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70"/>
  </p:notesMasterIdLst>
  <p:handoutMasterIdLst>
    <p:handoutMasterId r:id="rId71"/>
  </p:handoutMasterIdLst>
  <p:sldIdLst>
    <p:sldId id="299" r:id="rId35"/>
    <p:sldId id="300" r:id="rId36"/>
    <p:sldId id="301" r:id="rId37"/>
    <p:sldId id="303" r:id="rId38"/>
    <p:sldId id="302" r:id="rId39"/>
    <p:sldId id="304" r:id="rId40"/>
    <p:sldId id="305" r:id="rId41"/>
    <p:sldId id="306" r:id="rId42"/>
    <p:sldId id="307" r:id="rId43"/>
    <p:sldId id="308" r:id="rId44"/>
    <p:sldId id="309" r:id="rId45"/>
    <p:sldId id="310" r:id="rId46"/>
    <p:sldId id="311" r:id="rId47"/>
    <p:sldId id="312" r:id="rId48"/>
    <p:sldId id="257" r:id="rId49"/>
    <p:sldId id="261" r:id="rId50"/>
    <p:sldId id="260" r:id="rId51"/>
    <p:sldId id="271" r:id="rId52"/>
    <p:sldId id="264" r:id="rId53"/>
    <p:sldId id="268" r:id="rId54"/>
    <p:sldId id="275" r:id="rId55"/>
    <p:sldId id="265" r:id="rId56"/>
    <p:sldId id="269" r:id="rId57"/>
    <p:sldId id="288" r:id="rId58"/>
    <p:sldId id="286" r:id="rId59"/>
    <p:sldId id="272" r:id="rId60"/>
    <p:sldId id="273" r:id="rId61"/>
    <p:sldId id="274" r:id="rId62"/>
    <p:sldId id="267" r:id="rId63"/>
    <p:sldId id="259" r:id="rId64"/>
    <p:sldId id="289" r:id="rId65"/>
    <p:sldId id="280" r:id="rId66"/>
    <p:sldId id="285" r:id="rId67"/>
    <p:sldId id="277" r:id="rId68"/>
    <p:sldId id="256" r:id="rId6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mmon Tools" id="{E520E35F-2D36-4159-AD81-2334B7E9B644}">
          <p14:sldIdLst>
            <p14:sldId id="299"/>
            <p14:sldId id="300"/>
            <p14:sldId id="301"/>
            <p14:sldId id="303"/>
            <p14:sldId id="302"/>
            <p14:sldId id="304"/>
          </p14:sldIdLst>
        </p14:section>
        <p14:section name="HTML basic concepts" id="{33CA3F84-1793-4CEF-9700-09A4DC3E4A1E}">
          <p14:sldIdLst>
            <p14:sldId id="305"/>
            <p14:sldId id="306"/>
            <p14:sldId id="307"/>
            <p14:sldId id="308"/>
            <p14:sldId id="309"/>
            <p14:sldId id="310"/>
            <p14:sldId id="311"/>
            <p14:sldId id="312"/>
          </p14:sldIdLst>
        </p14:section>
        <p14:section name="Defining terms" id="{8220ECF6-CD32-4E65-9062-EC2DD5F64509}">
          <p14:sldIdLst>
            <p14:sldId id="257"/>
          </p14:sldIdLst>
        </p14:section>
        <p14:section name="Core slides" id="{FF466C69-19BE-4E1E-8DF5-FB5312CDA77C}">
          <p14:sldIdLst>
            <p14:sldId id="261"/>
            <p14:sldId id="260"/>
            <p14:sldId id="271"/>
            <p14:sldId id="264"/>
            <p14:sldId id="268"/>
            <p14:sldId id="275"/>
            <p14:sldId id="265"/>
            <p14:sldId id="269"/>
            <p14:sldId id="288"/>
          </p14:sldIdLst>
        </p14:section>
        <p14:section name="Special slides" id="{3245921A-B4EE-4C7D-9357-4E62ECE050B7}">
          <p14:sldIdLst>
            <p14:sldId id="286"/>
            <p14:sldId id="272"/>
            <p14:sldId id="273"/>
            <p14:sldId id="274"/>
            <p14:sldId id="267"/>
            <p14:sldId id="259"/>
          </p14:sldIdLst>
        </p14:section>
        <p14:section name="Art resources" id="{CBC1A4F8-5BA2-494C-BFBB-0E5365426327}">
          <p14:sldIdLst>
            <p14:sldId id="289"/>
            <p14:sldId id="280"/>
            <p14:sldId id="285"/>
            <p14:sldId id="277"/>
            <p14:sldId id="25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141A"/>
    <a:srgbClr val="55D455"/>
    <a:srgbClr val="009E49"/>
    <a:srgbClr val="007233"/>
    <a:srgbClr val="002050"/>
    <a:srgbClr val="0000FF"/>
    <a:srgbClr val="00BCF2"/>
    <a:srgbClr val="00188F"/>
    <a:srgbClr val="000000"/>
    <a:srgbClr val="4668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92" autoAdjust="0"/>
    <p:restoredTop sz="80958" autoAdjust="0"/>
  </p:normalViewPr>
  <p:slideViewPr>
    <p:cSldViewPr>
      <p:cViewPr>
        <p:scale>
          <a:sx n="83" d="100"/>
          <a:sy n="83" d="100"/>
        </p:scale>
        <p:origin x="915" y="-96"/>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slide" Target="slides/slide29.xml"/><Relationship Id="rId68" Type="http://schemas.openxmlformats.org/officeDocument/2006/relationships/slide" Target="slides/slide34.xml"/><Relationship Id="rId76" Type="http://schemas.openxmlformats.org/officeDocument/2006/relationships/tableStyles" Target="tableStyles.xml"/><Relationship Id="rId7" Type="http://schemas.openxmlformats.org/officeDocument/2006/relationships/customXml" Target="../customXml/item7.xml"/><Relationship Id="rId71"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slide" Target="slides/slide32.xml"/><Relationship Id="rId74"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61" Type="http://schemas.openxmlformats.org/officeDocument/2006/relationships/slide" Target="slides/slide27.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slide" Target="slides/slide31.xml"/><Relationship Id="rId73"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slide" Target="slides/slide30.xml"/><Relationship Id="rId69" Type="http://schemas.openxmlformats.org/officeDocument/2006/relationships/slide" Target="slides/slide35.xml"/><Relationship Id="rId8" Type="http://schemas.openxmlformats.org/officeDocument/2006/relationships/customXml" Target="../customXml/item8.xml"/><Relationship Id="rId51" Type="http://schemas.openxmlformats.org/officeDocument/2006/relationships/slide" Target="slides/slide17.xml"/><Relationship Id="rId72"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slide" Target="slides/slide33.xml"/><Relationship Id="rId20" Type="http://schemas.openxmlformats.org/officeDocument/2006/relationships/customXml" Target="../customXml/item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slide" Target="slides/slide28.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4F9A-4500-9528-A4D973DBD609}"/>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4F9A-4500-9528-A4D973DBD609}"/>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4F9A-4500-9528-A4D973DBD60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6DC7-4A8C-BBD5-FA5F4F590EF5}"/>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6DC7-4A8C-BBD5-FA5F4F590EF5}"/>
              </c:ext>
            </c:extLst>
          </c:dPt>
          <c:dPt>
            <c:idx val="2"/>
            <c:bubble3D val="0"/>
            <c:spPr>
              <a:solidFill>
                <a:schemeClr val="accent3"/>
              </a:solidFill>
              <a:ln w="19050">
                <a:noFill/>
              </a:ln>
              <a:effectLst/>
            </c:spPr>
            <c:extLst>
              <c:ext xmlns:c16="http://schemas.microsoft.com/office/drawing/2014/chart" uri="{C3380CC4-5D6E-409C-BE32-E72D297353CC}">
                <c16:uniqueId val="{00000005-6DC7-4A8C-BBD5-FA5F4F590EF5}"/>
              </c:ext>
            </c:extLst>
          </c:dPt>
          <c:cat>
            <c:strRef>
              <c:f>Sheet1!$A$2:$A$4</c:f>
              <c:strCache>
                <c:ptCount val="2"/>
                <c:pt idx="0">
                  <c:v>1st Qtr</c:v>
                </c:pt>
                <c:pt idx="1">
                  <c:v>2nd Qtr</c:v>
                </c:pt>
              </c:strCache>
            </c:strRef>
          </c:cat>
          <c:val>
            <c:numRef>
              <c:f>Sheet1!$B$2:$B$4</c:f>
              <c:numCache>
                <c:formatCode>General</c:formatCode>
                <c:ptCount val="3"/>
                <c:pt idx="0">
                  <c:v>44</c:v>
                </c:pt>
                <c:pt idx="1">
                  <c:v>56</c:v>
                </c:pt>
              </c:numCache>
            </c:numRef>
          </c:val>
          <c:extLst>
            <c:ext xmlns:c16="http://schemas.microsoft.com/office/drawing/2014/chart" uri="{C3380CC4-5D6E-409C-BE32-E72D297353CC}">
              <c16:uniqueId val="{00000006-6DC7-4A8C-BBD5-FA5F4F590EF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36A6-43E8-9EA3-B27A7C43ACEF}"/>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36A6-43E8-9EA3-B27A7C43ACEF}"/>
              </c:ext>
            </c:extLst>
          </c:dPt>
          <c:cat>
            <c:strRef>
              <c:f>Sheet1!$A$2:$A$3</c:f>
              <c:strCache>
                <c:ptCount val="2"/>
                <c:pt idx="0">
                  <c:v>1st Qtr</c:v>
                </c:pt>
                <c:pt idx="1">
                  <c:v>2nd Qtr</c:v>
                </c:pt>
              </c:strCache>
            </c:strRef>
          </c:cat>
          <c:val>
            <c:numRef>
              <c:f>Sheet1!$B$2:$B$3</c:f>
              <c:numCache>
                <c:formatCode>General</c:formatCode>
                <c:ptCount val="2"/>
                <c:pt idx="0">
                  <c:v>33</c:v>
                </c:pt>
                <c:pt idx="1">
                  <c:v>74</c:v>
                </c:pt>
              </c:numCache>
            </c:numRef>
          </c:val>
          <c:extLst>
            <c:ext xmlns:c16="http://schemas.microsoft.com/office/drawing/2014/chart" uri="{C3380CC4-5D6E-409C-BE32-E72D297353CC}">
              <c16:uniqueId val="{00000004-36A6-43E8-9EA3-B27A7C43ACE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E8A1-40D3-B3B9-EF9CF4FD7B24}"/>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E8A1-40D3-B3B9-EF9CF4FD7B24}"/>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E8A1-40D3-B3B9-EF9CF4FD7B2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General</c:formatCode>
                <c:ptCount val="1"/>
                <c:pt idx="0">
                  <c:v>20</c:v>
                </c:pt>
              </c:numCache>
            </c:numRef>
          </c:val>
          <c:extLst>
            <c:ext xmlns:c16="http://schemas.microsoft.com/office/drawing/2014/chart" uri="{C3380CC4-5D6E-409C-BE32-E72D297353CC}">
              <c16:uniqueId val="{00000000-274F-4976-905D-A739E7A44AEC}"/>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General</c:formatCode>
                <c:ptCount val="1"/>
                <c:pt idx="0">
                  <c:v>40</c:v>
                </c:pt>
              </c:numCache>
            </c:numRef>
          </c:val>
          <c:extLst>
            <c:ext xmlns:c16="http://schemas.microsoft.com/office/drawing/2014/chart" uri="{C3380CC4-5D6E-409C-BE32-E72D297353CC}">
              <c16:uniqueId val="{00000001-274F-4976-905D-A739E7A44AEC}"/>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General</c:formatCode>
                <c:ptCount val="1"/>
                <c:pt idx="0">
                  <c:v>60</c:v>
                </c:pt>
              </c:numCache>
            </c:numRef>
          </c:val>
          <c:extLst>
            <c:ext xmlns:c16="http://schemas.microsoft.com/office/drawing/2014/chart" uri="{C3380CC4-5D6E-409C-BE32-E72D297353CC}">
              <c16:uniqueId val="{00000002-274F-4976-905D-A739E7A44AEC}"/>
            </c:ext>
          </c:extLst>
        </c:ser>
        <c:ser>
          <c:idx val="3"/>
          <c:order val="3"/>
          <c:tx>
            <c:strRef>
              <c:f>Sheet1!$E$1</c:f>
              <c:strCache>
                <c:ptCount val="1"/>
                <c:pt idx="0">
                  <c:v>Series 4</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Sheet1!$E$2</c:f>
              <c:numCache>
                <c:formatCode>General</c:formatCode>
                <c:ptCount val="1"/>
                <c:pt idx="0">
                  <c:v>80</c:v>
                </c:pt>
              </c:numCache>
            </c:numRef>
          </c:val>
          <c:extLst>
            <c:ext xmlns:c16="http://schemas.microsoft.com/office/drawing/2014/chart" uri="{C3380CC4-5D6E-409C-BE32-E72D297353CC}">
              <c16:uniqueId val="{00000003-274F-4976-905D-A739E7A44AEC}"/>
            </c:ext>
          </c:extLst>
        </c:ser>
        <c:ser>
          <c:idx val="4"/>
          <c:order val="4"/>
          <c:tx>
            <c:strRef>
              <c:f>Sheet1!$F$1</c:f>
              <c:strCache>
                <c:ptCount val="1"/>
                <c:pt idx="0">
                  <c:v>Series 5</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Sheet1!$F$2</c:f>
              <c:numCache>
                <c:formatCode>General</c:formatCode>
                <c:ptCount val="1"/>
                <c:pt idx="0">
                  <c:v>100</c:v>
                </c:pt>
              </c:numCache>
            </c:numRef>
          </c:val>
          <c:extLst>
            <c:ext xmlns:c16="http://schemas.microsoft.com/office/drawing/2014/chart" uri="{C3380CC4-5D6E-409C-BE32-E72D297353CC}">
              <c16:uniqueId val="{00000004-274F-4976-905D-A739E7A44AEC}"/>
            </c:ext>
          </c:extLst>
        </c:ser>
        <c:dLbls>
          <c:dLblPos val="inEnd"/>
          <c:showLegendKey val="0"/>
          <c:showVal val="1"/>
          <c:showCatName val="0"/>
          <c:showSerName val="0"/>
          <c:showPercent val="0"/>
          <c:showBubbleSize val="0"/>
        </c:dLbls>
        <c:gapWidth val="100"/>
        <c:axId val="69744832"/>
        <c:axId val="79354240"/>
      </c:barChart>
      <c:catAx>
        <c:axId val="69744832"/>
        <c:scaling>
          <c:orientation val="minMax"/>
        </c:scaling>
        <c:delete val="1"/>
        <c:axPos val="b"/>
        <c:numFmt formatCode="General" sourceLinked="1"/>
        <c:majorTickMark val="none"/>
        <c:minorTickMark val="none"/>
        <c:tickLblPos val="nextTo"/>
        <c:crossAx val="79354240"/>
        <c:crosses val="autoZero"/>
        <c:auto val="1"/>
        <c:lblAlgn val="ctr"/>
        <c:lblOffset val="100"/>
        <c:noMultiLvlLbl val="0"/>
      </c:catAx>
      <c:valAx>
        <c:axId val="79354240"/>
        <c:scaling>
          <c:orientation val="minMax"/>
        </c:scaling>
        <c:delete val="1"/>
        <c:axPos val="l"/>
        <c:numFmt formatCode="General" sourceLinked="1"/>
        <c:majorTickMark val="none"/>
        <c:minorTickMark val="none"/>
        <c:tickLblPos val="nextTo"/>
        <c:crossAx val="69744832"/>
        <c:crosses val="autoZero"/>
        <c:crossBetween val="between"/>
      </c:valAx>
      <c:spPr>
        <a:noFill/>
        <a:ln>
          <a:noFill/>
        </a:ln>
        <a:effectLst/>
      </c:spPr>
    </c:plotArea>
    <c:plotVisOnly val="1"/>
    <c:dispBlanksAs val="gap"/>
    <c:showDLblsOverMax val="0"/>
  </c:chart>
  <c:spPr>
    <a:noFill/>
    <a:ln>
      <a:noFill/>
    </a:ln>
    <a:effectLst/>
  </c:spPr>
  <c:txPr>
    <a:bodyPr/>
    <a:lstStyle/>
    <a:p>
      <a:pPr>
        <a:defRPr sz="2400">
          <a:solidFill>
            <a:schemeClr val="bg1"/>
          </a:solidFill>
          <a:latin typeface="+mj-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5/5/2016 11:53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26:45.104"/>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B85F682A-82DE-4410-B2C2-825A34B41C77}" emma:medium="tactile" emma:mode="ink">
          <msink:context xmlns:msink="http://schemas.microsoft.com/ink/2010/main" type="inkDrawing" rotatedBoundingBox="9139,3707 13299,3442 13431,5500 9270,5765" hotPoints="14124,4785 12671,5718 11040,5151 12493,4218" semanticType="enclosure" shapeName="Ellipse">
            <msink:destinationLink direction="with" ref="{7D13DA82-AFDD-4B85-88B8-A7C76FEDB82F}"/>
          </msink:context>
        </emma:interpretation>
      </emma:emma>
    </inkml:annotationXML>
    <inkml:trace contextRef="#ctx0" brushRef="#br0">2372 492 128 0,'0'4'59'0,"5"-4"-47"0,-5 0-15 0,0 0 57 16,0 0-43-16,-5-8 24 15,0 3-25 1,-4-3 19-16,-6-5 15 0,-4 0-33 15,0 5 35-15,-10-5-35 16,-5 4 14 0,0 5-18-16,1-5 2 15,-6 5-7-15,1 0 8 16,-10 0-8-16,0-5 21 16,-5 0-17-16,-5 1 14 15,0-5-15-15,5-4 6 16,-14-17-8-16,9 8 4 15,5 5-6-15,0 4 3 0,5 4-3 16,-5 4 5-16,1 5-5 16,-1 8-8-16,0 9 5 15,-5 0 4-15,0 0-2 16,0 0 12-16,-4 4-10 0,4-5 8 16,5 1-7-16,5 4 6 15,0 1-6-15,0-1 1 0,0 4-3 16,-5 5-6-16,5 4 4 15,-5 0 3-15,5-1-2 16,0 6 3-16,4-5-2 16,-4 0-1-16,0-5 1 15,5-3 1-15,9-1-1 32,1 0-3-32,4 1 1 0,5-1 4 15,0 5-3-15,0 17 6 16,4 4-5-16,1 4 0 15,0 4 0-15,0 1 1 16,4 4-1-16,1 0-1 16,-6-9 1-16,1-8 1 15,10-5-1-15,9-3 2 0,0-6-2 16,0 6 13-16,4-5-10 16,11 0 3-16,-1 17-5 15,6 0-1-15,4 4 0 16,4 5 1-16,11-1-1 15,-1 1-3-15,6-5 1 16,-1-4 6 0,0-8-4-16,5-5 14 15,5-9-11-15,5-3 12 0,0-5-12 16,4 0 6-16,10-4-7 16,5 0-2-16,0-1 0 15,-4 1 1-15,4 0-1 16,-5 0 2-16,-5 0-2 15,-9-5 2-15,0 1-2 0,-6-5 8 0,1-4-7 16,10-4 7-16,-1 0-6 16,1-5-2-16,9-4 0 15,10 5-1-15,0-5 0 16,-10 4 0-16,10 1 0 31,4-1-3-31,-9 1 2 0,-5 3 6 0,-4-3-4 16,-1-5 3-16,-9 0-3 15,4-4 5-15,1-9-5 16,-5-4 3-16,-6-4-3 16,-3-4 11-16,-6-1-10 15,-9 5-9-15,-1 0 6 0,1-9 0 32,-5 0 1-32,-5 9 2 0,0 4-1 15,-5 5-3-15,0-1 1 16,1 0 6-16,-6 1-4 15,5-5 3-15,-4 0-3 16,-6-9 2-16,6-4-2 16,-1 5-3-16,-9 0 1 15,5 3-5-15,-15 1 5 0,5 0 6 16,-5 4-5-16,5 4-4 16,-10-4 3-16,1 5 3 15,-6-10-2-15,6-3 0 16,-6 4 1-1,1-5-4-15,-10 5 2 0,0 0 6 16,0 0-4 0,0-13 0-16,0 12 0 15,-5 1-4-15,-5 0 2 16,-9 4-2-16,-20 9 2 16,-14-9-2-16,-9 4 2 15,-6 5 1-15,1-1 0 16,4-3-3-16,1-5 2 15,4-4-2-15,5-22 2 0,10-12-72 0,14 8 57 16,14-9-372 0,1-8 302-16,-1 13-66 15</inkml:trace>
    <inkml:trace contextRef="#ctx0" brushRef="#br0" timeOffset="29660.8439">-1188 1150 272 0,'5'-4'125'16,"9"8"-99"-16,20 1-33 0,-10-5 34 0,19-5-23 15,20-3 22-15,19-9-20 16,4-5 14-16,20-8-15 16,10 1 6-16,-1-14-8 0,1 4-2 15,-20 9 0-15,-14 9-4 16,-15 8 2-16,-19 30-8 15,-14 17 7-15,-15 13 4 0,-19 18-2 16,-19-1 9-16,-15 8-7 16,-14 23 7-16,-10 11-6 15,-14 1-2-15,5-4 0 16,4-9-7-16,15-13 5 16,14-12-364-16</inkml:trace>
  </inkml:traceGroup>
</inkml:ink>
</file>

<file path=ppt/ink/ink1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27:28.836"/>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0CBCD765-71F8-496F-9A9B-2A9ABBC8A2DF}" emma:medium="tactile" emma:mode="ink">
          <msink:context xmlns:msink="http://schemas.microsoft.com/ink/2010/main" type="inkDrawing" rotatedBoundingBox="20757,7041 24723,6573 24994,8874 21028,9342" hotPoints="24710,7786 22784,9012 20798,7886 22724,6660" semanticType="enclosure" shapeName="Ellipse"/>
        </emma:interpretation>
      </emma:emma>
    </inkml:annotationXML>
    <inkml:trace contextRef="#ctx0" brushRef="#br0">3593 530 248 0,'14'-8'111'0,"-4"-5"-87"0,-1 4-30 0,-4 1 29 15,-5-5-19-15,0 0-7 16,-10-4 3-16,-4 0-4 0,-10-5 3 15,-10 1-5-15,-4-9 5 0,-6-8 8 16,-4-1-5-16,-9 5 38 16,-16 4-31-16,1 0 22 15,-10 4-23-15,-9 1 4 16,0 3-8-16,-6 1-3 16,-13 0 0-16,-1 3-1 0,-9 6 0 31,0-1 0-31,-1 4 0 15,-13 1 0-15,4 3 0 0,0 5 8 0,10 0-6 32,-5 5 2-32,-5 3-3 15,5 5-3-15,4 4 1 16,6 5 4-16,4 7-3 0,5 19-2 16,1 7 1-16,4 1 1 15,4 8 0-15,6 0-3 16,9 0 2-16,5 0 4 0,10 5-3 15,9 20 0-15,5 6 1 16,5-6 1-16,5 10-1 16,9-14-3-16,5 1 1 0,10-5 9 15,5 17-6-15,14 5 19 16,9-5-17-16,10 5 22 16,30-13-20-16,23-5 17 15,29-8-18-15,9 17 9 16,25-8-10-16,29-9 6 31,9-9-7-31,14-16 9 0,20-14-9 16,5-17 18-16,14-12-16 15,5-13 18-15,0-31-18 16,0-7 4-16,0-5-7 16,-10 0 5-16,-9-9-6 0,-10-8 11 15,-24-5-9-15,-29-3-12 16,-19-22 7-16,-20 4 6 15,-23 9-4-15,-25-5 12 16,-18-4-9-16,-25-4 2 16,-24-17-4-16,-19 4-1 15,-34 5 1-15,-23 3-4 0,-30 5 2 16,-9 4-5-16,-44 1 5 16,-19 7-8-1,1 5 6-15,-11 5 11 16,-4 12-7-16,19 13-8 15,0 4 5-15,14 9-116 16,15 8 92-16,34 0-386 16</inkml:trace>
  </inkml:traceGroup>
</inkml:ink>
</file>

<file path=ppt/ink/ink1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27:30.116"/>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E496BD91-9379-4FD8-BA57-6AB9D2033906}" emma:medium="tactile" emma:mode="ink">
          <msink:context xmlns:msink="http://schemas.microsoft.com/ink/2010/main" type="inkDrawing" rotatedBoundingBox="21816,9867 26029,9990 25957,12475 21743,12352" hotPoints="25825,11560 23465,12392 21366,11029 23726,10198" semanticType="enclosure" shapeName="Ellipse"/>
        </emma:interpretation>
      </emma:emma>
    </inkml:annotationXML>
    <inkml:trace contextRef="#ctx0" brushRef="#br0">2919 278 196 0,'-91'-13'88'0,"52"9"-69"0,-28 0-24 0,38 0 8 15,-19-1-4-15,-5 1 1 16,-5-5 0-16,-24 1 22 16,-9-1-17-16,0-3 51 0,-6-10-43 0,11 1 37 31,-1 4-37-31,-9 8 9 16,0 1-15-16,-5 3-7 0,0 1 0 15,-5 0-3-15,5 8 2 16,-10 9 1-1,1 4 0-15,-1 0-3 0,0 4 2 16,5 5-2-16,5 4 2 16,-9 21-5-16,9 18 5 15,5 8 28-15,9 4-21 16,5 0 14-16,10 5-14 16,5 21 8-16,14 0-11 15,14-1-1-15,10 6-1 0,15-14-1 0,9-4 0 16,15 13 22-16,14 4-17 31,19 0 20-31,24-4-18 0,10-8 18 0,24-1-18 31,29 0 2-31,34 9-7 0,28-17 13 16,20-13-11-16,9-13 0 16,15-17-2-16,53-13 15 15,-6-17-13-15,-4-17 15 16,-14-38-14-16,-24-1 23 15,-6-8-22-15,-33-4 15 0,-9-13-16 16,-15-13 6-16,-19-17-8 16,-25-26-2-1,-28 5 0-15,-24-9-1 0,-20-9 0 16,-33-25 0-16,-38 8 0 16,-30 13-6-16,-38-8 5 15,-29 4-3 1,-38-4 3-16,-24 21-5 15,-20 17 5-15,-28 17 3 0,-6 13-2 0,30 13-2 32,9 17 1-32,29 4-38 0,29 0 30 15,53-4-380-15,33-13 304 16</inkml:trace>
  </inkml:traceGroup>
</inkml:ink>
</file>

<file path=ppt/ink/ink1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27:37.717"/>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C4ED11FD-A7BC-4B4A-AD34-6D1A8F90712F}" emma:medium="tactile" emma:mode="ink">
          <msink:context xmlns:msink="http://schemas.microsoft.com/ink/2010/main" type="writingRegion" rotatedBoundingBox="24994,4922 32355,4922 32355,10964 24994,10964"/>
        </emma:interpretation>
      </emma:emma>
    </inkml:annotationXML>
    <inkml:traceGroup>
      <inkml:annotationXML>
        <emma:emma xmlns:emma="http://www.w3.org/2003/04/emma" version="1.0">
          <emma:interpretation id="{B3C79534-E7E2-42AF-AAF3-722638BE5DEF}" emma:medium="tactile" emma:mode="ink">
            <msink:context xmlns:msink="http://schemas.microsoft.com/ink/2010/main" type="paragraph" rotatedBoundingBox="24994,4922 28025,4922 28025,6991 24994,6991" alignmentLevel="1"/>
          </emma:interpretation>
        </emma:emma>
      </inkml:annotationXML>
      <inkml:traceGroup>
        <inkml:annotationXML>
          <emma:emma xmlns:emma="http://www.w3.org/2003/04/emma" version="1.0">
            <emma:interpretation id="{A3725D43-FC64-4372-8210-D955C16FB42E}" emma:medium="tactile" emma:mode="ink">
              <msink:context xmlns:msink="http://schemas.microsoft.com/ink/2010/main" type="line" rotatedBoundingBox="24994,4922 28025,4922 28025,6991 24994,6991"/>
            </emma:interpretation>
          </emma:emma>
        </inkml:annotationXML>
        <inkml:traceGroup>
          <inkml:annotationXML>
            <emma:emma xmlns:emma="http://www.w3.org/2003/04/emma" version="1.0">
              <emma:interpretation id="{0FBF3AD4-0746-4124-9AAF-67303F84398E}" emma:medium="tactile" emma:mode="ink">
                <msink:context xmlns:msink="http://schemas.microsoft.com/ink/2010/main" type="inkWord" rotatedBoundingBox="24994,4922 28025,4922 28025,6991 24994,6991"/>
              </emma:interpretation>
              <emma:one-of disjunction-type="recognition" id="oneOf0">
                <emma:interpretation id="interp0" emma:lang="" emma:confidence="1">
                  <emma:literal/>
                </emma:interpretation>
              </emma:one-of>
            </emma:emma>
          </inkml:annotationXML>
          <inkml:trace contextRef="#ctx0" brushRef="#br0">-1578-3228 280 0,'0'21'125'0,"-5"0"-99"0,-5 18-33 0,6-5 12 16,-1 13-6-16,0 9 1 15,0 8 0-15,0 4 0 16,0-8 0-16,1-8 5 0,4-5-4 0,0-9 81 15,9-8-64-15,1-13 72 16,4-8-67-16,10-9 2 16,5-22-16-16,0-21-5 15,0-16-2-15,0-27 1 16,-5-4-2-16,-5 9-3 16,-4-4 1-16,-11 3-8 0,-8 5 7 15,-11 9-18-15,-19 8 15 16,-4 17-4-16,-20 9 7 15,1 13-5-15,-6 8 6 16,5 9 3-16,10 4-2 16,14 4 3-16,10 4-2 15,24 1 36 1,24-5-29-16,29 1 17 16,34-14-19-16,24-4 6 15,28-8-9-15,20-5 1 16,9-17-3-16,15-8 11 0,-5 4-10 15,-19 0-42-15,-20 4 32 16,-14 5-236-16,-19 3 190 16,-24-7-224-16</inkml:trace>
          <inkml:trace contextRef="#ctx0" brushRef="#br0" timeOffset="-699.2218">1202-1809 200 0,'0'-4'88'0,"5"0"-69"0,-5 0-24 0,0-1 50 16,0-3-37-16,0-5 43 15,0 0-39-15,-5-4 36 16,-9-4-35-16,-10-9 37 0,-5-5-37 15,-14-3 30 1,-10-9-32-16,-15 0 14 16,-4-4-19-16,-5-18 11 15,-29 5-12-15,1 4-6 16,-1 0 1-16,-5 0 11 16,0-8-9-16,-14-5 8 0,0-12-7 15,0-18 9-15,0 5-9 16,10 4 2-16,-6 4-4 15,1 0-20-15,-5-4 15 16,-5 9-128 0,0-1 103-16,-4 0-266 15,9 18 226-15,19 8-29 16</inkml:trace>
        </inkml:traceGroup>
      </inkml:traceGroup>
    </inkml:traceGroup>
    <inkml:traceGroup>
      <inkml:annotationXML>
        <emma:emma xmlns:emma="http://www.w3.org/2003/04/emma" version="1.0">
          <emma:interpretation id="{9B761433-52F7-4642-8D74-DA21AB9B4D03}" emma:medium="tactile" emma:mode="ink">
            <msink:context xmlns:msink="http://schemas.microsoft.com/ink/2010/main" type="paragraph" rotatedBoundingBox="25062,6658 32355,6658 32355,8484 25062,8484" alignmentLevel="1"/>
          </emma:interpretation>
        </emma:emma>
      </inkml:annotationXML>
    </inkml:traceGroup>
    <inkml:traceGroup>
      <inkml:annotationXML>
        <emma:emma xmlns:emma="http://www.w3.org/2003/04/emma" version="1.0">
          <emma:interpretation id="{077BBA1A-2D52-46E1-8D2A-CFF139CCD6BA}" emma:medium="tactile" emma:mode="ink">
            <msink:context xmlns:msink="http://schemas.microsoft.com/ink/2010/main" type="paragraph" rotatedBoundingBox="26169,9285 30705,8522 31005,10302 26469,11066" alignmentLevel="2"/>
          </emma:interpretation>
        </emma:emma>
      </inkml:annotationXML>
      <inkml:traceGroup>
        <inkml:annotationXML>
          <emma:emma xmlns:emma="http://www.w3.org/2003/04/emma" version="1.0">
            <emma:interpretation id="{DA91B05F-7BF7-4E30-AEF2-EE1FC350E0DE}" emma:medium="tactile" emma:mode="ink">
              <msink:context xmlns:msink="http://schemas.microsoft.com/ink/2010/main" type="line" rotatedBoundingBox="26169,9285 30705,8522 31005,10302 26469,11066"/>
            </emma:interpretation>
          </emma:emma>
        </inkml:annotationXML>
        <inkml:traceGroup>
          <inkml:annotationXML>
            <emma:emma xmlns:emma="http://www.w3.org/2003/04/emma" version="1.0">
              <emma:interpretation id="{BBB523B3-39C8-4970-866F-204671CE55FE}" emma:medium="tactile" emma:mode="ink">
                <msink:context xmlns:msink="http://schemas.microsoft.com/ink/2010/main" type="inkWord" rotatedBoundingBox="26169,9285 29058,8799 29358,10579 26469,11066"/>
              </emma:interpretation>
              <emma:one-of disjunction-type="recognition" id="oneOf1">
                <emma:interpretation id="interp1" emma:lang="" emma:confidence="1">
                  <emma:literal/>
                </emma:interpretation>
              </emma:one-of>
            </emma:emma>
          </inkml:annotationXML>
          <inkml:trace contextRef="#ctx0" brushRef="#br0" timeOffset="-4003.4822">-20 1283 240 0,'-9'38'108'0,"4"-33"-85"0,-5 3-29 15,6-3 21 1,-1 7-13-16,-5 5 2 15,-9 9-3-15,-10 17-3 0,-5 17 1 0,-9 4 46 0,-5 4-36 16,0 1 48-16,5-5-43 16,9-4 24-16,10 0-28 31,9-9 31-31,20 5-31 16,24-5 26-16,24-4-27 15,14-9 7-15,20-16-12 16,14-5-2-16,5-21-1 15,14-1-29-15,-9-3 22 0,-1-1-273 16,-9-4 218-16,-14-4-146 16</inkml:trace>
          <inkml:trace contextRef="#ctx0" brushRef="#br0" timeOffset="-4703.6263">2150 39 208 0,'24'-13'95'0,"-14"9"-75"0,14-5-25 0,-15 0 53 0,1 9-39 16,0-4 2-16,-6 4-7 0,-4 4-8 16,-4 5 3-16,-11 4 11 0,-4 4-8 15,-15 9 28-15,-9 21-23 16,-10 8 30-16,-24 9-28 16,-19 9 27-16,-24 8-27 31,-10 5 29-31,-24 25-29 0,-10 13 13 15,1 9-16-15,4-9 2 0,0-5-6 16,0 22 5-16,10-4-6 16,19-17 9-16,15-5-8 15,9-21-96-15,5-17 74 16,10-17-338 0</inkml:trace>
        </inkml:traceGroup>
        <inkml:traceGroup>
          <inkml:annotationXML>
            <emma:emma xmlns:emma="http://www.w3.org/2003/04/emma" version="1.0">
              <emma:interpretation id="{4F3F2BEA-3133-4802-8A23-4E59AC98C9D3}" emma:medium="tactile" emma:mode="ink">
                <msink:context xmlns:msink="http://schemas.microsoft.com/ink/2010/main" type="inkWord" rotatedBoundingBox="28869,9193 30551,8911 30592,9156 28910,9439"/>
              </emma:interpretation>
              <emma:one-of disjunction-type="recognition" id="oneOf2">
                <emma:interpretation id="interp2" emma:lang="" emma:confidence="0">
                  <emma:literal>-</emma:literal>
                </emma:interpretation>
                <emma:interpretation id="interp3" emma:lang="" emma:confidence="0">
                  <emma:literal>_</emma:literal>
                </emma:interpretation>
                <emma:interpretation id="interp4" emma:lang="" emma:confidence="0">
                  <emma:literal>.</emma:literal>
                </emma:interpretation>
                <emma:interpretation id="interp5" emma:lang="" emma:confidence="0">
                  <emma:literal>~</emma:literal>
                </emma:interpretation>
                <emma:interpretation id="interp6" emma:lang="" emma:confidence="0">
                  <emma:literal>•</emma:literal>
                </emma:interpretation>
              </emma:one-of>
            </emma:emma>
          </inkml:annotationXML>
          <inkml:trace contextRef="#ctx0" brushRef="#br0" timeOffset="6478.8498">2078 552 208 0,'5'13'92'0,"9"-5"-73"0,20-8-24 0,-15 0 114 0,15 4-87 0,9 1 69 16,15-5-68-16,4 0 53 31,10-5-57-31,15-3 29 0,19-9-35 0,9-13 26 16,6-13-29-16,-1-4 4 16,-5-4-10-16,30-9-3 15,-30 4 0-15,15 9-15 16,-29 4 11-16,-10 5-187 15,-23 12 149-15</inkml:trace>
        </inkml:traceGroup>
        <inkml:traceGroup>
          <inkml:annotationXML>
            <emma:emma xmlns:emma="http://www.w3.org/2003/04/emma" version="1.0">
              <emma:interpretation id="{179D6262-E556-4454-B13C-E355EF821DC7}" emma:medium="tactile" emma:mode="ink">
                <msink:context xmlns:msink="http://schemas.microsoft.com/ink/2010/main" type="inkWord" rotatedBoundingBox="29434,9043 29871,8970 30063,10112 29627,10186"/>
              </emma:interpretation>
              <emma:one-of disjunction-type="recognition" id="oneOf3">
                <emma:interpretation id="interp7" emma:lang="" emma:confidence="1">
                  <emma:literal/>
                </emma:interpretation>
              </emma:one-of>
            </emma:emma>
          </inkml:annotationXML>
          <inkml:trace contextRef="#ctx0" brushRef="#br0" timeOffset="5955.8088">2992 248 200 0,'9'-55'92'0,"6"46"-73"0,14 0-24 0,-20 9 47 16,-13-4-34-16,-1 8-14 31,-5 35 9-31,-4 17-4 0,-10 8 20 16,9 4-15-16,1-4 24 15,-5 0-21-15,-1 30 19 0,1 1-19 16,0 3 18-16,4-8-18 16,1-5 10-16,4-12-12 15,1-9-1-15,-1 0-2 0,5-13 1 16,5-3-2-16,-9-10-62 0,4-8 48 16,5-13-214-1,-5-8 175-15,5-9-52 16</inkml:trace>
        </inkml:traceGroup>
        <inkml:traceGroup>
          <inkml:annotationXML>
            <emma:emma xmlns:emma="http://www.w3.org/2003/04/emma" version="1.0">
              <emma:interpretation id="{70864BF3-F007-45B8-A453-3AD00EB11565}" emma:medium="tactile" emma:mode="ink">
                <msink:context xmlns:msink="http://schemas.microsoft.com/ink/2010/main" type="inkWord" rotatedBoundingBox="29865,9831 30897,9657 31000,10270 29968,10444"/>
              </emma:interpretation>
              <emma:one-of disjunction-type="recognition" id="oneOf4">
                <emma:interpretation id="interp8" emma:lang="" emma:confidence="0">
                  <emma:literal>a</emma:literal>
                </emma:interpretation>
                <emma:interpretation id="interp9" emma:lang="" emma:confidence="0">
                  <emma:literal>A</emma:literal>
                </emma:interpretation>
                <emma:interpretation id="interp10" emma:lang="" emma:confidence="0">
                  <emma:literal>c</emma:literal>
                </emma:interpretation>
                <emma:interpretation id="interp11" emma:lang="" emma:confidence="0">
                  <emma:literal>he</emma:literal>
                </emma:interpretation>
                <emma:interpretation id="interp12" emma:lang="" emma:confidence="0">
                  <emma:literal>be</emma:literal>
                </emma:interpretation>
              </emma:one-of>
            </emma:emma>
          </inkml:annotationXML>
          <inkml:trace contextRef="#ctx0" brushRef="#br0" timeOffset="7406.1609">3564 1112 220 0,'0'-13'101'0,"0"13"-79"0,0-8-28 0,0 3 69 15,-5 1-51-15,1-5 38 16,-6-3-37-16,0-1 18 15,-4 0-23-15,0-4 7 16,4 0-11-16,-9 4 12 16,-1 0-12-16,-4 13-2 15,-4-4-1-15,-6 21-7 16,-5 0 5-16,6 17-6 16,-11 5 6-16,-4 8 6 15,5 0-5-15,9 4 4 16,10-8-3-16,10-5 5 0,23-8-5 15,11-4 31-15,9-5-25 0,14-4 14 32,-5-4-15-32,25-4 13 0,4-5-14 15,1-8 6-15,-1-5-8 16,-5-4 4-16,-9 1-6 0,-4-10 6 16,-11-8-6-16,-9 0 0 0,-5-4 0 15,-10 4-7-15,-4 5 5 16,0 12-3-1,-10-4 3-15,-15 17-5 0,1 4 5 16,-1 4 0 15,1 1 1-31,4 8-6 16,-4-4 5-16,-1 4 0 0,6 4 1 16,4-3 2-16,0 7-1 0,5-3-1 15,0 7 1 1,0 6-7-16,15 7 5 0,9-3 6 0,0-9-5 15,5-13 12-15,9-13-9 16,10-12 4-16,19-5-5 16,-4 0-1-1,-15-8 0-15,15-1-69 16,-15 5 54-16,-10 4-402 16</inkml:trace>
        </inkml:traceGroup>
      </inkml:traceGroup>
      <inkml:traceGroup>
        <inkml:annotationXML>
          <emma:emma xmlns:emma="http://www.w3.org/2003/04/emma" version="1.0">
            <emma:interpretation id="{FC1273B4-73C2-4D3A-BC25-40A441B43069}" emma:medium="tactile" emma:mode="ink">
              <msink:context xmlns:msink="http://schemas.microsoft.com/ink/2010/main" type="inkBullet" rotatedBoundingBox="25062,7509 27193,7509 27193,8484 25062,8484"/>
            </emma:interpretation>
          </emma:emma>
        </inkml:annotationXML>
        <inkml:trace contextRef="#ctx0" brushRef="#br0" timeOffset="-2217.4718">-987-1291 248 0,'-9'4'111'0,"-6"0"-87"0,-9 9-30 0,10-9 18 0,-5 9-11 16,-15 4 6-16,-9 5-6 16,-5 20-3-16,-5 6 2 15,-19 7-6-15,-10 9 5 0,0 5 50 16,-5 8-38-16,10-5 52 16,20 10-47-16,18 7 17 31,25-3-24-31,33-9 28 0,48-17-28 15,20-17 16-15,43-18-19 16,29-16 0-16,-1-9-4 16,6-13-32-16,-1-13 23 15,-33-8-423 1</inkml:trace>
        <inkml:trace contextRef="#ctx0" brushRef="#br0" timeOffset="-2783.514">346-1159 224 0,'24'-17'101'0,"-24"4"-79"0,5 1-28 15,-5 3 80-15,0 0-60 16,-5 1 10-16,0 4-16 16,-4-1-9-16,-1 1 1 15,-4 4 0-15,-6 0 0 0,-9 4-3 16,-9 1 2-16,-5-1 1 15,-10 4 0-15,-24 1 8 0,-10 4-6 16,-19 8 27-16,-14 13-22 16,-19 5 25-16,-6 8-24 15,-4 0 7-15,10 4-11 16,4-4-2-16,5 9-1 0,19-9 7 16,25-9-6-16,14-3-88 31,19-10 68-31,19-12-308 15</inkml:trace>
      </inkml:traceGroup>
      <inkml:traceGroup>
        <inkml:annotationXML>
          <emma:emma xmlns:emma="http://www.w3.org/2003/04/emma" version="1.0">
            <emma:interpretation id="{5F7FDA82-8893-4A9D-AA27-A2413FD513FF}" emma:medium="tactile" emma:mode="ink">
              <msink:context xmlns:msink="http://schemas.microsoft.com/ink/2010/main" type="line" rotatedBoundingBox="28785,6658 32355,6658 32355,8167 28785,8167"/>
            </emma:interpretation>
          </emma:emma>
        </inkml:annotationXML>
        <inkml:traceGroup>
          <inkml:annotationXML>
            <emma:emma xmlns:emma="http://www.w3.org/2003/04/emma" version="1.0">
              <emma:interpretation id="{C285CE32-8EB6-470F-AC65-213E3E1F8CEC}" emma:medium="tactile" emma:mode="ink">
                <msink:context xmlns:msink="http://schemas.microsoft.com/ink/2010/main" type="inkWord" rotatedBoundingBox="28785,6658 32355,6658 32355,8167 28785,8167"/>
              </emma:interpretation>
              <emma:one-of disjunction-type="recognition" id="oneOf5">
                <emma:interpretation id="interp13" emma:lang="" emma:confidence="1">
                  <emma:literal/>
                </emma:interpretation>
              </emma:one-of>
            </emma:emma>
          </inkml:annotationXML>
          <inkml:trace contextRef="#ctx0" brushRef="#br0" timeOffset="3035.8265">3175-1244 160 0,'-5'-4'75'15,"5"4"-59"-15,-5 0-20 0,5 4 51 16,0-4-38-16,0 4 11 0,0 0-14 0,0 9 18 16,0 0-18-16,0 21 19 15,0-4-18-15,0 17 27 16,-5-8-26-16,0 8 19 16,1-9-20-16,-1 1 16 15,-5-9-18-15,1 4 9 16,-6-4-10-16,5-5 12 15,1-12-12-15,-1 0 17 0,5-4-16 16,5-1 23 0,-4-8-21-16,8-8 5 15,-4-5-8-15,10-9 14 16,-5-8-14-16,4-12 10 16,-4-1-11-16,5-4 7 15,-5 0-7-15,9 4-2 16,-4 5 0-16,9 3-1 15,-14 1 0-15,29 0 0 0,-10 0 0 0,14 4 0 16,-9 0 0-16,9 9-6 16,6-1 5-16,4 18-3 31,-15 4 3-31,6 13-5 0,-20 0 5 0,15 12-6 16,-20 1 6-16,1 21 3 15,-6-4-2-15,6 17 3 16,-10-9-2-16,4 9-1 15,-4-13 1-15,5 4 1 16,-10-12-1-16,9 8-1 31,-9-13 1-31,10 0-63 16,-10-8 49-16,10 4-128 16,-10-13 109-16</inkml:trace>
          <inkml:trace contextRef="#ctx0" brushRef="#br0" timeOffset="1432.2163">3146-1856 192 0,'0'-13'85'0,"0"5"-67"0,0-9-23 0,0 8 16 16,0 1-10-16,-10-1 14 15,1 1-11 1,-16-1 40-16,-3 5 8 0,-1 0-37 16,-10 4 24-16,10 0-29 15,-9 0 17-15,-1-5-20 16,-9 5-4-16,5 0-1 16,5 5 0-1,-6-5-1-15,-4 8-3 16,5-4 1-16,-15 13 15 15,0 1-11-15,-9 29 7 16,5-9-7-16,-11 26 1 16,16-8-3-16,-1 12 2 15,5-12-2-15,15 8-1 16,-1-17 1-16,5 4 15 16,10 1-12-16,10 3 15 15,-5-3-14-15,14 16 3 16,-5-8-6-16,15 4 10 15,0-13-9-15,14 5 18 16,5-18-16-16,29-8 29 16,24-8-26-16,14-22 2 15,6-22-7-15,-1 1-2 16,-5-5 0-16,10-8-49 0,-24-4 38 0,-9 12-283 31,-20 0 229-31</inkml:trace>
          <inkml:trace contextRef="#ctx0" brushRef="#br0" timeOffset="1787.2178">1991-1124 304 0,'10'-5'138'0,"-5"5"-109"0,14 0-37 0,-5 0 67 0,6-4-48 16,8-5 32-16,16 1-31 0,9-9 7 15,14 0-13-15,0-5-4 0,-4 5-1 16,-1 4-4 0,-13-4 2-16,18 9-204 15,-19-1 161-15</inkml:trace>
          <inkml:trace contextRef="#ctx0" brushRef="#br0" timeOffset="4506.9475">4474-1103 212 0,'0'-30'95'0,"0"30"-75"16,0-9-25-1,0 5 61-15,0 0-45 0,0 0-4 31,-5-5-3-31,-5 5 4 16,-9-5-6-16,0 9-1 0,-5-4 0 0,-10 4 4 16,10 0-4-16,-10 4 6 15,0 0-6-15,-9 9 6 16,-5-4-6-16,10 12 0 16,-6-4 0-16,1 13 4 15,0-4-4-15,9 8 0 16,0-4 0-16,-4 9-1 15,-5-5 0-15,14 9 14 16,-5-5-11-16,20 5 15 0,-1-13-13 0,20 4 37 31,0-8-33-31,19-1 25 16,0-12-25-16,19 0 14 16,0-9-17-16,34 0 20 15,-4-8-20-15,18-9 17 16,-19-8-18-16,15-5-5 15,-20-4 1-15,10-4 2 16,-19-4-3-16,19-14 3 0,-19-7-2 0,4-6 2 16,-4 1-2-16,4-8-1 15,-18-1 1-15,13-21 7 16,-13 4-6-16,-6-13 5 16,-14 14-6-16,5 7-5 15,-19 10 3-15,-6 3-6 31,-4 9 6-31,-9 0 0 16,-10 13 1-16,-5 0-3 16,-1 9 2-16,-3 8 4 0,-1 0-3 0,5 13-5 15,-5 0 4-15,0 17-14 16,5 0 12-16,5 17 1 16,-5 0 1-16,0 17-2 15,0-8 2-15,-1 21-2 16,-8-4 2-16,14 29 6 15,-10-7-4-15,9 20-3 16,1-8 2-16,10 4 3 16,-1-17-3-16,15 22 9 15,-5-18-7-15,24 22 7 16,0-13-6-16,19 9 6 0,0-14-6 0,20 5 9 16,-10-17-9-16,9 4 7 15,-9-17-7-15,10-4 4 16,-10-13-6-16,24 0 6 15,-19-13-6-15,38 0-33 16,-19-8 25-16,14-1-292 31,-28-8 234-31</inkml:trace>
        </inkml:traceGroup>
      </inkml:traceGroup>
    </inkml:traceGroup>
  </inkml:traceGroup>
</inkml:ink>
</file>

<file path=ppt/ink/ink1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27:46.259"/>
    </inkml:context>
    <inkml:brush xml:id="br0">
      <inkml:brushProperty name="width" value="0.09333" units="cm"/>
      <inkml:brushProperty name="height" value="0.09333" units="cm"/>
      <inkml:brushProperty name="color" value="#ED1C24"/>
      <inkml:brushProperty name="fitToCurve" value="1"/>
    </inkml:brush>
  </inkml:definitions>
  <inkml:trace contextRef="#ctx0" brushRef="#br0">597 175 244 0,'5'-38'111'0,"-5"38"-87"0,-5-34-30 0,0 21 49 31,1 0-35-31,-6 0 31 16,-9-4-30-16,-5 4 7 16,4-4-11-16,-8 4 2 0,-6 9-5 15,0 4-1-15,-9 9 0 16,0 3-1-16,-6 14 0 15,-3 4-6-15,-1 4 5 0,5 9 3 16,-1-5-2-16,6 1 9 0,19-1-7 16,14 1 10-16,6 8-9 15,13-4 35-15,10-5-29 16,20-8 18-16,14-4-19 16,0-13 26-1,-5-5-26-15,14-12 13 16,-13-9-15-16,-1-4 2 15,0 0-6-15,-15 0-1 16,-8-5 0-16,-6 5-1 16,-10-4 0-16,-9 8-3 15,-4-4 2-15,-6 13-2 16,-4-5 2-16,-1 9-5 16,1-4 5-16,4 8 0 15,0-4 1-15,6 9 0 16,-1-1 0-16,10 9 2 15,-1-8-1-15,16 16-6 16,-1 1 4-16,15 17 0 16,-15-5 1-16,14 14-3 15,-8-5 2-15,-6 8 4 16,-10-8-3-16,-9 5-2 0,-9-5 1 16,-10 0 1-16,-10-5 0 15,-10-3 5-15,10-5-4 16,-9 5 0-16,-5-9 0 0,-15 4 10 15,10-17-9-15,-5-13 3 16,0-4-4-16,14-4-3 0,6-9 1 16,4 0-38-16,5-4 30 15,9 0-159-15,11 0 130 16,4-13-262 0</inkml:trace>
</inkml:ink>
</file>

<file path=ppt/ink/ink1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32:35.723"/>
    </inkml:context>
    <inkml:brush xml:id="br0">
      <inkml:brushProperty name="width" value="0.09333" units="cm"/>
      <inkml:brushProperty name="height" value="0.09333" units="cm"/>
      <inkml:brushProperty name="color" value="#00188F"/>
      <inkml:brushProperty name="fitToCurve" value="1"/>
    </inkml:brush>
  </inkml:definitions>
  <inkml:traceGroup>
    <inkml:annotationXML>
      <emma:emma xmlns:emma="http://www.w3.org/2003/04/emma" version="1.0">
        <emma:interpretation id="{AE1DB223-D09F-4084-A39F-D3F8F71E7B8F}" emma:medium="tactile" emma:mode="ink">
          <msink:context xmlns:msink="http://schemas.microsoft.com/ink/2010/main" type="writingRegion" rotatedBoundingBox="14230,14375 23806,15014 23663,17156 14087,16517"/>
        </emma:interpretation>
      </emma:emma>
    </inkml:annotationXML>
    <inkml:traceGroup>
      <inkml:annotationXML>
        <emma:emma xmlns:emma="http://www.w3.org/2003/04/emma" version="1.0">
          <emma:interpretation id="{C18C608B-3B6C-4E66-A814-A77DE2878374}" emma:medium="tactile" emma:mode="ink">
            <msink:context xmlns:msink="http://schemas.microsoft.com/ink/2010/main" type="paragraph" rotatedBoundingBox="14230,14375 23806,15014 23663,17156 14087,16517" alignmentLevel="1"/>
          </emma:interpretation>
        </emma:emma>
      </inkml:annotationXML>
      <inkml:traceGroup>
        <inkml:annotationXML>
          <emma:emma xmlns:emma="http://www.w3.org/2003/04/emma" version="1.0">
            <emma:interpretation id="{41F922E1-BE03-43BA-A4BE-2895BDF01E54}" emma:medium="tactile" emma:mode="ink">
              <msink:context xmlns:msink="http://schemas.microsoft.com/ink/2010/main" type="line" rotatedBoundingBox="14230,14375 23806,15014 23663,17156 14087,16517"/>
            </emma:interpretation>
          </emma:emma>
        </inkml:annotationXML>
        <inkml:traceGroup>
          <inkml:annotationXML>
            <emma:emma xmlns:emma="http://www.w3.org/2003/04/emma" version="1.0">
              <emma:interpretation id="{F9A04977-9998-42C5-ADDC-A6561058DEBC}" emma:medium="tactile" emma:mode="ink">
                <msink:context xmlns:msink="http://schemas.microsoft.com/ink/2010/main" type="inkWord" rotatedBoundingBox="13747,15575 15916,14144 17164,16036 14996,17467"/>
              </emma:interpretation>
              <emma:one-of disjunction-type="recognition" id="oneOf0">
                <emma:interpretation id="interp0" emma:lang="" emma:confidence="1">
                  <emma:literal/>
                </emma:interpretation>
              </emma:one-of>
            </emma:emma>
          </inkml:annotationXML>
          <inkml:trace contextRef="#ctx0" brushRef="#br0">1149 55 188 0,'0'-13'85'0,"5"9"-67"0,-10-5-23 16,5 5 47-16,-5 0-34 16,0 0 8-16,-4-1-11 15,-10 1 0-15,-6 0-4 16,1 4 19-16,-4 0-16 0,-1 0 30 15,-5 0-26-15,0 4 8 16,-14 5-12-16,0 8 6 16,-10 4-7-16,-4 22 1 15,-1 8-3-15,-9 13-3 16,5 5 1-16,-1 12 6 0,6-4-4 16,-10 4 23-16,4 22-19 15,1 4 18-15,9-5-18 16,10-8 9-1,10-8-10-15,14-5 6 16,9-4-7-16,15 9 20 0,10-5-17 16,19 4 17-16,4-8-18 15,11-4 9-15,4-9-10 16,14-8 6-16,15-5-7 0,10-12 9 16,14-22-9-1,5-13 4-15,14-13-5 16,10-21 5-16,9-8-6 15,-9-22-19-15,-14 13 14 16,-20 9-156-16,-9 12 125 16,-15 35-284-1</inkml:trace>
          <inkml:trace contextRef="#ctx0" brushRef="#br0" timeOffset="420.3254">403 1265 244 0,'-29'22'108'0,"29"-22"-85"0,0 4-29 16,0-4 49-16,5 4-35 15,5-4 39 1,9 4-35-16,10-4 47 0,19-4-45 15,19-13 22-15,15-4-26 0,24-5-1 16,14-8-6-16,20-5 1 16,-1-3-3-16,1-6-15 15,-5 10 12-15,-6 8-275 16,-18 13 217-16,-34 0-119 31</inkml:trace>
          <inkml:trace contextRef="#ctx0" brushRef="#br0" timeOffset="1373.8576">2025-249 200 0,'4'5'92'0,"1"8"-73"0,0 12-24 0,-5-12 22 31,-5 21-15-31,5 9 22 16,10 21-18-16,-1 35 39 0,1 12-34 16,4 4 28-16,1 5-29 0,-1 17 20 15,1 0-22-15,-1-1 18 16,-4-20-19-16,-1-14-1 0,1-7-4 16,-5 11 4-16,0 1-5 15,-5-4 3 1,0-9-3-16,0-4 2 0,0-17-2 15,0-14-9-15,4-12 6 16,1-12-128-16,-5-18 102 0,0-17-239 31</inkml:trace>
        </inkml:traceGroup>
        <inkml:traceGroup>
          <inkml:annotationXML>
            <emma:emma xmlns:emma="http://www.w3.org/2003/04/emma" version="1.0">
              <emma:interpretation id="{0B77C3F3-3B65-48CD-A628-FC1149D25E8D}" emma:medium="tactile" emma:mode="ink">
                <msink:context xmlns:msink="http://schemas.microsoft.com/ink/2010/main" type="inkWord" rotatedBoundingBox="16863,14987 23777,15448 23667,17090 16753,16629"/>
              </emma:interpretation>
              <emma:one-of disjunction-type="recognition" id="oneOf1">
                <emma:interpretation id="interp1" emma:lang="" emma:confidence="0">
                  <emma:literal>_</emma:literal>
                </emma:interpretation>
                <emma:interpretation id="interp2" emma:lang="" emma:confidence="0">
                  <emma:literal>-</emma:literal>
                </emma:interpretation>
                <emma:interpretation id="interp3" emma:lang="" emma:confidence="0">
                  <emma:literal>~</emma:literal>
                </emma:interpretation>
                <emma:interpretation id="interp4" emma:lang="" emma:confidence="0">
                  <emma:literal>•</emma:literal>
                </emma:interpretation>
                <emma:interpretation id="interp5" emma:lang="" emma:confidence="0">
                  <emma:literal>.</emma:literal>
                </emma:interpretation>
              </emma:one-of>
            </emma:emma>
          </inkml:annotationXML>
          <inkml:trace contextRef="#ctx0" brushRef="#br0" timeOffset="5026.5268">8442 1295 324 0,'-15'0'144'0,"11"0"-113"0,4 4-39 15,0-4 92-15,4 5-68 0,6-1 48 16,5 0-47-16,9 1 27 31,14-5-32-31,5 0 27 0,10 0-30 16,19-5 10-16,10 1-13 15,10 0-4-15,9-1-1 0,0-3-1 16,-5-1 0-16,5-4-48 16,5-4 38-16,-10 0-207 15,-5-4 169-15,-23-1-285 16</inkml:trace>
          <inkml:trace contextRef="#ctx0" brushRef="#br0" timeOffset="2206.9426">2852 1103 236 0,'-10'-5'105'0,"6"10"-83"0,-11 16-28 0,10-12 55 15,-9 8-40-15,-5 13 30 16,-10 4-29-16,10 4 18 0,4 5-21 15,15 4 16-15,15 13-18 0,4-13 29 16,10-13-26-16,14-4 24 16,19-13-23-16,15-12-3 15,10-23-3-15,4 1 3 0,1-4-5 16,-15-5 0-16,-5 1 0 31,-5-1 1-31,-19-4-1 0,-9-8 2 16,-20-1-2-16,-9-8-3 15,-15 0 1-15,-10 0 1 16,-9 0 0-16,-24 4-3 16,-14 9 2-16,-10 8-5 15,-10 14 5-15,0 12 3 16,-5 12-2-16,1 18-8 0,9 9 6 16,0 12 1-16,10 5 1 15,9 4 8-15,15 25-6 16,19 13 16-16,14-8-14 15,15-4 12-15,24-9-11 16,9-13 19-16,10-9-18 16,20-12 8-16,18-9-10 0,25-8 1 15,-1-13-4-15,20-9-3 16,-5-12 1-16,0-14-44 16,-9-8 35-16,-5-4-156 15,-20 0 129-15,-19 8-280 31</inkml:trace>
          <inkml:trace contextRef="#ctx0" brushRef="#br0" timeOffset="3138.5917">4223 1389 200 0,'-5'9'92'0,"10"-1"-73"0,-5 5-24 0,0-9 69 0,0 18-51 16,0 12 60-16,0 9-55 15,0 4 30-15,-5 0-35 16,0 4 4-16,1 0-12 0,-1-4 11 16,0-8-12-1,5-9 37-15,0-9-32 16,0-21 39 0,0-17-25-16,0-13-15 15,0-17-3-15,0-21-4 16,0-5-1-16,0 5 0 15,5-5 2-15,0 5-1 16,-1 3-1-16,1 14 1 0,0 4-10 16,0 13 7-16,4 8-2 15,1 9 3-15,9 13 1 16,1 8 0-16,8 5-6 16,6 12 5-16,5 5 6 0,-6 4-5 15,1 4-4-15,-5 4 3 16,0 18 0-16,-5-5 1 15,-10 1 8-15,-4-10-6 16,-1-3 2-16,-4-9-3 0,0-5 2 16,0-12-2-16,4-9 11 15,1-16-10-15,0-18-3 16,9-9 1-16,5-8 5 31,0 0-4-31,0-13-3 0,5-8 2 16,0 4 0-16,0 4 0 15,-1 4 0-15,6 9 0 16,5 17 0-16,-6 9 0 16,1 17-6-16,-5 16 5 15,0 14-3-15,-5 8 3 16,-5 1 1-16,0 3 0 0,1 5 2 16,-6 8-1-16,0 18-6 15,6-1 4-15,-6 5 6 16,0-5-5-16,1 0 1 15,-1-3 0-15,-4-14-1 16,4-8 0-16,1-5-56 0,9-8 44 16,10-9-190-16,-1-8 157 31,1-26-235-31</inkml:trace>
          <inkml:trace contextRef="#ctx0" brushRef="#br0" timeOffset="3791.6173">5839 1257 264 0,'5'-13'118'0,"0"13"-93"0,0 8-32 0,0-3 57 16,-5 3-41-16,0 5 25 15,0 13-25-15,0 16 28 16,4 23-28-16,6 7 27 0,0 1-27 15,14-5 21-15,9 1-23 0,6-18 33 16,4-8-30-16,15-22 20 16,9-16-22-16,10-18 4 15,-5-22-8-15,1-12 14 16,-6-17-14-16,-9 0 7 0,-15 4-8 16,-9-8 1-16,-15 8-3 15,-14-4-6-15,-15 13 4 16,-14 8-6-16,-15 9 6 15,-13 8-8-15,-11 13 6 16,-4 17 2-16,-10 18 1 16,-10 3 2-16,-4 10-1 0,4 7 2 15,5 27-2-15,10 12-1 16,14 0 1-16,15 1 4 16,14-5-4-16,24-9 0 15,15-4 0-15,24-8 10 16,23-9-9-16,11-13 11 15,14-8-10 1,14-9 4-16,10-9-5 16,9-3-1-16,-14-10 0 15,-9 1-21-15,-11-5 16 0,11-3-192 16,-11-10 153-16,1-12-332 16</inkml:trace>
          <inkml:trace contextRef="#ctx0" brushRef="#br0" timeOffset="4424.4784">7162 1381 328 0,'5'-5'148'0,"0"10"-117"0,0 7-39 0,-5-3 28 0,-5 4-18 15,0 17 11 1,-5 8-10-1,1 14-1-15,-1 3-1 0,1 1 32 16,-6-5-26-16,6-4 35 0,4-8-32 0,0-9 29 16,0-9-30-1,5-8 27-15,0-9-27 16,10-13 15-16,-1-20-18 16,6-19-8-16,4-24 2 15,5-5 5-15,10 4-5 16,9-8 1-16,0 0 0 15,1-1-1-15,4 10 0 16,0 3 0-16,5 18 0 16,0 8-3-16,0 13 2 0,-5 13-2 15,-5 13 2-15,-5 17-8 16,-4 17 7-16,-10 12 1 16,-9 5 1-16,-6 9-3 15,-4 21 2-15,-5 13 1 16,0 0 0-16,-5-5 2 0,0-4-1 15,5-8 8-15,0-9-7 16,0-12-7-16,5-5 5 0,-5-9-21 16,5-8 17-16,5-9-77 15,-1-4 62-15,1-8-280 16,0-5 231-16,-1-21-104 31</inkml:trace>
          <inkml:trace contextRef="#ctx0" brushRef="#br0" timeOffset="4775.7835">8841 645 316 0,'-14'-4'141'0,"14"4"-111"0,0 4-38 16,0 0 95-1,0 5-70-15,-5 8 36 16,0 22-38-16,0 20 5 0,-4 14-14 16,-1 4-4-16,0 4-1 0,1 1 1 15,-1-5-1-15,5 17 8 16,1-9-7-16,-1-4 5 15,5-12-6-15,0-14 3 16,0-8-3-16,0-8-45 0,0-9 34 16,5-9-150-16,-1-8 124 15,1-4-280 1</inkml:trace>
        </inkml:traceGroup>
      </inkml:traceGroup>
    </inkml:traceGroup>
  </inkml:traceGroup>
</inkml:ink>
</file>

<file path=ppt/ink/ink1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32:46.511"/>
    </inkml:context>
    <inkml:brush xml:id="br0">
      <inkml:brushProperty name="width" value="0.09333" units="cm"/>
      <inkml:brushProperty name="height" value="0.09333" units="cm"/>
      <inkml:brushProperty name="color" value="#00188F"/>
      <inkml:brushProperty name="fitToCurve" value="1"/>
    </inkml:brush>
  </inkml:definitions>
  <inkml:traceGroup>
    <inkml:annotationXML>
      <emma:emma xmlns:emma="http://www.w3.org/2003/04/emma" version="1.0">
        <emma:interpretation id="{496A0BD3-AF51-4F33-9F13-7D596C103EC5}" emma:medium="tactile" emma:mode="ink">
          <msink:context xmlns:msink="http://schemas.microsoft.com/ink/2010/main" type="inkDrawing" rotatedBoundingBox="9616,11437 25157,12481 25036,14295 9494,13251" shapeName="Other"/>
        </emma:interpretation>
      </emma:emma>
    </inkml:annotationXML>
    <inkml:trace contextRef="#ctx0" brushRef="#br0">1 15 196 0,'-5'-17'88'0,"5"13"-69"0,0 8-24 16,0-4 22-16,0 0-15 15,0 4 5-15,0 5-5 0,0-1-1 16,0 5 0-16,0 9 10 0,0-5-9 31,0-4 36-31,5-1-29 0,5-3 38 16,-1-1-35-16,11 5 24 15,4 0-26-15,-5 0 3 16,0 4-9-16,0 4 3 16,1 1-6-16,-1 21 0 15,5-1 0-15,0 1-1 16,0 0 0-16,5 0 5 0,5-1-4 15,4 1 3 1,0-4-3-16,6-5 11 16,4 0-10-16,0-4 28 0,15 0-23 15,-6-4 11-15,6-1-13 0,-1 5 16 16,20 4-16-16,0 1 12 31,4 16-12-31,-18-8-6 0,28 12 1 16,0-3 3-16,0 3-3 15,1-12 3-15,-1-5-2 16,0-3 2-16,5-10-2 16,0-3 2-16,-5-5-2 15,10 4 5-15,5 5-5 16,-5-5 9-16,14 1-8 0,-5-1 2 16,10 0-3-16,1 1-1 15,8-1 1-15,-4 0 10 16,-5 1-9-16,10-5-3 15,0-4 1-15,9-9 3 0,-5-4-3 16,11-9 12-16,3-3-10 16,11-1 3-16,-5-9-4 15,-10-3 2-15,5-1-2 16,-5-4 5-16,-5-4-5 0,-9 4 6 16,-5 0-6-16,-15 0 0 31,1 0 0-31,-10-4-7 15,-10-4 5-15,-10-5 8 16,-13-4-5-16,-11 8 13 0,-4 1-11 16,-10 4 9-16,-5 4-10 15,-9 8-1-15,-5 5-1 16,-5 0-4-16,0 4 2 16,-5 5-2-16,0 3 2 15,-4 1 1-15,-1 0 0 16,-4 0 2-16,4-1-1 0,-4 1-1 15,4-5 3 1,1 1-2-16,-1-1 5 16,1 1-5-16,-6 4-3 15,1-1 2-15,0 1 3 16,-1 0-3-16,-9 4-5 16,15 0 4-1,-1 0 6-15,-4 0-5 16,-1 4-4-16,1-4 3 0,-1 0 3 15,1 0-2-15,-5 0 3 16,5 0-2-16,-6 0-3 16,1 0 1-16,-5 0-2 15,10 0 2-15,-5 4-5 16,4 5 5-16,1 4 0 16,4 4 1-16,1 4-3 15,4 5 2-15,0 8-2 16,5 9 2-16,5-5 6 0,-5-4-4 15,0-4 6-15,-5 0-6 16,1-8-3-16,-6-1 2 16,1 0 0-16,-1-3 0 0,0 3 0 15,6-4 0-15,-1 4-3 16,0 1 2-16,5-1 4 16,-5 1-3-16,5 7 6 15,5-11-5-15,0-1 0 16,0-13 0-16,0 0 1 31,0-17-1-31,0 1 5 0,0-14-5 16,-1-8 0-16,1-13 0 15,5 0-4-15,4-13 2 16,1 4 1-16,-5 9 0 0,-1 4 2 16,-4 9-1-16,0 4-9 15,0 5 6-15,-5 3 4 16,0 5-2-16,-5 4 3 0,-4 0-2 15,-6 5-1-15,1-1 1 16,-10 9-4-16,0 0 2 16,0 0 1-16,5-8 0 15,-5 8-3 1,0 0 2 0,0 0-2-16,9-4 2 0,1 4 6 15,0 0-4-15,-10 0 0 16,9 0 0-16,-9 0-1 0,10 0 0 15,-1-5-6-15,-9 5 5 16,0 0 3-16,0 0-2 16,0 0 3-16,10 0-2 15,-10 0-1-15,0 0 1 16,0 0-1 0,0 0 0-16,0 0-3 15,0 0 2-15,10 0 1 16,-10 0 0-16,0 0-3 15,9 0 2-15,-4 5 1 0,0-1 0 0,0 0-3 16,4 5 2-16,-4-1 1 16,5 5 0-1,-1 0 0-15,6 0 0 0,4-1 2 16,-5 1-1-16,6 0-1 16,4 0 1-16,0 4-4 15,14 13 2-15,1 0-2 16,4 8 2-1,0 1 4-15,1 8-3 16,-1-4-2-16,0-9 1 0,1 4 1 0,4-3 0 16,5-5 2-16,4-1-1 15,6-7-1-15,4-5 1 16,10 0-1-16,0-4 0 16,-5 0-3-16,0 0 2 15,15-1 4-15,0 5-3 16,9 1-2-1,10-1 1-15,-5 4 4 16,-5 5-3-16,5 4-2 16,10 12 1-16,18-3 1 0,-8-5 0 15,-6-4 0-15,5-4 0 16,15-5 2-16,14-4-1 16,-4-4-1-16,-1 0 1 15,0 0 1-15,15 4-1 0,-5-4-6 16,0 8 4-16,19 0 3 15,5-8-2-15,0 0-2 16,5-4 1-16,24-9 6 16,-10-9-4-16,5-8 3 15,10-13-3-15,-5-17 2 16,9-9-2 0,10-3-1-16,-14 3 1 15,-5 5-1-15,-1-1 0 16,-8 1 2-16,-20-5-1 15,4 5-3-15,-8-9 1 16,-11 0 1-16,-18-17 0 16,-11 9-23-16,-13-5 18 15,-16 9-110-15,-8-13 90 0,-16-30-201 16,-18-34 173-16,-15 13-187 16</inkml:trace>
  </inkml:traceGroup>
</inkml:ink>
</file>

<file path=ppt/ink/ink1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34:39.340"/>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608DC282-C4D2-49EA-9DBE-3F665D14B6E4}" emma:medium="tactile" emma:mode="ink">
          <msink:context xmlns:msink="http://schemas.microsoft.com/ink/2010/main" type="writingRegion" rotatedBoundingBox="729,3540 4926,2529 5472,4793 1275,5804"/>
        </emma:interpretation>
      </emma:emma>
    </inkml:annotationXML>
    <inkml:traceGroup>
      <inkml:annotationXML>
        <emma:emma xmlns:emma="http://www.w3.org/2003/04/emma" version="1.0">
          <emma:interpretation id="{F4881FCB-1F08-4A6F-9912-1BD9FAE948F2}" emma:medium="tactile" emma:mode="ink">
            <msink:context xmlns:msink="http://schemas.microsoft.com/ink/2010/main" type="paragraph" rotatedBoundingBox="729,3540 4926,2529 5197,3653 1000,4665" alignmentLevel="1"/>
          </emma:interpretation>
        </emma:emma>
      </inkml:annotationXML>
      <inkml:traceGroup>
        <inkml:annotationXML>
          <emma:emma xmlns:emma="http://www.w3.org/2003/04/emma" version="1.0">
            <emma:interpretation id="{5B316573-8AC5-4E27-900D-E075012F18C6}" emma:medium="tactile" emma:mode="ink">
              <msink:context xmlns:msink="http://schemas.microsoft.com/ink/2010/main" type="line" rotatedBoundingBox="729,3540 4926,2529 5197,3653 1000,4665"/>
            </emma:interpretation>
          </emma:emma>
        </inkml:annotationXML>
        <inkml:traceGroup>
          <inkml:annotationXML>
            <emma:emma xmlns:emma="http://www.w3.org/2003/04/emma" version="1.0">
              <emma:interpretation id="{1020920A-3881-4361-9B82-CC71CA1B8FB6}" emma:medium="tactile" emma:mode="ink">
                <msink:context xmlns:msink="http://schemas.microsoft.com/ink/2010/main" type="inkWord" rotatedBoundingBox="729,3540 4926,2529 5197,3653 1000,4665"/>
              </emma:interpretation>
              <emma:one-of disjunction-type="recognition" id="oneOf0">
                <emma:interpretation id="interp0" emma:lang="" emma:confidence="0">
                  <emma:literal>en</emma:literal>
                </emma:interpretation>
                <emma:interpretation id="interp1" emma:lang="" emma:confidence="1">
                  <emma:literal>e n</emma:literal>
                </emma:interpretation>
                <emma:interpretation id="interp2" emma:lang="" emma:confidence="0">
                  <emma:literal>on</emma:literal>
                </emma:interpretation>
                <emma:interpretation id="interp3" emma:lang="" emma:confidence="0">
                  <emma:literal>an</emma:literal>
                </emma:interpretation>
                <emma:interpretation id="interp4" emma:lang="" emma:confidence="0">
                  <emma:literal>end</emma:literal>
                </emma:interpretation>
              </emma:one-of>
            </emma:emma>
          </inkml:annotationXML>
          <inkml:trace contextRef="#ctx0" brushRef="#br0">2461-269 208 0,'-9'4'95'0,"9"-8"-75"0,-5 8-25 16,5-4 67-16,0 9-50 0,0 8 54 16,5 4-49-16,0 5 36 15,4 4-39 1,6 4 20-16,4 4-24 0,10 1 5 0,4-5-11 16,6-8 12-1,9-5-12-15,5-12 9 0,-5-9-10 16,5-13 13-16,-5-13-12 15,-5-4 3-15,-9-25-5 0,-10-1 10 16,-9 5-9-16,-11 4-4 0,-13 0 1 16,-6 8-3-16,-9 1 2 31,-5 16-5-31,-9 5 5 16,-1 9-3-16,-9 8 3 15,0 8-5-15,5 9 5 16,-5 9 3-16,9 25-2 15,6 9 9-15,4 13-7 16,10 8 5-16,9-12-6 16,5-1 3-16,10-4-3 15,9-8 8-15,15-1-7 16,14-3 13-16,15-14-11 0,5-21 12 16,9-12-12-16,0-14 9 0,0-8-10 15,-4-4-7-15,-1-9 4 16,-5-9-57-16,-4 5 45 15,-10 0-159-15,-9 4 132 16,-6 13-286 0</inkml:trace>
          <inkml:trace contextRef="#ctx0" brushRef="#br0" timeOffset="488.3969">3544-402 312 0,'5'-8'141'0,"-5"8"-111"0,-5 13-38 0,5-5 25 16,0 5-15-16,0 8 21 0,0 18-17 15,5 8 36 1,-1 4-32-16,1 5 32 0,0-5-31 15,5-4-3-15,-6-8-5 0,1-5 11 16,5-13-10-16,0-8 17 16,4-13-16-16,-4-8 9 15,-1-14-10-15,1-16 15 16,-5-18-15-16,-5-4-2 0,4 0 0 16,1-12 0-16,0-1-1 15,5 0-3-15,-1 5 1 16,6-1-5-16,4 10 5 0,5 3-3 15,0 22 3-15,5 8-2 16,5 13 2-16,-1 13-5 31,6 13 5-31,-6 17 0 0,1 8 1 16,-5 10 2-16,0 3-1 16,0 13-1-16,0 13 1 15,-1 4-4-15,-4 0 2 16,-4-16-33-16,9-1 27 15,4-13-135-15,1 0 110 16,-5-16-307 0</inkml:trace>
          <inkml:trace contextRef="#ctx0" brushRef="#br0" timeOffset="-1681.6427">374 107 208 0,'-5'-8'92'0,"-19"16"-73"0,4-4-24 0,11-4 53 15,-1 5-39-15,-4-1 16 16,-5 9-18-16,-1 0 24 15,-4 0-23-15,0-1 29 0,-5 5-28 0,1 9 27 16,-6 4-27-16,0 26 35 16,0 16-34-16,10 5 18 0,5 17-20 15,10-12 12-15,23-1-15 16,5-4 3 0,15 4-6-16,14-13 27 15,10-8-22-15,14-13 30 16,5-12-28-16,14-18 21 15,20-17-22-15,9-22 4 16,-9-8-8-16,-5-4 0 0,4-13-3 16,-13-17 2-16,-11-13-2 15,-14-21-3-15,-14 4 1 16,-24 4-10-16,-25-9 8 16,-23 1-4-16,-10 4 5 15,-19 13 4-15,-20 17-2 16,-19 12-2-16,-24 18 1 15,-4 21 4-15,-1 18-3 0,-4 16-2 16,4 5 1-16,15 4-2 16,19-1 2-16,19 6-41 15,29 7 33-15,29 23-126 16,39 16 104-16,18 9-270 16,40 8 231-16,-1-21-54 15</inkml:trace>
          <inkml:trace contextRef="#ctx0" brushRef="#br0" timeOffset="-598.5452">1369 312 288 0,'-43'-34'128'0,"24"21"-101"0,4-4-34 16,15 9 57-16,10-5-41 16,0-4 36-16,9-9-34 15,15-4 26-15,9-8-28 0,19-1 23 0,1-3-23 16,4-6 6-16,10-3-11 15,5 8 3-15,5 9-5 16,-1 13-1-16,1 17 0 16,-10 8-7-16,-15 13 5 15,-14 13-22 1,-19 4 17-16,-14 5 3 16,-15-1 2-16,-15 5 1 15,-14-5 0-15,-14-4 0 0,-10 1 0 16,0-5 0-16,0-5 0 15,5-3-23-15,10-10 18 16,4-3-90-16,15-5 73 16,9-4-150-16,10 0 131 15,15-4-144 1</inkml:trace>
          <inkml:trace contextRef="#ctx0" brushRef="#br0" timeOffset="-930.6116">1586 300 180 0,'-15'-5'82'0,"15"5"-65"0,0 5-21 0,0-5 81 16,0 4-61-16,0 4 53 16,0 5-51-16,10 17 30 15,-5 9-36-15,4 8 13 0,1 4-18 16,5 9 5-16,4 0-9 15,0-5 1-15,0-3-3 16,1-5 5-16,-1-5-5 0,0-3-59 16,0-5 46-16,0-8-119 15,1-9 100-15,-1-9-205 16</inkml:trace>
        </inkml:traceGroup>
      </inkml:traceGroup>
    </inkml:traceGroup>
    <inkml:traceGroup>
      <inkml:annotationXML>
        <emma:emma xmlns:emma="http://www.w3.org/2003/04/emma" version="1.0">
          <emma:interpretation id="{16BB6980-667B-4145-8A98-76739F06EC0F}" emma:medium="tactile" emma:mode="ink">
            <msink:context xmlns:msink="http://schemas.microsoft.com/ink/2010/main" type="paragraph" rotatedBoundingBox="2399,5031 3864,4257 4153,4804 2688,5578" alignmentLevel="2"/>
          </emma:interpretation>
        </emma:emma>
      </inkml:annotationXML>
      <inkml:traceGroup>
        <inkml:annotationXML>
          <emma:emma xmlns:emma="http://www.w3.org/2003/04/emma" version="1.0">
            <emma:interpretation id="{B78D0784-1EE0-41B2-823C-06166456C4C1}" emma:medium="tactile" emma:mode="ink">
              <msink:context xmlns:msink="http://schemas.microsoft.com/ink/2010/main" type="line" rotatedBoundingBox="2399,5031 3864,4257 4153,4804 2688,5578"/>
            </emma:interpretation>
          </emma:emma>
        </inkml:annotationXML>
        <inkml:traceGroup>
          <inkml:annotationXML>
            <emma:emma xmlns:emma="http://www.w3.org/2003/04/emma" version="1.0">
              <emma:interpretation id="{1385D0FF-5C73-4475-BD26-6DCDB2FD7B45}" emma:medium="tactile" emma:mode="ink">
                <msink:context xmlns:msink="http://schemas.microsoft.com/ink/2010/main" type="inkWord" rotatedBoundingBox="2399,5031 3864,4257 4153,4804 2688,5578"/>
              </emma:interpretation>
              <emma:one-of disjunction-type="recognition" id="oneOf1">
                <emma:interpretation id="interp5" emma:lang="" emma:confidence="1">
                  <emma:literal>or</emma:literal>
                </emma:interpretation>
                <emma:interpretation id="interp6" emma:lang="" emma:confidence="0">
                  <emma:literal>Or</emma:literal>
                </emma:interpretation>
                <emma:interpretation id="interp7" emma:lang="" emma:confidence="0">
                  <emma:literal>Oar</emma:literal>
                </emma:interpretation>
                <emma:interpretation id="interp8" emma:lang="" emma:confidence="0">
                  <emma:literal>Our</emma:literal>
                </emma:interpretation>
                <emma:interpretation id="interp9" emma:lang="" emma:confidence="0">
                  <emma:literal>Orr</emma:literal>
                </emma:interpretation>
              </emma:one-of>
            </emma:emma>
          </inkml:annotationXML>
          <inkml:trace contextRef="#ctx0" brushRef="#br0" timeOffset="1548.4331">1894 1561 204 0,'-5'-4'92'0,"5"0"-73"0,-5-1-24 15,5 5 61-15,0 0-45 0,-5 0 27 16,1 0-28-16,-1 0 20 16,0 0-23-16,0 0 28 0,0 0-27 15,0 5 30 1,1-5-29-16,-1 4 19 15,0 0-21-15,-5 0 2 16,1 5-7-16,-6 4-1 0,1 4 0 16,-1 4-1-16,-4 18 0 15,5 8 11-15,-10 4-9 16,14 0 11-16,5 1-10 0,5-5 2 0,5 0-4 16,10 0 16-16,4-13-13 15,14-4 18-15,16-13-17 16,13-8 9-16,10-9-10 15,10-13 6-15,-5-13-7 32,-10-8 4-32,-9-5-6 15,-10-20 6-15,-14 3-6 16,-15 0 11-16,-9 5-9 0,-25 0-21 16,-9 8 15-16,-14 4-8 15,-6 10 7-15,-8 3 0 16,-6 13 3-16,0 5-27 0,0 8 22 15,10 4-15-15,5 4 15 16,9 9-58-16,5 1 50 16,10 3-71-16,10 22 65 15,9-1-103-15,14-7 94 16,20-5-183 0</inkml:trace>
          <inkml:trace contextRef="#ctx0" brushRef="#br0" timeOffset="2085.3244">2490 1655 272 0,'0'13'121'0,"5"-4"-95"0,-5-1-33 16,5-4 48-16,0 22-34 15,-5 0 40-15,5-1-35 16,-1-3 24-16,-4-1-26 0,5 0 25 0,-5-3-26 16,0-6 23-1,5 1-23-15,-5-4 25 16,0-5-25-16,0-13 7 0,0-16-12 16,0-9 12-16,0-9-12 15,-5-4 9-15,5 0-10 16,0-13-4-16,0 0 1 15,5-8 0-15,9-1 0 16,6-3-3-16,4 3 2 0,9 9-5 16,6 9 5-16,4 4-22 0,0 4 17 15,6 9-50-15,3 4 43 16,-3 9-98-16,-6 4 85 16,-5 4-269-1,1 4 228-15,-10 5-27 31</inkml:trace>
        </inkml:traceGroup>
      </inkml:traceGroup>
    </inkml:traceGroup>
  </inkml:traceGroup>
</inkml:ink>
</file>

<file path=ppt/ink/ink1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34:46.128"/>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ABD6F2CA-FCAB-4711-8F32-0D2C1119852E}" emma:medium="tactile" emma:mode="ink">
          <msink:context xmlns:msink="http://schemas.microsoft.com/ink/2010/main" type="writingRegion" rotatedBoundingBox="28890,3226 32703,4456 31917,6894 28103,5664"/>
        </emma:interpretation>
      </emma:emma>
    </inkml:annotationXML>
    <inkml:traceGroup>
      <inkml:annotationXML>
        <emma:emma xmlns:emma="http://www.w3.org/2003/04/emma" version="1.0">
          <emma:interpretation id="{13353A69-EDE4-4680-8F3F-E6F872C8E6A3}" emma:medium="tactile" emma:mode="ink">
            <msink:context xmlns:msink="http://schemas.microsoft.com/ink/2010/main" type="paragraph" rotatedBoundingBox="28890,3226 32703,4456 32225,5939 28411,4709" alignmentLevel="1"/>
          </emma:interpretation>
        </emma:emma>
      </inkml:annotationXML>
      <inkml:traceGroup>
        <inkml:annotationXML>
          <emma:emma xmlns:emma="http://www.w3.org/2003/04/emma" version="1.0">
            <emma:interpretation id="{7DDC43C2-4BB2-4AF5-91A7-A7F497702495}" emma:medium="tactile" emma:mode="ink">
              <msink:context xmlns:msink="http://schemas.microsoft.com/ink/2010/main" type="line" rotatedBoundingBox="28890,3226 32703,4456 32225,5939 28411,4709"/>
            </emma:interpretation>
          </emma:emma>
        </inkml:annotationXML>
        <inkml:traceGroup>
          <inkml:annotationXML>
            <emma:emma xmlns:emma="http://www.w3.org/2003/04/emma" version="1.0">
              <emma:interpretation id="{EF9D6DE4-6479-4BE6-8E09-414D7B558C03}" emma:medium="tactile" emma:mode="ink">
                <msink:context xmlns:msink="http://schemas.microsoft.com/ink/2010/main" type="inkWord" rotatedBoundingBox="28890,3226 32703,4456 32225,5939 28411,4709"/>
              </emma:interpretation>
              <emma:one-of disjunction-type="recognition" id="oneOf0">
                <emma:interpretation id="interp0" emma:lang="" emma:confidence="1">
                  <emma:literal/>
                </emma:interpretation>
              </emma:one-of>
            </emma:emma>
          </inkml:annotationXML>
          <inkml:trace contextRef="#ctx0" brushRef="#br0">1625 127 276 0,'-9'-13'125'0,"9"13"-99"0,0 0-33 0,0 5 43 16,0-1-30-16,0 22 26 16,0-5-24-16,0 35 18 15,-5-5-19-15,0 30 27 16,0-17-26-16,1 26 16 16,-6-9-18-16,5 22 11 15,-5-18-12-15,6 14 11 16,-6-18-12-16,0 0 0 0,1-8-2 15,4-9 7-15,0-8-7 16,5-9-23-16,0-5 16 0,5-3-34 16,-5-13 29-16,5-5-68 15,0-12 60-15,4-9-264 16,-9-5 219-16</inkml:trace>
          <inkml:trace contextRef="#ctx0" brushRef="#br0" timeOffset="433.0504">1962 1149 328 0,'0'-8'148'0,"0"8"-117"0,-9 30-39 0,4-18 25 16,-5-3-15-16,-4 17 19 15,-6-5-17-15,6 9 8 16,-5-9-9-16,14 9 29 16,-5-4-25-16,25 8 34 15,-6-17-31-15,30 5 17 0,-1-14-19 16,30 1-2-16,-6-9-4 0,20 0 4 31,-15-9-5-31,1 1 3 16,-6-10-3-16,-4 1-3 15,-20-4 1-15,-9-5-5 16,-5 5 5-16,-19 0-8 16,-10-1 6-16,-24 5 2 15,5-4 1-15,-19-1 2 16,0 1-1-16,-10 0-3 16,14-1 1-16,-9 5 1 15,0 0 0-15,-5 13-42 16,0-1 33-16,0 18-132 0,-4-4 109 0</inkml:trace>
          <inkml:trace contextRef="#ctx0" brushRef="#br0" timeOffset="975.9409">3107 995 340 0,'0'-8'151'0,"0"8"-119"0,-34 0-41 16,15 0 16 0,0 0-8-16,-20 4-2 0,6-4 2 0,-11 8 26 15,-4-3-20-15,0 8 44 16,10-1-38-16,9 10 23 16,5-5-24-16,19 9 16 31,5-9-19-31,24 8 10 15,-5-8-12-15,25 9 2 16,9-5-5-16,9 5 10 16,-9-4-9-16,14-1-4 0,-23-4 1 0,-11 9 0 15,-13-5 0-15,-25 18-6 32,-10-14 5-32,-23 18 0 15,-5-5 1-15,-20 14 2 16,5-14-1-16,-14 1 2 0,5-14-2 0,9-3-1 15,5-14 1-15,19-8-18 16,15-13 13-16,29-12-163 16,4-9 130-16</inkml:trace>
          <inkml:trace contextRef="#ctx0" brushRef="#br0" timeOffset="-769.3026">784 157 192 0,'9'-17'88'0,"-4"8"-69"0,5 1-24 0,-10 8 64 16,4-4-48-16,-4 4 44 0,0 0-41 15,5 0 24-15,0 4-28 16,5 4 34-16,-6 5-34 0,1 21 27 0,0 5-28 16,0-1 23-16,0 5-23 15,4 4-3 16,-4-8-3-31,5-1 6 16,-5-8-7-16,4-4 19 0,-4-9-17 0,5-9 10 16,-6-8-10-16,6-12 1 15,-10-10-4-15,0-16-3 16,-5-9 1-16,0-9 4 16,-4 1-3-16,-1 3-2 15,-4 9 1 1,-1-4 1-16,1 5 0 0,-1 7-6 15,-9 10 5-15,-4 8-6 0,-1 8 6 16,-5 5-3-16,-4 4 3 16,-6 4-2-16,-4 5 2 0,-5 8 1 15,0 13 0-15,-4 13-3 16,-6 25 2-16,0 17 6 31,-4 10-4-31,5-6 6 16,4 1-6-16,10 13 6 0,14 4-6 15,10-5 6-15,19-8-6 16,10-8 6-16,24-9-6 16,9-13 20-16,15-4-17 15,19-9 19-15,15-8-18 16,9-5 7-16,5-16-9 0,0-9 6 16,0-13-6-16,5-5 4 15,5-7-6-15,-5-18 0 16,-15 4 0-16,-19 0-27 15,-24 9 21-15,-24 4-122 16,-19 13 99-16,-19 13-191 16,-15 9 167-16</inkml:trace>
          <inkml:trace contextRef="#ctx0" brushRef="#br0" timeOffset="1470.7108">3439 1149 320 0,'-24'9'144'0,"24"-9"-113"0,-39 38-39 0,25-16 59 16,-10-10-42-16,10 18 27 15,-1-8-26-15,10 8 28 16,5-5-29-16,20 14 44 16,4-14-41-16,38 1 9 15,-9-9-14-15,34-8 23 16,-10-14-23-16,9-3-1 16,-14-9-3-16,-9-9-3 15,-15-8 1-15,-14-13-21 16,-20 4 16-16,-24 5-2 31,-9-1 4-31,-34 18-12 0,5 8 11 0,-24 22-2 16,0-1 3-16,0 22 2 15,-5-4 0-15,14 16 0 16,6-3 0-16,23 25 14 16,5-13-11-16,34 18 24 15,4-14-21-15,35 10 26 16,-6-18-24-16,30 4 10 15,-1-13-13-15,19-3-1 16,-4-18-2-16,5 0-18 16,-20-13 12-16</inkml:trace>
        </inkml:traceGroup>
      </inkml:traceGroup>
    </inkml:traceGroup>
    <inkml:traceGroup>
      <inkml:annotationXML>
        <emma:emma xmlns:emma="http://www.w3.org/2003/04/emma" version="1.0">
          <emma:interpretation id="{6AA3E831-0475-4F76-BE3F-84F9C07FF4BF}" emma:medium="tactile" emma:mode="ink">
            <msink:context xmlns:msink="http://schemas.microsoft.com/ink/2010/main" type="paragraph" rotatedBoundingBox="29601,5487 31290,5769 31180,6423 29492,6140" alignmentLevel="2"/>
          </emma:interpretation>
        </emma:emma>
      </inkml:annotationXML>
      <inkml:traceGroup>
        <inkml:annotationXML>
          <emma:emma xmlns:emma="http://www.w3.org/2003/04/emma" version="1.0">
            <emma:interpretation id="{A5A59601-5D80-42C7-903A-D87A3931763F}" emma:medium="tactile" emma:mode="ink">
              <msink:context xmlns:msink="http://schemas.microsoft.com/ink/2010/main" type="line" rotatedBoundingBox="29601,5487 31290,5769 31180,6423 29492,6140"/>
            </emma:interpretation>
          </emma:emma>
        </inkml:annotationXML>
        <inkml:traceGroup>
          <inkml:annotationXML>
            <emma:emma xmlns:emma="http://www.w3.org/2003/04/emma" version="1.0">
              <emma:interpretation id="{C150AC0A-0AEE-4AD9-8AFD-B5E7EA4AC5C8}" emma:medium="tactile" emma:mode="ink">
                <msink:context xmlns:msink="http://schemas.microsoft.com/ink/2010/main" type="inkWord" rotatedBoundingBox="29601,5487 30441,5627 30331,6280 29492,6140"/>
              </emma:interpretation>
              <emma:one-of disjunction-type="recognition" id="oneOf1">
                <emma:interpretation id="interp1" emma:lang="" emma:confidence="1">
                  <emma:literal/>
                </emma:interpretation>
              </emma:one-of>
            </emma:emma>
          </inkml:annotationXML>
          <inkml:trace contextRef="#ctx0" brushRef="#br0" timeOffset="2581.243">1284 2137 272 0,'5'-9'125'0,"-1"5"-99"0,-4-4-33 0,0 8 71 16,0-5-52-16,-4 1 10 15,-1 4-15 1,-10 0 9-1,-4 4-12-15,-5 5 12 0,-10 4-12 16,-4 25 28-16,-1 9-24 0,1 4 24 16,4 5-23-16,5 13 3 15,10-10-8-15,10-7-3 16,13-5 0-16,25-5 21 16,19-7-17-16,29-10 12 15,10-12-12-15,0-9 5 16,-1-4-7-16,25-12 9 0,-5-14-9 15,-25-8 16 1,-8-5-15-16,-21-21-2 16,-18-4 0-16,-24-8-25 15,-20 3 18-15,-19 1-3 16,-14 8 5-16,-24 4-1 0,-20 18 3 16,5 16-5-1,-14 10 5-15,19 12-28 16,-10 8 23-16,30 14-77 0,9 33 64 15,24 9-123-15,19 9 108 16,19-5-243 0</inkml:trace>
        </inkml:traceGroup>
        <inkml:traceGroup>
          <inkml:annotationXML>
            <emma:emma xmlns:emma="http://www.w3.org/2003/04/emma" version="1.0">
              <emma:interpretation id="{4A973F96-C391-4433-8046-A60E041CA85C}" emma:medium="tactile" emma:mode="ink">
                <msink:context xmlns:msink="http://schemas.microsoft.com/ink/2010/main" type="inkWord" rotatedBoundingBox="30547,5695 31282,5818 31193,6348 30458,6225"/>
              </emma:interpretation>
              <emma:one-of disjunction-type="recognition" id="oneOf2">
                <emma:interpretation id="interp2" emma:lang="" emma:confidence="1">
                  <emma:literal>r</emma:literal>
                </emma:interpretation>
                <emma:interpretation id="interp3" emma:lang="" emma:confidence="0">
                  <emma:literal>v</emma:literal>
                </emma:interpretation>
                <emma:interpretation id="interp4" emma:lang="" emma:confidence="0">
                  <emma:literal>n</emma:literal>
                </emma:interpretation>
                <emma:interpretation id="interp5" emma:lang="" emma:confidence="0">
                  <emma:literal>N</emma:literal>
                </emma:interpretation>
                <emma:interpretation id="interp6" emma:lang="" emma:confidence="0">
                  <emma:literal>V</emma:literal>
                </emma:interpretation>
              </emma:one-of>
            </emma:emma>
          </inkml:annotationXML>
          <inkml:trace contextRef="#ctx0" brushRef="#br0" timeOffset="3117.5547">1981 2488 220 0,'0'12'101'0,"0"-12"-79"15,29 18-28-15,-19-10 91 16,-5-8-68-16,-5 13 47 16,-5 0-47-16,0 8 5 15,-9-8-15-15,4 8 0 16,-9-4-5-16,9 5 27 15,1-9-22-15,4 4 30 16,-5-4-28-16,10-1 33 16,-5-7-32-16,10-1 20 15,0-8-22-15,9-5 21 16,-9-8-22-16,24-9-3 16,-10-4-2-16,15-12-5 15,-10-1 2-15,19 0 4 16,-9 0-3-16,28 1-2 15,-9-1 1-15,20 17-2 16,-11 1 2-16,10 7-10 16,-9 6 8-16,9 12-55 15,-24 0 46-15,15 8-136 16,-20 1 114-16</inkml:trace>
        </inkml:traceGroup>
      </inkml:traceGroup>
    </inkml:traceGroup>
  </inkml:traceGroup>
</inkml:ink>
</file>

<file path=ppt/ink/ink1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49:36.361"/>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779A9AFB-934A-4CD8-A1CC-6184576835AE}" emma:medium="tactile" emma:mode="ink">
          <msink:context xmlns:msink="http://schemas.microsoft.com/ink/2010/main" type="inkDrawing" rotatedBoundingBox="14153,8455 22649,8011 22819,11271 14324,11715" hotPoints="22393,9880 18171,11733 13769,10362 17991,8510" semanticType="enclosure" shapeName="Ellipse">
            <msink:destinationLink direction="with" ref="{45F7C990-94EA-4E28-AF2A-559F0BBC714A}"/>
            <msink:destinationLink direction="with" ref="{3F9A798A-E385-47B5-917E-1248AC6CE0B6}"/>
            <msink:destinationLink direction="with" ref="{B610A191-1499-4FB3-AEC2-BF4ED22FF6FB}"/>
          </msink:context>
        </emma:interpretation>
      </emma:emma>
    </inkml:annotationXML>
    <inkml:trace contextRef="#ctx0" brushRef="#br0">8338 717 96 0,'0'5'42'0,"0"-1"-33"0,-5 1-11 0,5-5 38 0,0 0-29 16,-5 4 23-16,5-4-22 15,-5 4-1-15,-5-4-5 16,5 0 7-16,-5 0-7 16,0 0 2-16,0-4-3 0,0 0 16 15,0-1-13-15,0 1 24 16,1-5-22-16,-1 4 17 15,-10-8 0 1,5 0-16-16,0-1 5 16,0 1-9-16,0 0-5 15,-5-5 2-15,5 0 0 16,0 1 0-16,0-6 2 16,-10 6-1-16,-5-6 5 15,0-8-5-15,5 5 0 16,0 4 0-16,0 4-1 0,-5 0 0 15,5 5 2-15,-5-1-1 16,-5 6 5-16,5-1-5 16,-10 0 3-16,5 0-3 15,0 0 8-15,-5 0-7 16,1 0 7-16,4 0-6 16,-5 1 1-16,-15-1-3 15,5 0 5-15,0 0-5 16,5 0-3-16,0 5 2 15,-15-1 0-15,0 1 0 0,5-1 8 16,0 1-6-16,0-1 7 16,1 1-6-16,-11 0 9 15,-5-1-9-15,5-4 10 16,5 0-10-16,-5-8 2 16,-10 3-4-16,0 1 5 15,5 4-5-15,-4 0-3 16,4 0 2-16,-5-4 0 15,5 0 0-15,0 4 5 16,0 0-4-16,-5 0 6 16,5 5-6-16,5-5 9 15,1 0-8-15,-1 0 2 16,0 0-3-16,-10 0 5 16,5 0-5-16,5 5 0 15,0 0 0-15,-10-1-1 0,5 1 0 16,-4-1-3-16,4 5 2 15,0 0 9-15,-15-4-6 16,5 4-7-16,5 0 5 16,5 0 2-16,-5 0-2 15,5 4 0-15,1 1 1 16,-1-5-1-16,5 0 0 16,-5 0-3-16,-5 0 2 15,5 4 4-15,5 1-3 16,0 3 0-16,-5 1 1 15,6 0-1-15,-1 0 0 16,-5 0 0-16,-15 0 0 0,0 0-3 16,0 0 2-16,10-1 6 15,10-3-4-15,-15 4 3 16,11 8-3-16,-1 6 2 16,0-1-2-16,5-4 2 15,0-5-2-15,-15 0-3 16,10 1 1-16,5-6 6 15,5 1-4-15,-4 0-3 16,-1 4 2-16,0-4 0 16,0 0 0-16,5 0 0 15,5-4 0-15,0-1 0 16,-5 0 0-16,10 1 2 16,-5-1-1-16,5 1 8 15,6-1-7-15,4 5 2 0,-5 0-3 16,-10 0 2-16,5 0-2 15,5 0-3-15,-5 8 1 16,-5 5 4-16,5 1-3 16,0-6-2-16,10 1 1 15,-20 4 6-15,10 1-4 16,11-1-3-16,-1 0 2 16,5 0 0-16,5 0 0 15,5 0 5-15,0 1-4 16,0-1 6-16,0 4-6 15,-5-3 3-15,-5 3-3 16,0 5-1-16,0 5 1 16,0-10 1-16,0 1-1 0,0-5-1 15,0 0 1-15,5-4-1 16,0 4 0-16,-10-4-3 16,-4 0 2-16,4 0 1 15,5-1 0-15,5 14 8 16,0 5-6-16,5-1-4 15,-5-3 2-15,5-1 3 16,-5 0-3-16,0 0 6 16,-5-5-5-16,5 1-3 15,0 0 2-15,0-1 3 16,0 1-3-16,10-1 3 16,-5-3-2-16,5 8 8 15,0 0-7-15,5-5-1 0,0-3 0 16,0-1-4-16,0 0 2 15,5 0 6-15,-5 0-4 16,5 1 3-16,5-1-3 16,0 4 2-16,5 10-2 15,0-10 2-15,5 14-2 16,10 0-1-16,-5 5 1 16,0-5 1-16,5 4-1 15,0-8 8-15,0 3-7 16,0-3-1-16,5 13 0 15,0-9-1-15,0-5 0 16,10 1 5-16,-5-5-4 16,5 0 0-16,0-5 0 15,0 1 1-15,0 9-1 0,0 8 5 16,0-9-5-16,5 1 3 16,15-5-3-16,-5 5-1 15,5-1 1-15,0-4 4 16,-1-4-4-16,6-1-3 15,-5 1 2-15,5-5 5 16,0 0-4-16,-5 1-3 16,0 3 2-16,10 10 3 15,5-10-3-15,5 1 0 16,-5 0 1-16,-1-5 1 16,-4-5-1-16,10 1 2 15,0 0-2-15,-5 0-3 16,-5-1 1-16,25 1 4 15,-10-4-3-15,5 8 0 0,-1-5 1 16,6-3 1-16,0-14-1 16,-5 26-1-16,-5-17 1 15,0 9 1-15,10-5-1 16,0 5-3-16,-6-5 1 16,1-4 4-16,5 0-3 15,-5 4-2-15,-5-4 1 16,15 0 1-16,0-4 0 15,-1-1 2-15,1 1-1 16,-5-1-3-16,10-4 1 16,-10 4 4-16,-5-4-3 15,15-4 0-15,-1 0 1 0,1 4-4 16,-5-5 2-16,0 1 4 16,-5-1-3-16,-5 5-2 15,5-4 1-15,10-1 4 16,-11 1-3-16,1-1 3 15,0-3-2-15,-10-1-3 16,20-5 1-16,-10 14 6 16,0-8-4-16,4-6-3 15,1-4 2-15,-5 5 0 16,0 4 0-16,0 0 0 16,0-4 0-16,-5 4 0 15,0 0 0-15,4 5 0 16,-4-5 0-16,-5 5 2 0,0-5-1 15,-5 0-1-15,15 0 1 16,-15 0 1-16,0 0-1 16,-6 0-1-16,16-4 1 15,-10 4-4-15,5 0 2 16,-10 0 6-16,0 1-4 16,-5-6 0-16,5-4 0 15,0 1-1-15,-6-14 0 16,-9 4 0-16,0 5 0 15,5 4 2-15,5 0-1 16,-5 1 5-16,0-6-5 16,0 1 3-16,0-4-3 15,-5-1-1-15,0-4 1 16,5 4 1-16,-11 1-1 0,-4 3-3 16,0-21 1-16,-5 4-2 15,-5 5 2-15,0 4 6 16,-5 0-4-16,5 4 0 15,5 0 0-15,15 1-4 16,-5-5 2-16,5-5 6 16,0-4-4-16,0 5-3 15,-5-1 2-15,0 1 0 16,-6-1 0-16,1 1 2 16,-5 4-1-16,-10 0 2 15,0-1-2-15,-10 6 5 16,-5-27-2-1,0-1-2-15,-5 14-4 16,0 0 1-16,5 5-2 0,0-1 2 16,0-8 6-16,-5-5-4 15,5 5 0-15,-5 0 0 16,0-1-4-16,0 5 2 16,0 0 4-16,-5 0-3 15,-5-4-5-15,-5-14 4 16,-10 5 0-16,-10 4 1 15,-5-4-9-15,-15-14 7 16,-5-4-30-16,6-8 25 16,4-24-87-16,0-25 73 15,15-41-398 1</inkml:trace>
  </inkml:traceGroup>
</inkml:ink>
</file>

<file path=ppt/ink/ink1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50:24.945"/>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7C1411FA-A002-4CAB-9008-6A0FE98E46E6}" emma:medium="tactile" emma:mode="ink">
          <msink:context xmlns:msink="http://schemas.microsoft.com/ink/2010/main" type="writingRegion" rotatedBoundingBox="9025,5215 16597,788 17617,2533 10045,6960"/>
        </emma:interpretation>
      </emma:emma>
    </inkml:annotationXML>
    <inkml:traceGroup>
      <inkml:annotationXML>
        <emma:emma xmlns:emma="http://www.w3.org/2003/04/emma" version="1.0">
          <emma:interpretation id="{26F54DCF-36AB-44B2-8D87-DB669F826BDC}" emma:medium="tactile" emma:mode="ink">
            <msink:context xmlns:msink="http://schemas.microsoft.com/ink/2010/main" type="paragraph" rotatedBoundingBox="9025,5215 16597,788 17617,2533 10045,6960" alignmentLevel="1"/>
          </emma:interpretation>
        </emma:emma>
      </inkml:annotationXML>
      <inkml:traceGroup>
        <inkml:annotationXML>
          <emma:emma xmlns:emma="http://www.w3.org/2003/04/emma" version="1.0">
            <emma:interpretation id="{D2E1E68C-5F7F-4678-BAAF-681AFB0385E8}" emma:medium="tactile" emma:mode="ink">
              <msink:context xmlns:msink="http://schemas.microsoft.com/ink/2010/main" type="line" rotatedBoundingBox="9025,5215 16597,788 17617,2533 10045,6960"/>
            </emma:interpretation>
          </emma:emma>
        </inkml:annotationXML>
        <inkml:traceGroup>
          <inkml:annotationXML>
            <emma:emma xmlns:emma="http://www.w3.org/2003/04/emma" version="1.0">
              <emma:interpretation id="{0EEBC509-2C10-4923-A50C-16755EB5CB91}" emma:medium="tactile" emma:mode="ink">
                <msink:context xmlns:msink="http://schemas.microsoft.com/ink/2010/main" type="inkWord" rotatedBoundingBox="9025,5215 15736,1292 16629,2818 9917,6742">
                  <msink:destinationLink direction="with" ref="{45F7C990-94EA-4E28-AF2A-559F0BBC714A}"/>
                </msink:context>
              </emma:interpretation>
              <emma:one-of disjunction-type="recognition" id="oneOf0">
                <emma:interpretation id="interp0" emma:lang="" emma:confidence="1">
                  <emma:literal/>
                </emma:interpretation>
              </emma:one-of>
            </emma:emma>
          </inkml:annotationXML>
          <inkml:trace contextRef="#ctx0" brushRef="#br0">1274 643 140 0,'-65'-9'65'0,"55"9"-51"0,0 0-17 16,5 4 85-16,0 5-65 15,0-4 61-15,5 4-58 16,5 4 43-16,0-9-47 16,10 1 45-16,15-5-46 0,10-14 46 15,10-12-46-15,5-14 26 16,0-22-30-16,10-5 0 0,-5 1-8 16,-5-14-19-1,-11 9 13-15,-4 9-114 0,-5 8 91 16,-5 14-346-1,20 18 279 1</inkml:trace>
          <inkml:trace contextRef="#ctx0" brushRef="#br0" timeOffset="-252.9792">1204 35 224 0,'-10'-58'101'0,"5"49"-79"0,5 0-28 0,0 9 69 15,0 0-51-15,5 9 10 16,10 9-15-16,10 18 6 15,5 8-10-15,5 9 7 0,0 18-7 16,10 9 4-16,5 9-6 16,-5-5 6-16,10 5-6 15,-10-18 9-15,-6-13-8 16,-4-14 7-16,-5-9-6 16,-5-8 4-16,-5-5-6 15,-5-8-59-15,-5-6 46 16,-5-3-131-16,-5-5 110 15,0 0-157 1</inkml:trace>
          <inkml:trace contextRef="#ctx0" brushRef="#br0" timeOffset="705.3575">1838 155 188 0,'-20'9'85'0,"15"-5"-67"16,0 9-23-16,5-4 81 0,0 0-61 16,5 0 48-16,5-5-47 15,15-4 59-15,15-4-57 16,10-5 53-16,10-18-53 0,5-8 33 15,5-23-37-15,0-8 0 16,-6-23-9-16,-4 0-1 16,-10 9-3-16,15 5-51 15,-15 8 39-15,-10 10-139 16,-10 17 116-16,0 9-230 31,10 35 132-31</inkml:trace>
          <inkml:trace contextRef="#ctx0" brushRef="#br0" timeOffset="466.1954">1923-506 204 0,'-25'8'92'0,"50"1"-73"0,-15 13-24 15,-10-8 53-15,15 8-39 16,0 18 27-16,10 9-26 16,10 8 22-16,5 10-23 15,5 13 20-15,0 9-22 0,10-10 14 16,-6 15-16-16,-4-6 6 0,-5-12-8 15,-5-10 6-15,-5-12-6 16,5-14 4-16,-10-14-6 16,-5-8-8-16,-5-14 5 15,-5-8-49-15,-5-9 39 16,-10-10-73-16,-5-8 64 16,-5 0-107-16,-5 0 97 15,-15 0-115 1</inkml:trace>
          <inkml:trace contextRef="#ctx0" brushRef="#br0" timeOffset="-1006.0517">171 1109 132 0,'5'9'62'0,"5"4"-49"0,0 27-16 0,-10-18 32 15,5 9-24-15,5 9 38 16,0 13-33-16,0 1 49 16,10-1-45-16,5-4 25 0,0-5-29 15,-5 14 20-15,4-10-23 16,-4-8 28-16,0-4-27 16,-5-5 22-16,0-9-23 15,-5-4 30-15,0-9-28 16,-5-5 19-16,-15-30-4 15,-5-5-18-15,-15-5-2 16,-5-8-2-16,-4-23 0 16,-6-8-1-16,-5-18 2 15,0-10-2-15,10-3 8 16,0-1-7-16,10-8 13 16,5-9-11-16,10 0 6 15,5 8-7-15,10 14-2 16,0 5 0-16,5 17 1 15,5 4-1-15,5 14-3 16,0 4 1-16,0 10-5 16,0 8 5-16,10 9 0 15,5 13 1-15,5 13-6 0,5 14 5 16,10 27-3-16,0 17 3 16,4 31 4-16,16 23-3 15,0 13 0-15,0-5 1 16,0 0 4-16,-10 5-4 15,5-4 0-15,-10-10 0 16,-5-17 4-16,-5 8-4 16,-5-17 0-16,-6-18 0 15,-4-8 7-15,-5-14-6 16,-5-9-1-16,0-9 0 16,-5-4 4-16,-5-10-4 15,-5-12-36-15,-5-14 27 16,-10-4-198-16,0 4 160 15,-20 1-241-15</inkml:trace>
          <inkml:trace contextRef="#ctx0" brushRef="#br0" timeOffset="-779.1875">345 1477 360 0,'20'-27'161'0,"-5"27"-127"0,10-31-43 16,-10 23 83-16,5-10-60 16,20-4 26-16,5-18-29 15,5-18-1-15,5-13-7 0,10-4-10 0,-5-14 5 16,-5 0-94-16,-5 5 75 16,-5 13-281-1,-5 17 233-15,-20 19-67 16</inkml:trace>
          <inkml:trace contextRef="#ctx0" brushRef="#br0" timeOffset="1276.822">2981-178 176 0,'10'4'82'0,"-5"10"-65"0,0 3-21 16,0-3 53-16,0 8-39 15,10 5 33-15,0-1-32 16,0 19 22-16,0-1-24 16,0-4 28-16,0-5-28 0,0-4 27 15,0-8-27-15,-5-10 46 16,-5-4-42-16,0-14 25 0,-5-12-28 15,-10-23 0-15,0-9-7 16,-10-13 18-16,5-23-17 16,-10-3-1-16,15 12-1 15,5-13-2-15,0 18 0 16,10 5-3-16,0-1 2 16,5 10 1-16,5-1 0 15,5 5 2-15,0 8-1 16,0 10-17-16,15-10 12 15,5 14-74-15,5 5 61 16,0 12-148-16,5 6 127 16,-5 8-208-1</inkml:trace>
          <inkml:trace contextRef="#ctx0" brushRef="#br0" timeOffset="1998.4242">3516-1350 248 0,'-30'18'111'0,"10"-13"-87"0,5 21-30 0,5-17 66 16,5 4-49-16,-5-8 36 16,5 4-35-16,0-18 22 15,5-4-25-15,5-10-39 0,5-17 25 16,5-4-300-1,10-5 239-15,-5-8-30 16</inkml:trace>
          <inkml:trace contextRef="#ctx0" brushRef="#br0" timeOffset="1743.7129">3780-924 228 0,'0'-13'105'0,"5"9"-83"0,0 8-28 0,-5 1 43 15,5 3-30-15,0 6 20 16,5 12-20-16,0 10 21 16,5 8-21-16,0 18 19 0,10 5-19 15,10-1-1-15,0 14-4 0,0-9 4 16,0-9-5-16,-10-17 6 16,0-10-6-16,-5-17 3 15,-5-31-3-15,-5-14-124 16,-10-4 97-16,-5-4-232 15</inkml:trace>
          <inkml:trace contextRef="#ctx0" brushRef="#br0" timeOffset="2912.0421">3795-2104 288 0,'-5'0'131'0,"5"4"-103"0,0 10-35 0,0-5 40 16,0 17-28-16,5 10 4 15,5-1-6-15,5 10 4 16,5 12-6-16,20 19 3 0,10 13-3 0,0-1 19 16,5 5-16-1,0-8 41-15,0-10-34 0,-6-13 34 16,-4-8-34-1,-5-10 6-15,-15 5-12 0,-5-5 5 16,-5-4-7-16,-10-9 1 16,-10-4-3-16,-5-9 2 15,0-1-2-15,-5-8-1 16,0 0 1-16,0-5 1 16,5-4-1-16,0-13 13 15,0 0-10-15,0-5 6 16,0-4-7-16,-5-5 1 15,5-4-3-15,0-13-1 0,0-5 1 16,5 0-4-16,0 0 2 16,5-4 4-16,5 0-3 15,0 4-5-15,10 5 4 16,10-10 0-16,0 10 1 16,10 4 2-16,0 9-1 15,5 9-12-15,0 9 9 16,0 8-5-16,5 23 5 15,5 13-2-15,-5 13 3 16,-10 14-8-16,-5 9 7 16,-10-1-2-16,-20 1 3 15,-10-1 4-15,-10 14-3 16,0 0 0-16,-5-13 1 16,0-10 1-16,0-12-1 15,5-10 2-15,-5-13-2 0,0-8 2 16,5-10-2-16,0-8-31 15,0-10 23-15,0-12-95 16,0-5 79-16,5 0-227 16,10 4 193-16,5 0-94 15</inkml:trace>
          <inkml:trace contextRef="#ctx0" brushRef="#br0" timeOffset="3488.2951">4888-1718 244 0,'-25'18'108'0,"20"-14"-85"0,0 23-29 16,0-9 57-16,5 4-41 15,5 13 24-15,5 10-24 16,10 12 13-16,10 1-17 16,15-5 17-16,5-4-18 0,5-9 37 15,25-9-32-15,10-9 38 16,0-17-36-16,5-27 24 16,-6-18-26-16,-9-18 8 15,-10-26-12-15,-10-1 4 16,-15 5-7-16,-10-4 1 15,-15 9-3-15,-15-1-6 16,-15 10 4-16,-15 12-25 0,-10 10 20 16,-15 17-12-16,-5 5 14 15,-5 9-4-15,-5 4 6 16,5 0-24-16,11-9 20 16,4-4-42-16,10-13 36 15,10-23-168-15,10-4 140 16,20 9-201-1</inkml:trace>
          <inkml:trace contextRef="#ctx0" brushRef="#br0" timeOffset="4204.4113">5872-2361 252 0,'-15'66'115'0,"15"-44"-91"0,-5 9-30 15,5-13 66-15,0-4-49 16,5-1 42-16,5-4-40 15,10-9 44-15,25-22-43 16,15-27 29-16,14-9-31 0,6-22 29 16,5-13-30-16,-5-5-12 0,-10 10 3 15,0-6-45-15,-5 15 34 16,-10 16-247-16,-10 19 200 16,-10 22-176-1</inkml:trace>
          <inkml:trace contextRef="#ctx0" brushRef="#br0" timeOffset="3950.1788">5922-2929 228 0,'-15'0'105'0,"10"9"-83"0,0 4-28 0,0-4 88 15,5 4-66-15,5 5 43 16,5 8-44-16,10 10 20 16,15 13-25-16,10 4 8 0,-5 9-13 15,4 14-1-15,1 17-2 16,5 0 1-16,0 0-2 15,0-4-3-15,-5-18 1 16,-10-18 6-16,-5-9-4 16,-5-12-39-16,-5-10 30 15,-5-40-93 1,-10-4-87-16,0-5 139 16,-25-8-102-1</inkml:trace>
        </inkml:traceGroup>
        <inkml:traceGroup>
          <inkml:annotationXML>
            <emma:emma xmlns:emma="http://www.w3.org/2003/04/emma" version="1.0">
              <emma:interpretation id="{780F2A5E-2205-4102-B4F1-0B6CDE08AC31}" emma:medium="tactile" emma:mode="ink">
                <msink:context xmlns:msink="http://schemas.microsoft.com/ink/2010/main" type="inkWord" rotatedBoundingBox="15979,2123 17021,1514 17617,2533 16575,3143"/>
              </emma:interpretation>
              <emma:one-of disjunction-type="recognition" id="oneOf1">
                <emma:interpretation id="interp1" emma:lang="" emma:confidence="1">
                  <emma:literal>e</emma:literal>
                </emma:interpretation>
                <emma:interpretation id="interp2" emma:lang="" emma:confidence="0">
                  <emma:literal>E</emma:literal>
                </emma:interpretation>
                <emma:interpretation id="interp3" emma:lang="" emma:confidence="0">
                  <emma:literal>z</emma:literal>
                </emma:interpretation>
                <emma:interpretation id="interp4" emma:lang="" emma:confidence="0">
                  <emma:literal>C</emma:literal>
                </emma:interpretation>
                <emma:interpretation id="interp5" emma:lang="" emma:confidence="0">
                  <emma:literal>@</emma:literal>
                </emma:interpretation>
              </emma:one-of>
            </emma:emma>
          </inkml:annotationXML>
          <inkml:trace contextRef="#ctx0" brushRef="#br0" timeOffset="4908.4577">6870-2894 208 0,'-5'0'95'0,"0"5"-75"0,5 17-25 15,5-4 55-15,0 4-40 16,5 4 36-16,5 14-35 0,5 0 40 16,10 0-39-16,10-4 28 0,5-5-30 15,-10-9 65-15,25-9-57 16,15-8 8-16,0-14-17 15,4-13 10-15,-4-18-14 16,-5-18 3-16,0-4-6 16,-15-14-4-16,-10 5 2 15,-10 5-3-15,-20 8 2 16,-15 9-19-16,-10 1 16 16,-10 3-5-16,-10 10 7 15,-15 12-13-15,-20 15 12 16,0 3-22-16,0 14 19 15,-5 9 3-15,-4 8 2 0,-1 28-2 16,-5 17 2-16,0 13-2 16,5 14 2-16,15 8 1 15,20 18 0-15,15 14 14 16,25 4-11-16,20-13 13 16,20-14-12-16,20-26 20 15,5-23-18-15,30-21 45 16,15-28-40-16,14-25 10 15,6-32-14-15,5-23-11 16,-10-21 4-16,-10 0-99 16,-25 4 78-16,-11-4-425 15</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26:51.307"/>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B2FF8E95-384C-4E6F-96C0-EB68DA39425F}" emma:medium="tactile" emma:mode="ink">
          <msink:context xmlns:msink="http://schemas.microsoft.com/ink/2010/main" type="inkDrawing" rotatedBoundingBox="9513,7089 12795,6890 12916,8884 9634,9083" hotPoints="12709,7946 11053,8995 9298,8121 10954,7072" semanticType="enclosure" shapeName="Ellipse">
            <msink:destinationLink direction="with" ref="{831495F3-2359-41D7-8788-CA9D58923F08}"/>
          </msink:context>
        </emma:interpretation>
      </emma:emma>
    </inkml:annotationXML>
    <inkml:trace contextRef="#ctx0" brushRef="#br0">2875 337 144 0,'0'0'65'0,"5"-4"-51"0,0 0-17 0,-1 0 60 15,-4 4-46-15,5-9 28 31,-5 1-29-31,0-1 11 0,0 5-15 16,0-5 8-16,-5 5-11 0,-4 0 18 16,-1-1-16-16,1 1 29 15,-1 4-26-15,0-4 24 16,1-1-23-16,-1 1 11 16,0 0-14-16,1 0 2 15,-1-5-6-15,1 1 8 0,-15-1-8 16,4-4-4-16,-4 5 2 15,0-1 3-15,-5 1-3 16,-9-1 3-16,-5 0-2 16,-6 1 8-16,6 4-7 15,0-1-1-15,4 1 0 0,1 0 4 32,4-1-4-32,1-7 17 15,4-1-14-15,0-4 4 16,5 0-6-16,0 4 2 0,-15 0-3 15,6 4-3-15,-1 1 1 16,-5-1 4-16,1 5-3 16,-5 0 0-16,-1 4 1 15,1 0 1-15,0 0-1 0,-5-5 2 16,4 5-2-16,6-4 2 16,-1 0-2-16,6 0 5 15,-1 4-5-15,5 0-5 16,-5 0 3-16,1 0 3 15,-1 0-2-15,0 4 0 16,1 0 1-16,-6 18-7 0,6-5 5 16,-6-5 3-16,1 1-2 15,-1 0 3-15,1-4-2 16,-1 4-1-16,1-5 1 16,4 1 4-16,0-1-4 15,1 5 3-15,4-4-3 16,0 3-6-1,0 1 4-15,0 4 0 0,-4 0 1 16,-11 1 2-16,11-1-1 16,-1 4 2-16,0 0-2 15,1-8-6-15,-1 0 4 16,0 0 8 0,1 0-5-16,4 0 5 15,0 4-6-15,-5 0 3 0,0 4-3 0,6-4-3 16,4 0 1-16,-1 0 1 15,1 1 0-15,0-1 2 16,0 0-1-16,5 0-1 16,0 0 1-16,0-4-1 15,4 4 0-15,1-4 0 16,-1 0 0 0,6 4 8-16,-11 25-6 15,1 1-1-15,0 0 0 16,0 4-1-16,-1 0 8 15,6-4-6-15,-5 0-4 16,4-1 2-16,1-7 3 16,4-6-3-16,1-3 3 0,4-5-2 15,0 1 11-15,0-1-10 16,5-4 0-16,0 0-1 16,0 5-1-16,0 3 0 15,5 1 2-15,0 13-1 16,0 3-3-16,4 1 1 15,6 0 1-15,-1 0 0 16,1-1 8 0,4-7-6-16,0-5 7 0,0-5-6 15,1-3 6-15,-1-1-6 16,0 0 6-16,0 5-6 16,1 0 1-1,4-5-3-15,0-4-1 16,9 0 1-16,-4 5-4 0,5-1 2 15,0 0 6-15,-1 1-4 0,1-5 6 16,4 0-6-16,1-4 3 16,4 0-3-16,0-5 13 15,1 1-10-15,-6-5 6 16,1 0-7-16,-1 1 1 16,1-1-3-16,-6 0-1 15,1 5 1 1,5-1-1-16,-1 1 0 0,0-1 2 15,1-3-1-15,-5 7-1 16,4-12 1-16,5 9 4 16,1-9-4-16,-1-4 9 15,0-1-8-15,1 1 5 16,-6 0-6-16,5 0 0 16,-4-1 0-16,-1 5-1 0,1 0 0 15,-1 5-3-15,6-1 2 16,-6 0 4-16,1 0-3 15,-1-4 3-15,-4 0-2 16,4 0 2-16,1 0-2 16,4-4 5-16,0-4-5 15,-4-5 6 1,-1 4-6-16,1 1 0 16,-1-1 0-16,1 1-1 15,-6-1 0-15,1 0 0 16,5 1 0-16,-1 4-6 15,1-1 5-15,-6 1 8 16,1 0-5-16,0 0-4 16,-6-1 2-16,1-3 3 0,5-1-3 0,-5 1 9 15,0-5-7-15,9 0-4 16,-4 0 2-16,0-4 3 16,-6 4-3-16,-4 0 0 15,0 1 1-15,1 3-4 16,-6 0 2-16,0 1 1 15,0-1 0 1,1 1 2-16,-6-1-1 16,0 1-1-16,1-5 1 15,-1 0 4-15,10 0-4 16,0-8-5-16,0-1 3 16,0 5 3-16,0-4-2 15,1 0 0-15,-1 3 1 16,-5 6-7-16,0-5 5 0,0 4 3 15,-4 0-2-15,-1-8 3 16,1 3-2-16,-6-3 2 16,1 0 1-16,-1-1-3 15,1 1-3-15,0-1 1 16,-1-3-2-16,1 3 2 16,0 1-2-16,-1 4 2 0,1 0 4 15,-5 4-3-15,-1 0 0 31,-4 5 1-31,0-1-4 0,0 1 2 16,0-1 1-16,0 0 0 0,5 1 5 16,-5 4-4-16,5-5 0 31,-5-4 0-31,5 0-4 0,-5 5 2 16,0-9 4-1,0 4-3-15,-5-4 0 16,5 0 1-16,-5 4-1 15,0 0-3-15,1 0 2 16,-1 0 1-16,0 1 0 16,0-6 2-16,0 1-1 0,1-4-1 15,-6 4 1-15,0 0-1 16,1-5 0-16,-1 5-3 0,0 0 2 16,1-8-2-16,-1-1 2 15,5 4 4-15,-4 1-3 16,-1 4 0-16,1 0 1 31,-1 0-1-31,0 0 0 0,-4-5 5 16,4-3-4-16,-4-1-3 15,-15 5 2-15,-5-5-11 16,-4-4 8-16,-10 0-32 16,-24 4 27-16,-10 5-67 15,-5 0 58-15,5-1-215 16,1-8 180-16,47-8-251 15</inkml:trace>
  </inkml:traceGroup>
</inkml:ink>
</file>

<file path=ppt/ink/ink2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49:41.691"/>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45F7C990-94EA-4E28-AF2A-559F0BBC714A}" emma:medium="tactile" emma:mode="ink">
          <msink:context xmlns:msink="http://schemas.microsoft.com/ink/2010/main" type="inkDrawing" rotatedBoundingBox="14090,5972 15278,7770 15204,7818 14016,6021" semanticType="callout" shapeName="Other">
            <msink:sourceLink direction="with" ref="{779A9AFB-934A-4CD8-A1CC-6184576835AE}"/>
            <msink:sourceLink direction="with" ref="{0EEBC509-2C10-4923-A50C-16755EB5CB91}"/>
          </msink:context>
        </emma:interpretation>
      </emma:emma>
    </inkml:annotationXML>
    <inkml:trace contextRef="#ctx0" brushRef="#br0">4639 1127 200 0,'-25'-9'92'0,"20"4"-73"0,0 5-24 16,5 0 27-16,0 0-18 16,0 0-2-16,-5 9 0 15,0 0 3-15,5 4-4 16,0 1 11-16,0-1-9 0,15 5 24 16,5 4-21-16,5 4 20 15,5 6-19-15,5 3 13 16,5 18-15-16,9 5 3 15,6 13-6-15,5 18-4 16,0 8 2-16,0 10 3 0,15-1-3 16,0 1 3-16,-5 17-2 15,5 0-1-15,-10-8 1 16,-6-1 13-16,1-17-11 16,0-10 1-16,-10-12-2 15,-5-14-2-15,-5-13 1 16,0-18-66-16,-5-13 51 15,5-27-269 1</inkml:trace>
  </inkml:traceGroup>
</inkml:ink>
</file>

<file path=ppt/ink/ink2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50:53.362"/>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0898F5BF-D363-4678-B822-9522FCD7F322}" emma:medium="tactile" emma:mode="ink">
          <msink:context xmlns:msink="http://schemas.microsoft.com/ink/2010/main" type="inkDrawing" rotatedBoundingBox="22637,9474 25397,7668 26636,9561 23876,11367" hotPoints="25762,9696 24398,11060 23034,9696 24398,8332" semanticType="enclosure" shapeName="Circle">
            <msink:destinationLink direction="with" ref="{DF5BDB2A-513B-4BB1-924B-39E7BC1756DE}"/>
          </msink:context>
        </emma:interpretation>
      </emma:emma>
    </inkml:annotationXML>
    <inkml:trace contextRef="#ctx0" brushRef="#br0">13080-4583 176 0,'10'-9'78'0,"-10"9"-61"0,5-4-21 0,-5 4 67 15,0-5-50-15,-5 1 12 16,5-1-17-16,-5 1 0 16,5-14-6-16,-5-4-4 0,-10 0 2 15,0 4 5-15,-5 0-4 16,-5 1 6-16,0-1-6 15,-5 5 3-15,-5-1-3 16,-10 1 22-16,0 4-18 16,-5 0 9-16,0 5-10 15,0-1 9-15,5 1-10 16,0-1 2-16,5 1-4 16,-5 0-6-16,-4-1 4 0,4 1 3 15,5 4-2-15,5 0 6 16,0 4-5-16,0 1 6 15,5-1-6-15,-5 5 6 16,0 0-6-16,0 4 0 16,5 0 0-16,5 14 1 15,-5 0-1-15,0 4 2 16,0 4-2-16,-5 1 13 16,0 4-10-16,0 0 9 15,1-1-10-15,-16 1 10 16,5 9-10-16,0-4 4 15,5-1-5-15,5-9 13 16,0 1-11-16,5-1-2 16,-5-3-1-16,0 7-1 15,0 6 0-15,0-1 2 16,0 1-1-16,5-1-1 0,0 0 1 16,0 1 13-16,5 4-11 15,5 4 7-15,0 0-7 16,5-4 6-16,1-5-6 15,4 1 15-15,0-5-14 16,5 4 1-16,5 5-3 16,0-5 10-16,0 5-10 15,10 0 8-15,5 8-7 16,-1-3 1-16,6-1-3 16,0 9 2-16,10 0-2 0,5-4-1 15,0-5 1 1,0-4 7-16,5 9-6 0,0-5 10 15,15-13-9-15,5-5 21 16,5-8-18-16,10-5 3 16,10-4-7-16,-1-5 8 15,11-8-8-15,10-5 2 16,10 0-3-16,5-9-3 16,0-9 1-16,-6 0 4 15,11-4-3-15,5 0 3 16,-10-9-2-16,10-5 2 15,-11-26-2-15,11-4-1 16,5-19 1-16,0-17-1 16,34-31 0-16,-24-13 2 15,-20 8-1-15,-10-8-6 16,-30-1 4-16,-25 14-14 0,-30-9 12 16,-35 0-5-16,-15-13 6 15,-20 22 1-15,-15 17 1 16,-20 10-6-16,-30 13 5 15,-30 8-53-15,-34 23 42 16,-46 13-108-16,-20 32 93 16,-14 34-309-1,-16 28 260-15,20-1-3 16</inkml:trace>
  </inkml:traceGroup>
</inkml:ink>
</file>

<file path=ppt/ink/ink2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53:07.641"/>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5CF81941-FFEA-456F-A193-205AF0C7557D}" emma:medium="tactile" emma:mode="ink">
          <msink:context xmlns:msink="http://schemas.microsoft.com/ink/2010/main" type="writingRegion" rotatedBoundingBox="9480,13350 34012,13425 33995,18936 9463,18861"/>
        </emma:interpretation>
      </emma:emma>
    </inkml:annotationXML>
    <inkml:traceGroup>
      <inkml:annotationXML>
        <emma:emma xmlns:emma="http://www.w3.org/2003/04/emma" version="1.0">
          <emma:interpretation id="{2492B04B-3BE1-4F88-BA6D-870F3E4FC6E8}" emma:medium="tactile" emma:mode="ink">
            <msink:context xmlns:msink="http://schemas.microsoft.com/ink/2010/main" type="paragraph" rotatedBoundingBox="11931,13317 23461,13813 23407,15067 11877,14571" alignmentLevel="2"/>
          </emma:interpretation>
        </emma:emma>
      </inkml:annotationXML>
      <inkml:traceGroup>
        <inkml:annotationXML>
          <emma:emma xmlns:emma="http://www.w3.org/2003/04/emma" version="1.0">
            <emma:interpretation id="{7056824A-50AA-44E8-8094-3404A29DD150}" emma:medium="tactile" emma:mode="ink">
              <msink:context xmlns:msink="http://schemas.microsoft.com/ink/2010/main" type="line" rotatedBoundingBox="11931,13317 23461,13813 23407,15067 11877,14571"/>
            </emma:interpretation>
          </emma:emma>
        </inkml:annotationXML>
        <inkml:traceGroup>
          <inkml:annotationXML>
            <emma:emma xmlns:emma="http://www.w3.org/2003/04/emma" version="1.0">
              <emma:interpretation id="{510E3DF6-6F82-4171-8AC4-4FF27A002EF5}" emma:medium="tactile" emma:mode="ink">
                <msink:context xmlns:msink="http://schemas.microsoft.com/ink/2010/main" type="inkWord" rotatedBoundingBox="11931,13317 19690,13651 19636,14905 11877,14571"/>
              </emma:interpretation>
              <emma:one-of disjunction-type="recognition" id="oneOf0">
                <emma:interpretation id="interp0" emma:lang="" emma:confidence="1">
                  <emma:literal/>
                </emma:interpretation>
              </emma:one-of>
            </emma:emma>
          </inkml:annotationXML>
          <inkml:trace contextRef="#ctx0" brushRef="#br0">1118 121 176 0,'25'-27'82'0,"-15"5"-65"0,5 9-21 0,-10 4 65 16,0 0-49-16,-5 0 38 15,-5 0-37-15,-10 0 7 16,-10 5-14-16,-15-1 7 0,-14 1-10 0,-6 4 18 16,0 4-16-16,-10 1 15 15,-10 13-15-15,-5 8 25 16,-5-4-22-16,-5 9 7 15,6 0-11-15,9 1 3 16,10 3-5-16,10-4-1 16,5 0 0-16,0 0-1 15,15-4 0-15,15-1 2 16,5-3-1-16,15-6 8 16,15 6-7-16,15 3 5 15,20-4-6-15,20 1 3 16,15-6-3-16,15 1-1 0,-1 0 1 15,-4 4-4-15,0 5 2 16,-10-1 1-16,-5 10 0 16,-5 8 2-16,-15-8-1 15,-10 4 2-15,-15-5-2 16,-15 1 11-16,-25 4-10 16,-15-5 25-16,-20 5-21 15,-15 0 20-15,-20 4-19 16,-15-4-1-16,-10-4-4 15,10-10 7-15,6-3-7 16,14-6-1-16,10-8 0 16,5-18-15-16,15-8 11 15,10-15-50-15,15-7 41 16,5-6-121-16,10 5 103 16,5 9-285-16</inkml:trace>
          <inkml:trace contextRef="#ctx0" brushRef="#br0" timeOffset="751.1037">1668 99 152 0,'10'-58'69'0,"-1"53"-55"0,-9 1-18 0,0 4 48 15,0 0-36-15,-4 0 29 0,-6 4-28 16,-5 14 12-16,5 18-15 16,-5 17 38-16,0 13-33 0,-5 10 31 15,0-5-31-15,10 0 11 16,-5 9-16-16,5 9 5 15,-5 4-8-15,0-9 9 16,-5-9-9-16,0-4 13 16,0-4-12-16,0-14 6 15,5-13-7-15,0-9 23 16,0-4-20-16,5-9 9 16,5-32-8-1,5-3-5-15,5-10-3 16,5-9 0-16,5-8-2 0,0-18 2 15,5 4 6-15,5 5-4 16,5 4-5-16,0 5 3 16,0 8 6-16,10 5-5 15,-10 9-10-15,5 9 8 16,-6 8 0-16,1 14 2 16,-5 18-3-16,-5 17 2 15,0 9-5-15,0 5 5 16,-5 4 3-16,5-4-2 15,-5-5 6-15,5-4-5 16,0-9-3-16,5-5 2 16,-5-8-25-16,-5-9 19 15,0 0-98-15,5-10 80 16,0 1-167 0,5-13 146-16,0-9-89 0</inkml:trace>
          <inkml:trace contextRef="#ctx0" brushRef="#br0" timeOffset="1185.5821">2481 982 244 0,'-10'-23'108'0,"5"23"-85"0,-10 0-29 15,5 0 29-15,0 9-19 16,-10 5 32-16,5 8-28 15,-5 9 22-15,0 4-22 0,5 1 18 0,5-5-19 16,5 0 24-16,15 0-23 16,5-4 24-16,15 4-24 15,10-18 26-15,20-4-25 16,0-9-2-16,0-5-4 16,5-3 0-16,0-6-2 15,-5-17-1-15,-10 0 1 16,-15-4 4-16,-5-5-4 15,-15-5-5-15,-10 1 3 16,-20-5 0-16,-5-4 1 16,-10 9-3-16,-5 8 2 15,-15 9-5-15,-5 10 5 16,0 26 0-16,0-1 1 16,5 15-3-16,0 8 2 0,10 9-2 15,10 4 2-15,15 0-83 16,10 1 66-16,15-1-188 15,20-8 159-15,30-5-140 16</inkml:trace>
          <inkml:trace contextRef="#ctx0" brushRef="#br0" timeOffset="1560.5332">3220 1199 240 0,'-15'40'108'0,"10"-31"-85"0,-5 4-29 16,5-8 71-16,5 3-52 0,-5 6 46 15,5-1-44-15,0 0 28 16,0 1-31-16,0-5 7 0,0-1-13 16,0-3 15-16,0-5-16 15,5-9 26-15,5-9-23 16,0-4 18-16,0-13-19 15,5-14 4-15,5-4-7 16,5-1-6-16,0 5 2 16,5 5-3-16,0-14 2 15,5 10 1-15,-5 8 0 16,5 9-3-16,10 4 2 16,5 5 1-16,-1 4 0 15,6 5-26-15,0 4 21 0,5 0-91 16,-5 5 74-16,-5 12-237 15,-5 19 199-15,-5 0-98 16</inkml:trace>
          <inkml:trace contextRef="#ctx0" brushRef="#br0" timeOffset="2192.2049">4109 911 244 0,'-15'-23'111'0,"10"28"-87"0,-10 8-30 0,10-8 77 16,0 3-57-16,0 6 45 15,5-1-43-15,5 0 39 16,5-4-42-16,10-4 42 0,15-10-42 16,20-4 5-16,14-8-12 15,6-14 1-15,10-9-5 16,-10 4-4-16,-5 5 2 15,-10 9-135-15,-10 4 106 16,-10 23-343 0</inkml:trace>
          <inkml:trace contextRef="#ctx0" brushRef="#br0" timeOffset="2005.17">4438 480 216 0,'20'5'98'0,"-15"-5"-77"0,-5 22-26 0,0-13 47 15,0 4-34-15,-5 0 39 16,0 5-35-16,0 9 41 16,0 4-40-16,0 31 25 0,5 4-28 15,-5 5 11-15,5 0-15 0,-5 0 2 16,0-8-6-16,-5-10 5 15,0-9-6-15,0-4-14 16,0-9 11-16,0-4-51 16,-5-5 41-16,5-9-87 15,-10-4 75-15,5-4-123 16,-5-5 111-16,0-14-109 16</inkml:trace>
          <inkml:trace contextRef="#ctx0" brushRef="#br0" timeOffset="2882.2923">5521 706 208 0,'10'-22'95'0,"-5"9"-75"0,5 0-25 0,-10 13 97 16,0 0-73-16,0 0 33 15,0 0-38-15,0 9 25 16,0 4-29-16,0 22 23 0,0 1-24 16,0 4 0-16,0 0-6 15,0-5 7-15,5-8-8 16,0-9 24-16,0-5-20 16,-5-13 9-16,5-13-11 15,-5-27-2-15,0 0-1 16,-5 0-1-16,-10 0 0 0,-5 4-6 15,-5 5 5-15,-9 5 0 16,-11 8 1-16,0 9-9 16,-5 9 7-16,-5 9-2 15,0 9 3-15,-5 17-2 16,0 14 2-16,10 9 4 16,5 4-3-16,10-5-2 15,10 10 1-15,10-5 9 16,10-4-6-16,20-5 7 15,15-4-6-15,15 4 9 16,15-17-9-16,15-10 7 16,15-8-7-16,0-9 1 0,0-9-3 15,-1-5-40 1,-4-3 31-16,-10-1-224 0,-10 0 180 16,0 4-193-1</inkml:trace>
          <inkml:trace contextRef="#ctx0" brushRef="#br0" timeOffset="3303.8379">6250 990 200 0,'-20'-8'92'0,"15"16"-73"0,-10 10-24 0,10-9 44 0,-5 9-32 16,0 4 21-16,0 14-21 15,0-1 49-15,5-4-43 16,10 0 45-16,5 0-43 0,15 0 37 16,15-4-39-16,10-9 24 15,15-9-27-15,10-9 8 16,5-9-12-16,-5-5 1 15,-10-8-5-15,-5-18 2 16,-10 0-3-16,-11-9 2 16,-14 1-2-16,-10-23 2 15,-10 9-2-15,-5 8 2 16,-10 5-2-16,-10 10-6 0,-5 3 4 16,-9 1-25-16,4 3 20 15,5 1-56-15,10 5 47 16,5-5-144-16,25 0 122 15,10 4-225 1</inkml:trace>
          <inkml:trace contextRef="#ctx0" brushRef="#br0" timeOffset="3860.968">7009 817 324 0,'15'-22'144'0,"-10"40"-113"0,15-9-39 0,-5-9 70 16,10 4-51-16,10-4 25 15,5 5-26-15,15-1 22 16,0-13-24-16,5 0 10 0,5 5-13 16,4-9-1-16,1-1-2 0,0-3-111 15,0-1 86-15,10 0-357 16</inkml:trace>
          <inkml:trace contextRef="#ctx0" brushRef="#br0" timeOffset="3647.4309">7468 383 232 0,'-5'4'105'0,"5"5"-83"0,0 0-28 16,0 0 71-16,0 17-52 16,0-4 49-16,0 5-47 15,0 4 40-15,0 5-41 16,0 4 24-16,0 22-28 0,0 9 3 15,0 4-9-15,0-8 0 16,0 8-3-16,0-13 2 16,0-9-2-16,0-8-12 15,5-10 9-15,5-4-70 16,0-8 57-16,0-6-79 0,0-3 71 16,0-1-269-1,0-9 226-15,-5-30 17 16</inkml:trace>
        </inkml:traceGroup>
        <inkml:traceGroup>
          <inkml:annotationXML>
            <emma:emma xmlns:emma="http://www.w3.org/2003/04/emma" version="1.0">
              <emma:interpretation id="{E156BAC2-9A4F-428D-BA4E-90E478C3D9EC}" emma:medium="tactile" emma:mode="ink">
                <msink:context xmlns:msink="http://schemas.microsoft.com/ink/2010/main" type="inkWord" rotatedBoundingBox="20780,13739 23459,13854 23407,15046 20729,14931"/>
              </emma:interpretation>
              <emma:one-of disjunction-type="recognition" id="oneOf1">
                <emma:interpretation id="interp1" emma:lang="" emma:confidence="1">
                  <emma:literal>for</emma:literal>
                </emma:interpretation>
                <emma:interpretation id="interp2" emma:lang="" emma:confidence="1">
                  <emma:literal>f or</emma:literal>
                </emma:interpretation>
                <emma:interpretation id="interp3" emma:lang="" emma:confidence="0">
                  <emma:literal>F or</emma:literal>
                </emma:interpretation>
                <emma:interpretation id="interp4" emma:lang="" emma:confidence="0">
                  <emma:literal>G or</emma:literal>
                </emma:interpretation>
                <emma:interpretation id="interp5" emma:lang="" emma:confidence="0">
                  <emma:literal>E or</emma:literal>
                </emma:interpretation>
              </emma:one-of>
            </emma:emma>
          </inkml:annotationXML>
          <inkml:trace contextRef="#ctx0" brushRef="#br0" timeOffset="5313.7493">8831 1230 328 0,'0'0'148'0,"5"9"-117"0,-5-9-39 0,0 0 39 16,5 0-26-16,5 0 37 15,5 4-32-15,5-4 27 16,15-4-28-16,10 4 15 0,15-13-18 16,5 4-3-16,15-13-1 15,-5-1-19-15,-6 6 13 16,1 3-88-16,0 5 72 15,-5 9-141-15,0 0 122 16,-5 5-192 0</inkml:trace>
          <inkml:trace contextRef="#ctx0" brushRef="#br0" timeOffset="5029.0593">9635 445 236 0,'-25'-14'105'0,"25"14"-83"0,-20-9-28 16,10 5 66-1,0 0-49-15,-5-1 50 0,0 5-46 0,-5 0 38 16,0 0-40-16,-10 5 16 15,5-5-21 1,-10 8-5-16,-5 6 4 0,-5 4-6 16,-4 4 11-16,4 4-9 15,0 5 7-15,5 9-7 16,10 14-2-16,5 3 0 16,5 5 1-16,5 1-1 15,5-15-1-15,10 10 1 16,10-5 10-16,0-4-9 15,0-5-3-15,0 1 1 16,-5-1 3-16,-5 1-3 16,0 8-8-16,-5 9 6 15,5 5 10-15,0-1-7 0,5-8-36 16,5-14 27-16,5-13-100 16,10-22 83-16,5-18-306 15,0-9 255 1,-5-21 23-16</inkml:trace>
          <inkml:trace contextRef="#ctx0" brushRef="#br0" timeOffset="5764.8633">9954 1288 184 0,'5'-18'82'0,"-5"14"-65"0,0-5-21 16,0 9 90-16,-5-5-69 16,-5 1 34-16,-4 4-37 15,-1 0 14-15,-5 4-20 16,0 5 26-16,0 4-26 0,0 5 16 16,5 4-18-16,0 9 11 15,10 9-12-15,5-4 13 16,15-1-13-16,15-4 20 0,20-4-19 15,9-9 14-15,6-5-15 16,5-8-3-16,0-14 0 16,0-18 3-16,-5-4-4 15,-10 0 14-15,-15-5-11 16,-15 1 6-16,-15-5-7 16,-15 0-5-16,-20-4 2 15,-5 8-3 1,-5 1 2-16,-20 13-2 15,-15 8 2-15,0 5-2 16,0 14 2-16,10-1 1 16,10 10 0-16,16 3-3 0,14 1 2 15,15 4-33-15,15 9 27 16,25-9-76-16,14 1 63 0,11-6-120 16,15-8 107-16,5-4-218 15</inkml:trace>
          <inkml:trace contextRef="#ctx0" brushRef="#br0" timeOffset="6109.8483">10853 1248 288 0,'10'-5'131'0,"-10"5"-103"0,0 0-35 15,0 5 45 1,-5-5-31-16,-5 4 42 0,0 5-37 16,0 4 28-16,-5 5-30 15,5 4 23 1,0 1-24-16,0 12 23 0,5-4-24 0,5-4 21 15,5-9-22 1,5-32 8-16,0-4 0 0,0-8-11 16,5-5 16-16,0-5-16 15,0-4-2 1,0-4 0-16,10-14-2 16,-5 5 0-16,15 4-3 15,-10 0 2-15,20 5-8 16,-10 4 7-16,15 9 1 15,-5 0 1-15,14 18 0 16,-14 4 0-16,10 13-23 16,-10 1 18-16,5 12-68 15,-10-3 57-15,5 8-143 16,-10-4 122-16</inkml:trace>
        </inkml:traceGroup>
      </inkml:traceGroup>
    </inkml:traceGroup>
    <inkml:traceGroup>
      <inkml:annotationXML>
        <emma:emma xmlns:emma="http://www.w3.org/2003/04/emma" version="1.0">
          <emma:interpretation id="{02742D8E-008B-47A9-BFAC-5862A29E062D}" emma:medium="tactile" emma:mode="ink">
            <msink:context xmlns:msink="http://schemas.microsoft.com/ink/2010/main" type="paragraph" rotatedBoundingBox="12986,15270 23489,15430 23470,16695 12966,16535" alignmentLevel="3"/>
          </emma:interpretation>
        </emma:emma>
      </inkml:annotationXML>
      <inkml:traceGroup>
        <inkml:annotationXML>
          <emma:emma xmlns:emma="http://www.w3.org/2003/04/emma" version="1.0">
            <emma:interpretation id="{E365EA53-D4B0-43EA-A3A7-D43E23A93AFC}" emma:medium="tactile" emma:mode="ink">
              <msink:context xmlns:msink="http://schemas.microsoft.com/ink/2010/main" type="line" rotatedBoundingBox="12986,15270 23489,15430 23470,16695 12966,16535"/>
            </emma:interpretation>
          </emma:emma>
        </inkml:annotationXML>
        <inkml:traceGroup>
          <inkml:annotationXML>
            <emma:emma xmlns:emma="http://www.w3.org/2003/04/emma" version="1.0">
              <emma:interpretation id="{D8549D45-0723-41E2-BDAA-491F5F4340F7}" emma:medium="tactile" emma:mode="ink">
                <msink:context xmlns:msink="http://schemas.microsoft.com/ink/2010/main" type="inkWord" rotatedBoundingBox="12984,15355 18169,15433 18151,16614 12966,16535"/>
              </emma:interpretation>
              <emma:one-of disjunction-type="recognition" id="oneOf2">
                <emma:interpretation id="interp6" emma:lang="" emma:confidence="1">
                  <emma:literal/>
                </emma:interpretation>
              </emma:one-of>
            </emma:emma>
          </inkml:annotationXML>
          <inkml:trace contextRef="#ctx0" brushRef="#br0" timeOffset="7822.0912">1328 2242 192 0,'-5'-9'85'0,"5"0"-67"0,-15 0-23 0,10 9 25 16,-5 0-17-16,-5 5-1 15,0 4-1-15,-5 4 4 16,0 5-4-16,0 8 48 0,-5 5-39 15,0 5 48-15,0-1-44 16,5 10 35-16,0-1-36 16,5 0 18-16,5 5-23 15,15 4-4-15,10 10-2 16,10-10 26-16,20-4-22 16,10-14 31-16,10-8-28 15,10-18 16-15,15-27-19 16,5-4 3-16,0-9-7 0,-11-5 10 15,-19 1-9-15,-15-14 7 16,-20 0-7-16,-25-4-2 16,-20 0 0-16,-15 4-1 15,-15 4 0-15,-10 10 0 16,-9 13 0-16,-1 8-6 16,-10 14 5-16,10 9-11 15,5 0 9-15,10 9-57 16,15 8 46-16,20 10-98 15,30-1 86-15,10 5-149 16,10 5 134-16,25 8-139 16</inkml:trace>
          <inkml:trace contextRef="#ctx0" brushRef="#br0" timeOffset="8558.093">2376 2610 204 0,'5'18'92'0,"0"-14"-73"0,5 10-24 16,-5-10 92-16,0 9-70 15,5 5 26-15,-5 22-31 16,0 4 12-16,-10 10-18 15,0 3 8-15,0 1-10 0,0-5 1 16,0-4-4-16,0-4 8 16,0-6-7-16,5-7 5 15,0-10-6-15,0-5 28 0,5-12-6 16,5-5-15 0,-5-13 13-16,-5-10-16 15,0-12 11-15,-10-14-11 16,-5-22-1-16,-5-4-2 15,0-1 4-15,5-4-5 16,-4-8-3-16,9-10 2 16,10-4 0-16,5 9 0 15,9 13 0-15,11 9 0 16,10 13-3-16,5 5 2 16,20 13-5-16,0 9 5 15,-5 9 0-15,0 8 1 16,0 10 0-16,0 8 0 0,-10 10-3 15,-15 17 2-15,-15 9-5 16,-15 9 5-16,-10 4 3 16,-15 0-2-16,-15 9 3 15,-15 0-2-15,-5-8-3 16,-10-6 1-16,5-8 4 16,20-9-3-16,15-13-22 15,15-5 17-15,15-8-110 16,20-18 90-16,10-5-120 15,15-4 109-15,0-1-167 16</inkml:trace>
          <inkml:trace contextRef="#ctx0" brushRef="#br0" timeOffset="9142.2122">3180 2339 156 0,'0'5'69'0,"10"4"-55"0,-15 4-18 0,10-8 93 0,0 8-71 16,0 5 72-16,5 8-67 16,0 10 50-16,0-5-55 15,15 4 30-15,0-4-35 0,0 0 10 16,5-8-17-16,0-6 22 16,10-12-22-16,10-10 9 15,-5-8-11-15,0-14-2 16,-10-13-1-16,-11-8 10 15,-9-6-9-15,-5 1 3 16,-10-9-4-16,-15 0-9 16,-5 18 6-16,-4 8-4 15,-6 14 4-15,-5 31-5 16,-10 13 6-16,-10 18 0 0,-10 18 1 16,0 4-3-16,0 4 2 15,10 5 4-15,10 14-3 16,10-1 3-16,15-4-2 15,20-9 2-15,20-14-2 16,20-17 13-16,20-13-10 16,10-18 3-16,10-14-5 15,20-8-4-15,-5-22 2 16,-11-1-34-16,1 1 27 16,-5 4-172-16,-15 4 140 15,-10 14-277 1</inkml:trace>
          <inkml:trace contextRef="#ctx0" brushRef="#br0" timeOffset="9697.7551">4204 2588 316 0,'5'13'141'0,"14"-13"-111"0,-9 5-38 0,-5-1 53 16,0 5-37-16,-10 9 31 15,0 8-30-15,-5 23 5 16,1 4-10-16,-1-4 3 0,0-4-6 15,0-14 37-15,5-9-30 16,0-22 45 0,5-31-13-16,5-9-27 15,5-4 3-15,5-5-12 16,4-5-3-16,6-12 0 16,10-1-7-16,5 5 5 15,5 5 6-15,0 8-5 16,-5 9-7-16,0 13 5 15,0 14-2-15,-5 8 3 0,-5 14-5 16,-5 13 5-16,0 10 3 16,-5 12-2-16,-5 0 0 15,-5 5 1-15,0 0-7 16,-5 13 5-16,-5 9 3 16,0-4-2-16,0-5 0 15,0-9 1-15,0-9-35 16,5-8 27-16,0-10-65 15,5-8 55-15,5-9-130 16,0-4 113-16,5-10-274 16</inkml:trace>
          <inkml:trace contextRef="#ctx0" brushRef="#br0" timeOffset="10419.5832">5976 2091 296 0,'25'0'131'0,"-25"4"-103"0,20 23-35 16,-20-9 43-16,0 13-30 15,0 13 20-15,0 9-19 16,0 14 21-16,0-9-21 16,0-1 19-16,0 1-19 0,10-5 4 15,0-8-7-15,-5 4 5 16,0-10-6-16,0-7 4 16,0-24-11-1,0-3 3-15,-5-5-69 0,0 0 55 16,0-5-60-16,-10-3 56 15,-10-1-43-15,0 0 46 16,0-5-14-16,-5 1 21 16,-5-5-2-16,0-13 7 15,-5 0 26-15,0 5-18 16,-5-1 52-16,-5 0-43 16,0 10 28-16,0 8-30 15,0 9 17-15,5 4-21 16,0 18 30-16,5-4-29 15,11 0 25-15,4-5-24 16,10 1 45-16,5-6-41 0,15 1 30 16,10-4-31-16,14-5 13 15,21 0-19-15,10-9 8 16,10-4-10-16,10-5-5 16,-5 0 1-16,-5 5-23 15,0 4 18-15,0 0-157 16,-1 0 126-16,6 0-326 15</inkml:trace>
        </inkml:traceGroup>
        <inkml:traceGroup>
          <inkml:annotationXML>
            <emma:emma xmlns:emma="http://www.w3.org/2003/04/emma" version="1.0">
              <emma:interpretation id="{F9A082B8-22D5-47DA-8958-C9569DD77809}" emma:medium="tactile" emma:mode="ink">
                <msink:context xmlns:msink="http://schemas.microsoft.com/ink/2010/main" type="inkWord" rotatedBoundingBox="18837,15359 23489,15430 23473,16544 18820,16473"/>
              </emma:interpretation>
              <emma:one-of disjunction-type="recognition" id="oneOf3">
                <emma:interpretation id="interp7" emma:lang="" emma:confidence="1">
                  <emma:literal/>
                </emma:interpretation>
              </emma:one-of>
            </emma:emma>
          </inkml:annotationXML>
          <inkml:trace contextRef="#ctx0" brushRef="#br0" timeOffset="13375.8921">7493 2220 252 0,'0'0'111'0,"0"9"-87"0,0-1-30 0,0-3 55 15,0 4-40-15,0 4 11 16,5 5-14-16,0 4 10 16,0 0-12-16,0 0 26 0,5 1-23 15,0-6 22-15,0-3-22 0,0-6 8 16,0-3-11-16,0-5 6 15,0 0-7-15,-5-9-2 16,0 0 0-16,-5-9 1 16,0-4-1-16,-5 0-9 15,0-13 6-15,-5-10 10 16,0 10-7-16,-5-1-8 16,-5 10 5-16,0 3 4 15,-5 6-2-15,-10 3-11 16,-5 10 9-16,-4 13 0 15,-6 13 2-15,-5 5-3 16,0 12 2-16,-5 10-2 0,0 9 2 16,10 9 6-16,5-5-4 15,10 4 23-15,5 10-19 16,20 8 18-16,15-4-18 16,15-5 21-16,25-8-20 15,15-9 22-15,20-14-21 16,0-13 22-16,5-13-22 15,10-9 2-15,9-9-6 16,-4-9 1-16,0-13-3 16,-5-1-15-16,-15-8 12 15,-15-9-118-15,-10 9 94 16,-10 9-198-16,-11 18 171 16,-4 17-159-1</inkml:trace>
          <inkml:trace contextRef="#ctx0" brushRef="#br0" timeOffset="13781.4943">8247 2047 336 0,'5'-23'151'0,"0"19"-119"0,0 4-41 0,-5 0 47 16,0 4-32-16,0 5 12 15,0 5-13-15,0 21 11 16,0 5-12-16,0 9 14 0,0 4-13 15,0 5 14-15,0 13-14 16,0-5 9-16,0 1-11 16,0 22 2-16,0-1-4 15,5 1 2-15,5-9-2 16,5-13-37-16,5-14 28 16,0-18-81-16,5-12 69 15,-5-10-113-15,0-13 101 16,-5-9-212-16</inkml:trace>
          <inkml:trace contextRef="#ctx0" brushRef="#br0" timeOffset="14187.5657">8771 2628 340 0,'-5'9'154'0,"-15"0"-121"0,-5 17-42 16,10-12 47-16,0 17-32 15,0 13 3-15,6 5-6 0,9 0 4 16,14-5-6-16,11-4 34 0,15-9-28 16,5-9 23-16,20-13-22 15,20-18 7-15,5-9-11 16,10-26 9-16,-10-5-10 15,-15 5 2-15,-16 0-4 16,-9-1-1-16,-20 5 1 16,-20 0-4-16,-15 9 2 15,-25 5-5-15,-20 8 5 16,-14 9 6-16,-11 9-5 16,-5 4 1-16,5 5 0 15,-10 0-1-15,5 4 0 16,15 1-31-16,15-5 24 0,15 0-176 15,15-1 142-15,40 6-262 16</inkml:trace>
          <inkml:trace contextRef="#ctx0" brushRef="#br0" timeOffset="14953.8481">10264 2406 244 0,'0'-4'111'0,"0"4"-87"0,0 0-30 15,-5 0 85-15,-5 4-63 16,-5 0 64-16,-5 5-59 15,-20 5 5-15,-5-1-17 16,-5 0 10-16,-5-4-14 0,-5 4 11 16,11 5-11-16,-1 0 2 15,0 0-5-15,10-5-1 16,5 5 0-16,10 0 1 0,15-1-1 16,15 1-1-16,10 0 1 15,15-5 4-15,15 0-4 16,10 1 0-16,10-5 0 15,-6 4 1-15,-4 0-1 16,-5 1-9-16,-5 12 6 16,-5 10 7-16,-10-1-5 15,-10 1-2-15,-5-5 2 16,-10-5 0-16,-15 5 0 16,-10-8-6-16,-25-1 5 15,-15-4 6-15,-5-5-5 16,-5-9 1-16,6 1 0 15,4-5-49-15,10-5 38 16,10-4-126-16,15 1 105 0,10 3-276 16</inkml:trace>
          <inkml:trace contextRef="#ctx0" brushRef="#br0" timeOffset="15508.1893">10673 2584 316 0,'-5'4'144'0,"0"-4"-113"0,-5 9-39 0,5-5 59 16,-5 5-42-16,5 4 13 15,0 5-15-15,10 4 18 16,5 1-19-16,20-6 47 0,5 1-40 16,5-5 28-16,10-8-31 15,10-5 6-15,5-9-11 16,0-4 0-16,0-10-4 16,-10-3 2-16,-10-10-2 15,-10-4-1-15,-15-4 1 16,-6-5-15-16,-14 5 11 15,-5 8-8-15,-9 5 8 16,-11 9-1-16,-15 13 3 0,0 9-2 16,0 9 2-16,-5 13-2 15,-10 14 2-15,-10 4 4 16,0 9-3-16,0 17-5 16,0 18 4-16,10 5 3 15,15 0-2-15,15-5 3 16,21-13-2-16,18-13 19 15,31-9-16-15,15-14 30 16,20-8-26-16,25-18 2 16,5-9-7-16,15-14-5 15,-6-8 2-15,-19 0-70 16,-10-5 55 0,-10 10-371-16,-20-1 301 0</inkml:trace>
        </inkml:traceGroup>
      </inkml:traceGroup>
    </inkml:traceGroup>
    <inkml:traceGroup>
      <inkml:annotationXML>
        <emma:emma xmlns:emma="http://www.w3.org/2003/04/emma" version="1.0">
          <emma:interpretation id="{EDFF4491-1087-4CDD-BA85-46D7EF5560E7}" emma:medium="tactile" emma:mode="ink">
            <msink:context xmlns:msink="http://schemas.microsoft.com/ink/2010/main" type="paragraph" rotatedBoundingBox="9470,16636 34001,16712 33995,18936 9463,18861" alignmentLevel="1"/>
          </emma:interpretation>
        </emma:emma>
      </inkml:annotationXML>
      <inkml:traceGroup>
        <inkml:annotationXML>
          <emma:emma xmlns:emma="http://www.w3.org/2003/04/emma" version="1.0">
            <emma:interpretation id="{77A56B11-B6FD-4CCC-9799-4A1C3F5244AC}" emma:medium="tactile" emma:mode="ink">
              <msink:context xmlns:msink="http://schemas.microsoft.com/ink/2010/main" type="line" rotatedBoundingBox="9470,16636 34001,16712 33995,18936 9463,18861"/>
            </emma:interpretation>
          </emma:emma>
        </inkml:annotationXML>
        <inkml:traceGroup>
          <inkml:annotationXML>
            <emma:emma xmlns:emma="http://www.w3.org/2003/04/emma" version="1.0">
              <emma:interpretation id="{9496B8AA-215F-4DEA-A8BB-C4CE403AC706}" emma:medium="tactile" emma:mode="ink">
                <msink:context xmlns:msink="http://schemas.microsoft.com/ink/2010/main" type="inkWord" rotatedBoundingBox="9469,16863 14693,16879 14688,18474 9464,18458"/>
              </emma:interpretation>
              <emma:one-of disjunction-type="recognition" id="oneOf4">
                <emma:interpretation id="interp8" emma:lang="" emma:confidence="1">
                  <emma:literal/>
                </emma:interpretation>
              </emma:one-of>
            </emma:emma>
          </inkml:annotationXML>
          <inkml:trace contextRef="#ctx0" brushRef="#br0" timeOffset="17430.3336">-2366 3830 100 0,'5'-13'46'0,"-5"4"-37"0,5 0-11 0,-5 9 103 16,0 0-80-16,0 0 82 15,0 0-77-15,-5 5 40 16,0 8-48-16,0 9 18 0,-5 9-26 16,0 9 22-16,-10 14-24 15,0 30 15-15,10 14-17 16,5 8 17-16,10-8-18 15,15-5 18-15,15-9-18 16,10 0 32-16,20-8-29 16,10-14 31-16,9-13-30 15,16-14 16-15,20-8-19 16,0-9 3-16,-5-23-7 0,-5-4 5 16,-1-4-6-16,-4-5 6 15,-10-4-6-15,-5-9 3 16,-10-13-3-16,-5-10-1 15,-20-12 1-15,-10-10 1 16,-10-17-1-16,-21 0 5 16,-9 13-5-16,-5 18 6 15,-24-4-6-15,-11-1-5 16,-15 9 3-16,-10 5-3 16,0 4 3-16,0 5-13 15,0-5 11-15,5-9-39 0,5-8 33 16,25-1-165-16,20 1 136 15,20 4-339 1</inkml:trace>
          <inkml:trace contextRef="#ctx0" brushRef="#br0" timeOffset="18240.0803">115 4021 260 0,'35'-22'118'0,"-10"9"-93"0,-15-5-32 0,0 9 79 16,-10 5-58-16,-10-1 26 15,-5 5-29-15,-10 5 13 16,-10-1-18-16,-15 5 25 0,0 0-23 16,-5 9 18-16,-5-1-19 15,0 6 10-15,5-1-12 16,16 0 2-16,4 13-5 16,10 1 2-16,15 4-3 0,10 0 2 15,15 0-2-15,10 0-1 16,10-5 1-16,4-4-1 15,16 0 0-15,-10 5 0 16,-5-5 0-16,-5 4 5 16,-5-4-4-16,-5-4-5 15,-10 4 3-15,-10-4-3 16,-10-1 3-16,-5 1 4 16,-20 0-3-16,-5-5 6 15,-10-9-5-15,-5-4 25 16,0-5-20-16,1-8 1 15,-1-5-5-15,5 0-2 0,5 0 1 16,10 1-80-16,5-1 62 16,25 4-173-1,10 10-16 1,5-1 145-16,15 9-59 16</inkml:trace>
          <inkml:trace contextRef="#ctx0" brushRef="#br0" timeOffset="18766.3016">444 4385 288 0,'-20'13'131'0,"10"-4"-103"0,1 18-35 15,4-18 62-15,0 4-45 16,5 5 22-16,0 9-23 16,10 4 12-16,4 0-16 15,6-5 25-15,15 1-22 0,10-5 32 16,5-9-30-16,0-4 20 16,5-9-22-16,5-9 7 15,-5-8-11-15,-10-14 3 16,-5-9-5-16,-15-5 2 15,-5-4-3-15,-10-4-6 0,-10 0 4 16,-20 4-8-16,-5 14 6 16,-5 30-1-16,-5 10 3 15,-5 8-2-15,-15 14 2 16,0 8 1-16,-10 18 0 16,0 5-3-16,5-5 2 15,5 9 4-15,6 18-3 16,19 5 3-16,10-1-2 15,10-4 5-15,15-14-5 16,20-8 20-16,15-14-17 16,24-21 16-16,6-15-15 15,10-16 6-15,10-15-8 16,-5-3-22-16,0-1 16 16,-10-4-188-16,-10 13 150 15,-1 14-322-15</inkml:trace>
          <inkml:trace contextRef="#ctx0" brushRef="#br0" timeOffset="19741.3477">1927 4540 208 0,'30'-13'95'0,"-55"4"-75"0,35 0-25 15,-15 1 86-15,0-6-65 16,0-4 37-16,-10 5-38 16,-10-5 10-16,-10 5-18 0,-10 0 5 0,-10 17-9 15,-5 14 1-15,-4 4-3 16,-1 18 13-16,-10 0-10 16,5 9 9-16,5 0-10 15,10 22 4-15,10-5-5 16,15-4 16-16,15-4-14 15,5-14 35-15,45-13-30 16,15-17 16-16,25-19-19 16,25-26-3-16,35-13-1 15,-6-5 12-15,11-13-11 16,5-9 18-16,0-18-16 16,-10-26 9-16,-21-1-10 15,-24 1-5-15,-25 0 1 16,-15-1-17-16,-20 1 13 0,-10 13-7 15,-15 18 8-15,-25 21-9 16,-5 15 9-16,-10 25-10 16,-10 23 10-16,-5 9 1 15,-5 18 2-15,0 17-9 16,0 10 7-16,1 3 1 16,-1 10 1-16,5 30-3 15,5 14 2-15,20 5 4 16,10-5-3-16,10-5 0 15,20 14 1-15,10-13 15 16,20-14-12-16,15-18 15 16,15-17-14-16,14-18 6 0,1-18-8 15,5-18-75-15,5-30 57 16,10-5-426 0</inkml:trace>
        </inkml:traceGroup>
        <inkml:traceGroup>
          <inkml:annotationXML>
            <emma:emma xmlns:emma="http://www.w3.org/2003/04/emma" version="1.0">
              <emma:interpretation id="{13F44A1C-8280-4CA3-A74F-38E65A1E9E48}" emma:medium="tactile" emma:mode="ink">
                <msink:context xmlns:msink="http://schemas.microsoft.com/ink/2010/main" type="inkWord" rotatedBoundingBox="16010,16872 22416,16892 22411,18637 16005,18617"/>
              </emma:interpretation>
              <emma:one-of disjunction-type="recognition" id="oneOf5">
                <emma:interpretation id="interp9" emma:lang="" emma:confidence="1">
                  <emma:literal/>
                </emma:interpretation>
              </emma:one-of>
            </emma:emma>
          </inkml:annotationXML>
          <inkml:trace contextRef="#ctx0" brushRef="#br0" timeOffset="20882.7682">4094 4745 320 0,'0'-14'144'0,"0"14"-113"0,0 5-39 16,0-5 50-16,0 4-35 15,0 1 46-15,5-1-41 16,5 0 32-16,10 1-33 15,15-1 25-15,15-8-27 0,19-5 9 16,21-9-12-16,5 1-4 16,0-10-1-16,5-4-29 15,0 0 22-15,-5 4-116 16,-6 5 95-16,-14 4-236 0,10 9 201 16,-10 5-88-1</inkml:trace>
          <inkml:trace contextRef="#ctx0" brushRef="#br0" timeOffset="20612.6387">5262 3955 296 0,'10'-36'131'0,"-15"27"-103"0,0-17-35 0,0 12 85 0,-15-8-63 15,-5-4 28-15,-15-10-31 16,-15-4 2-16,0-18-10 16,0 10 5-16,-5 8-6 0,-5 9 12 15,-4 8-11-15,-1 19 12 16,0 22-12-16,0 13 0 15,0 18-2-15,5 13 1 16,10 0-2-16,10-4 2 16,10 4-2-16,10 9-1 15,10 17 1-15,15 10-1 16,10 4 0-16,5-4 8 0,0 4-6 16,0 4 10-16,0 1-9 15,0-1 2-15,0-8-4 16,-5-5 2-16,0-13-2 15,0-13 2-15,0-14-2 16,0-9-3-16,5-13 1 16,0-9-80-16,0-13 63 15,0-18-226-15,-5-4 188 16,-10-9-162 0</inkml:trace>
          <inkml:trace contextRef="#ctx0" brushRef="#br0" timeOffset="21303.106">5317 4611 272 0,'-75'58'125'0,"55"-40"-99"0,-15 17-33 0,20-21 45 16,-5 12-31-16,10 14 23 15,0 5-23-15,10-5 44 0,10-5-39 16,5-4 54-16,25-4-50 16,10-5 9-16,5-9-17 0,0-4-3 15,10-9-3-15,5-13 4 16,-1-5-5-16,-4-17 6 16,-5-5-6-16,-5-9 3 15,-10 0-3-15,-10-4 13 16,-15 0-10-16,-15-5 9 15,-15 5-10-15,-20 8-1 16,-15 10-1-16,-10 17-7 16,-5 18 5-16,-15 13-3 15,-4 14 3-15,4 4-10 16,10 9 8-16,15 0-13 16,15 4 13-16,15 5-39 0,20-9 33 15,30-9-72-15,15-31 62 16,10-4-140-16,20-10 121 15,4 1-201 1</inkml:trace>
          <inkml:trace contextRef="#ctx0" brushRef="#br0" timeOffset="21664.2633">6096 4780 340 0,'-15'31'154'0,"10"-18"-121"0,-5 23-42 0,0-18 75 15,5 4-54-15,0 5 24 16,0 4-26-16,0 4 2 0,15-4-8 16,0-4 14-16,0-5-14 0,0-4 24 15,0-9-22-15,5-9 34 16,0-18-30-16,4-31 17 16,1-4-19-16,0-9 20 15,5 4-21-15,0-9 8 16,0 1-11-16,5 4 1 15,0 4-4-15,5 9-3 16,-5 9 1-16,10 5-24 16,5 8 19-16,5 5-37 15,0 4 33-15,5 9-21 16,0 0 23-16,0 1-24 16,-1 3 25-16,-4 1-98 0,-5 4 81 15,-5 4-354 1,0-4 293-16,-10 0 19 15</inkml:trace>
          <inkml:trace contextRef="#ctx0" brushRef="#br0" timeOffset="23034.6388">7583 3693 160 0,'-5'-13'72'0,"5"-1"-57"0,0 5-19 0,0 9 51 15,0 0-38-15,0 0 11 16,0 0-14-16,0 5 29 15,0 4-27-15,0 0 36 0,0 4-33 16,5 0 20-16,0 1-23 16,0-1 18-16,5 5-19 15,-5-1 2-15,0-3-7 16,0-1-4-16,-5 0 2 0,0 5-76 16,0-5 60-16,5 10-113 15,0-1-58 1</inkml:trace>
          <inkml:trace contextRef="#ctx0" brushRef="#br0" timeOffset="23390.3418">7828 3546 200 0,'5'-22'88'0,"-5"22"-69"0,0 0-24 0,0 0 55 15,0 9-40-15,0 0 41 16,0 0-38-16,5 0 33 15,5 4-35-15,5 5 20 0,0 4-23 16,-5 5 15-16,5 4-17 16,0 4 0-16,-5 1-4 15,-5-5 1-15,-5 4-2 0,0-13-43 16,0 1 34-16,10-6-147 16,0-3 120-16</inkml:trace>
          <inkml:trace contextRef="#ctx0" brushRef="#br0" timeOffset="24546.3079">8457 4438 176 0,'-15'-8'82'0,"10"12"-65"0,0 0-21 0,0 1 67 16,0-1-50-16,0 5 40 16,0 4-39-16,5 1 32 0,5 4-35 15,5 8 34-15,5 1-34 0,10-5 34 16,10-4-34-16,0-5 42 15,20 5-40-15,5-9 19 16,-1 0-23-16,6-1 0 16,0-3-6-16,0-1 4 15,-5-4-6-15,5-4 3 16,-5-5-3-16,-5-9 5 16,-5-8-5-16,-5-14 0 15,0-9 0-15,-16-9-1 16,-14-17 0-16,-10 8 0 0,-10 9 0 15,-10 10-6 1,-9 8 5-16,-21 9-3 0,-15 13 3 16,-5 9-2-16,-5 13 2 15,-15 28 1-15,0 12 0 16,0 9 0-16,-5 9 0 16,16 5-6-16,-1 4 5 15,15-9 0-15,10 5 1 16,10 17 14-16,20 0-11 15,15 0 13-15,15-4-12 16,20-13 9-16,15-5-10 16,25-22 7-16,5-13-7 15,14-14 12-15,21-18-11 16,0-12 3-16,0-10-5 16,-10-13-12-16,-20 0 8 15,-15 5-75-15,-16 4 60 0,-9 8-226 16,-10 10 187-16</inkml:trace>
          <inkml:trace contextRef="#ctx0" brushRef="#br0" timeOffset="25491.4857">9825 4647 252 0,'0'-13'111'0,"0"22"-87"0,-5-1-30 16,5-3 63-16,0-1-46 16,-5 5 27-16,0 4-28 15,-5 5 17-15,0 4-20 16,0 9 24-16,0 9-23 0,0 0 38 16,5-4-35-16,0-5 17 15,0-4-20-15,0-5 26 16,5-5-26-16,0-8 30 15,0-9-29-15,0-13 7 16,5-18-11-16,0-5 0 16,5-8-4-16,-5 0-1 15,5-10 1-15,0-3-4 0,5-1 2 16,5 0 1-16,0 5 0 16,5 9 2-16,0 4-1 15,0 0-12-15,0 18 9 16,-1 8-2-16,1 10 2 15,0 13-1-15,-5 9 2 16,-10 8 1-16,5 19 0 16,-10-5 0-16,5-1 0 15,0-3 0-15,0-5 0 16,0-4 2-16,0-5-1 16,5-9 5-16,5-8-5 15,0-10 9-15,0-21-8 0,0-10-4 16,0-13 2-16,0-4 0 15,0-14 0-15,0 1-3 16,0 17 2-16,-5 14-2 16,-5 8 2-16,0 36-10 15,-5 13 8 1,0 13 1-16,0 5 4 16,5 5-1-16,0 4-6 15,0-9 4-15,-5-1 0 16,0 6 1-16,-5 4 2 15,-5 8-1-15,5 10-15 16,-10 4 12-16,0 0-59 16,10-5 47-16,10-8-106 0,0-13 92 15,10-23-159-15,20-22 142 16,5-22-147 0</inkml:trace>
        </inkml:traceGroup>
        <inkml:traceGroup>
          <inkml:annotationXML>
            <emma:emma xmlns:emma="http://www.w3.org/2003/04/emma" version="1.0">
              <emma:interpretation id="{8A910D3F-CA41-4E18-9CDC-399C2E3551F1}" emma:medium="tactile" emma:mode="ink">
                <msink:context xmlns:msink="http://schemas.microsoft.com/ink/2010/main" type="inkWord" rotatedBoundingBox="22790,16677 27813,16693 27806,18917 22783,18902"/>
              </emma:interpretation>
              <emma:one-of disjunction-type="recognition" id="oneOf6">
                <emma:interpretation id="interp10" emma:lang="" emma:confidence="1">
                  <emma:literal/>
                </emma:interpretation>
              </emma:one-of>
            </emma:emma>
          </inkml:annotationXML>
          <inkml:trace contextRef="#ctx0" brushRef="#br0" timeOffset="26197.8341">10983 4780 324 0,'0'27'144'0,"0"-10"-113"0,0 54-39 16,0-48 59-16,-5 8-42 15,0 9 11-15,0 4-14 16,0 0 7-16,0 5-10 16,0-4 4-16,0-10-5 0,0-4-18 15,0-9 13-15,5-4-64 0,0-5 52 16,0-13-27-16,5-8 30 16,0-10 13-16,-5-4-3 15,0-9 12-15,-5-5-8 16,-5-8 38-16,0-18-31 15,0-1 39-15,-5 6-36 16,5 3 33-16,0 1-34 16,5-9 31-16,5 0-31 15,5 0 16-15,10-5-19 16,5 1 3-16,15-14-7 16,5 9-3-16,5 18 0 15,5 8-1-15,0 14 0 16,0 9-3-16,4 9 2 0,1 26-2 15,-10 5 2-15,-10 13-5 16,-5 4 5-16,-10 5-6 16,-10 0 6-16,0-9-34 15,-35 27 28-15,-5-9-9 16,-10-5 11-16,-5-8 3 16,-5-5 2-16,1-9 2 15,-1-4-1-15,5-10 5 16,5-3-5-16,10-10-31 15,10-3 24-15,10-19-186 16,20 5 150-16,20-9-220 16</inkml:trace>
          <inkml:trace contextRef="#ctx0" brushRef="#br0" timeOffset="26869.8062">11612 4483 312 0,'5'4'141'0,"0"1"-111"0,5-1-38 0,0-4 87 15,5 5-64-15,10-1 45 16,10-4-44-16,10-4 25 15,15-5-31-15,14-9 15 0,6-9-19 0,0-8 6 16,10-1-9 0,0-4-55-16,0-4 41 0,-10 8-209 15,-15 10 170 1</inkml:trace>
          <inkml:trace contextRef="#ctx0" brushRef="#br0" timeOffset="26642.8336">12006 3870 272 0,'15'-4'121'0,"-10"0"-95"0,5 12-33 0,-5-3 71 0,5 4-52 16,-5 4 29-16,5 5-30 15,0 4 33-15,-5 13-33 16,-5 28 23-16,-5 12-25 0,-5 9 6 15,0 5-11-15,-5-5-2 16,0 1-1-16,5-14 7 16,0-9-6-16,5-13-23 15,5-9 16-15,0-14-99 16,5-8 81-16,0-14-142 0,-5-4 125 16,10-8-175-1</inkml:trace>
          <inkml:trace contextRef="#ctx0" brushRef="#br0" timeOffset="27370.3356">12650 4350 300 0,'0'-31'134'0,"0"17"-105"0,5 5-37 0,-5 9 95 0,0 0-70 15,0 9 8-15,0 9-16 16,0 9-2-16,0 13-5 15,5 8-1-15,5-3 0 0,0-1 7 16,10 1-6-16,10-6 10 16,0-3-9-16,-5-9-1 15,0-10-1-15,0-8-172 16,0-9 134-16</inkml:trace>
          <inkml:trace contextRef="#ctx0" brushRef="#br0" timeOffset="27639.1002">13319 4048 400 0,'0'-9'180'0,"-10"22"-141"0,-25 18-49 0,10 5 35 16,-20 26-22-16,-5 18 21 15,-4 18-18-15,-1 21 3 16,-15 28-7-16,5 4 5 0,5-9-6 16,10-14 6-16,10 5-6 15,10-22 9-15,5-22-8 0,5-18-37 16,15-18 27-16,5-22-207 16,10-17 168-16,10-28-230 15</inkml:trace>
          <inkml:trace contextRef="#ctx0" brushRef="#br0" timeOffset="28080.6204">13724 3418 256 0,'0'-5'115'0,"-10"5"-91"0,15 5-30 0,-10-5 57 0,5 4-41 15,-5 5 30-15,0 22-30 16,0 5 4-16,0 12-10 15,-5 6 3-15,0-1-6 0,0-4-75 16,0 0 58-16,0-1-286 16</inkml:trace>
          <inkml:trace contextRef="#ctx0" brushRef="#br0" timeOffset="28316.4069">14078 3396 328 0,'0'17'148'0,"-5"6"-117"0,-15 43-39 0,10-35 64 16,-10 9-46-16,-5 9 14 15,-5 0-17-15,0 0-5 16,5-5 0-16,5 0-58 0,5-4 44 15,10-4-125-15,10-5 105 16,15-5-219 0</inkml:trace>
          <inkml:trace contextRef="#ctx0" brushRef="#br0" timeOffset="29501.1116">14692 4296 264 0,'-15'23'121'0,"10"-10"-95"0,0 9-33 0,5-13 65 0,0 0-47 16,5 4 30-16,5 0-31 15,10 1 34-15,20-1-33 16,0-8 34-16,5-1-34 0,0-8 12 15,10-10-17-15,-5 1-1 16,-1-5-3-16,-4-4-2 16,-5 0 1-16,-10-18 1 15,-5-5-1-15,-10 1-3 16,-15 0 1-16,-10 4 1 16,-15 9 0-16,-5 4 2 15,-5 5-1-15,-5 4 8 16,-19 5-7-16,-11 8-4 15,0 10 2-15,0 8 0 16,5 9 0-16,-5 23-3 0,5 8 2 16,10 14 9-16,10 4-6 15,5 8 24-15,15 6-20 16,10-5 12-16,10 17-13 16,20-4 16-16,25-8-16 15,15-5 23-15,30-18-21 16,10-18 14-16,25-17-16 15,20-18 9-15,9-23-11 16,-4-26 2-16,-15 0-4 16,-10 0-17-16,-25 1 12 15,-20 3-110-15,-26 9 89 16,-24 14-355 0,-25 13 294-16,0 13-70 0</inkml:trace>
          <inkml:trace contextRef="#ctx0" brushRef="#br0" timeOffset="29952.0307">15900 3347 272 0,'0'-14'125'0,"0"14"-99"0,-5 5-33 0,5-1 40 15,0 5-28-15,0 13 41 16,0 23-35-16,-5 8 9 16,-5 18-14-16,10 13 24 0,-5 10-23 15,-5 30 33-15,-5 22-30 16,-5 5 17-16,0-9-19 16,5 13-2-16,0-17-4 0,5-18 1 15,5-18-2-15,5-22 8 16,5-18-7-16,5-22-15 15,5-22 11-15,5-14-154 16,-5-22 122-16,5-22-296 16</inkml:trace>
        </inkml:traceGroup>
        <inkml:traceGroup>
          <inkml:annotationXML>
            <emma:emma xmlns:emma="http://www.w3.org/2003/04/emma" version="1.0">
              <emma:interpretation id="{7F6C3764-8872-459E-8F50-2EE91FE3C360}" emma:medium="tactile" emma:mode="ink">
                <msink:context xmlns:msink="http://schemas.microsoft.com/ink/2010/main" type="inkWord" rotatedBoundingBox="28200,16931 33295,16947 33290,18614 28195,18598"/>
              </emma:interpretation>
              <emma:one-of disjunction-type="recognition" id="oneOf7">
                <emma:interpretation id="interp11" emma:lang="" emma:confidence="1">
                  <emma:literal/>
                </emma:interpretation>
              </emma:one-of>
            </emma:emma>
          </inkml:annotationXML>
          <inkml:trace contextRef="#ctx0" brushRef="#br0" timeOffset="31349.7748">17443 4434 348 0,'0'13'154'0,"-5"5"-121"0,0 18-42 15,5-14 61-15,-5 4-43 16,0 10 25-16,0 4-25 15,0 9 11-15,0 13-14 16,5-5 5-16,0-3-8 0,0-10 4 0,0-8-6 16,0-10 23-16,0-8-19 15,0-9 40-15,0-9-34 16,0-14 14-16,0-21-18 16,0-5 2-16,5-9-7 15,5-13 8-15,15-9-8 16,5-4-7-16,0-1 5 15,0-13-1-15,-1 14 1 16,1 13 0-16,-5 13 0 16,0 14-9-16,-5 12 7 15,0 10-4-15,-5 31 4 16,-5 8-7-16,0 10 6 16,-5 8 2-16,-5 18 1 0,-5 5 0 15,0-5 0-15,0-4 0 16,0-5 0-1,5 9 0-15,0-22 0 0,5-9 11 16,5-22-9-16,0-9 5 16,5-13-5-16,10-9-1 15,0-18 0-15,-5-14-7 16,5-12 5-16,5-5-3 16,0 0 3-16,0 0-2 15,0 22 2-15,-5 14-8 16,0 17 7-16,0 18-4 15,-5 13 4-15,0 9 1 16,0 9 1-16,-5 5 2 16,-5 4-1-16,-5 9-9 0,-5-5 6 15,-5 5 4-15,-5 4-2 16,0 14 0-16,-5 4 1 16,0 0-1-16,5-5 0 15,5-13-17-15,5-13 13 16,0-9-57-16,20-26 47 15,15-14-117-15,0-31 100 16,0-4-115-16,-6-1 109 16,1 5-186-1</inkml:trace>
          <inkml:trace contextRef="#ctx0" brushRef="#br0" timeOffset="31887.7976">18581 4430 276 0,'-10'13'125'0,"5"0"-99"0,-5 18-33 15,5-17 79-15,0 8-58 16,0 9 40-16,5 0-40 15,5 0 20-15,0 0-24 16,10 0 30-16,10-9-30 0,15-4 45 16,20-14-41-16,5-8 1 15,0-9-9-15,4-18-2 16,-4 0-3-16,-10-9-1 0,-10-14 1 16,-15-3-10-16,-15-19 7 15,-5 23-21 1,-10-5 17-16,-10 18-5 15,-15 5 7-15,-15 17 0 16,-20 31 3-16,-10 14-2 16,-4 13 2-16,-11 13-2 15,10 9 2-15,5 0 20 0,10-4-15 16,5 4 19-16,10 5-18 16,10 8 9-16,10-4-10 15,10 0 12-15,10 0-12 16,15 0 20-16,15-4-18 15,20-9 5-15,25-10-7 0,30-12 3 16,20-14-6-16,24-22 6 16,21-22-6-16,-10-14 3 15,-20-12-3-15,-20-10-23 16,-16-4 17-16,-39 4-124 16,-25 9 101-16,-25 14-436 15</inkml:trace>
          <inkml:trace contextRef="#ctx0" brushRef="#br0" timeOffset="30506.7066">16349 4323 264 0,'-20'18'121'0,"10"0"-95"0,-5 17-33 0,10-17 68 16,0 13-50-16,1 9 44 15,-1 0-41-15,10 0 49 16,4 0-47-16,6 0 22 0,15-5-27 16,10-8 38-16,15-5-37 15,10-13 20-15,20-14-24 16,0-12 4-16,-5-19-8 16,-10-8-3-16,-10-5 0 0,-16-13-1 15,-9-14 0-15,-15 1-14 16,-15 13 11-16,-10 13-16 15,-10 13 14-15,-25 14 0 16,-14 18 3-16,-11 22-4 16,-10 13 5-16,0 13-3 15,5 9 3-15,5 14 4 16,10 4-3-16,5 0 9 16,10 18-7-16,10-1 7 15,15-3-6-15,10-10 15 16,15-8-14-16,5-19 15 15,20-3-14-15,25-19 11 16,10-17-11-16,20-18 2 0,5-13-5 16,5-18-34-16,0 0 25 15,-11 0-96-15,-9 9 80 16,-10 9-277-16,-5 18 232 16,-15 21-138-1</inkml:trace>
          <inkml:trace contextRef="#ctx0" brushRef="#br0" timeOffset="32563.1576">19474 4518 220 0,'-19'14'98'0,"9"-1"-77"0,-5 27-26 0,5-27 58 16,0 5-43-16,0 4 62 0,0 5-55 15,0 4 34-15,0 13-37 16,5 5 3-16,0-5-12 0,0-4 2 16,0-9-5-16,5-4 19 15,0-5-17-15,0-13 41 16,0-5-34-16,0-12 20 15,0-19-23-15,5-4 15 16,5-9-17-16,0-9 8 16,10-17-10-16,15-23-5 15,14-9 1-15,1-4-9 16,0 9 7-16,-5 18-2 0,10 12 3 16,-5 15-2-16,-5 12 2 15,5 9-2-15,-10 14 2 16,0 13-5-16,0 18 5 15,-10 22-3-15,-5 18 3 16,-10 13-2-16,-10 13 2 16,-10 9 6-16,-10 14-4 15,-5-1-5-15,-5 1 3 16,5-10 6-16,-5-17-5 16,5-13 1-16,5-23 0 15,10-9-24-15,5-12 18 16,5-14-101-16,10-18 82 15,0-9-265 1,10-9 222-16,0-4-70 16</inkml:trace>
          <inkml:trace contextRef="#ctx0" brushRef="#br0" timeOffset="33404.0156">20283 4376 268 0,'-25'5'121'0,"-10"-1"-95"0,20 5-33 0,20-9 101 16,0 4-75-1,20-4 77-15,5-8-27 16,10-1-47-16,10-5 30 0,10-3-41 16,10-1 12-16,10-4-17 0,15-14-1 15,-1 5-3-15,1 5 1 32,-5-1-2-32,20 0-96 15,-10 1 75-15,25-1-246 0,-26 5 206 16</inkml:trace>
          <inkml:trace contextRef="#ctx0" brushRef="#br0" timeOffset="33163.7831">20902 3631 300 0,'0'-36'134'0,"0"36"-105"0,5-9-37 16,-5 14 59 0,-10-5-42-16,0 22 13 15,0-4-15-15,-5 31 15 16,0-1-17-16,0 32 21 15,-5-9-20-15,0 31 19 16,0-4-18-16,0 26 13 0,1-17-15 16,4-14 6-16,0-4-8 15,0-18 4-15,5-5-6 16,0-13 6-16,5-4-76 16,5-13 55-16,5-23-147 0,5-8 124 15,0-5-158 1,5-5 147-16,-5-8-64 15</inkml:trace>
        </inkml:traceGroup>
        <inkml:traceGroup>
          <inkml:annotationXML>
            <emma:emma xmlns:emma="http://www.w3.org/2003/04/emma" version="1.0">
              <emma:interpretation id="{BA8D4492-F24A-4FC4-B1B5-FBB125C84091}" emma:medium="tactile" emma:mode="ink">
                <msink:context xmlns:msink="http://schemas.microsoft.com/ink/2010/main" type="inkWord" rotatedBoundingBox="33007,17463 33999,17466 33996,18311 33004,18308"/>
              </emma:interpretation>
              <emma:one-of disjunction-type="recognition" id="oneOf8">
                <emma:interpretation id="interp12" emma:lang="" emma:confidence="0">
                  <emma:literal>s</emma:literal>
                </emma:interpretation>
                <emma:interpretation id="interp13" emma:lang="" emma:confidence="0">
                  <emma:literal>S</emma:literal>
                </emma:interpretation>
                <emma:interpretation id="interp14" emma:lang="" emma:confidence="0">
                  <emma:literal>5</emma:literal>
                </emma:interpretation>
                <emma:interpretation id="interp15" emma:lang="" emma:confidence="0">
                  <emma:literal>3</emma:literal>
                </emma:interpretation>
                <emma:interpretation id="interp16" emma:lang="" emma:confidence="0">
                  <emma:literal>g</emma:literal>
                </emma:interpretation>
              </emma:one-of>
            </emma:emma>
          </inkml:annotationXML>
          <inkml:trace contextRef="#ctx0" brushRef="#br0" timeOffset="43174.3612">21781 4132 228 0,'0'-9'101'0,"0"5"-79"0,0-1-28 0,0 5 60 15,0 0-44-15,0 0 6 16,0 0-11-16,0 0-1 16,0-4-3-16,-5 0-1 0,-5 4 1 15,0 0-1-15,-10 0 0 16,-10 0 14-16,-10 4-11 16,-5 0 15-16,0 10-13 0,0-1 11 15,0 9-11-15,5 0 8 16,10-4-10-16,10 4 13 15,10 1-12-15,15-1 26 16,15 0-23-16,10 0 8 16,20 0-11-16,5 1 9 15,5-6-10-15,10 1-4 16,5 4 1-16,0 0-3 16,-5-4 2-16,-10 4 6 15,-10 1-4-15,-16 3 0 16,-9 5 0-16,-10 0-1 15,-10 5 0-15,-15-1 0 16,-15 1 0-16,-15 13 2 16,-14-1-1-16,-11-8 16 15,-20-4-13-15,20-5 12 0,-50-9-11 16,5-4-6-16,10-9 1 16,11-9 0-16,9-5 0 15,10-17-73-15,15-5 57 16,30 1-319-1,20-1 260-15,45-39-27 16</inkml:trace>
        </inkml:traceGroup>
      </inkml:traceGroup>
    </inkml:traceGroup>
  </inkml:traceGroup>
</inkml:ink>
</file>

<file path=ppt/ink/ink2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49:42.336"/>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B610A191-1499-4FB3-AEC2-BF4ED22FF6FB}" emma:medium="tactile" emma:mode="ink">
          <msink:context xmlns:msink="http://schemas.microsoft.com/ink/2010/main" type="inkDrawing" rotatedBoundingBox="14905,7316 15828,7701 15514,8452 14591,8066" semanticType="callout" shapeName="Other">
            <msink:sourceLink direction="with" ref="{779A9AFB-934A-4CD8-A1CC-6184576835AE}"/>
          </msink:context>
        </emma:interpretation>
      </emma:emma>
    </inkml:annotationXML>
    <inkml:trace contextRef="#ctx0" brushRef="#br0">2801-5586 180 0,'10'0'82'0,"-10"5"-65"0,25 3-21 0,-20 1 28 0,10 5-20 15,0 3 30-15,0 1-26 16,0 18 16-16,5-1-18 15,5 10 11-15,4-1-12 0,6 5 16 16,5 0-16-16,10-1 21 16,0-8-20-16,0 14 17 15,5-10-18-15,5-4 18 16,5-9-18-16,0-9 35 16,-5-9-31-16,0-21 41 15,-16-19-38-15,1-22 28 16,-5-31-30-16,-5-9 1 15,-5-13-8-15,-10-26-63 16,-10-1 47-16,-20-9-413 16</inkml:trace>
  </inkml:traceGroup>
</inkml:ink>
</file>

<file path=ppt/ink/ink2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50:58.678"/>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DF5BDB2A-513B-4BB1-924B-39E7BC1756DE}" emma:medium="tactile" emma:mode="ink">
          <msink:context xmlns:msink="http://schemas.microsoft.com/ink/2010/main" type="inkDrawing" rotatedBoundingBox="23035,11277 24143,11044 24294,11759 23185,11991" semanticType="callout" shapeName="Other">
            <msink:sourceLink direction="with" ref="{0898F5BF-D363-4678-B822-9522FCD7F322}"/>
          </msink:context>
        </emma:interpretation>
      </emma:emma>
    </inkml:annotationXML>
    <inkml:trace contextRef="#ctx0" brushRef="#br0">11612-2125 160 0,'0'0'75'0,"-5"0"-59"0,-5 9-20 0,0 0 9 15,0 0-5-15,-5 4-6 16,-5 14 5-16,-10 8-8 16,-5 5 6-16,-5 5 5 0,0-1-2 15,0 5 23-15,5-5-18 0,5-4 40 16,0-4-34-16,5-5 25 15,10-9-26-15,5-4 31 16,15-23-20 0,10-8-13-16,5-9-13 15,0-14 4-15,15-12 0 16,5-10 1-16,0 0 19 16,5 5-15-16,15 4 8 15,5-9-9-15,0 10 6 16,0 3-6-16,-5 10-2 15,-5 8 0-15,4 0-7 16,-4 14 5-16,-5 26 0 16,-10 10 1-16,-5-1 5 15,-5 9-4-15,0 13 3 0,0 18-3 16,-5 5 5-16,10 0-5 16,10 4 3-16,-5 4-3 15,0-8-87-15,-5-10 67 16,-5-8-251-1</inkml:trace>
  </inkml:traceGroup>
</inkml:ink>
</file>

<file path=ppt/ink/ink2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50:57.867"/>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3F9A798A-E385-47B5-917E-1248AC6CE0B6}" emma:medium="tactile" emma:mode="ink">
          <msink:context xmlns:msink="http://schemas.microsoft.com/ink/2010/main" type="inkDrawing" rotatedBoundingBox="21016,13499 23594,11568 23805,11849 21227,13780" semanticType="callout" shapeName="Other">
            <msink:sourceLink direction="with" ref="{779A9AFB-934A-4CD8-A1CC-6184576835AE}"/>
          </msink:context>
        </emma:interpretation>
      </emma:emma>
    </inkml:annotationXML>
    <inkml:trace contextRef="#ctx0" brushRef="#br0">9151 187 176 0,'0'9'78'0,"-5"-9"-61"0,15 0-21 0,-10 0 34 16,5 5-25-16,10-1 18 16,0-4-17-16,5 0 22 0,5-4-21 15,15-1 16-15,-1-4-17 0,1-8 48 16,5-10-42-16,25 0 26 15,5 1-28-15,10-5 11 16,5-5-15-16,0-8-1 16,0-14-3-16,19-4 1 15,1 0-2-15,5-9 11 16,10-18-10-16,-10 0 25 16,14-4-21-16,6-13 6 15,-15-5-8-15,-10-9 3 16,5 0-6-16,-15 9 9 15,-11-9-8-15,-4 14-9 16,0 8 5-16,-15 5-80 16,-10 13 64-16,-15 14-184 15,-10 3 155-15,-5 10-139 16</inkml:trace>
  </inkml:traceGroup>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26:53.953"/>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BC4F5F4D-4089-4C0F-869A-7B3DE3D328D0}" emma:medium="tactile" emma:mode="ink">
          <msink:context xmlns:msink="http://schemas.microsoft.com/ink/2010/main" type="inkDrawing" rotatedBoundingBox="9710,10500 12154,10064 12480,11889 10037,12326" hotPoints="12050,11201 10943,12308 9835,11201 10943,10093" semanticType="enclosure" shapeName="Circle">
            <msink:destinationLink direction="to" ref="{9FC7AA3F-B4BB-421F-8139-1A2110C125DB}"/>
          </msink:context>
        </emma:interpretation>
      </emma:emma>
    </inkml:annotationXML>
    <inkml:trace contextRef="#ctx0" brushRef="#br0">2130 225 220 0,'9'0'98'0,"-9"0"-77"0,0-4-26 0,0 4 61 16,0-4-45-16,0-1 24 15,-9-3-25-15,-1 3 13 16,0-3-17-16,1 4 14 16,-6-5-15-16,1 5 17 15,-5 0-17-15,4-1 21 16,-4 1-20-16,5 0 11 16,-6-5-12-16,1-8 22 0,-5 0-21 15,0 0 15-15,0 4-16 16,-10 0 3-16,1 0-6 0,-11 0-1 0,-4 1 0 15,-5 3-1-15,0 1 0 16,-4-1 0-16,-1 5 0 16,15-1 2-16,-10 5-1 15,5 5-3-15,4-1 1 16,1 0 1-16,-5 1 0 16,5-1 0-1,-1 0 0-15,6 0 8 0,-6 1-6 16,1 3-4-16,0 1 2 15,-10 12 3-15,5-4-3 16,0 0-2-16,0 0 1 16,0 5 1-16,4-1 0 15,6 1-3-15,-10-1 2 16,4 5 1 0,-4-1 0-16,5-3 0 0,0 3 0 15,-1-3-3-15,6 3 2 16,4-3 1-1,1 3 0-15,4 1 2 0,0 0-1 16,0-1-1-16,5 1 1 16,0 0 1-16,5-1-1 15,-1-3-3-15,6-1 1 0,-1 9 1 16,1 13 0-16,4 0 0 16,1 4 0-16,-1 0 5 15,1 0-4-15,4 4 3 16,0 0-3-16,0-4 2 15,0-4-2-15,1-4 2 0,4-5-2 16,0-4 11-16,0 0-10 31,4 0 0-31,1-5-1 16,0 1 7-16,0 21-6 0,4-4 2 16,6-1-3-16,-1 1 2 15,1 0-2-15,-1-5 2 16,1-3-2-16,-1-5 5 15,5 0-5-15,0-5 17 0,5-8-14 16,1 0 10-16,3-4-11 16,1 0 2-16,5 0-4 15,9-5-1-15,-4 10 1 16,-1-6 7-16,1 5-6 16,-6 5-1-16,15-5 0 15,-4 0-1-15,4-8 0 0,0-1 2 31,0 1-1-31,0-5 8 0,0-4-7 16,5 0 5-16,-9-4-6 16,-6-1 3-16,15 5-3 0,-10 0-3 15,1 0 1-15,-6 0 4 16,0 5-3 0,-4-1 3-16,0 0-2 0,0-4-1 15,4 0 1 1,0 0-1-16,1 0 0 0,-1-4 5 15,1 0-4-15,4-13 6 16,-4 4-6-16,-1 0 0 16,1 4 0-16,-1-3-1 0,1-1 0 15,-6 4 0-15,-4 5 0 16,0-5 5-16,-5 9-4 16,-5 0 0-16,5-4 0 15,0-4-4-15,1-1 2 16,3 0 9-16,-4-3-6 15,5-1-1-15,0-4 0 16,5 0 4 0,-1-5-4-16,-8 5-3 15,-1 0 2-15,0-4 3 0,-5 4-3 16,0-1 0-16,5 6 1 16,-5-1-1-16,5 0 0 15,-9-8 8-15,-1-9-6 16,1 4-1-16,-1 0 0 15,10 1-1-15,-4-1 0 0,4 0 2 16,-5 1-1-16,-5 3-3 16,1 5 1-16,-6 0 6 15,1 4-4-15,0 0-3 16,-6 1 2-16,1 3 0 16,0-8 2-16,-5-4-4 15,0-5 5 1,0-4-3-1,0 0 0-15,0 4 1 16,0 5-4-16,0 0 2 16,0-1 1-16,0 5 0 15,0 0 0-15,-5 4 0 16,0 5-3 0,1-1 2-16,4 1 4 15,-5 3-3-15,5-3 3 16,0-1-2-16,0 1-1 0,-5-5 1 15,-5 4-1-15,10 1 0 16,0-5-3-16,0 4 2 16,0-8 4-1,-5 13-6-15,5 4 3 16,0-13 0-16,0-8 0 0,-4 16 0 16,-1-7 0-16,0-5 2 15,0 4-4 1,0 0 2-16,5 0 8 15,0 0-6-15,-4 0-7 16,-6 5 5 0,10-1-4-16,-10 1 3 15,1-1 4-15,-1 1-3 16,1 3-2-16,-1 1 1 16,0 0 1-16,5-1 0 15,-4 1 2-15,4-4-1 16,0 3-1-1,0-3 1-15,5-1-4 0,-4 1 2 16,-1-1 6-16,0 1-4 0,0 3-3 16,-4 1 2-16,-1 0 0 15,-5 0 0-15,-13-1-6 16,4 1 5-16,0 0 0 16,-1-1 1-16,-3-3-6 15,-6-9 5-15,5-9-56 31,5-4 45-31,10-21-218 0,28-9 179 0,15 9-300 16</inkml:trace>
  </inkml:traceGroup>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27:04.211"/>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BDE273CA-8A50-4309-BFC1-FFAC77669BB7}" emma:medium="tactile" emma:mode="ink">
          <msink:context xmlns:msink="http://schemas.microsoft.com/ink/2010/main" type="inkDrawing" rotatedBoundingBox="5876,8259 8483,8119 8485,8146 5878,8286" shapeName="Other">
            <msink:destinationLink direction="with" ref="{831495F3-2359-41D7-8788-CA9D58923F08}"/>
            <msink:destinationLink direction="with" ref="{7D13DA82-AFDD-4B85-88B8-A7C76FEDB82F}"/>
          </msink:context>
        </emma:interpretation>
      </emma:emma>
    </inkml:annotationXML>
    <inkml:trace contextRef="#ctx0" brushRef="#br0">46 128 144 0,'-24'4'65'0,"19"-4"-51"0,-4 0-17 0,4 0 65 0,0 0-49 15,5 0 29-15,0 0-31 16,0 0 14-16,0 0-19 15,10 0 11-15,4 0-12 0,5 5 13 16,20-1-13-16,9-4 0 16,19 0-3-16,25 0 24 0,9-4-21 15,24-5 24-15,19 1-22 16,20-5 14-16,14 0-16 31,24 0 17-31,-5 0-17 16,10 0 1-16,-5 1-4 15,-5-6 7-15,-19 14-7 0,-10-4-60 16,-28 3 46-16,-25-7-335 16</inkml:trace>
  </inkml:traceGroup>
</inkml:ink>
</file>

<file path=ppt/ink/ink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27:04.820"/>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831495F3-2359-41D7-8788-CA9D58923F08}" emma:medium="tactile" emma:mode="ink">
          <msink:context xmlns:msink="http://schemas.microsoft.com/ink/2010/main" type="inkDrawing" rotatedBoundingBox="8020,7720 9203,8037 9009,8759 7826,8441" semanticType="callout" shapeName="Other">
            <msink:sourceLink direction="with" ref="{B2FF8E95-384C-4E6F-96C0-EB68DA39425F}"/>
            <msink:sourceLink direction="with" ref="{BDE273CA-8A50-4309-BFC1-FFAC77669BB7}"/>
          </msink:context>
        </emma:interpretation>
      </emma:emma>
    </inkml:annotationXML>
    <inkml:trace contextRef="#ctx0" brushRef="#br0">28-4 244 0,'-24'0'111'0,"19"0"-87"0,10 13-30 15,9-9 21-15,1 5-13 0,14 4 13 16,9-1-11-16,15 1-2 16,14 4-1-16,10-8 13 0,10-1-11 15,14-3 27-15,5-1-23 16,19 0 19-1,-14 1-19-15,-10-1 16 16,-10 9-18-16,-14 4-5 16,-19 8 1-16,-25 1 2 15,-18 4-3-15,-20 0 0 0,-24 8 1 16,-29 9-4-16,-19 5 2 16,-9 3 6-16,-1 1-4 15,1-5 3-15,-11 5-3 0,11-9-68 31,9 0 53-31,5-9-304 16</inkml:trace>
  </inkml:traceGroup>
</inkml:ink>
</file>

<file path=ppt/ink/ink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27:10.300"/>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9FC7AA3F-B4BB-421F-8139-1A2110C125DB}" emma:medium="tactile" emma:mode="ink">
          <msink:context xmlns:msink="http://schemas.microsoft.com/ink/2010/main" type="inkDrawing" rotatedBoundingBox="6045,9336 9517,11224 9152,11896 5680,10008" semanticType="callout" shapeName="Other">
            <msink:sourceLink direction="to" ref="{BC4F5F4D-4089-4C0F-869A-7B3DE3D328D0}"/>
            <msink:sourceLink direction="to" ref="{222C7A2B-6267-4A31-B220-77932236FBD3}"/>
          </msink:context>
        </emma:interpretation>
      </emma:emma>
    </inkml:annotationXML>
    <inkml:trace contextRef="#ctx0" brushRef="#br0">19 17 200 0,'-9'-9'88'0,"4"5"-69"0,0 0-24 0,5 4 25 15,0 0-17 1,0 0-4-16,0 0 1 15,10 0 14-15,-6 4-11 16,6 0 35-16,5-4-29 0,4 5 41 0,0 3-38 16,5 5 28-16,5 4-30 15,5 17 12-15,9 5-16 0,5 8 2 32,10 4-6-32,4 5-1 15,6 4 0-15,9-1-4 0,14 1 2 16,10 9 4-16,14 16-3 15,6 9 14-15,18 9-10 0,6 0 6 16,9-9-7-16,-1 0 6 0,16 17-6 16,14 0 6-16,-10-8-6 15,5-5 1-15,0-12-3 16,0-14 5-16,-15-12-5 31,-4-21-271-31,-19-31 212 0,-30-16-132 16</inkml:trace>
    <inkml:trace contextRef="#ctx0" brushRef="#br0" timeOffset="600.4376">3002 1424 296 0,'29'12'131'0,"0"-3"-103"0,19 51-35 16,-29-43 23-16,10 4-14 0,4 5-1 16,11 0 0-16,4-1 1 15,5 5-1-15,5-4 5 0,-1-5-5 16,-9-4 17-16,-9 1-14 15,-30 3 7 1,-28 9 3-16,-29 4-10 0,-19 9 9 31,-25 4-10-31,-13 26-1 16,-1-1-1-16,5 1-1 16,24-13 0-16,38-22-269 15,49-33 211-15</inkml:trace>
  </inkml:traceGroup>
</inkml:ink>
</file>

<file path=ppt/ink/ink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27:14.180"/>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7D13DA82-AFDD-4B85-88B8-A7C76FEDB82F}" emma:medium="tactile" emma:mode="ink">
          <msink:context xmlns:msink="http://schemas.microsoft.com/ink/2010/main" type="inkDrawing" rotatedBoundingBox="5810,7256 9653,4670 9701,4741 5859,7328" semanticType="callout" shapeName="Other">
            <msink:sourceLink direction="with" ref="{B85F682A-82DE-4410-B2C2-825A34B41C77}"/>
            <msink:sourceLink direction="with" ref="{BDE273CA-8A50-4309-BFC1-FFAC77669BB7}"/>
          </msink:context>
        </emma:interpretation>
      </emma:emma>
    </inkml:annotationXML>
    <inkml:trace contextRef="#ctx0" brushRef="#br0">-3 2549 244 0,'-5'0'111'0,"10"-5"-87"0,-1 10-30 0,1-10 27 0,5-3-18 16,9-5 29-16,5-4-24 16,19-9 8-16,10-12-12 15,10-9 26-15,9 0-23 0,15-5 22 16,4-7-22-16,24-18 22 15,20-9-22-15,14-29 14 16,15-1-16-16,19 1 23 0,9-14-22 16,15-29 26-16,14 4-24 15,5-4 21-15,20-13-22 16,9-17 5-16,4 25-8 31,1 9-3-31,-24 13 0 0,-20 17-183 16,-28 17 143-16,-48 26-307 15</inkml:trace>
  </inkml:traceGroup>
</inkml:ink>
</file>

<file path=ppt/ink/ink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27:18.466"/>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46209AB3-5B04-44DC-89AB-6B9D82255662}" emma:medium="tactile" emma:mode="ink">
          <msink:context xmlns:msink="http://schemas.microsoft.com/ink/2010/main" type="writingRegion" rotatedBoundingBox="-265,7227 5686,4466 7595,8581 1642,11341"/>
        </emma:interpretation>
      </emma:emma>
    </inkml:annotationXML>
    <inkml:traceGroup>
      <inkml:annotationXML>
        <emma:emma xmlns:emma="http://www.w3.org/2003/04/emma" version="1.0">
          <emma:interpretation id="{9579853E-A47E-4E11-925A-C45E6CB20B5A}" emma:medium="tactile" emma:mode="ink">
            <msink:context xmlns:msink="http://schemas.microsoft.com/ink/2010/main" type="paragraph" rotatedBoundingBox="788,6738 5686,4466 6287,5762 1388,8034" alignmentLevel="2"/>
          </emma:interpretation>
        </emma:emma>
      </inkml:annotationXML>
      <inkml:traceGroup>
        <inkml:annotationXML>
          <emma:emma xmlns:emma="http://www.w3.org/2003/04/emma" version="1.0">
            <emma:interpretation id="{8399166D-0D97-475E-8109-A8CFFDAA5604}" emma:medium="tactile" emma:mode="ink">
              <msink:context xmlns:msink="http://schemas.microsoft.com/ink/2010/main" type="line" rotatedBoundingBox="788,6738 5686,4466 6287,5762 1388,8034"/>
            </emma:interpretation>
          </emma:emma>
        </inkml:annotationXML>
        <inkml:traceGroup>
          <inkml:annotationXML>
            <emma:emma xmlns:emma="http://www.w3.org/2003/04/emma" version="1.0">
              <emma:interpretation id="{78169FA7-D3A3-47E6-AB3A-0617BB927E13}" emma:medium="tactile" emma:mode="ink">
                <msink:context xmlns:msink="http://schemas.microsoft.com/ink/2010/main" type="inkWord" rotatedBoundingBox="788,6738 5686,4466 6287,5762 1388,8034"/>
              </emma:interpretation>
              <emma:one-of disjunction-type="recognition" id="oneOf0">
                <emma:interpretation id="interp0" emma:lang="" emma:confidence="1">
                  <emma:literal/>
                </emma:interpretation>
              </emma:one-of>
            </emma:emma>
          </inkml:annotationXML>
          <inkml:trace contextRef="#ctx0" brushRef="#br0">1045 970 340 0,'-33'21'151'0,"28"-12"-119"0,5-1-41 0,0-8 47 15,14 0-32-15,10-12 20 16,24-14-19-16,25-25 2 16,28-13-7-16,9-18-1 0,15-8 0 15,10-16-32-15,-10-10 24 0,-9 14-84 16,-20 16 70-16,-19 18-50 15,-20 12 52-15,-18 17-202 16,-15 18 171-16,-14 13-11 16</inkml:trace>
          <inkml:trace contextRef="#ctx0" brushRef="#br0" timeOffset="-266.2075">1603-35 272 0,'-9'0'125'0,"9"9"-99"0,0 12-33 0,5-4 15 16,-5 30-8-1,4 13 0-15,1 8 0 16,0 9 0-16,0 0 0 16,4 0 0-16,1 0 0 0,0 17 2 15,4-8-1-15,1-9 5 0,-1-13-5 16,0-13 0-16,1-8 0 15,-1-13-102-15,1-13 79 16,-6-17-194-16</inkml:trace>
          <inkml:trace contextRef="#ctx0" brushRef="#br0" timeOffset="601.4941">2513 234 224 0,'-10'0'101'0,"10"-4"-79"0,0 0-28 0,0-5 15 16,0-3-8-16,0-10 5 15,-10 1-5-15,-4-1 23 16,-1 1-19-16,-4 4 20 0,0 4-18 0,-10 9-7 16,-9 8 1-16,-6 26-7 15,-9 9 5-15,-4 12 3 16,-6 4-2-16,5 1 0 16,1 4 1-16,4-5 18 15,14 1-15-15,15-5 38 0,19-4-32 16,15 13 18-16,19-4-20 0,19-18 12 15,19-21-15-15,10-25 14 32,24-18-14-32,5-12 20 15,-5-22-19-15,-5-9 8 16,-19-3-10-16,-24-14-2 16,-29 14-1-16,-14 7 1 15,-20 14-1-15,-14 13-12 0,-9 16 9 16,-11 9-2-16,6 35 2 15,-1 8 2-15,11 12 0 0,8 1-9 16,11 4 7-16,9-8 7 16,19 4-5-16,10-9 4 15,19-9-3-15,10-16 8 16,14-13-7-16,5-18 10 16,0-12-9-16,9-9-1 15,1-17-1-15,-1 1-10 16,-9 3 7-16,-4 5-139 15,-6 8 111-15,-24 4-287 16</inkml:trace>
          <inkml:trace contextRef="#ctx0" brushRef="#br0" timeOffset="1035.518">3398-172 328 0,'-10'34'148'0,"0"-4"-117"0,10 0-39 0,0-17 19 15,5 9-10-15,0 3 2 16,10 18-2-1,-6 0-1-15,6-9 1 16,-6 0 4-16,6-8-4 0,-11-9 28 16,-4-9-22-16,0-3 61 0,-19-31-52 15,-5-8 24-15,-5-5-29 16,0-3 7-16,1-10-12 16,-1-8-2-16,9-12-2 15,6-9-2-15,9 4 1 0,10 0-7 16,5 12 5-16,9 6 3 15,5 3-2-15,5 0-14 16,19 1 12-16,0-1-101 16,0 5 80-16,0 12-193 0,15 5 166 31,-1 4-164-31</inkml:trace>
          <inkml:trace contextRef="#ctx0" brushRef="#br0" timeOffset="-720.725">959 12 236 0,'-5'-13'105'0,"0"13"-83"0,-24 0-28 15,15 0 43-15,-10 5-30 0,-10 7 9 16,-14 10-12-16,-15 21-2 15,-4 12-1-15,-5 5 1 0,-5 8-1 16,-5 5-3-16,-4-4 1 16,4-1 23-16,5-4-17 15,5 13 4-15,14-4-7 0,15-13 13 16,19-9-11-16,14-8 17 16,24-13-16-16,20-18 21 15,24-7-20-15,14-31-3 16,24 0-1-16,20-4 3 0,14-4-4 15,-5 0-3-15,0 4 2 16,-5 4 0-16,-5 9 0 16,-14 0-3-16,-19 13 2 31,-19 13 1-31,-20 16 0 0,-19 27 2 0,-29 20-1 0,-24 18 13 16,-23 0-10-16,-11 8 17 15,-24 26-16-15,-14 4 15 16,-4-8-15-16,4-17 9 31,19-26-11-31,19-13 13 0,15-43-12 16,19-25-120-16,29-39 92 15,24-29-332 1</inkml:trace>
          <inkml:trace contextRef="#ctx0" brushRef="#br0" timeOffset="1582.42">3994-698 408 0,'-19'9'184'0,"24"-1"-145"0,9 1-50 0,1-9 56 16,4-4-38-16,24-5 18 15,10-8-19-15,14-13 6 16,30-21-9-16,13-18-5 0,6-25 2 0,-10 9-20 16,-15 8 16-16,0 0-156 15,-14 8 125-15,-14 14-309 16</inkml:trace>
          <inkml:trace contextRef="#ctx0" brushRef="#br0" timeOffset="1397.58">4220-1544 316 0,'10'34'144'0,"4"17"-113"0,15-4-39 16,-14-30 17-16,4 22-9 16,10 21 2-16,4 17-1 15,6 12-1-15,-1-3 1 16,1-9 4-16,-5-4-4 0,-6-9 3 0,-3-13-3 15,-6-8-6-15,-5-9 4 16,-4-13-137-16,-10-8 108 16,-10-13-200 15</inkml:trace>
        </inkml:traceGroup>
      </inkml:traceGroup>
    </inkml:traceGroup>
    <inkml:traceGroup>
      <inkml:annotationXML>
        <emma:emma xmlns:emma="http://www.w3.org/2003/04/emma" version="1.0">
          <emma:interpretation id="{CD58D32B-1E2A-47A1-99FD-C0A590C94D74}" emma:medium="tactile" emma:mode="ink">
            <msink:context xmlns:msink="http://schemas.microsoft.com/ink/2010/main" type="paragraph" rotatedBoundingBox="761,9094 5141,7705 5755,9642 1375,11031" alignmentLevel="1"/>
          </emma:interpretation>
        </emma:emma>
      </inkml:annotationXML>
      <inkml:traceGroup>
        <inkml:annotationXML>
          <emma:emma xmlns:emma="http://www.w3.org/2003/04/emma" version="1.0">
            <emma:interpretation id="{EE74C58C-2BE8-4CC7-8645-8F508489EC1F}" emma:medium="tactile" emma:mode="ink">
              <msink:context xmlns:msink="http://schemas.microsoft.com/ink/2010/main" type="line" rotatedBoundingBox="761,9094 5141,7705 5755,9642 1375,11031"/>
            </emma:interpretation>
          </emma:emma>
        </inkml:annotationXML>
        <inkml:traceGroup>
          <inkml:annotationXML>
            <emma:emma xmlns:emma="http://www.w3.org/2003/04/emma" version="1.0">
              <emma:interpretation id="{BFDE29A5-072E-495C-968D-DE4CD30B0AF0}" emma:medium="tactile" emma:mode="ink">
                <msink:context xmlns:msink="http://schemas.microsoft.com/ink/2010/main" type="inkWord" rotatedBoundingBox="761,9094 3421,8250 3901,9765 1241,10609"/>
              </emma:interpretation>
              <emma:one-of disjunction-type="recognition" id="oneOf1">
                <emma:interpretation id="interp1" emma:lang="" emma:confidence="1">
                  <emma:literal/>
                </emma:interpretation>
              </emma:one-of>
            </emma:emma>
          </inkml:annotationXML>
          <inkml:trace contextRef="#ctx0" brushRef="#br0" timeOffset="2407.644">1074 3074 272 0,'15'43'121'0,"-6"8"-95"0,6 4-33 16,-6-29 20-16,11 30-12 15,-1 16 3-15,5 10-3 31,0 7 2-31,5-7-2 16,4-10 2-16,-4-3-2 0,0-14 5 0,0 1-5 16,-5-13 9-16,-5 0-8 15,-4-22-26-15,-10-13 19 16,-10-8-293 0</inkml:trace>
          <inkml:trace contextRef="#ctx0" brushRef="#br0" timeOffset="3033.5357">151 3950 344 0,'-5'-4'154'0,"5"4"-121"0,5-4-42 0,4 0 44 31,10-5-30-31,10 0 16 16,5-20-16-16,9-6-3 16,20-12 0-16,19-13 3 0,9-34-4 15,15-4 11-15,4-17-9 16,25-22 7-16,5-26-7 0,4 1 1 15,-9 4-3-15,-10 4-9 16,-5 4 6-16,-14 30-21 16,-15 26 17-16,-19 26-246 15,-19 25 197-15,-19 47-140 16</inkml:trace>
          <inkml:trace contextRef="#ctx0" brushRef="#br0" timeOffset="3818.0281">2104 3339 252 0,'-10'-21'115'16,"5"3"-91"-16,0 1-30 0,5 5 18 0,-4-1-11 15,-6-9-5-15,0 1 3 16,1 0-3-16,-6 3 3 16,-4 6-2-16,-5 3 2 0,0 9 12 15,-14 4-9-15,-1 9 17 16,5 4-15-16,1 5 4 0,-1 8-6 15,5 12 5-15,0 18-6 0,10 4 14 16,5 5-11-16,4 3 23 16,10-3-21-16,10-9 6 31,4-5-8-31,25-16 17 16,13-14-17-16,11-16 33 15,19-22-29-15,-5-12 22 16,-5-31-22-16,-5-17 18 0,-9 1-19 15,-15 3 2-15,-14 9-7 16,-10 5 2-16,-9 3-3 16,-5 10-9-16,-10 12 6 15,-5 21-4-15,1 5 4 16,-11 8-2-16,-4 13 3 0,0 5 4 16,5 16-3-16,0 5-2 15,4 0 1-15,11-1 6 16,4-7-4-16,9-1-3 15,6-4 2-15,4 0 0 16,5 0 0-16,5-9 0 16,9 0 0-16,10-8 5 0,10-9-4 15,10-16 6-15,9-18-6 16,-1-26-33-16,-3-4 25 16,-11 0-258-16,-4-12 206 15,-20 3-143 1</inkml:trace>
        </inkml:traceGroup>
        <inkml:traceGroup>
          <inkml:annotationXML>
            <emma:emma xmlns:emma="http://www.w3.org/2003/04/emma" version="1.0">
              <emma:interpretation id="{222C7A2B-6267-4A31-B220-77932236FBD3}" emma:medium="tactile" emma:mode="ink">
                <msink:context xmlns:msink="http://schemas.microsoft.com/ink/2010/main" type="inkWord" rotatedBoundingBox="3650,8663 5280,8146 5755,9642 4125,10159">
                  <msink:destinationLink direction="to" ref="{9FC7AA3F-B4BB-421F-8139-1A2110C125DB}"/>
                </msink:context>
              </emma:interpretation>
              <emma:one-of disjunction-type="recognition" id="oneOf2">
                <emma:interpretation id="interp2" emma:lang="" emma:confidence="0">
                  <emma:literal>g</emma:literal>
                </emma:interpretation>
                <emma:interpretation id="interp3" emma:lang="" emma:confidence="0">
                  <emma:literal>g S</emma:literal>
                </emma:interpretation>
                <emma:interpretation id="interp4" emma:lang="" emma:confidence="0">
                  <emma:literal>I S</emma:literal>
                </emma:interpretation>
                <emma:interpretation id="interp5" emma:lang="" emma:confidence="0">
                  <emma:literal>y</emma:literal>
                </emma:interpretation>
                <emma:interpretation id="interp6" emma:lang="" emma:confidence="0">
                  <emma:literal>• S</emma:literal>
                </emma:interpretation>
              </emma:one-of>
            </emma:emma>
          </inkml:annotationXML>
          <inkml:trace contextRef="#ctx0" brushRef="#br0" timeOffset="4683.0048">3148 2672 288 0,'-29'-4'131'0,"29"-5"-103"0,-5 0-35 0,0 5 29 0,0-4-19 15,0 3 1-15,-4 1-2 31,-1 4 4-31,-4 4-5 16,-5 5-11-16,-1 4 8 0,-4 25 26 0,5 9-20 16,-5 0 11-16,5 5-11 0,-5 3 1 15,4 5-4-15,11-4 2 16,14-9-2-16,4-9 11 31,6-8-10-31,9-8 14 0,5-5-12 0,14-13 14 16,10-13-13-16,0-12 6 15,4-9-8 1,-8-8 4-16,-1-5-6 16,-10 0 3-16,-9-13-3 15,-10 9 2-15,-9 9-2 16,-5 4 2-16,-5 8-2 16,-5 9-9-16,-5 8 6 15,1 22-2-15,-1 9 3 0,0 3 4 16,1 5-3-16,-1 4-2 15,5 1 1-15,10-5 1 0,10-1 0 16,4-3 2-16,5 4-1 16,14-9-1-16,1 14 1 15,-1-1-1-15,1 4 0 16,-1 1 2-16,-4 4-1 16,-10 21-3-16,-5 0 1 15,-9 0 6 1,-10 0-4-16,-10-4 20 15,-4 0-17-15,-25-5 10 0,1-7-10 0,-10-1 6 16,-5-9-7-16,0-8 1 31,-5-9-3-31,5-4-15 16,10-12 12-16,5-5-168 0,9-22 133 16,14-12-273-1</inkml:trace>
          <inkml:trace contextRef="#ctx0" brushRef="#br0" timeOffset="5267.0814">4081 2013 324 0,'-10'-25'148'0,"-9"25"-117"0,-5 4-39 0,5 0 11 16,-10 9-4-16,-14 13 3 16,-6 21-2-16,1 8-2 15,5 5 1-15,0-4 1 0,4 8 0 16,6-8 25-16,9-9-20 16,9-13 18-16,10-4-17 0,10-9 25 15,14-4-23-15,25-8 4 16,18-9-8-16,25-13-3 31,4-4 0-31,1 0-4 0,4 4 2 0,0 4 1 16,-5 5 0-16,-14 8-6 0,-14 9 5 31,-25 13 6-31,-18 8-5 0,-20 9-2 16,-29 25 2-16,-10 18 8 15,-9-5-6-15,-24 5-4 16,-10-10 2-16,0-7 3 15,10-14-3-15,0-7-28 16,10-19 23-16,23-11-274 16,25-27 218-16,14-17-104 31</inkml:trace>
        </inkml:traceGroup>
      </inkml:traceGroup>
    </inkml:traceGroup>
  </inkml:traceGroup>
</inkml:ink>
</file>

<file path=ppt/ink/ink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27:27.421"/>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55BE78D9-018D-45F7-92B6-002A875EC144}" emma:medium="tactile" emma:mode="ink">
          <msink:context xmlns:msink="http://schemas.microsoft.com/ink/2010/main" type="inkDrawing" rotatedBoundingBox="21241,3914 24666,3497 24934,5706 21510,6123" hotPoints="24652,4636 23031,5836 21308,4787 22929,3587" semanticType="enclosure" shapeName="Ellipse"/>
        </emma:interpretation>
      </emma:emma>
    </inkml:annotationXML>
    <inkml:trace contextRef="#ctx0" brushRef="#br0">2844 442 168 0,'14'0'75'0,"-4"17"-59"0,14-30-20 0,-10 9 39 15,1-1-28-15,-6-3 9 0,1-1-12 16,-5 1 3-16,-10-1-5 15,-5-4 8-15,-4-4-8 0,-1 0 10 16,-4 0-9-16,0-4 13 16,-5 4-12-16,-5-5 17 15,-19 1-16-15,0-1 12 16,-5 1-12 0,-10 0 8-16,5-5-10 15,-9-8 4-15,0 8-5 0,4 5 5 16,1-1-6-16,-15 5-3 15,-5 4 2-15,0 5 0 16,0-1 0-16,-9 1 0 16,4 3 0-16,1 5 8 15,-15 9-6-15,5 12 5 16,-5-3-6-16,4 3 3 16,6 5-3-16,9-1-3 15,0 5 1-15,5 0 1 16,0 0 0-16,0 4-3 15,5-4 2-15,5 4 6 16,4 5-4-16,-4-5-3 0,5 0 2 0,4 0-3 16,5 5 2-16,5 12 1 15,4 13 0-15,6 5 5 16,-10 4-4-16,5-5 0 16,9 5 0-16,0-9-4 15,10-4 2-15,0 0 6 16,5-5-4-1,4 18 20-15,6-5-17 16,9 1 24-16,9 3-21 16,20-3 22-16,5 8-22 15,14-9 11-15,19 1-13 16,15-5 2-16,24 21-5 16,5-8-1-16,4-8 0 15,20-5-1-15,19-9 0 0,-5-12 14 16,10-13-11-16,9-4 18 15,10-18-16-15,0-3 15 0,5-14-15 16,9-8 17-16,-14-26-17 16,0 5 7-16,-9-5-9 15,4 0 4 1,-19-4-6-16,-24-13 11 16,-20-8-9-16,-14-13-1 0,-19-22-1 0,-19 0-7 15,-24 1 5-15,-20-10 8 31,-19-3-5-31,-19-18-4 16,-33 14 2-16,-25 12-3 16,-19 4 2-16,-29 18 6 15,-24 3-4-15,-24 14-8 0,-48 0 5 16,-10 16-4-16,10 18 4 16,-5 21-72-16,5 18 58 15,24 3-353 1,43-4 287-16,-4-8-44 0</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5/5/2016 11:53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learn it?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5/5/2016 11:53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202231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learn it?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5/5/2016 11:56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612763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learn it?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5/5/2016 11:58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713674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learn it?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5/5/2016 12:00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367551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learn it?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5/5/2016 12:11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254189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5/5/2016 12:33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210283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5/5/2016 11:53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7.xml"/><Relationship Id="rId7" Type="http://schemas.openxmlformats.org/officeDocument/2006/relationships/image" Target="../media/image1.png"/><Relationship Id="rId2" Type="http://schemas.openxmlformats.org/officeDocument/2006/relationships/customXml" Target="../../customXml/item6.xml"/><Relationship Id="rId1" Type="http://schemas.openxmlformats.org/officeDocument/2006/relationships/customXml" Target="../../customXml/item9.xml"/><Relationship Id="rId6" Type="http://schemas.openxmlformats.org/officeDocument/2006/relationships/slideMaster" Target="../slideMasters/slideMaster1.xml"/><Relationship Id="rId5" Type="http://schemas.openxmlformats.org/officeDocument/2006/relationships/customXml" Target="../../customXml/item19.xml"/><Relationship Id="rId4" Type="http://schemas.openxmlformats.org/officeDocument/2006/relationships/customXml" Target="../../customXml/item2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9.xml"/><Relationship Id="rId7" Type="http://schemas.openxmlformats.org/officeDocument/2006/relationships/image" Target="../media/image1.png"/><Relationship Id="rId2" Type="http://schemas.openxmlformats.org/officeDocument/2006/relationships/customXml" Target="../../customXml/item33.xml"/><Relationship Id="rId1" Type="http://schemas.openxmlformats.org/officeDocument/2006/relationships/customXml" Target="../../customXml/item4.xml"/><Relationship Id="rId6" Type="http://schemas.openxmlformats.org/officeDocument/2006/relationships/slideMaster" Target="../slideMasters/slideMaster1.xml"/><Relationship Id="rId5" Type="http://schemas.openxmlformats.org/officeDocument/2006/relationships/customXml" Target="../../customXml/item18.xml"/><Relationship Id="rId4" Type="http://schemas.openxmlformats.org/officeDocument/2006/relationships/customXml" Target="../../customXml/item7.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5.xml"/><Relationship Id="rId7" Type="http://schemas.openxmlformats.org/officeDocument/2006/relationships/image" Target="../media/image1.png"/><Relationship Id="rId2" Type="http://schemas.openxmlformats.org/officeDocument/2006/relationships/customXml" Target="../../customXml/item24.xml"/><Relationship Id="rId1" Type="http://schemas.openxmlformats.org/officeDocument/2006/relationships/customXml" Target="../../customXml/item26.xml"/><Relationship Id="rId6" Type="http://schemas.openxmlformats.org/officeDocument/2006/relationships/slideMaster" Target="../slideMasters/slideMaster1.xml"/><Relationship Id="rId5" Type="http://schemas.openxmlformats.org/officeDocument/2006/relationships/customXml" Target="../../customXml/item23.xml"/><Relationship Id="rId4" Type="http://schemas.openxmlformats.org/officeDocument/2006/relationships/customXml" Target="../../customXml/item8.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10.xml"/><Relationship Id="rId7" Type="http://schemas.openxmlformats.org/officeDocument/2006/relationships/image" Target="../media/image1.png"/><Relationship Id="rId2" Type="http://schemas.openxmlformats.org/officeDocument/2006/relationships/customXml" Target="../../customXml/item31.xml"/><Relationship Id="rId1" Type="http://schemas.openxmlformats.org/officeDocument/2006/relationships/customXml" Target="../../customXml/item1.xml"/><Relationship Id="rId6" Type="http://schemas.openxmlformats.org/officeDocument/2006/relationships/slideMaster" Target="../slideMasters/slideMaster1.xml"/><Relationship Id="rId5" Type="http://schemas.openxmlformats.org/officeDocument/2006/relationships/customXml" Target="../../customXml/item13.xml"/><Relationship Id="rId4" Type="http://schemas.openxmlformats.org/officeDocument/2006/relationships/customXml" Target="../../customXml/item32.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12.xml"/><Relationship Id="rId7" Type="http://schemas.openxmlformats.org/officeDocument/2006/relationships/image" Target="../media/image2.png"/><Relationship Id="rId2" Type="http://schemas.openxmlformats.org/officeDocument/2006/relationships/customXml" Target="../../customXml/item22.xml"/><Relationship Id="rId1" Type="http://schemas.openxmlformats.org/officeDocument/2006/relationships/customXml" Target="../../customXml/item15.xml"/><Relationship Id="rId6" Type="http://schemas.openxmlformats.org/officeDocument/2006/relationships/slideMaster" Target="../slideMasters/slideMaster1.xml"/><Relationship Id="rId5" Type="http://schemas.openxmlformats.org/officeDocument/2006/relationships/customXml" Target="../../customXml/item14.xml"/><Relationship Id="rId4" Type="http://schemas.openxmlformats.org/officeDocument/2006/relationships/customXml" Target="../../customXml/item2.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28.xml"/><Relationship Id="rId7" Type="http://schemas.openxmlformats.org/officeDocument/2006/relationships/image" Target="../media/image2.png"/><Relationship Id="rId2" Type="http://schemas.openxmlformats.org/officeDocument/2006/relationships/customXml" Target="../../customXml/item25.xml"/><Relationship Id="rId1" Type="http://schemas.openxmlformats.org/officeDocument/2006/relationships/customXml" Target="../../customXml/item17.xml"/><Relationship Id="rId6" Type="http://schemas.openxmlformats.org/officeDocument/2006/relationships/slideMaster" Target="../slideMasters/slideMaster1.xml"/><Relationship Id="rId5" Type="http://schemas.openxmlformats.org/officeDocument/2006/relationships/customXml" Target="../../customXml/item11.xml"/><Relationship Id="rId4" Type="http://schemas.openxmlformats.org/officeDocument/2006/relationships/customXml" Target="../../customXml/item30.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smtClean="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smtClean="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smtClean="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smtClean="0"/>
              <a:t>Click to edit Master title style</a:t>
            </a:r>
            <a:endParaRPr lang="en-US" dirty="0"/>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smtClean="0"/>
              <a:t>Click to edit Master title style</a:t>
            </a:r>
            <a:endParaRPr lang="en-US" dirty="0"/>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smtClean="0"/>
              <a:t>Click to edit Master title style</a:t>
            </a:r>
            <a:endParaRPr lang="en-US" dirty="0"/>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smtClean="0"/>
              <a:t>Click to edit Master title style</a:t>
            </a:r>
            <a:endParaRPr lang="en-US" dirty="0"/>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smtClean="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smtClean="0"/>
              <a:t>Video title</a:t>
            </a:r>
            <a:endParaRPr lang="en-US" dirty="0"/>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a:t>
            </a:r>
            <a:r>
              <a:rPr lang="en-US" sz="1000" baseline="0" dirty="0" smtClean="0">
                <a:solidFill>
                  <a:schemeClr val="bg1"/>
                </a:solidFill>
                <a:cs typeface="Segoe UI" pitchFamily="34" charset="0"/>
              </a:rPr>
              <a:t>2016 </a:t>
            </a:r>
            <a:r>
              <a:rPr lang="en-US" sz="1000" baseline="0" dirty="0">
                <a:solidFill>
                  <a:schemeClr val="bg1"/>
                </a:solidFill>
                <a:cs typeface="Segoe UI" pitchFamily="34" charset="0"/>
              </a:rPr>
              <a:t>Microsoft Corporation. All rights reserved. </a:t>
            </a:r>
            <a:r>
              <a:rPr lang="en-US" sz="1000" baseline="0" dirty="0" smtClean="0">
                <a:solidFill>
                  <a:schemeClr val="bg1"/>
                </a:solidFill>
                <a:cs typeface="Segoe UI" pitchFamily="34" charset="0"/>
              </a:rPr>
              <a:t>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smtClean="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endParaRPr lang="en-US" sz="1000" baseline="0" dirty="0">
              <a:solidFill>
                <a:schemeClr val="bg1"/>
              </a:solidFill>
              <a:cs typeface="Segoe UI" pitchFamily="34" charset="0"/>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smtClean="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smtClean="0"/>
              <a:t>Presentation title</a:t>
            </a:r>
            <a:endParaRPr lang="en-US" dirty="0"/>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smtClean="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smtClean="0"/>
              <a:t>Presentation title</a:t>
            </a:r>
            <a:endParaRPr lang="en-US" dirty="0"/>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smtClean="0"/>
              <a:t>Click to edit Master title style</a:t>
            </a:r>
            <a:endParaRPr lang="en-US"/>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1.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61" Type="http://schemas.openxmlformats.org/officeDocument/2006/relationships/tags" Target="../tags/tag3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14.xml"/><Relationship Id="rId5" Type="http://schemas.openxmlformats.org/officeDocument/2006/relationships/image" Target="../media/image39.emf"/><Relationship Id="rId4" Type="http://schemas.openxmlformats.org/officeDocument/2006/relationships/image" Target="../media/image38.emf"/></Relationships>
</file>

<file path=ppt/slides/_rels/slide21.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4.xml"/><Relationship Id="rId5" Type="http://schemas.openxmlformats.org/officeDocument/2006/relationships/chart" Target="../charts/chart4.xml"/><Relationship Id="rId4" Type="http://schemas.openxmlformats.org/officeDocument/2006/relationships/chart" Target="../charts/chart3.xml"/></Relationships>
</file>

<file path=ppt/slides/_rels/slide2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slideLayout" Target="../slideLayouts/slideLayout14.xml"/><Relationship Id="rId4" Type="http://schemas.openxmlformats.org/officeDocument/2006/relationships/image" Target="../media/image44.emf"/></Relationships>
</file>

<file path=ppt/slides/_rels/slide31.xml.rels><?xml version="1.0" encoding="UTF-8" standalone="yes"?>
<Relationships xmlns="http://schemas.openxmlformats.org/package/2006/relationships"><Relationship Id="rId3" Type="http://schemas.openxmlformats.org/officeDocument/2006/relationships/hyperlink" Target="https://microsoft.sharepoint.com/teams/BrandCentral/" TargetMode="External"/><Relationship Id="rId2" Type="http://schemas.openxmlformats.org/officeDocument/2006/relationships/hyperlink" Target="https://microsoft.sharepoint.com/teams/mlxeng/ux/MLX%20Cover%20art_Topics/Forms/Thumbnails.aspx?View=%7b1691AA93-9DB3-4C68-983E-883E62ADE908%7d" TargetMode="Externa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image" Target="../media/image45.png"/><Relationship Id="rId1" Type="http://schemas.openxmlformats.org/officeDocument/2006/relationships/slideLayout" Target="../slideLayouts/slideLayout23.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33.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23.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s>
</file>

<file path=ppt/slides/_rels/slide34.xml.rels><?xml version="1.0" encoding="UTF-8" standalone="yes"?>
<Relationships xmlns="http://schemas.openxmlformats.org/package/2006/relationships"><Relationship Id="rId8" Type="http://schemas.openxmlformats.org/officeDocument/2006/relationships/image" Target="../media/image69.emf"/><Relationship Id="rId13" Type="http://schemas.openxmlformats.org/officeDocument/2006/relationships/image" Target="../media/image74.emf"/><Relationship Id="rId18" Type="http://schemas.openxmlformats.org/officeDocument/2006/relationships/image" Target="../media/image39.emf"/><Relationship Id="rId26" Type="http://schemas.openxmlformats.org/officeDocument/2006/relationships/image" Target="../media/image85.emf"/><Relationship Id="rId3" Type="http://schemas.openxmlformats.org/officeDocument/2006/relationships/image" Target="../media/image43.emf"/><Relationship Id="rId21" Type="http://schemas.openxmlformats.org/officeDocument/2006/relationships/image" Target="../media/image81.emf"/><Relationship Id="rId7" Type="http://schemas.openxmlformats.org/officeDocument/2006/relationships/image" Target="../media/image68.emf"/><Relationship Id="rId12" Type="http://schemas.openxmlformats.org/officeDocument/2006/relationships/image" Target="../media/image73.emf"/><Relationship Id="rId17" Type="http://schemas.openxmlformats.org/officeDocument/2006/relationships/image" Target="../media/image78.emf"/><Relationship Id="rId25" Type="http://schemas.openxmlformats.org/officeDocument/2006/relationships/image" Target="../media/image84.emf"/><Relationship Id="rId33" Type="http://schemas.openxmlformats.org/officeDocument/2006/relationships/image" Target="../media/image92.emf"/><Relationship Id="rId2" Type="http://schemas.openxmlformats.org/officeDocument/2006/relationships/image" Target="../media/image42.emf"/><Relationship Id="rId16" Type="http://schemas.openxmlformats.org/officeDocument/2006/relationships/image" Target="../media/image77.emf"/><Relationship Id="rId20" Type="http://schemas.openxmlformats.org/officeDocument/2006/relationships/image" Target="../media/image80.emf"/><Relationship Id="rId29" Type="http://schemas.openxmlformats.org/officeDocument/2006/relationships/image" Target="../media/image88.emf"/><Relationship Id="rId1" Type="http://schemas.openxmlformats.org/officeDocument/2006/relationships/slideLayout" Target="../slideLayouts/slideLayout23.xml"/><Relationship Id="rId6" Type="http://schemas.openxmlformats.org/officeDocument/2006/relationships/image" Target="../media/image67.emf"/><Relationship Id="rId11" Type="http://schemas.openxmlformats.org/officeDocument/2006/relationships/image" Target="../media/image72.emf"/><Relationship Id="rId24" Type="http://schemas.openxmlformats.org/officeDocument/2006/relationships/image" Target="../media/image38.emf"/><Relationship Id="rId32" Type="http://schemas.openxmlformats.org/officeDocument/2006/relationships/image" Target="../media/image91.emf"/><Relationship Id="rId5" Type="http://schemas.openxmlformats.org/officeDocument/2006/relationships/image" Target="../media/image44.emf"/><Relationship Id="rId15" Type="http://schemas.openxmlformats.org/officeDocument/2006/relationships/image" Target="../media/image76.emf"/><Relationship Id="rId23" Type="http://schemas.openxmlformats.org/officeDocument/2006/relationships/image" Target="../media/image83.emf"/><Relationship Id="rId28" Type="http://schemas.openxmlformats.org/officeDocument/2006/relationships/image" Target="../media/image87.emf"/><Relationship Id="rId10" Type="http://schemas.openxmlformats.org/officeDocument/2006/relationships/image" Target="../media/image71.emf"/><Relationship Id="rId19" Type="http://schemas.openxmlformats.org/officeDocument/2006/relationships/image" Target="../media/image79.emf"/><Relationship Id="rId31" Type="http://schemas.openxmlformats.org/officeDocument/2006/relationships/image" Target="../media/image90.emf"/><Relationship Id="rId4" Type="http://schemas.openxmlformats.org/officeDocument/2006/relationships/image" Target="../media/image66.emf"/><Relationship Id="rId9" Type="http://schemas.openxmlformats.org/officeDocument/2006/relationships/image" Target="../media/image70.emf"/><Relationship Id="rId14" Type="http://schemas.openxmlformats.org/officeDocument/2006/relationships/image" Target="../media/image75.emf"/><Relationship Id="rId22" Type="http://schemas.openxmlformats.org/officeDocument/2006/relationships/image" Target="../media/image82.emf"/><Relationship Id="rId27" Type="http://schemas.openxmlformats.org/officeDocument/2006/relationships/image" Target="../media/image86.emf"/><Relationship Id="rId30" Type="http://schemas.openxmlformats.org/officeDocument/2006/relationships/image" Target="../media/image89.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8" Type="http://schemas.openxmlformats.org/officeDocument/2006/relationships/image" Target="../media/image11.emf"/><Relationship Id="rId13" Type="http://schemas.openxmlformats.org/officeDocument/2006/relationships/customXml" Target="../ink/ink6.xml"/><Relationship Id="rId18" Type="http://schemas.openxmlformats.org/officeDocument/2006/relationships/image" Target="../media/image16.emf"/><Relationship Id="rId26" Type="http://schemas.openxmlformats.org/officeDocument/2006/relationships/image" Target="../media/image20.emf"/><Relationship Id="rId3" Type="http://schemas.openxmlformats.org/officeDocument/2006/relationships/customXml" Target="../ink/ink1.xml"/><Relationship Id="rId21" Type="http://schemas.openxmlformats.org/officeDocument/2006/relationships/customXml" Target="../ink/ink10.xml"/><Relationship Id="rId34" Type="http://schemas.openxmlformats.org/officeDocument/2006/relationships/image" Target="../media/image24.emf"/><Relationship Id="rId7" Type="http://schemas.openxmlformats.org/officeDocument/2006/relationships/customXml" Target="../ink/ink3.xml"/><Relationship Id="rId12" Type="http://schemas.openxmlformats.org/officeDocument/2006/relationships/image" Target="../media/image13.emf"/><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2" Type="http://schemas.openxmlformats.org/officeDocument/2006/relationships/notesSlide" Target="../notesSlides/notesSlide6.xml"/><Relationship Id="rId16" Type="http://schemas.openxmlformats.org/officeDocument/2006/relationships/image" Target="../media/image15.emf"/><Relationship Id="rId20" Type="http://schemas.openxmlformats.org/officeDocument/2006/relationships/image" Target="../media/image17.emf"/><Relationship Id="rId29" Type="http://schemas.openxmlformats.org/officeDocument/2006/relationships/customXml" Target="../ink/ink14.xml"/><Relationship Id="rId1" Type="http://schemas.openxmlformats.org/officeDocument/2006/relationships/slideLayout" Target="../slideLayouts/slideLayout23.xml"/><Relationship Id="rId6" Type="http://schemas.openxmlformats.org/officeDocument/2006/relationships/image" Target="../media/image10.emf"/><Relationship Id="rId11" Type="http://schemas.openxmlformats.org/officeDocument/2006/relationships/customXml" Target="../ink/ink5.xml"/><Relationship Id="rId24" Type="http://schemas.openxmlformats.org/officeDocument/2006/relationships/image" Target="../media/image19.emf"/><Relationship Id="rId32" Type="http://schemas.openxmlformats.org/officeDocument/2006/relationships/image" Target="../media/image23.emf"/><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21.emf"/><Relationship Id="rId36" Type="http://schemas.openxmlformats.org/officeDocument/2006/relationships/image" Target="../media/image25.emf"/><Relationship Id="rId10" Type="http://schemas.openxmlformats.org/officeDocument/2006/relationships/image" Target="../media/image12.emf"/><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9.emf"/><Relationship Id="rId9" Type="http://schemas.openxmlformats.org/officeDocument/2006/relationships/customXml" Target="../ink/ink4.xml"/><Relationship Id="rId14" Type="http://schemas.openxmlformats.org/officeDocument/2006/relationships/image" Target="../media/image14.emf"/><Relationship Id="rId22" Type="http://schemas.openxmlformats.org/officeDocument/2006/relationships/image" Target="../media/image18.emf"/><Relationship Id="rId27" Type="http://schemas.openxmlformats.org/officeDocument/2006/relationships/customXml" Target="../ink/ink13.xml"/><Relationship Id="rId30" Type="http://schemas.openxmlformats.org/officeDocument/2006/relationships/image" Target="../media/image22.emf"/><Relationship Id="rId35" Type="http://schemas.openxmlformats.org/officeDocument/2006/relationships/customXml" Target="../ink/ink17.xml"/></Relationships>
</file>

<file path=ppt/slides/_rels/slide9.xml.rels><?xml version="1.0" encoding="UTF-8" standalone="yes"?>
<Relationships xmlns="http://schemas.openxmlformats.org/package/2006/relationships"><Relationship Id="rId8" Type="http://schemas.openxmlformats.org/officeDocument/2006/relationships/customXml" Target="../ink/ink21.xml"/><Relationship Id="rId13" Type="http://schemas.openxmlformats.org/officeDocument/2006/relationships/image" Target="../media/image31.emf"/><Relationship Id="rId3" Type="http://schemas.openxmlformats.org/officeDocument/2006/relationships/image" Target="../media/image26.emf"/><Relationship Id="rId7" Type="http://schemas.openxmlformats.org/officeDocument/2006/relationships/image" Target="../media/image28.emf"/><Relationship Id="rId12" Type="http://schemas.openxmlformats.org/officeDocument/2006/relationships/customXml" Target="../ink/ink23.xml"/><Relationship Id="rId17" Type="http://schemas.openxmlformats.org/officeDocument/2006/relationships/image" Target="../media/image33.emf"/><Relationship Id="rId2" Type="http://schemas.openxmlformats.org/officeDocument/2006/relationships/customXml" Target="../ink/ink18.xml"/><Relationship Id="rId16" Type="http://schemas.openxmlformats.org/officeDocument/2006/relationships/customXml" Target="../ink/ink25.xml"/><Relationship Id="rId1" Type="http://schemas.openxmlformats.org/officeDocument/2006/relationships/slideLayout" Target="../slideLayouts/slideLayout23.xml"/><Relationship Id="rId6" Type="http://schemas.openxmlformats.org/officeDocument/2006/relationships/customXml" Target="../ink/ink20.xml"/><Relationship Id="rId11" Type="http://schemas.openxmlformats.org/officeDocument/2006/relationships/image" Target="../media/image30.emf"/><Relationship Id="rId5" Type="http://schemas.openxmlformats.org/officeDocument/2006/relationships/image" Target="../media/image27.emf"/><Relationship Id="rId15" Type="http://schemas.openxmlformats.org/officeDocument/2006/relationships/image" Target="../media/image32.emf"/><Relationship Id="rId10" Type="http://schemas.openxmlformats.org/officeDocument/2006/relationships/customXml" Target="../ink/ink22.xml"/><Relationship Id="rId4" Type="http://schemas.openxmlformats.org/officeDocument/2006/relationships/customXml" Target="../ink/ink19.xml"/><Relationship Id="rId9" Type="http://schemas.openxmlformats.org/officeDocument/2006/relationships/image" Target="../media/image29.emf"/><Relationship Id="rId14" Type="http://schemas.openxmlformats.org/officeDocument/2006/relationships/customXml" Target="../ink/ink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32123" y="3040063"/>
            <a:ext cx="6972230" cy="904863"/>
          </a:xfrm>
          <a:prstGeom prst="rect">
            <a:avLst/>
          </a:prstGeom>
          <a:noFill/>
        </p:spPr>
        <p:txBody>
          <a:bodyPr wrap="none" lIns="182880" tIns="146304" rIns="182880" bIns="146304" rtlCol="0">
            <a:spAutoFit/>
          </a:bodyPr>
          <a:lstStyle/>
          <a:p>
            <a:pPr algn="ctr">
              <a:lnSpc>
                <a:spcPct val="90000"/>
              </a:lnSpc>
              <a:spcAft>
                <a:spcPts val="600"/>
              </a:spcAft>
            </a:pPr>
            <a:r>
              <a:rPr lang="en-US" sz="4400" dirty="0" smtClean="0">
                <a:solidFill>
                  <a:srgbClr val="002050"/>
                </a:solidFill>
              </a:rPr>
              <a:t>Notepad or any text editor</a:t>
            </a:r>
            <a:endParaRPr lang="en-US" sz="4400" dirty="0" smtClean="0">
              <a:solidFill>
                <a:srgbClr val="002050"/>
              </a:solidFill>
            </a:endParaRPr>
          </a:p>
        </p:txBody>
      </p:sp>
    </p:spTree>
    <p:extLst>
      <p:ext uri="{BB962C8B-B14F-4D97-AF65-F5344CB8AC3E}">
        <p14:creationId xmlns:p14="http://schemas.microsoft.com/office/powerpoint/2010/main" val="35954734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87188" y="830262"/>
            <a:ext cx="2062103" cy="1126462"/>
          </a:xfrm>
          <a:prstGeom prst="rect">
            <a:avLst/>
          </a:prstGeom>
          <a:noFill/>
        </p:spPr>
        <p:txBody>
          <a:bodyPr wrap="none" lIns="182880" tIns="146304" rIns="182880" bIns="146304" rtlCol="0">
            <a:spAutoFit/>
          </a:bodyPr>
          <a:lstStyle/>
          <a:p>
            <a:pPr algn="ctr">
              <a:lnSpc>
                <a:spcPct val="90000"/>
              </a:lnSpc>
              <a:spcAft>
                <a:spcPts val="600"/>
              </a:spcAft>
            </a:pPr>
            <a:r>
              <a:rPr lang="en-US" sz="6000" dirty="0" smtClean="0">
                <a:solidFill>
                  <a:srgbClr val="007233"/>
                </a:solidFill>
                <a:latin typeface="Consolas" panose="020B0609020204030204" pitchFamily="49" charset="0"/>
              </a:rPr>
              <a:t>html</a:t>
            </a:r>
            <a:endParaRPr lang="en-US" sz="6000" dirty="0" smtClean="0">
              <a:solidFill>
                <a:srgbClr val="007233"/>
              </a:solidFill>
              <a:latin typeface="Consolas" panose="020B0609020204030204" pitchFamily="49" charset="0"/>
            </a:endParaRPr>
          </a:p>
        </p:txBody>
      </p:sp>
      <p:sp>
        <p:nvSpPr>
          <p:cNvPr id="5" name="TextBox 4"/>
          <p:cNvSpPr txBox="1"/>
          <p:nvPr/>
        </p:nvSpPr>
        <p:spPr>
          <a:xfrm>
            <a:off x="4350721" y="2298220"/>
            <a:ext cx="3735061"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smtClean="0">
                <a:solidFill>
                  <a:srgbClr val="55D455"/>
                </a:solidFill>
              </a:rPr>
              <a:t>Only one per page</a:t>
            </a:r>
          </a:p>
        </p:txBody>
      </p:sp>
      <p:sp>
        <p:nvSpPr>
          <p:cNvPr id="6" name="TextBox 5"/>
          <p:cNvSpPr txBox="1"/>
          <p:nvPr/>
        </p:nvSpPr>
        <p:spPr>
          <a:xfrm>
            <a:off x="2165965" y="3671410"/>
            <a:ext cx="8104591"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smtClean="0">
                <a:solidFill>
                  <a:srgbClr val="55D455"/>
                </a:solidFill>
              </a:rPr>
              <a:t>Everything is contained inside this element</a:t>
            </a:r>
          </a:p>
        </p:txBody>
      </p:sp>
    </p:spTree>
    <p:extLst>
      <p:ext uri="{BB962C8B-B14F-4D97-AF65-F5344CB8AC3E}">
        <p14:creationId xmlns:p14="http://schemas.microsoft.com/office/powerpoint/2010/main" val="25524672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87188" y="830262"/>
            <a:ext cx="2062104" cy="1126462"/>
          </a:xfrm>
          <a:prstGeom prst="rect">
            <a:avLst/>
          </a:prstGeom>
          <a:noFill/>
        </p:spPr>
        <p:txBody>
          <a:bodyPr wrap="none" lIns="182880" tIns="146304" rIns="182880" bIns="146304" rtlCol="0">
            <a:spAutoFit/>
          </a:bodyPr>
          <a:lstStyle/>
          <a:p>
            <a:pPr algn="ctr">
              <a:lnSpc>
                <a:spcPct val="90000"/>
              </a:lnSpc>
              <a:spcAft>
                <a:spcPts val="600"/>
              </a:spcAft>
            </a:pPr>
            <a:r>
              <a:rPr lang="en-US" sz="6000" dirty="0" smtClean="0">
                <a:solidFill>
                  <a:srgbClr val="007233"/>
                </a:solidFill>
                <a:latin typeface="Consolas" panose="020B0609020204030204" pitchFamily="49" charset="0"/>
              </a:rPr>
              <a:t>head</a:t>
            </a:r>
            <a:endParaRPr lang="en-US" sz="6000" dirty="0" smtClean="0">
              <a:solidFill>
                <a:srgbClr val="007233"/>
              </a:solidFill>
              <a:latin typeface="Consolas" panose="020B0609020204030204" pitchFamily="49" charset="0"/>
            </a:endParaRPr>
          </a:p>
        </p:txBody>
      </p:sp>
      <p:sp>
        <p:nvSpPr>
          <p:cNvPr id="5" name="TextBox 4"/>
          <p:cNvSpPr txBox="1"/>
          <p:nvPr/>
        </p:nvSpPr>
        <p:spPr>
          <a:xfrm>
            <a:off x="4350721" y="2298220"/>
            <a:ext cx="3735061"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smtClean="0">
                <a:solidFill>
                  <a:srgbClr val="55D455"/>
                </a:solidFill>
              </a:rPr>
              <a:t>Only one per page</a:t>
            </a:r>
          </a:p>
        </p:txBody>
      </p:sp>
      <p:sp>
        <p:nvSpPr>
          <p:cNvPr id="6" name="TextBox 5"/>
          <p:cNvSpPr txBox="1"/>
          <p:nvPr/>
        </p:nvSpPr>
        <p:spPr>
          <a:xfrm>
            <a:off x="3620984" y="3671410"/>
            <a:ext cx="5194564" cy="1625060"/>
          </a:xfrm>
          <a:prstGeom prst="rect">
            <a:avLst/>
          </a:prstGeom>
          <a:noFill/>
        </p:spPr>
        <p:txBody>
          <a:bodyPr wrap="none" lIns="182880" tIns="146304" rIns="182880" bIns="146304" rtlCol="0">
            <a:spAutoFit/>
          </a:bodyPr>
          <a:lstStyle/>
          <a:p>
            <a:pPr algn="ctr">
              <a:lnSpc>
                <a:spcPct val="90000"/>
              </a:lnSpc>
              <a:spcAft>
                <a:spcPts val="600"/>
              </a:spcAft>
            </a:pPr>
            <a:r>
              <a:rPr lang="en-US" sz="3200" dirty="0" smtClean="0">
                <a:solidFill>
                  <a:srgbClr val="55D455"/>
                </a:solidFill>
              </a:rPr>
              <a:t>Contains </a:t>
            </a:r>
            <a:r>
              <a:rPr lang="en-US" sz="3200" dirty="0" smtClean="0">
                <a:solidFill>
                  <a:srgbClr val="55D455"/>
                </a:solidFill>
              </a:rPr>
              <a:t>page information</a:t>
            </a:r>
            <a:br>
              <a:rPr lang="en-US" sz="3200" dirty="0" smtClean="0">
                <a:solidFill>
                  <a:srgbClr val="55D455"/>
                </a:solidFill>
              </a:rPr>
            </a:br>
            <a:r>
              <a:rPr lang="en-US" sz="3200" dirty="0" smtClean="0">
                <a:solidFill>
                  <a:srgbClr val="55D455"/>
                </a:solidFill>
              </a:rPr>
              <a:t>Styles</a:t>
            </a:r>
            <a:br>
              <a:rPr lang="en-US" sz="3200" dirty="0" smtClean="0">
                <a:solidFill>
                  <a:srgbClr val="55D455"/>
                </a:solidFill>
              </a:rPr>
            </a:br>
            <a:r>
              <a:rPr lang="en-US" sz="3200" dirty="0" smtClean="0">
                <a:solidFill>
                  <a:srgbClr val="55D455"/>
                </a:solidFill>
              </a:rPr>
              <a:t>Metadata</a:t>
            </a:r>
            <a:endParaRPr lang="en-US" sz="3200" dirty="0" smtClean="0">
              <a:solidFill>
                <a:srgbClr val="55D455"/>
              </a:solidFill>
            </a:endParaRPr>
          </a:p>
        </p:txBody>
      </p:sp>
    </p:spTree>
    <p:extLst>
      <p:ext uri="{BB962C8B-B14F-4D97-AF65-F5344CB8AC3E}">
        <p14:creationId xmlns:p14="http://schemas.microsoft.com/office/powerpoint/2010/main" val="40903587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75592" y="830262"/>
            <a:ext cx="2485296" cy="1126462"/>
          </a:xfrm>
          <a:prstGeom prst="rect">
            <a:avLst/>
          </a:prstGeom>
          <a:noFill/>
        </p:spPr>
        <p:txBody>
          <a:bodyPr wrap="none" lIns="182880" tIns="146304" rIns="182880" bIns="146304" rtlCol="0">
            <a:spAutoFit/>
          </a:bodyPr>
          <a:lstStyle/>
          <a:p>
            <a:pPr algn="ctr">
              <a:lnSpc>
                <a:spcPct val="90000"/>
              </a:lnSpc>
              <a:spcAft>
                <a:spcPts val="600"/>
              </a:spcAft>
            </a:pPr>
            <a:r>
              <a:rPr lang="en-US" sz="6000" dirty="0" smtClean="0">
                <a:solidFill>
                  <a:srgbClr val="007233"/>
                </a:solidFill>
                <a:latin typeface="Consolas" panose="020B0609020204030204" pitchFamily="49" charset="0"/>
              </a:rPr>
              <a:t>title</a:t>
            </a:r>
            <a:endParaRPr lang="en-US" sz="6000" dirty="0" smtClean="0">
              <a:solidFill>
                <a:srgbClr val="007233"/>
              </a:solidFill>
              <a:latin typeface="Consolas" panose="020B0609020204030204" pitchFamily="49" charset="0"/>
            </a:endParaRPr>
          </a:p>
        </p:txBody>
      </p:sp>
      <p:sp>
        <p:nvSpPr>
          <p:cNvPr id="5" name="TextBox 4"/>
          <p:cNvSpPr txBox="1"/>
          <p:nvPr/>
        </p:nvSpPr>
        <p:spPr>
          <a:xfrm>
            <a:off x="3772267" y="2298220"/>
            <a:ext cx="4891980"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smtClean="0">
                <a:solidFill>
                  <a:srgbClr val="55D455"/>
                </a:solidFill>
              </a:rPr>
              <a:t>Contained inside of head</a:t>
            </a:r>
          </a:p>
        </p:txBody>
      </p:sp>
      <p:sp>
        <p:nvSpPr>
          <p:cNvPr id="6" name="TextBox 5"/>
          <p:cNvSpPr txBox="1"/>
          <p:nvPr/>
        </p:nvSpPr>
        <p:spPr>
          <a:xfrm>
            <a:off x="1543881" y="3671410"/>
            <a:ext cx="9348778"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smtClean="0">
                <a:solidFill>
                  <a:srgbClr val="55D455"/>
                </a:solidFill>
              </a:rPr>
              <a:t>What displays on the browser tab and bookmarks</a:t>
            </a:r>
            <a:endParaRPr lang="en-US" sz="3200" dirty="0" smtClean="0">
              <a:solidFill>
                <a:srgbClr val="55D455"/>
              </a:solidFill>
            </a:endParaRPr>
          </a:p>
        </p:txBody>
      </p:sp>
      <p:sp>
        <p:nvSpPr>
          <p:cNvPr id="7" name="TextBox 6"/>
          <p:cNvSpPr txBox="1"/>
          <p:nvPr/>
        </p:nvSpPr>
        <p:spPr>
          <a:xfrm>
            <a:off x="2857936" y="5249862"/>
            <a:ext cx="6720622"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smtClean="0">
                <a:solidFill>
                  <a:srgbClr val="BA141A"/>
                </a:solidFill>
              </a:rPr>
              <a:t>Best practice: </a:t>
            </a:r>
            <a:r>
              <a:rPr lang="en-US" sz="3200" b="1" dirty="0" smtClean="0">
                <a:solidFill>
                  <a:srgbClr val="BA141A"/>
                </a:solidFill>
              </a:rPr>
              <a:t>Always</a:t>
            </a:r>
            <a:r>
              <a:rPr lang="en-US" sz="3200" dirty="0" smtClean="0">
                <a:solidFill>
                  <a:srgbClr val="BA141A"/>
                </a:solidFill>
              </a:rPr>
              <a:t> specify a title</a:t>
            </a:r>
            <a:endParaRPr lang="en-US" sz="3200" dirty="0" smtClean="0">
              <a:solidFill>
                <a:srgbClr val="BA141A"/>
              </a:solidFill>
            </a:endParaRPr>
          </a:p>
        </p:txBody>
      </p:sp>
    </p:spTree>
    <p:extLst>
      <p:ext uri="{BB962C8B-B14F-4D97-AF65-F5344CB8AC3E}">
        <p14:creationId xmlns:p14="http://schemas.microsoft.com/office/powerpoint/2010/main" val="3889608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87188" y="830262"/>
            <a:ext cx="2062104" cy="1126462"/>
          </a:xfrm>
          <a:prstGeom prst="rect">
            <a:avLst/>
          </a:prstGeom>
          <a:noFill/>
        </p:spPr>
        <p:txBody>
          <a:bodyPr wrap="none" lIns="182880" tIns="146304" rIns="182880" bIns="146304" rtlCol="0">
            <a:spAutoFit/>
          </a:bodyPr>
          <a:lstStyle/>
          <a:p>
            <a:pPr algn="ctr">
              <a:lnSpc>
                <a:spcPct val="90000"/>
              </a:lnSpc>
              <a:spcAft>
                <a:spcPts val="600"/>
              </a:spcAft>
            </a:pPr>
            <a:r>
              <a:rPr lang="en-US" sz="6000" dirty="0" smtClean="0">
                <a:solidFill>
                  <a:srgbClr val="007233"/>
                </a:solidFill>
                <a:latin typeface="Consolas" panose="020B0609020204030204" pitchFamily="49" charset="0"/>
              </a:rPr>
              <a:t>body</a:t>
            </a:r>
            <a:endParaRPr lang="en-US" sz="6000" dirty="0" smtClean="0">
              <a:solidFill>
                <a:srgbClr val="007233"/>
              </a:solidFill>
              <a:latin typeface="Consolas" panose="020B0609020204030204" pitchFamily="49" charset="0"/>
            </a:endParaRPr>
          </a:p>
        </p:txBody>
      </p:sp>
      <p:sp>
        <p:nvSpPr>
          <p:cNvPr id="5" name="TextBox 4"/>
          <p:cNvSpPr txBox="1"/>
          <p:nvPr/>
        </p:nvSpPr>
        <p:spPr>
          <a:xfrm>
            <a:off x="4350721" y="2298220"/>
            <a:ext cx="3735061"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smtClean="0">
                <a:solidFill>
                  <a:srgbClr val="55D455"/>
                </a:solidFill>
              </a:rPr>
              <a:t>Only one per page</a:t>
            </a:r>
          </a:p>
        </p:txBody>
      </p:sp>
      <p:sp>
        <p:nvSpPr>
          <p:cNvPr id="6" name="TextBox 5"/>
          <p:cNvSpPr txBox="1"/>
          <p:nvPr/>
        </p:nvSpPr>
        <p:spPr>
          <a:xfrm>
            <a:off x="2548033" y="3671410"/>
            <a:ext cx="7340471"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smtClean="0">
                <a:solidFill>
                  <a:srgbClr val="55D455"/>
                </a:solidFill>
              </a:rPr>
              <a:t>This is where your page's content goes</a:t>
            </a:r>
          </a:p>
        </p:txBody>
      </p:sp>
    </p:spTree>
    <p:extLst>
      <p:ext uri="{BB962C8B-B14F-4D97-AF65-F5344CB8AC3E}">
        <p14:creationId xmlns:p14="http://schemas.microsoft.com/office/powerpoint/2010/main" val="12054801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1209973"/>
            <a:ext cx="10056812" cy="1181862"/>
          </a:xfrm>
        </p:spPr>
        <p:txBody>
          <a:bodyPr/>
          <a:lstStyle/>
          <a:p>
            <a:r>
              <a:rPr lang="en-US" dirty="0" smtClean="0"/>
              <a:t>Creating your first page</a:t>
            </a:r>
            <a:endParaRPr lang="en-US" dirty="0"/>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3206191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570037" y="373062"/>
            <a:ext cx="8991600" cy="19050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6600" dirty="0" smtClean="0">
                <a:gradFill>
                  <a:gsLst>
                    <a:gs pos="0">
                      <a:srgbClr val="FFFFFF"/>
                    </a:gs>
                    <a:gs pos="100000">
                      <a:srgbClr val="FFFFFF"/>
                    </a:gs>
                  </a:gsLst>
                  <a:lin ang="5400000" scaled="0"/>
                </a:gradFill>
                <a:ea typeface="Segoe UI" pitchFamily="34" charset="0"/>
                <a:cs typeface="Segoe UI" pitchFamily="34" charset="0"/>
              </a:rPr>
              <a:t>This slide is REQUIRED at the end!</a:t>
            </a:r>
          </a:p>
        </p:txBody>
      </p:sp>
    </p:spTree>
    <p:extLst>
      <p:ext uri="{BB962C8B-B14F-4D97-AF65-F5344CB8AC3E}">
        <p14:creationId xmlns:p14="http://schemas.microsoft.com/office/powerpoint/2010/main" val="213739035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Preferred text layout without bullets</a:t>
            </a:r>
            <a:endParaRPr lang="en-US" dirty="0"/>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a:t>
            </a:r>
            <a:r>
              <a:rPr lang="en-US" dirty="0" smtClean="0"/>
              <a:t>20 </a:t>
            </a:r>
            <a:r>
              <a:rPr lang="en-US" dirty="0" err="1" smtClean="0"/>
              <a:t>pt</a:t>
            </a:r>
            <a:r>
              <a:rPr lang="en-US" dirty="0" smtClean="0"/>
              <a:t> </a:t>
            </a:r>
            <a:r>
              <a:rPr lang="en-US" dirty="0"/>
              <a:t>for the subtopics</a:t>
            </a:r>
          </a:p>
          <a:p>
            <a:pPr lvl="1"/>
            <a:r>
              <a:rPr lang="en-US" dirty="0"/>
              <a:t>Size </a:t>
            </a:r>
            <a:r>
              <a:rPr lang="en-US" dirty="0" smtClean="0"/>
              <a:t>20 </a:t>
            </a:r>
            <a:r>
              <a:rPr lang="en-US" dirty="0" err="1" smtClean="0"/>
              <a:t>pt</a:t>
            </a:r>
            <a:r>
              <a:rPr lang="en-US" dirty="0" smtClean="0"/>
              <a:t> </a:t>
            </a:r>
            <a:r>
              <a:rPr lang="en-US" dirty="0"/>
              <a:t>for the subtopics</a:t>
            </a:r>
          </a:p>
          <a:p>
            <a:pPr lvl="1"/>
            <a:endParaRPr lang="en-US" dirty="0"/>
          </a:p>
          <a:p>
            <a:r>
              <a:rPr lang="en-US" dirty="0"/>
              <a:t>Main topic two: size 28 </a:t>
            </a:r>
            <a:r>
              <a:rPr lang="en-US" dirty="0" err="1"/>
              <a:t>pt</a:t>
            </a:r>
            <a:endParaRPr lang="en-US" dirty="0"/>
          </a:p>
          <a:p>
            <a:pPr lvl="1"/>
            <a:r>
              <a:rPr lang="en-US" dirty="0"/>
              <a:t>Size </a:t>
            </a:r>
            <a:r>
              <a:rPr lang="en-US" dirty="0" smtClean="0"/>
              <a:t>20 </a:t>
            </a:r>
            <a:r>
              <a:rPr lang="en-US" dirty="0" err="1" smtClean="0"/>
              <a:t>pt</a:t>
            </a:r>
            <a:r>
              <a:rPr lang="en-US" dirty="0" smtClean="0"/>
              <a:t> </a:t>
            </a:r>
            <a:r>
              <a:rPr lang="en-US" dirty="0"/>
              <a:t>for the subtopics</a:t>
            </a:r>
          </a:p>
          <a:p>
            <a:pPr lvl="1"/>
            <a:r>
              <a:rPr lang="en-US" dirty="0"/>
              <a:t>Size </a:t>
            </a:r>
            <a:r>
              <a:rPr lang="en-US" dirty="0" smtClean="0"/>
              <a:t>20 </a:t>
            </a:r>
            <a:r>
              <a:rPr lang="en-US" dirty="0" err="1" smtClean="0"/>
              <a:t>pt</a:t>
            </a:r>
            <a:r>
              <a:rPr lang="en-US" dirty="0" smtClean="0"/>
              <a:t> </a:t>
            </a:r>
            <a:r>
              <a:rPr lang="en-US" dirty="0"/>
              <a:t>for the subtopics</a:t>
            </a:r>
          </a:p>
          <a:p>
            <a:pPr lvl="1"/>
            <a:endParaRPr lang="en-US" dirty="0"/>
          </a:p>
          <a:p>
            <a:r>
              <a:rPr lang="en-US" dirty="0"/>
              <a:t>Main topic three: size 28 </a:t>
            </a:r>
            <a:r>
              <a:rPr lang="en-US" dirty="0" err="1"/>
              <a:t>pt</a:t>
            </a:r>
            <a:endParaRPr lang="en-US" dirty="0"/>
          </a:p>
          <a:p>
            <a:pPr lvl="1"/>
            <a:r>
              <a:rPr lang="en-US" dirty="0"/>
              <a:t>Size </a:t>
            </a:r>
            <a:r>
              <a:rPr lang="en-US" dirty="0" smtClean="0"/>
              <a:t>20 </a:t>
            </a:r>
            <a:r>
              <a:rPr lang="en-US" dirty="0" err="1" smtClean="0"/>
              <a:t>pt</a:t>
            </a:r>
            <a:r>
              <a:rPr lang="en-US" dirty="0" smtClean="0"/>
              <a:t> </a:t>
            </a:r>
            <a:r>
              <a:rPr lang="en-US" dirty="0"/>
              <a:t>for the subtopics</a:t>
            </a:r>
          </a:p>
          <a:p>
            <a:pPr lvl="1"/>
            <a:r>
              <a:rPr lang="en-US" dirty="0"/>
              <a:t>Size </a:t>
            </a:r>
            <a:r>
              <a:rPr lang="en-US" dirty="0" smtClean="0"/>
              <a:t>20 </a:t>
            </a:r>
            <a:r>
              <a:rPr lang="en-US" dirty="0" err="1" smtClean="0"/>
              <a:t>pt</a:t>
            </a:r>
            <a:r>
              <a:rPr lang="en-US" dirty="0" smtClean="0"/>
              <a:t> </a:t>
            </a:r>
            <a:r>
              <a:rPr lang="en-US" dirty="0"/>
              <a:t>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smtClean="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smtClean="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or </a:t>
            </a:r>
            <a:r>
              <a:rPr lang="en-US" sz="2400" i="1" dirty="0" smtClean="0">
                <a:gradFill>
                  <a:gsLst>
                    <a:gs pos="0">
                      <a:srgbClr val="FFFFFF"/>
                    </a:gs>
                    <a:gs pos="100000">
                      <a:srgbClr val="FFFFFF"/>
                    </a:gs>
                  </a:gsLst>
                  <a:lin ang="5400000" scaled="0"/>
                </a:gradFill>
                <a:ea typeface="Segoe UI" pitchFamily="34" charset="0"/>
                <a:cs typeface="Segoe UI" pitchFamily="34" charset="0"/>
              </a:rPr>
              <a:t>Alt-Shift-</a:t>
            </a:r>
            <a:r>
              <a:rPr lang="en-US" sz="2400" i="1" dirty="0" err="1" smtClean="0">
                <a:gradFill>
                  <a:gsLst>
                    <a:gs pos="0">
                      <a:srgbClr val="FFFFFF"/>
                    </a:gs>
                    <a:gs pos="100000">
                      <a:srgbClr val="FFFFFF"/>
                    </a:gs>
                  </a:gsLst>
                  <a:lin ang="5400000" scaled="0"/>
                </a:gradFill>
                <a:ea typeface="Segoe UI" pitchFamily="34" charset="0"/>
                <a:cs typeface="Segoe UI" pitchFamily="34" charset="0"/>
              </a:rPr>
              <a:t>RightArrow</a:t>
            </a:r>
            <a:r>
              <a:rPr lang="en-US" sz="2400" dirty="0" smtClean="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59714172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a:t>
            </a:r>
            <a:r>
              <a:rPr lang="en-US" dirty="0" smtClean="0"/>
              <a:t>with bullets</a:t>
            </a:r>
            <a:endParaRPr lang="en-US" dirty="0"/>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a:t>
            </a:r>
            <a:r>
              <a:rPr lang="en-US" dirty="0" smtClean="0"/>
              <a:t>one: </a:t>
            </a:r>
            <a:r>
              <a:rPr lang="en-US" dirty="0"/>
              <a:t>size </a:t>
            </a:r>
            <a:r>
              <a:rPr lang="en-US" dirty="0" smtClean="0"/>
              <a:t>28 </a:t>
            </a:r>
            <a:r>
              <a:rPr lang="en-US" dirty="0" err="1"/>
              <a:t>pt</a:t>
            </a:r>
            <a:endParaRPr lang="en-US" dirty="0"/>
          </a:p>
          <a:p>
            <a:pPr lvl="1"/>
            <a:r>
              <a:rPr lang="en-US" dirty="0"/>
              <a:t>Size </a:t>
            </a:r>
            <a:r>
              <a:rPr lang="en-US" dirty="0" smtClean="0"/>
              <a:t>20 </a:t>
            </a:r>
            <a:r>
              <a:rPr lang="en-US" dirty="0" err="1" smtClean="0"/>
              <a:t>pt</a:t>
            </a:r>
            <a:r>
              <a:rPr lang="en-US" dirty="0" smtClean="0"/>
              <a:t> </a:t>
            </a:r>
            <a:r>
              <a:rPr lang="en-US" dirty="0"/>
              <a:t>for the subtopics</a:t>
            </a:r>
          </a:p>
          <a:p>
            <a:pPr lvl="1"/>
            <a:r>
              <a:rPr lang="en-US" dirty="0"/>
              <a:t>Size </a:t>
            </a:r>
            <a:r>
              <a:rPr lang="en-US" dirty="0" smtClean="0"/>
              <a:t>20 </a:t>
            </a:r>
            <a:r>
              <a:rPr lang="en-US" dirty="0" err="1" smtClean="0"/>
              <a:t>pt</a:t>
            </a:r>
            <a:r>
              <a:rPr lang="en-US" dirty="0" smtClean="0"/>
              <a:t> </a:t>
            </a:r>
            <a:r>
              <a:rPr lang="en-US" dirty="0"/>
              <a:t>for the subtopics</a:t>
            </a:r>
          </a:p>
          <a:p>
            <a:pPr lvl="1"/>
            <a:endParaRPr lang="en-US" dirty="0"/>
          </a:p>
          <a:p>
            <a:r>
              <a:rPr lang="en-US" dirty="0"/>
              <a:t>Main topic </a:t>
            </a:r>
            <a:r>
              <a:rPr lang="en-US" dirty="0" smtClean="0"/>
              <a:t>two: </a:t>
            </a:r>
            <a:r>
              <a:rPr lang="en-US" dirty="0"/>
              <a:t>size </a:t>
            </a:r>
            <a:r>
              <a:rPr lang="en-US" dirty="0" smtClean="0"/>
              <a:t>28 </a:t>
            </a:r>
            <a:r>
              <a:rPr lang="en-US" dirty="0" err="1" smtClean="0"/>
              <a:t>pt</a:t>
            </a:r>
            <a:endParaRPr lang="en-US" dirty="0"/>
          </a:p>
          <a:p>
            <a:pPr lvl="1"/>
            <a:r>
              <a:rPr lang="en-US" dirty="0"/>
              <a:t>Size </a:t>
            </a:r>
            <a:r>
              <a:rPr lang="en-US" dirty="0" smtClean="0"/>
              <a:t>20 </a:t>
            </a:r>
            <a:r>
              <a:rPr lang="en-US" dirty="0" err="1" smtClean="0"/>
              <a:t>pt</a:t>
            </a:r>
            <a:r>
              <a:rPr lang="en-US" dirty="0" smtClean="0"/>
              <a:t> </a:t>
            </a:r>
            <a:r>
              <a:rPr lang="en-US" dirty="0"/>
              <a:t>for the subtopics</a:t>
            </a:r>
          </a:p>
          <a:p>
            <a:pPr lvl="1"/>
            <a:r>
              <a:rPr lang="en-US" dirty="0"/>
              <a:t>Size </a:t>
            </a:r>
            <a:r>
              <a:rPr lang="en-US" dirty="0" smtClean="0"/>
              <a:t>20 </a:t>
            </a:r>
            <a:r>
              <a:rPr lang="en-US" dirty="0" err="1" smtClean="0"/>
              <a:t>pt</a:t>
            </a:r>
            <a:r>
              <a:rPr lang="en-US" dirty="0" smtClean="0"/>
              <a:t> </a:t>
            </a:r>
            <a:r>
              <a:rPr lang="en-US" dirty="0"/>
              <a:t>for the subtopics</a:t>
            </a:r>
          </a:p>
          <a:p>
            <a:pPr lvl="1"/>
            <a:endParaRPr lang="en-US" dirty="0"/>
          </a:p>
          <a:p>
            <a:r>
              <a:rPr lang="en-US" dirty="0"/>
              <a:t>Main topic </a:t>
            </a:r>
            <a:r>
              <a:rPr lang="en-US" dirty="0" smtClean="0"/>
              <a:t>three: </a:t>
            </a:r>
            <a:r>
              <a:rPr lang="en-US" dirty="0"/>
              <a:t>size </a:t>
            </a:r>
            <a:r>
              <a:rPr lang="en-US" dirty="0" smtClean="0"/>
              <a:t>28 </a:t>
            </a:r>
            <a:r>
              <a:rPr lang="en-US" dirty="0" err="1" smtClean="0"/>
              <a:t>pt</a:t>
            </a:r>
            <a:endParaRPr lang="en-US" dirty="0"/>
          </a:p>
          <a:p>
            <a:pPr lvl="1"/>
            <a:r>
              <a:rPr lang="en-US" dirty="0"/>
              <a:t>Size </a:t>
            </a:r>
            <a:r>
              <a:rPr lang="en-US" dirty="0" smtClean="0"/>
              <a:t>20 </a:t>
            </a:r>
            <a:r>
              <a:rPr lang="en-US" dirty="0" err="1" smtClean="0"/>
              <a:t>pt</a:t>
            </a:r>
            <a:r>
              <a:rPr lang="en-US" dirty="0" smtClean="0"/>
              <a:t> </a:t>
            </a:r>
            <a:r>
              <a:rPr lang="en-US" dirty="0"/>
              <a:t>for the subtopics</a:t>
            </a:r>
          </a:p>
          <a:p>
            <a:pPr lvl="1"/>
            <a:r>
              <a:rPr lang="en-US" dirty="0"/>
              <a:t>Size </a:t>
            </a:r>
            <a:r>
              <a:rPr lang="en-US" dirty="0" smtClean="0"/>
              <a:t>20 </a:t>
            </a:r>
            <a:r>
              <a:rPr lang="en-US" dirty="0" err="1" smtClean="0"/>
              <a:t>pt</a:t>
            </a:r>
            <a:r>
              <a:rPr lang="en-US" dirty="0" smtClean="0"/>
              <a:t> </a:t>
            </a:r>
            <a:r>
              <a:rPr lang="en-US" dirty="0"/>
              <a:t>for the </a:t>
            </a:r>
            <a:r>
              <a:rPr lang="en-US" dirty="0" smtClean="0"/>
              <a:t>subtopics</a:t>
            </a:r>
            <a:endParaRPr lang="en-US" dirty="0"/>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smtClean="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smtClean="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or </a:t>
            </a:r>
            <a:r>
              <a:rPr lang="en-US" sz="2400" i="1" dirty="0" smtClean="0">
                <a:gradFill>
                  <a:gsLst>
                    <a:gs pos="0">
                      <a:srgbClr val="FFFFFF"/>
                    </a:gs>
                    <a:gs pos="100000">
                      <a:srgbClr val="FFFFFF"/>
                    </a:gs>
                  </a:gsLst>
                  <a:lin ang="5400000" scaled="0"/>
                </a:gradFill>
                <a:ea typeface="Segoe UI" pitchFamily="34" charset="0"/>
                <a:cs typeface="Segoe UI" pitchFamily="34" charset="0"/>
              </a:rPr>
              <a:t>Alt-Shift-</a:t>
            </a:r>
            <a:r>
              <a:rPr lang="en-US" sz="2400" i="1" dirty="0" err="1" smtClean="0">
                <a:gradFill>
                  <a:gsLst>
                    <a:gs pos="0">
                      <a:srgbClr val="FFFFFF"/>
                    </a:gs>
                    <a:gs pos="100000">
                      <a:srgbClr val="FFFFFF"/>
                    </a:gs>
                  </a:gsLst>
                  <a:lin ang="5400000" scaled="0"/>
                </a:gradFill>
                <a:ea typeface="Segoe UI" pitchFamily="34" charset="0"/>
                <a:cs typeface="Segoe UI" pitchFamily="34" charset="0"/>
              </a:rPr>
              <a:t>RightArrow</a:t>
            </a:r>
            <a:r>
              <a:rPr lang="en-US" sz="2400" dirty="0" smtClean="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86287564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3" name="Picture Placeholder 2"/>
          <p:cNvSpPr>
            <a:spLocks noGrp="1"/>
          </p:cNvSpPr>
          <p:nvPr>
            <p:ph type="pic" sz="quarter" idx="10"/>
          </p:nvPr>
        </p:nvSpPr>
        <p:spPr>
          <a:xfrm>
            <a:off x="0" y="0"/>
            <a:ext cx="6217920" cy="6995160"/>
          </a:xfrm>
          <a:solidFill>
            <a:srgbClr val="0072C6"/>
          </a:solidFill>
        </p:spPr>
      </p:sp>
      <p:sp>
        <p:nvSpPr>
          <p:cNvPr id="4" name="Text Placeholder 3"/>
          <p:cNvSpPr>
            <a:spLocks noGrp="1"/>
          </p:cNvSpPr>
          <p:nvPr>
            <p:ph type="body" sz="quarter" idx="11"/>
          </p:nvPr>
        </p:nvSpPr>
        <p:spPr>
          <a:xfrm>
            <a:off x="6583680" y="2103120"/>
            <a:ext cx="5486400" cy="4001095"/>
          </a:xfrm>
        </p:spPr>
        <p:txBody>
          <a:bodyPr/>
          <a:lstStyle/>
          <a:p>
            <a:pPr lvl="0">
              <a:spcBef>
                <a:spcPts val="1200"/>
              </a:spcBef>
            </a:pPr>
            <a:r>
              <a:rPr lang="en-US" dirty="0" smtClean="0">
                <a:gradFill>
                  <a:gsLst>
                    <a:gs pos="1250">
                      <a:srgbClr val="505050"/>
                    </a:gs>
                    <a:gs pos="100000">
                      <a:srgbClr val="505050"/>
                    </a:gs>
                  </a:gsLst>
                  <a:lin ang="5400000" scaled="0"/>
                </a:gradFill>
              </a:rPr>
              <a:t>As mentioned before, avoid slides with nothing but bullets</a:t>
            </a:r>
          </a:p>
          <a:p>
            <a:pPr lvl="0">
              <a:spcBef>
                <a:spcPts val="1200"/>
              </a:spcBef>
            </a:pPr>
            <a:r>
              <a:rPr lang="en-US" dirty="0" smtClean="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smtClean="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a:t>
            </a:r>
            <a:r>
              <a:rPr lang="en-US" dirty="0" smtClean="0">
                <a:gradFill>
                  <a:gsLst>
                    <a:gs pos="1250">
                      <a:srgbClr val="505050"/>
                    </a:gs>
                    <a:gs pos="100000">
                      <a:srgbClr val="505050"/>
                    </a:gs>
                  </a:gsLst>
                  <a:lin ang="5400000" scaled="0"/>
                </a:gradFill>
              </a:rPr>
              <a:t>- Do not use the following:</a:t>
            </a:r>
          </a:p>
          <a:p>
            <a:pPr lvl="1">
              <a:spcBef>
                <a:spcPts val="1200"/>
              </a:spcBef>
            </a:pPr>
            <a:r>
              <a:rPr lang="en-US" dirty="0" smtClean="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smtClean="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r>
              <a:rPr lang="en-US" dirty="0" smtClean="0">
                <a:gradFill>
                  <a:gsLst>
                    <a:gs pos="1250">
                      <a:srgbClr val="505050"/>
                    </a:gs>
                    <a:gs pos="100000">
                      <a:srgbClr val="505050"/>
                    </a:gs>
                  </a:gsLst>
                  <a:lin ang="5400000" scaled="0"/>
                </a:gradFill>
              </a:rPr>
              <a:t>.</a:t>
            </a:r>
            <a:endParaRPr lang="en-US" dirty="0">
              <a:gradFill>
                <a:gsLst>
                  <a:gs pos="1250">
                    <a:srgbClr val="505050"/>
                  </a:gs>
                  <a:gs pos="100000">
                    <a:srgbClr val="505050"/>
                  </a:gs>
                </a:gsLst>
                <a:lin ang="5400000" scaled="0"/>
              </a:gradFill>
            </a:endParaRPr>
          </a:p>
        </p:txBody>
      </p:sp>
      <p:pic>
        <p:nvPicPr>
          <p:cNvPr id="5" name="Picture 4"/>
          <p:cNvPicPr>
            <a:picLocks noChangeAspect="1"/>
          </p:cNvPicPr>
          <p:nvPr/>
        </p:nvPicPr>
        <p:blipFill>
          <a:blip r:embed="rId2"/>
          <a:stretch>
            <a:fillRect/>
          </a:stretch>
        </p:blipFill>
        <p:spPr>
          <a:xfrm>
            <a:off x="1303337" y="1109980"/>
            <a:ext cx="3611246" cy="4775200"/>
          </a:xfrm>
          <a:prstGeom prst="rect">
            <a:avLst/>
          </a:prstGeom>
        </p:spPr>
      </p:pic>
    </p:spTree>
    <p:extLst>
      <p:ext uri="{BB962C8B-B14F-4D97-AF65-F5344CB8AC3E}">
        <p14:creationId xmlns:p14="http://schemas.microsoft.com/office/powerpoint/2010/main" val="51170230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 layout with bulleted text</a:t>
            </a:r>
            <a:endParaRPr lang="en-US" dirty="0"/>
          </a:p>
        </p:txBody>
      </p:sp>
      <p:sp>
        <p:nvSpPr>
          <p:cNvPr id="4" name="Text Placeholder 3"/>
          <p:cNvSpPr>
            <a:spLocks noGrp="1"/>
          </p:cNvSpPr>
          <p:nvPr>
            <p:ph type="body" sz="quarter" idx="11"/>
          </p:nvPr>
        </p:nvSpPr>
        <p:spPr>
          <a:xfrm>
            <a:off x="365759"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a:t>
            </a:r>
            <a:r>
              <a:rPr lang="en-US" dirty="0" smtClean="0">
                <a:gradFill>
                  <a:gsLst>
                    <a:gs pos="1250">
                      <a:srgbClr val="505050"/>
                    </a:gs>
                    <a:gs pos="100000">
                      <a:srgbClr val="505050"/>
                    </a:gs>
                  </a:gsLst>
                  <a:lin ang="5400000" scaled="0"/>
                </a:gradFill>
              </a:rPr>
              <a:t>issues.</a:t>
            </a:r>
          </a:p>
          <a:p>
            <a:pPr lvl="1">
              <a:spcBef>
                <a:spcPts val="1200"/>
              </a:spcBef>
            </a:pPr>
            <a:r>
              <a:rPr lang="en-US" dirty="0" smtClean="0">
                <a:gradFill>
                  <a:gsLst>
                    <a:gs pos="1250">
                      <a:srgbClr val="505050"/>
                    </a:gs>
                    <a:gs pos="100000">
                      <a:srgbClr val="505050"/>
                    </a:gs>
                  </a:gsLst>
                  <a:lin ang="5400000" scaled="0"/>
                </a:gradFill>
              </a:rPr>
              <a:t>There are images at the end of this deck that are guaranteed safe to use.</a:t>
            </a:r>
            <a:endParaRPr lang="en-US" dirty="0">
              <a:gradFill>
                <a:gsLst>
                  <a:gs pos="1250">
                    <a:srgbClr val="505050"/>
                  </a:gs>
                  <a:gs pos="100000">
                    <a:srgbClr val="505050"/>
                  </a:gs>
                </a:gsLst>
                <a:lin ang="5400000" scaled="0"/>
              </a:gradFill>
            </a:endParaRPr>
          </a:p>
        </p:txBody>
      </p:sp>
      <p:sp>
        <p:nvSpPr>
          <p:cNvPr id="6" name="Picture Placeholder 5"/>
          <p:cNvSpPr>
            <a:spLocks noGrp="1"/>
          </p:cNvSpPr>
          <p:nvPr>
            <p:ph type="pic" sz="quarter" idx="10"/>
          </p:nvPr>
        </p:nvSpPr>
        <p:spPr>
          <a:xfrm>
            <a:off x="6217920" y="0"/>
            <a:ext cx="6217920" cy="6995160"/>
          </a:xfrm>
          <a:solidFill>
            <a:srgbClr val="0072C6"/>
          </a:solidFill>
        </p:spPr>
      </p:sp>
      <p:pic>
        <p:nvPicPr>
          <p:cNvPr id="7" name="Picture 6"/>
          <p:cNvPicPr>
            <a:picLocks noChangeAspect="1"/>
          </p:cNvPicPr>
          <p:nvPr/>
        </p:nvPicPr>
        <p:blipFill>
          <a:blip r:embed="rId2"/>
          <a:stretch>
            <a:fillRect/>
          </a:stretch>
        </p:blipFill>
        <p:spPr>
          <a:xfrm>
            <a:off x="7116762" y="1287462"/>
            <a:ext cx="4420236" cy="4420236"/>
          </a:xfrm>
          <a:prstGeom prst="rect">
            <a:avLst/>
          </a:prstGeom>
        </p:spPr>
      </p:pic>
    </p:spTree>
    <p:extLst>
      <p:ext uri="{BB962C8B-B14F-4D97-AF65-F5344CB8AC3E}">
        <p14:creationId xmlns:p14="http://schemas.microsoft.com/office/powerpoint/2010/main" val="9561341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06406" y="758831"/>
            <a:ext cx="6623673" cy="904863"/>
          </a:xfrm>
          <a:prstGeom prst="rect">
            <a:avLst/>
          </a:prstGeom>
          <a:noFill/>
        </p:spPr>
        <p:txBody>
          <a:bodyPr wrap="none" lIns="182880" tIns="146304" rIns="182880" bIns="146304" rtlCol="0">
            <a:spAutoFit/>
          </a:bodyPr>
          <a:lstStyle/>
          <a:p>
            <a:pPr algn="ctr">
              <a:lnSpc>
                <a:spcPct val="90000"/>
              </a:lnSpc>
              <a:spcAft>
                <a:spcPts val="600"/>
              </a:spcAft>
            </a:pPr>
            <a:r>
              <a:rPr lang="en-US" sz="4400" dirty="0" smtClean="0">
                <a:solidFill>
                  <a:srgbClr val="002050"/>
                </a:solidFill>
              </a:rPr>
              <a:t>Visual Studio Community</a:t>
            </a:r>
            <a:endParaRPr lang="en-US" sz="4400" dirty="0" smtClean="0">
              <a:solidFill>
                <a:srgbClr val="002050"/>
              </a:solidFill>
            </a:endParaRPr>
          </a:p>
        </p:txBody>
      </p:sp>
      <p:sp>
        <p:nvSpPr>
          <p:cNvPr id="4" name="TextBox 3"/>
          <p:cNvSpPr txBox="1"/>
          <p:nvPr/>
        </p:nvSpPr>
        <p:spPr>
          <a:xfrm>
            <a:off x="4543876" y="2298220"/>
            <a:ext cx="3348738"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smtClean="0">
                <a:solidFill>
                  <a:srgbClr val="00BCF2"/>
                </a:solidFill>
              </a:rPr>
              <a:t>Full featured </a:t>
            </a:r>
            <a:r>
              <a:rPr lang="en-US" sz="3200" dirty="0" smtClean="0">
                <a:solidFill>
                  <a:srgbClr val="00BCF2"/>
                </a:solidFill>
              </a:rPr>
              <a:t>IDE</a:t>
            </a:r>
            <a:endParaRPr lang="en-US" sz="3200" dirty="0" smtClean="0">
              <a:solidFill>
                <a:srgbClr val="00BCF2"/>
              </a:solidFill>
            </a:endParaRPr>
          </a:p>
        </p:txBody>
      </p:sp>
      <p:sp>
        <p:nvSpPr>
          <p:cNvPr id="5" name="TextBox 4"/>
          <p:cNvSpPr txBox="1"/>
          <p:nvPr/>
        </p:nvSpPr>
        <p:spPr>
          <a:xfrm>
            <a:off x="4757591" y="3671410"/>
            <a:ext cx="2921313"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smtClean="0">
                <a:solidFill>
                  <a:srgbClr val="00BCF2"/>
                </a:solidFill>
              </a:rPr>
              <a:t>Windows only</a:t>
            </a:r>
          </a:p>
        </p:txBody>
      </p:sp>
      <p:sp>
        <p:nvSpPr>
          <p:cNvPr id="6" name="TextBox 5"/>
          <p:cNvSpPr txBox="1"/>
          <p:nvPr/>
        </p:nvSpPr>
        <p:spPr>
          <a:xfrm>
            <a:off x="3288628" y="5044599"/>
            <a:ext cx="5859233"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smtClean="0">
                <a:solidFill>
                  <a:srgbClr val="00BCF2"/>
                </a:solidFill>
              </a:rPr>
              <a:t>Can be a little daunting at first</a:t>
            </a:r>
          </a:p>
        </p:txBody>
      </p:sp>
    </p:spTree>
    <p:extLst>
      <p:ext uri="{BB962C8B-B14F-4D97-AF65-F5344CB8AC3E}">
        <p14:creationId xmlns:p14="http://schemas.microsoft.com/office/powerpoint/2010/main" val="12037647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layout for list with graphics</a:t>
            </a:r>
            <a:endParaRPr lang="en-US" dirty="0"/>
          </a:p>
        </p:txBody>
      </p:sp>
      <p:sp>
        <p:nvSpPr>
          <p:cNvPr id="3" name="Text Placeholder 2"/>
          <p:cNvSpPr>
            <a:spLocks noGrp="1"/>
          </p:cNvSpPr>
          <p:nvPr>
            <p:ph type="body" sz="quarter" idx="10"/>
          </p:nvPr>
        </p:nvSpPr>
        <p:spPr/>
        <p:txBody>
          <a:bodyPr/>
          <a:lstStyle/>
          <a:p>
            <a:r>
              <a:rPr lang="en-US" dirty="0" smtClean="0"/>
              <a:t>Perfect for instructions with just a few steps</a:t>
            </a:r>
            <a:endParaRPr lang="en-US" dirty="0"/>
          </a:p>
        </p:txBody>
      </p:sp>
      <p:pic>
        <p:nvPicPr>
          <p:cNvPr id="4" name="Picture 3"/>
          <p:cNvPicPr>
            <a:picLocks noChangeAspect="1"/>
          </p:cNvPicPr>
          <p:nvPr/>
        </p:nvPicPr>
        <p:blipFill>
          <a:blip r:embed="rId2"/>
          <a:stretch>
            <a:fillRect/>
          </a:stretch>
        </p:blipFill>
        <p:spPr>
          <a:xfrm>
            <a:off x="457200" y="2468880"/>
            <a:ext cx="914400" cy="914400"/>
          </a:xfrm>
          <a:prstGeom prst="rect">
            <a:avLst/>
          </a:prstGeom>
        </p:spPr>
      </p:pic>
      <p:pic>
        <p:nvPicPr>
          <p:cNvPr id="5" name="Picture 4"/>
          <p:cNvPicPr>
            <a:picLocks noChangeAspect="1"/>
          </p:cNvPicPr>
          <p:nvPr/>
        </p:nvPicPr>
        <p:blipFill>
          <a:blip r:embed="rId3"/>
          <a:stretch>
            <a:fillRect/>
          </a:stretch>
        </p:blipFill>
        <p:spPr>
          <a:xfrm>
            <a:off x="457200" y="3840480"/>
            <a:ext cx="914400" cy="914400"/>
          </a:xfrm>
          <a:prstGeom prst="rect">
            <a:avLst/>
          </a:prstGeom>
        </p:spPr>
      </p:pic>
      <p:sp>
        <p:nvSpPr>
          <p:cNvPr id="7" name="TextBox 6"/>
          <p:cNvSpPr txBox="1"/>
          <p:nvPr/>
        </p:nvSpPr>
        <p:spPr>
          <a:xfrm>
            <a:off x="1645920" y="2468880"/>
            <a:ext cx="4297680" cy="1005840"/>
          </a:xfrm>
          <a:prstGeom prst="rect">
            <a:avLst/>
          </a:prstGeom>
          <a:noFill/>
        </p:spPr>
        <p:txBody>
          <a:bodyPr wrap="square" lIns="91440" tIns="91440" rIns="91440" bIns="91440" rtlCol="0">
            <a:noAutofit/>
          </a:bodyPr>
          <a:lstStyle/>
          <a:p>
            <a:pPr>
              <a:spcAft>
                <a:spcPts val="600"/>
              </a:spcAft>
            </a:pPr>
            <a:r>
              <a:rPr lang="en-US" sz="1600" b="1" dirty="0" smtClean="0">
                <a:solidFill>
                  <a:srgbClr val="0072C6"/>
                </a:solidFill>
              </a:rPr>
              <a:t>Step 1</a:t>
            </a:r>
            <a:r>
              <a:rPr lang="en-US" sz="1600" b="1" dirty="0">
                <a:solidFill>
                  <a:srgbClr val="0072C6"/>
                </a:solidFill>
              </a:rPr>
              <a:t>:</a:t>
            </a:r>
            <a:r>
              <a:rPr lang="en-US" sz="1600" b="1" dirty="0">
                <a:solidFill>
                  <a:schemeClr val="tx2"/>
                </a:solidFill>
              </a:rPr>
              <a:t> </a:t>
            </a:r>
            <a:r>
              <a:rPr lang="en-US" sz="1600" dirty="0" smtClean="0">
                <a:gradFill>
                  <a:gsLst>
                    <a:gs pos="2917">
                      <a:schemeClr val="tx1"/>
                    </a:gs>
                    <a:gs pos="30000">
                      <a:schemeClr val="tx1"/>
                    </a:gs>
                  </a:gsLst>
                  <a:lin ang="5400000" scaled="0"/>
                </a:gradFill>
              </a:rPr>
              <a:t>Follow image guidelines specified before. There are icons available at the end of this deck. </a:t>
            </a:r>
          </a:p>
        </p:txBody>
      </p:sp>
      <p:sp>
        <p:nvSpPr>
          <p:cNvPr id="8" name="TextBox 7"/>
          <p:cNvSpPr txBox="1"/>
          <p:nvPr/>
        </p:nvSpPr>
        <p:spPr>
          <a:xfrm>
            <a:off x="1645920" y="3840480"/>
            <a:ext cx="4297680" cy="1005840"/>
          </a:xfrm>
          <a:prstGeom prst="rect">
            <a:avLst/>
          </a:prstGeom>
          <a:noFill/>
        </p:spPr>
        <p:txBody>
          <a:bodyPr wrap="square" lIns="91440" tIns="91440" rIns="91440" bIns="91440" rtlCol="0">
            <a:noAutofit/>
          </a:bodyPr>
          <a:lstStyle/>
          <a:p>
            <a:pPr>
              <a:spcAft>
                <a:spcPts val="600"/>
              </a:spcAft>
            </a:pPr>
            <a:r>
              <a:rPr lang="en-US" sz="1600" b="1" dirty="0" smtClean="0">
                <a:solidFill>
                  <a:srgbClr val="0072C6"/>
                </a:solidFill>
              </a:rPr>
              <a:t>Step 2:</a:t>
            </a:r>
            <a:r>
              <a:rPr lang="en-US" sz="1600" b="1" dirty="0" smtClean="0">
                <a:solidFill>
                  <a:schemeClr val="tx2"/>
                </a:solidFill>
              </a:rPr>
              <a:t> </a:t>
            </a:r>
            <a:r>
              <a:rPr lang="en-US" sz="1600" dirty="0" smtClean="0">
                <a:gradFill>
                  <a:gsLst>
                    <a:gs pos="2917">
                      <a:schemeClr val="tx1"/>
                    </a:gs>
                    <a:gs pos="30000">
                      <a:schemeClr val="tx1"/>
                    </a:gs>
                  </a:gsLst>
                  <a:lin ang="5400000" scaled="0"/>
                </a:gradFill>
              </a:rPr>
              <a:t>Feel free to update all the images as needed.</a:t>
            </a:r>
          </a:p>
        </p:txBody>
      </p:sp>
      <p:sp>
        <p:nvSpPr>
          <p:cNvPr id="9" name="TextBox 8"/>
          <p:cNvSpPr txBox="1"/>
          <p:nvPr/>
        </p:nvSpPr>
        <p:spPr>
          <a:xfrm>
            <a:off x="1645920" y="5212080"/>
            <a:ext cx="4297680" cy="1005840"/>
          </a:xfrm>
          <a:prstGeom prst="rect">
            <a:avLst/>
          </a:prstGeom>
          <a:noFill/>
        </p:spPr>
        <p:txBody>
          <a:bodyPr wrap="square" lIns="91440" tIns="91440" rIns="91440" bIns="91440" rtlCol="0">
            <a:noAutofit/>
          </a:bodyPr>
          <a:lstStyle/>
          <a:p>
            <a:pPr>
              <a:spcAft>
                <a:spcPts val="600"/>
              </a:spcAft>
            </a:pPr>
            <a:r>
              <a:rPr lang="en-US" sz="1600" b="1" dirty="0" smtClean="0">
                <a:solidFill>
                  <a:srgbClr val="0072C6"/>
                </a:solidFill>
              </a:rPr>
              <a:t>Step 3:</a:t>
            </a:r>
            <a:r>
              <a:rPr lang="en-US" sz="1600" b="1" dirty="0" smtClean="0">
                <a:solidFill>
                  <a:schemeClr val="tx2"/>
                </a:solidFill>
              </a:rPr>
              <a:t> </a:t>
            </a:r>
            <a:r>
              <a:rPr lang="en-US" sz="1600" dirty="0" smtClean="0">
                <a:gradFill>
                  <a:gsLst>
                    <a:gs pos="2917">
                      <a:schemeClr val="tx1"/>
                    </a:gs>
                    <a:gs pos="30000">
                      <a:schemeClr val="tx1"/>
                    </a:gs>
                  </a:gsLst>
                  <a:lin ang="5400000" scaled="0"/>
                </a:gradFill>
              </a:rPr>
              <a:t>Typically follow this with a demonstration; viewers love demonstrations.</a:t>
            </a:r>
          </a:p>
        </p:txBody>
      </p:sp>
      <p:pic>
        <p:nvPicPr>
          <p:cNvPr id="11" name="Picture 10"/>
          <p:cNvPicPr>
            <a:picLocks noChangeAspect="1"/>
          </p:cNvPicPr>
          <p:nvPr/>
        </p:nvPicPr>
        <p:blipFill>
          <a:blip r:embed="rId4"/>
          <a:stretch>
            <a:fillRect/>
          </a:stretch>
        </p:blipFill>
        <p:spPr>
          <a:xfrm>
            <a:off x="457200" y="5212080"/>
            <a:ext cx="914400" cy="914400"/>
          </a:xfrm>
          <a:prstGeom prst="rect">
            <a:avLst/>
          </a:prstGeom>
        </p:spPr>
      </p:pic>
      <p:pic>
        <p:nvPicPr>
          <p:cNvPr id="14" name="Picture 13"/>
          <p:cNvPicPr>
            <a:picLocks noChangeAspect="1"/>
          </p:cNvPicPr>
          <p:nvPr/>
        </p:nvPicPr>
        <p:blipFill>
          <a:blip r:embed="rId5"/>
          <a:stretch>
            <a:fillRect/>
          </a:stretch>
        </p:blipFill>
        <p:spPr>
          <a:xfrm>
            <a:off x="7361237" y="2419509"/>
            <a:ext cx="3728162" cy="3847782"/>
          </a:xfrm>
          <a:prstGeom prst="rect">
            <a:avLst/>
          </a:prstGeom>
        </p:spPr>
      </p:pic>
    </p:spTree>
    <p:extLst>
      <p:ext uri="{BB962C8B-B14F-4D97-AF65-F5344CB8AC3E}">
        <p14:creationId xmlns:p14="http://schemas.microsoft.com/office/powerpoint/2010/main" val="40147349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with grid of data points</a:t>
            </a:r>
            <a:endParaRPr lang="en-US" dirty="0"/>
          </a:p>
        </p:txBody>
      </p:sp>
      <p:sp>
        <p:nvSpPr>
          <p:cNvPr id="3" name="Text Placeholder 2"/>
          <p:cNvSpPr>
            <a:spLocks noGrp="1"/>
          </p:cNvSpPr>
          <p:nvPr>
            <p:ph type="body" sz="quarter" idx="10"/>
          </p:nvPr>
        </p:nvSpPr>
        <p:spPr/>
        <p:txBody>
          <a:bodyPr/>
          <a:lstStyle/>
          <a:p>
            <a:r>
              <a:rPr lang="en-US" dirty="0" smtClean="0"/>
              <a:t>Check out the cool tips inline!</a:t>
            </a:r>
            <a:endParaRPr lang="en-US" dirty="0"/>
          </a:p>
        </p:txBody>
      </p:sp>
      <p:sp>
        <p:nvSpPr>
          <p:cNvPr id="4" name="Rectangle 3"/>
          <p:cNvSpPr>
            <a:spLocks/>
          </p:cNvSpPr>
          <p:nvPr/>
        </p:nvSpPr>
        <p:spPr bwMode="auto">
          <a:xfrm>
            <a:off x="457200" y="2194560"/>
            <a:ext cx="1371600" cy="137160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a:spLocks/>
          </p:cNvSpPr>
          <p:nvPr/>
        </p:nvSpPr>
        <p:spPr bwMode="auto">
          <a:xfrm>
            <a:off x="457200" y="3611880"/>
            <a:ext cx="1371600"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a:spLocks/>
          </p:cNvSpPr>
          <p:nvPr/>
        </p:nvSpPr>
        <p:spPr bwMode="auto">
          <a:xfrm>
            <a:off x="457200" y="5029200"/>
            <a:ext cx="1371600" cy="13716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a:spLocks/>
          </p:cNvSpPr>
          <p:nvPr/>
        </p:nvSpPr>
        <p:spPr bwMode="auto">
          <a:xfrm>
            <a:off x="1874518" y="2194558"/>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800" dirty="0" smtClean="0">
                <a:gradFill>
                  <a:gsLst>
                    <a:gs pos="0">
                      <a:srgbClr val="FFFFFF"/>
                    </a:gs>
                    <a:gs pos="100000">
                      <a:srgbClr val="FFFFFF"/>
                    </a:gs>
                  </a:gsLst>
                  <a:lin ang="5400000" scaled="0"/>
                </a:gradFill>
                <a:latin typeface="+mj-lt"/>
                <a:ea typeface="Segoe UI" pitchFamily="34" charset="0"/>
                <a:cs typeface="Segoe UI" pitchFamily="34" charset="0"/>
              </a:rPr>
              <a:t>1 Tip</a:t>
            </a:r>
          </a:p>
          <a:p>
            <a:pPr defTabSz="932472" fontAlgn="base">
              <a:lnSpc>
                <a:spcPct val="90000"/>
              </a:lnSpc>
              <a:spcBef>
                <a:spcPct val="0"/>
              </a:spcBef>
              <a:spcAft>
                <a:spcPct val="0"/>
              </a:spcAft>
            </a:pPr>
            <a:endParaRPr lang="en-US" sz="1400" dirty="0" smtClean="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400" dirty="0" smtClean="0">
                <a:gradFill>
                  <a:gsLst>
                    <a:gs pos="0">
                      <a:srgbClr val="FFFFFF"/>
                    </a:gs>
                    <a:gs pos="100000">
                      <a:srgbClr val="FFFFFF"/>
                    </a:gs>
                  </a:gsLst>
                  <a:lin ang="5400000" scaled="0"/>
                </a:gradFill>
                <a:ea typeface="Segoe UI" pitchFamily="34" charset="0"/>
                <a:cs typeface="Segoe UI" pitchFamily="34" charset="0"/>
              </a:rPr>
              <a:t>Avoid bullet slides and lists whenever possible. Having slides like this helps make your deck </a:t>
            </a:r>
          </a:p>
        </p:txBody>
      </p:sp>
      <p:sp>
        <p:nvSpPr>
          <p:cNvPr id="9" name="Rectangle 8"/>
          <p:cNvSpPr>
            <a:spLocks/>
          </p:cNvSpPr>
          <p:nvPr/>
        </p:nvSpPr>
        <p:spPr bwMode="auto">
          <a:xfrm>
            <a:off x="1874518" y="5029200"/>
            <a:ext cx="2788920" cy="1371600"/>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smtClean="0">
                <a:gradFill>
                  <a:gsLst>
                    <a:gs pos="0">
                      <a:srgbClr val="FFFFFF"/>
                    </a:gs>
                    <a:gs pos="100000">
                      <a:srgbClr val="FFFFFF"/>
                    </a:gs>
                  </a:gsLst>
                  <a:lin ang="5400000" scaled="0"/>
                </a:gradFill>
                <a:latin typeface="Segoe UI Light"/>
                <a:ea typeface="Segoe UI" pitchFamily="34" charset="0"/>
                <a:cs typeface="Segoe UI" pitchFamily="34" charset="0"/>
              </a:rPr>
              <a:t>47%</a:t>
            </a:r>
            <a:endParaRPr lang="en-US" sz="4800" dirty="0">
              <a:gradFill>
                <a:gsLst>
                  <a:gs pos="0">
                    <a:srgbClr val="FFFFFF"/>
                  </a:gs>
                  <a:gs pos="100000">
                    <a:srgbClr val="FFFFFF"/>
                  </a:gs>
                </a:gsLst>
                <a:lin ang="5400000" scaled="0"/>
              </a:gradFill>
              <a:latin typeface="Segoe UI Light"/>
              <a:ea typeface="Segoe UI" pitchFamily="34" charset="0"/>
              <a:cs typeface="Segoe UI" pitchFamily="34" charset="0"/>
            </a:endParaRP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a:spLocks/>
          </p:cNvSpPr>
          <p:nvPr/>
        </p:nvSpPr>
        <p:spPr bwMode="auto">
          <a:xfrm>
            <a:off x="4709156" y="2199914"/>
            <a:ext cx="2788924"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a:spLocks/>
          </p:cNvSpPr>
          <p:nvPr/>
        </p:nvSpPr>
        <p:spPr bwMode="auto">
          <a:xfrm>
            <a:off x="4709160" y="3611880"/>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smtClean="0">
                <a:gradFill>
                  <a:gsLst>
                    <a:gs pos="0">
                      <a:srgbClr val="FFFFFF"/>
                    </a:gs>
                    <a:gs pos="100000">
                      <a:srgbClr val="FFFFFF"/>
                    </a:gs>
                  </a:gsLst>
                  <a:lin ang="5400000" scaled="0"/>
                </a:gradFill>
                <a:latin typeface="Segoe UI Light"/>
                <a:ea typeface="Segoe UI" pitchFamily="34" charset="0"/>
                <a:cs typeface="Segoe UI" pitchFamily="34" charset="0"/>
              </a:rPr>
              <a:t>2 Tips</a:t>
            </a:r>
            <a:endParaRPr lang="en-US" sz="4800" dirty="0">
              <a:gradFill>
                <a:gsLst>
                  <a:gs pos="0">
                    <a:srgbClr val="FFFFFF"/>
                  </a:gs>
                  <a:gs pos="100000">
                    <a:srgbClr val="FFFFFF"/>
                  </a:gs>
                </a:gsLst>
                <a:lin ang="5400000" scaled="0"/>
              </a:gradFill>
              <a:latin typeface="Segoe UI Light"/>
              <a:ea typeface="Segoe UI" pitchFamily="34" charset="0"/>
              <a:cs typeface="Segoe UI" pitchFamily="34" charset="0"/>
            </a:endParaRP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smtClean="0">
                <a:gradFill>
                  <a:gsLst>
                    <a:gs pos="0">
                      <a:srgbClr val="FFFFFF"/>
                    </a:gs>
                    <a:gs pos="100000">
                      <a:srgbClr val="FFFFFF"/>
                    </a:gs>
                  </a:gsLst>
                  <a:lin ang="5400000" scaled="0"/>
                </a:gradFill>
                <a:ea typeface="Segoe UI" pitchFamily="34" charset="0"/>
                <a:cs typeface="Segoe UI" pitchFamily="34" charset="0"/>
              </a:rPr>
              <a:t>If you're listing lots of facts and figures, use a slide like this</a:t>
            </a: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a:spLocks/>
          </p:cNvSpPr>
          <p:nvPr/>
        </p:nvSpPr>
        <p:spPr bwMode="auto">
          <a:xfrm>
            <a:off x="7543800" y="2194560"/>
            <a:ext cx="2788920" cy="1371600"/>
          </a:xfrm>
          <a:prstGeom prst="rect">
            <a:avLst/>
          </a:prstGeom>
          <a:solidFill>
            <a:srgbClr val="3C3C3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smtClean="0">
                <a:gradFill>
                  <a:gsLst>
                    <a:gs pos="0">
                      <a:srgbClr val="FFFFFF"/>
                    </a:gs>
                    <a:gs pos="100000">
                      <a:srgbClr val="FFFFFF"/>
                    </a:gs>
                  </a:gsLst>
                  <a:lin ang="5400000" scaled="0"/>
                </a:gradFill>
                <a:latin typeface="Segoe UI Light"/>
                <a:ea typeface="Segoe UI" pitchFamily="34" charset="0"/>
                <a:cs typeface="Segoe UI" pitchFamily="34" charset="0"/>
              </a:rPr>
              <a:t>3,000</a:t>
            </a:r>
            <a:endParaRPr lang="en-US" sz="4800" dirty="0">
              <a:gradFill>
                <a:gsLst>
                  <a:gs pos="0">
                    <a:srgbClr val="FFFFFF"/>
                  </a:gs>
                  <a:gs pos="100000">
                    <a:srgbClr val="FFFFFF"/>
                  </a:gs>
                </a:gsLst>
                <a:lin ang="5400000" scaled="0"/>
              </a:gradFill>
              <a:latin typeface="Segoe UI Light"/>
              <a:ea typeface="Segoe UI" pitchFamily="34" charset="0"/>
              <a:cs typeface="Segoe UI" pitchFamily="34" charset="0"/>
            </a:endParaRPr>
          </a:p>
          <a:p>
            <a:pPr lvl="0" defTabSz="932472" fontAlgn="base">
              <a:lnSpc>
                <a:spcPct val="90000"/>
              </a:lnSpc>
              <a:spcBef>
                <a:spcPct val="0"/>
              </a:spcBef>
              <a:spcAft>
                <a:spcPct val="0"/>
              </a:spcAft>
            </a:pPr>
            <a:r>
              <a:rPr lang="en-US" sz="1400" dirty="0" err="1" smtClean="0">
                <a:gradFill>
                  <a:gsLst>
                    <a:gs pos="0">
                      <a:srgbClr val="FFFFFF"/>
                    </a:gs>
                    <a:gs pos="100000">
                      <a:srgbClr val="FFFFFF"/>
                    </a:gs>
                  </a:gsLst>
                  <a:lin ang="5400000" scaled="0"/>
                </a:gradFill>
                <a:ea typeface="Segoe UI" pitchFamily="34" charset="0"/>
                <a:cs typeface="Segoe UI" pitchFamily="34" charset="0"/>
              </a:rPr>
              <a:t>Lorem</a:t>
            </a:r>
            <a:r>
              <a:rPr lang="en-US" sz="1400" dirty="0" smtClean="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p:cNvPicPr>
            <a:picLocks noChangeAspect="1"/>
          </p:cNvPicPr>
          <p:nvPr/>
        </p:nvPicPr>
        <p:blipFill>
          <a:blip r:embed="rId2"/>
          <a:stretch>
            <a:fillRect/>
          </a:stretch>
        </p:blipFill>
        <p:spPr>
          <a:xfrm>
            <a:off x="777240" y="5385217"/>
            <a:ext cx="731520" cy="659566"/>
          </a:xfrm>
          <a:prstGeom prst="rect">
            <a:avLst/>
          </a:prstGeom>
        </p:spPr>
      </p:pic>
      <p:sp>
        <p:nvSpPr>
          <p:cNvPr id="23" name="Rectangle 22"/>
          <p:cNvSpPr>
            <a:spLocks/>
          </p:cNvSpPr>
          <p:nvPr/>
        </p:nvSpPr>
        <p:spPr bwMode="auto">
          <a:xfrm>
            <a:off x="7543800" y="3611880"/>
            <a:ext cx="2788920" cy="278892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smtClean="0">
                <a:gradFill>
                  <a:gsLst>
                    <a:gs pos="0">
                      <a:srgbClr val="FFFFFF"/>
                    </a:gs>
                    <a:gs pos="100000">
                      <a:srgbClr val="FFFFFF"/>
                    </a:gs>
                  </a:gsLst>
                  <a:lin ang="5400000" scaled="0"/>
                </a:gradFill>
                <a:latin typeface="Segoe UI Light"/>
                <a:ea typeface="Segoe UI" pitchFamily="34" charset="0"/>
                <a:cs typeface="Segoe UI" pitchFamily="34" charset="0"/>
              </a:rPr>
              <a:t>3 Tips</a:t>
            </a:r>
            <a:endParaRPr lang="en-US" sz="4800" dirty="0">
              <a:gradFill>
                <a:gsLst>
                  <a:gs pos="0">
                    <a:srgbClr val="FFFFFF"/>
                  </a:gs>
                  <a:gs pos="100000">
                    <a:srgbClr val="FFFFFF"/>
                  </a:gs>
                </a:gsLst>
                <a:lin ang="5400000" scaled="0"/>
              </a:gradFill>
              <a:latin typeface="Segoe UI Light"/>
              <a:ea typeface="Segoe UI" pitchFamily="34" charset="0"/>
              <a:cs typeface="Segoe UI" pitchFamily="34" charset="0"/>
            </a:endParaRP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smtClean="0">
                <a:gradFill>
                  <a:gsLst>
                    <a:gs pos="0">
                      <a:srgbClr val="FFFFFF"/>
                    </a:gs>
                    <a:gs pos="100000">
                      <a:srgbClr val="FFFFFF"/>
                    </a:gs>
                  </a:gsLst>
                  <a:lin ang="5400000" scaled="0"/>
                </a:gradFill>
                <a:ea typeface="Segoe UI" pitchFamily="34" charset="0"/>
                <a:cs typeface="Segoe UI" pitchFamily="34" charset="0"/>
              </a:rPr>
              <a:t>Feel free to use updated icons. </a:t>
            </a:r>
            <a:r>
              <a:rPr lang="en-US" sz="1400" b="1" dirty="0" smtClean="0">
                <a:gradFill>
                  <a:gsLst>
                    <a:gs pos="0">
                      <a:srgbClr val="FFFFFF"/>
                    </a:gs>
                    <a:gs pos="100000">
                      <a:srgbClr val="FFFFFF"/>
                    </a:gs>
                  </a:gsLst>
                  <a:lin ang="5400000" scaled="0"/>
                </a:gradFill>
                <a:ea typeface="Segoe UI" pitchFamily="34" charset="0"/>
                <a:cs typeface="Segoe UI" pitchFamily="34" charset="0"/>
              </a:rPr>
              <a:t>DO NOT</a:t>
            </a:r>
            <a:r>
              <a:rPr lang="en-US" sz="1400" dirty="0" smtClean="0">
                <a:gradFill>
                  <a:gsLst>
                    <a:gs pos="0">
                      <a:srgbClr val="FFFFFF"/>
                    </a:gs>
                    <a:gs pos="100000">
                      <a:srgbClr val="FFFFFF"/>
                    </a:gs>
                  </a:gsLst>
                  <a:lin ang="5400000" scaled="0"/>
                </a:gradFill>
                <a:ea typeface="Segoe UI" pitchFamily="34" charset="0"/>
                <a:cs typeface="Segoe UI" pitchFamily="34" charset="0"/>
              </a:rPr>
              <a:t> use images found on the web, as we may not have license to display those images. There are images at the end of this deck that are guaranteed safe to use.</a:t>
            </a: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pic>
        <p:nvPicPr>
          <p:cNvPr id="25" name="Picture 24"/>
          <p:cNvPicPr>
            <a:picLocks noChangeAspect="1"/>
          </p:cNvPicPr>
          <p:nvPr/>
        </p:nvPicPr>
        <p:blipFill>
          <a:blip r:embed="rId3"/>
          <a:stretch>
            <a:fillRect/>
          </a:stretch>
        </p:blipFill>
        <p:spPr>
          <a:xfrm>
            <a:off x="654802" y="2560320"/>
            <a:ext cx="976393" cy="640080"/>
          </a:xfrm>
          <a:prstGeom prst="rect">
            <a:avLst/>
          </a:prstGeom>
        </p:spPr>
      </p:pic>
    </p:spTree>
    <p:extLst>
      <p:ext uri="{BB962C8B-B14F-4D97-AF65-F5344CB8AC3E}">
        <p14:creationId xmlns:p14="http://schemas.microsoft.com/office/powerpoint/2010/main" val="194248169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731520"/>
            <a:ext cx="7772400" cy="3139321"/>
          </a:xfrm>
        </p:spPr>
        <p:txBody>
          <a:bodyPr/>
          <a:lstStyle/>
          <a:p>
            <a:r>
              <a:rPr lang="en-US" dirty="0" smtClean="0"/>
              <a:t>“This slide can be used to dress up a pull quote or key statistic. Text should be styled as 28pt Segoe UI Light. Reference should be styled as 24pt Segoe UI Regular. Text must be left as black to align to Microsoft’s accessibility standards.”</a:t>
            </a:r>
            <a:br>
              <a:rPr lang="en-US" dirty="0" smtClean="0"/>
            </a:br>
            <a:r>
              <a:rPr lang="en-US" dirty="0"/>
              <a:t/>
            </a:r>
            <a:br>
              <a:rPr lang="en-US" dirty="0"/>
            </a:br>
            <a:r>
              <a:rPr lang="en-US" sz="2400" dirty="0" err="1" smtClean="0">
                <a:latin typeface="+mn-lt"/>
              </a:rPr>
              <a:t>Firstname</a:t>
            </a:r>
            <a:r>
              <a:rPr lang="en-US" sz="2400" dirty="0" smtClean="0">
                <a:latin typeface="+mn-lt"/>
              </a:rPr>
              <a:t> </a:t>
            </a:r>
            <a:r>
              <a:rPr lang="en-US" sz="2400" dirty="0" err="1" smtClean="0">
                <a:latin typeface="+mn-lt"/>
              </a:rPr>
              <a:t>Lastname</a:t>
            </a:r>
            <a:endParaRPr lang="en-US" sz="2400" dirty="0">
              <a:latin typeface="+mn-lt"/>
            </a:endParaRPr>
          </a:p>
        </p:txBody>
      </p:sp>
    </p:spTree>
    <p:extLst>
      <p:ext uri="{BB962C8B-B14F-4D97-AF65-F5344CB8AC3E}">
        <p14:creationId xmlns:p14="http://schemas.microsoft.com/office/powerpoint/2010/main" val="70718468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680" y="731520"/>
            <a:ext cx="7772400" cy="3139321"/>
          </a:xfrm>
        </p:spPr>
        <p:txBody>
          <a:bodyPr/>
          <a:lstStyle/>
          <a:p>
            <a:r>
              <a:rPr lang="en-US" dirty="0">
                <a:solidFill>
                  <a:srgbClr val="505050">
                    <a:lumMod val="50000"/>
                  </a:srgbClr>
                </a:solidFill>
              </a:rPr>
              <a:t>“This slide can be used to dress up a pull quote or key statistic. Text should be styled as 28pt Segoe UI Light. Reference should be styled as 24pt Segoe UI Regular. Text must be left as black to align to Microsoft’s accessibility standards.”</a:t>
            </a:r>
            <a:br>
              <a:rPr lang="en-US" dirty="0">
                <a:solidFill>
                  <a:srgbClr val="505050">
                    <a:lumMod val="50000"/>
                  </a:srgbClr>
                </a:solidFill>
              </a:rPr>
            </a:br>
            <a:r>
              <a:rPr lang="en-US" dirty="0">
                <a:solidFill>
                  <a:srgbClr val="505050">
                    <a:lumMod val="50000"/>
                  </a:srgbClr>
                </a:solidFill>
              </a:rPr>
              <a:t/>
            </a:r>
            <a:br>
              <a:rPr lang="en-US" dirty="0">
                <a:solidFill>
                  <a:srgbClr val="505050">
                    <a:lumMod val="50000"/>
                  </a:srgbClr>
                </a:solidFill>
              </a:rPr>
            </a:br>
            <a:r>
              <a:rPr lang="en-US" sz="2400" dirty="0" err="1">
                <a:solidFill>
                  <a:srgbClr val="505050">
                    <a:lumMod val="50000"/>
                  </a:srgbClr>
                </a:solidFill>
                <a:latin typeface="Segoe UI"/>
              </a:rPr>
              <a:t>Firstname</a:t>
            </a:r>
            <a:r>
              <a:rPr lang="en-US" sz="2400" dirty="0">
                <a:solidFill>
                  <a:srgbClr val="505050">
                    <a:lumMod val="50000"/>
                  </a:srgbClr>
                </a:solidFill>
                <a:latin typeface="Segoe UI"/>
              </a:rPr>
              <a:t> </a:t>
            </a:r>
            <a:r>
              <a:rPr lang="en-US" sz="2400" dirty="0" err="1">
                <a:solidFill>
                  <a:srgbClr val="505050">
                    <a:lumMod val="50000"/>
                  </a:srgbClr>
                </a:solidFill>
                <a:latin typeface="Segoe UI"/>
              </a:rPr>
              <a:t>Lastname</a:t>
            </a:r>
            <a:endParaRPr lang="en-US" dirty="0"/>
          </a:p>
        </p:txBody>
      </p:sp>
    </p:spTree>
    <p:extLst>
      <p:ext uri="{BB962C8B-B14F-4D97-AF65-F5344CB8AC3E}">
        <p14:creationId xmlns:p14="http://schemas.microsoft.com/office/powerpoint/2010/main" val="77653203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name</a:t>
            </a:r>
            <a:endParaRPr lang="en-US" dirty="0"/>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smtClean="0"/>
              <a:t>Short description of demo</a:t>
            </a:r>
          </a:p>
        </p:txBody>
      </p:sp>
    </p:spTree>
    <p:extLst>
      <p:ext uri="{BB962C8B-B14F-4D97-AF65-F5344CB8AC3E}">
        <p14:creationId xmlns:p14="http://schemas.microsoft.com/office/powerpoint/2010/main" val="21453974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Software code slide</a:t>
            </a:r>
            <a:endParaRPr lang="en-US" dirty="0"/>
          </a:p>
        </p:txBody>
      </p:sp>
      <p:sp>
        <p:nvSpPr>
          <p:cNvPr id="5" name="Text Placeholder 4"/>
          <p:cNvSpPr>
            <a:spLocks noGrp="1"/>
          </p:cNvSpPr>
          <p:nvPr>
            <p:ph type="body" sz="quarter" idx="10"/>
          </p:nvPr>
        </p:nvSpPr>
        <p:spPr>
          <a:xfrm>
            <a:off x="365760" y="1371600"/>
            <a:ext cx="11704320" cy="5696944"/>
          </a:xfrm>
        </p:spPr>
        <p:txBody>
          <a:bodyPr/>
          <a:lstStyle/>
          <a:p>
            <a:r>
              <a:rPr lang="en-US" dirty="0" smtClean="0"/>
              <a:t>This slide layout uses Consolas</a:t>
            </a:r>
          </a:p>
          <a:p>
            <a:r>
              <a:rPr lang="en-US" b="1" dirty="0" smtClean="0"/>
              <a:t>Tips:</a:t>
            </a:r>
          </a:p>
          <a:p>
            <a:r>
              <a:rPr lang="en-US" dirty="0" smtClean="0"/>
              <a:t>Copy and paste from Visual Studio, keeping formatting, to include color coding</a:t>
            </a:r>
          </a:p>
          <a:p>
            <a:endParaRPr lang="en-US" dirty="0" smtClean="0"/>
          </a:p>
          <a:p>
            <a:r>
              <a:rPr lang="en-US" dirty="0" smtClean="0"/>
              <a:t>To disable reformatting of quotes - " and '</a:t>
            </a:r>
          </a:p>
          <a:p>
            <a:pPr lvl="1"/>
            <a:r>
              <a:rPr lang="en-US" dirty="0" smtClean="0"/>
              <a:t>In PowerPoint, click </a:t>
            </a:r>
            <a:r>
              <a:rPr lang="en-US" b="1" dirty="0" smtClean="0"/>
              <a:t>File</a:t>
            </a:r>
            <a:r>
              <a:rPr lang="en-US" dirty="0" smtClean="0"/>
              <a:t> &gt; </a:t>
            </a:r>
            <a:r>
              <a:rPr lang="en-US" b="1" dirty="0" smtClean="0"/>
              <a:t>Options</a:t>
            </a:r>
          </a:p>
          <a:p>
            <a:pPr lvl="1"/>
            <a:r>
              <a:rPr lang="en-US" dirty="0" smtClean="0"/>
              <a:t>Choose </a:t>
            </a:r>
            <a:r>
              <a:rPr lang="en-US" b="1" dirty="0" smtClean="0"/>
              <a:t>Proofing</a:t>
            </a:r>
            <a:r>
              <a:rPr lang="en-US" dirty="0" smtClean="0"/>
              <a:t> &gt; </a:t>
            </a:r>
            <a:r>
              <a:rPr lang="en-US" b="1" dirty="0" smtClean="0"/>
              <a:t>Autocorrect Options</a:t>
            </a:r>
          </a:p>
          <a:p>
            <a:pPr lvl="1"/>
            <a:r>
              <a:rPr lang="en-US" dirty="0" smtClean="0"/>
              <a:t>Remove the check from </a:t>
            </a:r>
            <a:r>
              <a:rPr lang="en-US" b="1" dirty="0" smtClean="0"/>
              <a:t>"Straight quotes" with "Smart quotes"</a:t>
            </a:r>
          </a:p>
          <a:p>
            <a:endParaRPr lang="en-US" b="1" dirty="0"/>
          </a:p>
          <a:p>
            <a:r>
              <a:rPr lang="en-US" dirty="0" smtClean="0"/>
              <a:t>Consider using </a:t>
            </a:r>
            <a:r>
              <a:rPr lang="en-US" b="1" dirty="0" smtClean="0"/>
              <a:t>Code Presenter Pro</a:t>
            </a:r>
            <a:r>
              <a:rPr lang="en-US" dirty="0" smtClean="0"/>
              <a:t> from the Office Store</a:t>
            </a:r>
          </a:p>
        </p:txBody>
      </p:sp>
    </p:spTree>
    <p:extLst>
      <p:ext uri="{BB962C8B-B14F-4D97-AF65-F5344CB8AC3E}">
        <p14:creationId xmlns:p14="http://schemas.microsoft.com/office/powerpoint/2010/main" val="297627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with editable pie chart graphics</a:t>
            </a:r>
            <a:endParaRPr lang="en-US" dirty="0"/>
          </a:p>
        </p:txBody>
      </p:sp>
      <p:sp>
        <p:nvSpPr>
          <p:cNvPr id="3" name="Text Placeholder 2"/>
          <p:cNvSpPr>
            <a:spLocks noGrp="1"/>
          </p:cNvSpPr>
          <p:nvPr>
            <p:ph type="body" sz="quarter" idx="10"/>
          </p:nvPr>
        </p:nvSpPr>
        <p:spPr/>
        <p:txBody>
          <a:bodyPr/>
          <a:lstStyle/>
          <a:p>
            <a:r>
              <a:rPr lang="en-US" dirty="0" smtClean="0"/>
              <a:t>Subhead goes here</a:t>
            </a:r>
            <a:endParaRPr lang="en-US" dirty="0"/>
          </a:p>
        </p:txBody>
      </p:sp>
      <p:graphicFrame>
        <p:nvGraphicFramePr>
          <p:cNvPr id="4" name="Chart 3"/>
          <p:cNvGraphicFramePr>
            <a:graphicFrameLocks noChangeAspect="1"/>
          </p:cNvGraphicFramePr>
          <p:nvPr>
            <p:extLst>
              <p:ext uri="{D42A27DB-BD31-4B8C-83A1-F6EECF244321}">
                <p14:modId xmlns:p14="http://schemas.microsoft.com/office/powerpoint/2010/main" val="2418502414"/>
              </p:ext>
            </p:extLst>
          </p:nvPr>
        </p:nvGraphicFramePr>
        <p:xfrm>
          <a:off x="365760" y="2560320"/>
          <a:ext cx="27432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noChangeAspect="1"/>
          </p:cNvGraphicFramePr>
          <p:nvPr>
            <p:extLst>
              <p:ext uri="{D42A27DB-BD31-4B8C-83A1-F6EECF244321}">
                <p14:modId xmlns:p14="http://schemas.microsoft.com/office/powerpoint/2010/main" val="2841811623"/>
              </p:ext>
            </p:extLst>
          </p:nvPr>
        </p:nvGraphicFramePr>
        <p:xfrm>
          <a:off x="3352800" y="2560320"/>
          <a:ext cx="27432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noChangeAspect="1"/>
          </p:cNvGraphicFramePr>
          <p:nvPr>
            <p:extLst>
              <p:ext uri="{D42A27DB-BD31-4B8C-83A1-F6EECF244321}">
                <p14:modId xmlns:p14="http://schemas.microsoft.com/office/powerpoint/2010/main" val="4204557866"/>
              </p:ext>
            </p:extLst>
          </p:nvPr>
        </p:nvGraphicFramePr>
        <p:xfrm>
          <a:off x="6339840" y="2560320"/>
          <a:ext cx="27432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a:graphicFrameLocks noChangeAspect="1"/>
          </p:cNvGraphicFramePr>
          <p:nvPr>
            <p:extLst>
              <p:ext uri="{D42A27DB-BD31-4B8C-83A1-F6EECF244321}">
                <p14:modId xmlns:p14="http://schemas.microsoft.com/office/powerpoint/2010/main" val="3744759974"/>
              </p:ext>
            </p:extLst>
          </p:nvPr>
        </p:nvGraphicFramePr>
        <p:xfrm>
          <a:off x="9326880" y="2560320"/>
          <a:ext cx="27432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8" name="TextBox 7"/>
          <p:cNvSpPr txBox="1"/>
          <p:nvPr/>
        </p:nvSpPr>
        <p:spPr>
          <a:xfrm>
            <a:off x="365760" y="5669280"/>
            <a:ext cx="2743200" cy="914400"/>
          </a:xfrm>
          <a:prstGeom prst="rect">
            <a:avLst/>
          </a:prstGeom>
          <a:noFill/>
        </p:spPr>
        <p:txBody>
          <a:bodyPr wrap="square" lIns="91440" tIns="91440" rIns="91440" bIns="91440" rtlCol="0">
            <a:noAutofit/>
          </a:bodyPr>
          <a:lstStyle/>
          <a:p>
            <a:pPr>
              <a:spcAft>
                <a:spcPts val="600"/>
              </a:spcAft>
            </a:pPr>
            <a:r>
              <a:rPr lang="en-US" dirty="0" smtClean="0">
                <a:gradFill>
                  <a:gsLst>
                    <a:gs pos="2917">
                      <a:schemeClr val="tx1"/>
                    </a:gs>
                    <a:gs pos="30000">
                      <a:schemeClr val="tx1"/>
                    </a:gs>
                  </a:gsLst>
                  <a:lin ang="5400000" scaled="0"/>
                </a:gradFill>
              </a:rPr>
              <a:t>Description of stat one. Font size 18 pt.</a:t>
            </a:r>
          </a:p>
        </p:txBody>
      </p:sp>
      <p:sp>
        <p:nvSpPr>
          <p:cNvPr id="9" name="TextBox 8"/>
          <p:cNvSpPr txBox="1"/>
          <p:nvPr/>
        </p:nvSpPr>
        <p:spPr>
          <a:xfrm>
            <a:off x="9326880" y="5669280"/>
            <a:ext cx="2743200" cy="914400"/>
          </a:xfrm>
          <a:prstGeom prst="rect">
            <a:avLst/>
          </a:prstGeom>
          <a:noFill/>
        </p:spPr>
        <p:txBody>
          <a:bodyPr wrap="square" lIns="91440" tIns="91440" rIns="91440" bIns="91440" rtlCol="0">
            <a:noAutofit/>
          </a:bodyPr>
          <a:lstStyle/>
          <a:p>
            <a:pPr>
              <a:spcAft>
                <a:spcPts val="600"/>
              </a:spcAft>
            </a:pPr>
            <a:r>
              <a:rPr lang="en-US" dirty="0" smtClean="0">
                <a:gradFill>
                  <a:gsLst>
                    <a:gs pos="2917">
                      <a:schemeClr val="tx1"/>
                    </a:gs>
                    <a:gs pos="30000">
                      <a:schemeClr val="tx1"/>
                    </a:gs>
                  </a:gsLst>
                  <a:lin ang="5400000" scaled="0"/>
                </a:gradFill>
              </a:rPr>
              <a:t>Description of stat four. Font size 18 pt.</a:t>
            </a:r>
          </a:p>
        </p:txBody>
      </p:sp>
      <p:sp>
        <p:nvSpPr>
          <p:cNvPr id="10" name="TextBox 9"/>
          <p:cNvSpPr txBox="1"/>
          <p:nvPr/>
        </p:nvSpPr>
        <p:spPr>
          <a:xfrm>
            <a:off x="3352800" y="5669280"/>
            <a:ext cx="2743200" cy="914400"/>
          </a:xfrm>
          <a:prstGeom prst="rect">
            <a:avLst/>
          </a:prstGeom>
          <a:noFill/>
        </p:spPr>
        <p:txBody>
          <a:bodyPr wrap="square" lIns="91440" tIns="91440" rIns="91440" bIns="91440" rtlCol="0">
            <a:noAutofit/>
          </a:bodyPr>
          <a:lstStyle/>
          <a:p>
            <a:pPr>
              <a:spcAft>
                <a:spcPts val="600"/>
              </a:spcAft>
            </a:pPr>
            <a:r>
              <a:rPr lang="en-US" dirty="0" smtClean="0">
                <a:gradFill>
                  <a:gsLst>
                    <a:gs pos="2917">
                      <a:schemeClr val="tx1"/>
                    </a:gs>
                    <a:gs pos="30000">
                      <a:schemeClr val="tx1"/>
                    </a:gs>
                  </a:gsLst>
                  <a:lin ang="5400000" scaled="0"/>
                </a:gradFill>
              </a:rPr>
              <a:t>Description of stat two. Font size 18 pt.</a:t>
            </a:r>
          </a:p>
        </p:txBody>
      </p:sp>
      <p:sp>
        <p:nvSpPr>
          <p:cNvPr id="11" name="TextBox 10"/>
          <p:cNvSpPr txBox="1"/>
          <p:nvPr/>
        </p:nvSpPr>
        <p:spPr>
          <a:xfrm>
            <a:off x="6339840" y="5669280"/>
            <a:ext cx="2743200" cy="914400"/>
          </a:xfrm>
          <a:prstGeom prst="rect">
            <a:avLst/>
          </a:prstGeom>
          <a:noFill/>
        </p:spPr>
        <p:txBody>
          <a:bodyPr wrap="square" lIns="91440" tIns="91440" rIns="91440" bIns="91440" rtlCol="0">
            <a:noAutofit/>
          </a:bodyPr>
          <a:lstStyle/>
          <a:p>
            <a:pPr>
              <a:spcAft>
                <a:spcPts val="600"/>
              </a:spcAft>
            </a:pPr>
            <a:r>
              <a:rPr lang="en-US" dirty="0" smtClean="0">
                <a:gradFill>
                  <a:gsLst>
                    <a:gs pos="2917">
                      <a:schemeClr val="tx1"/>
                    </a:gs>
                    <a:gs pos="30000">
                      <a:schemeClr val="tx1"/>
                    </a:gs>
                  </a:gsLst>
                  <a:lin ang="5400000" scaled="0"/>
                </a:gradFill>
              </a:rPr>
              <a:t>Description of stat three. Font size 18 pt.</a:t>
            </a:r>
          </a:p>
        </p:txBody>
      </p:sp>
      <p:cxnSp>
        <p:nvCxnSpPr>
          <p:cNvPr id="13" name="Straight Connector 12"/>
          <p:cNvCxnSpPr/>
          <p:nvPr/>
        </p:nvCxnSpPr>
        <p:spPr>
          <a:xfrm>
            <a:off x="45720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4424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43128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41832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51560" y="3246120"/>
            <a:ext cx="1371600" cy="1371600"/>
          </a:xfrm>
          <a:prstGeom prst="rect">
            <a:avLst/>
          </a:prstGeom>
          <a:noFill/>
        </p:spPr>
        <p:txBody>
          <a:bodyPr wrap="square" lIns="0" tIns="0" rIns="0" bIns="0" rtlCol="0" anchor="ctr">
            <a:noAutofit/>
          </a:bodyPr>
          <a:lstStyle/>
          <a:p>
            <a:pPr algn="ctr">
              <a:spcAft>
                <a:spcPts val="600"/>
              </a:spcAft>
            </a:pPr>
            <a:r>
              <a:rPr lang="en-US" sz="4000" dirty="0" smtClean="0">
                <a:solidFill>
                  <a:srgbClr val="0078D7"/>
                </a:solidFill>
                <a:latin typeface="+mj-lt"/>
              </a:rPr>
              <a:t>26%</a:t>
            </a:r>
          </a:p>
        </p:txBody>
      </p:sp>
      <p:sp>
        <p:nvSpPr>
          <p:cNvPr id="18" name="TextBox 17"/>
          <p:cNvSpPr txBox="1"/>
          <p:nvPr/>
        </p:nvSpPr>
        <p:spPr>
          <a:xfrm>
            <a:off x="4038600" y="3246120"/>
            <a:ext cx="1371600" cy="1371600"/>
          </a:xfrm>
          <a:prstGeom prst="rect">
            <a:avLst/>
          </a:prstGeom>
          <a:noFill/>
        </p:spPr>
        <p:txBody>
          <a:bodyPr wrap="square" lIns="0" tIns="0" rIns="0" bIns="0" rtlCol="0" anchor="ctr">
            <a:noAutofit/>
          </a:bodyPr>
          <a:lstStyle/>
          <a:p>
            <a:pPr algn="ctr">
              <a:spcAft>
                <a:spcPts val="600"/>
              </a:spcAft>
            </a:pPr>
            <a:r>
              <a:rPr lang="en-US" sz="4000" dirty="0" smtClean="0">
                <a:solidFill>
                  <a:srgbClr val="0078D7"/>
                </a:solidFill>
                <a:latin typeface="+mj-lt"/>
              </a:rPr>
              <a:t>44%</a:t>
            </a:r>
          </a:p>
        </p:txBody>
      </p:sp>
      <p:sp>
        <p:nvSpPr>
          <p:cNvPr id="19" name="TextBox 18"/>
          <p:cNvSpPr txBox="1"/>
          <p:nvPr/>
        </p:nvSpPr>
        <p:spPr>
          <a:xfrm>
            <a:off x="7025640" y="3246120"/>
            <a:ext cx="1371600" cy="1371600"/>
          </a:xfrm>
          <a:prstGeom prst="rect">
            <a:avLst/>
          </a:prstGeom>
          <a:noFill/>
        </p:spPr>
        <p:txBody>
          <a:bodyPr wrap="square" lIns="0" tIns="0" rIns="0" bIns="0" rtlCol="0" anchor="ctr">
            <a:noAutofit/>
          </a:bodyPr>
          <a:lstStyle/>
          <a:p>
            <a:pPr algn="ctr">
              <a:spcAft>
                <a:spcPts val="600"/>
              </a:spcAft>
            </a:pPr>
            <a:r>
              <a:rPr lang="en-US" sz="4000" dirty="0" smtClean="0">
                <a:solidFill>
                  <a:srgbClr val="0078D7"/>
                </a:solidFill>
                <a:latin typeface="+mj-lt"/>
              </a:rPr>
              <a:t>33%</a:t>
            </a:r>
          </a:p>
        </p:txBody>
      </p:sp>
      <p:sp>
        <p:nvSpPr>
          <p:cNvPr id="20" name="TextBox 19"/>
          <p:cNvSpPr txBox="1"/>
          <p:nvPr/>
        </p:nvSpPr>
        <p:spPr>
          <a:xfrm>
            <a:off x="10012680" y="3246120"/>
            <a:ext cx="1371600" cy="1371600"/>
          </a:xfrm>
          <a:prstGeom prst="rect">
            <a:avLst/>
          </a:prstGeom>
          <a:noFill/>
        </p:spPr>
        <p:txBody>
          <a:bodyPr wrap="square" lIns="0" tIns="0" rIns="0" bIns="0" rtlCol="0" anchor="ctr">
            <a:noAutofit/>
          </a:bodyPr>
          <a:lstStyle/>
          <a:p>
            <a:pPr algn="ctr">
              <a:spcAft>
                <a:spcPts val="600"/>
              </a:spcAft>
            </a:pPr>
            <a:r>
              <a:rPr lang="en-US" sz="4000" dirty="0" smtClean="0">
                <a:solidFill>
                  <a:srgbClr val="0078D7"/>
                </a:solidFill>
                <a:latin typeface="+mj-lt"/>
              </a:rPr>
              <a:t>26%</a:t>
            </a:r>
          </a:p>
        </p:txBody>
      </p:sp>
    </p:spTree>
    <p:extLst>
      <p:ext uri="{BB962C8B-B14F-4D97-AF65-F5344CB8AC3E}">
        <p14:creationId xmlns:p14="http://schemas.microsoft.com/office/powerpoint/2010/main" val="7801249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with editable bar chart graphic</a:t>
            </a:r>
            <a:endParaRPr lang="en-US" dirty="0"/>
          </a:p>
        </p:txBody>
      </p:sp>
      <p:sp>
        <p:nvSpPr>
          <p:cNvPr id="3" name="Text Placeholder 2"/>
          <p:cNvSpPr>
            <a:spLocks noGrp="1"/>
          </p:cNvSpPr>
          <p:nvPr>
            <p:ph type="body" sz="quarter" idx="10"/>
          </p:nvPr>
        </p:nvSpPr>
        <p:spPr/>
        <p:txBody>
          <a:bodyPr/>
          <a:lstStyle/>
          <a:p>
            <a:r>
              <a:rPr lang="en-US" dirty="0" smtClean="0"/>
              <a:t>Subhead goes here</a:t>
            </a:r>
            <a:endParaRPr lang="en-US" dirty="0"/>
          </a:p>
        </p:txBody>
      </p:sp>
      <p:graphicFrame>
        <p:nvGraphicFramePr>
          <p:cNvPr id="12" name="Chart 11"/>
          <p:cNvGraphicFramePr/>
          <p:nvPr>
            <p:extLst>
              <p:ext uri="{D42A27DB-BD31-4B8C-83A1-F6EECF244321}">
                <p14:modId xmlns:p14="http://schemas.microsoft.com/office/powerpoint/2010/main" val="313823293"/>
              </p:ext>
            </p:extLst>
          </p:nvPr>
        </p:nvGraphicFramePr>
        <p:xfrm>
          <a:off x="4937760" y="1645920"/>
          <a:ext cx="8293608" cy="5527322"/>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p:cNvSpPr txBox="1"/>
          <p:nvPr/>
        </p:nvSpPr>
        <p:spPr>
          <a:xfrm>
            <a:off x="365760" y="2377440"/>
            <a:ext cx="5029200" cy="2031325"/>
          </a:xfrm>
          <a:prstGeom prst="rect">
            <a:avLst/>
          </a:prstGeom>
          <a:noFill/>
        </p:spPr>
        <p:txBody>
          <a:bodyPr wrap="square" lIns="91440" tIns="91440" rIns="91440" bIns="91440" rtlCol="0">
            <a:spAutoFit/>
          </a:bodyPr>
          <a:lstStyle/>
          <a:p>
            <a:pPr marL="0" lvl="1">
              <a:spcBef>
                <a:spcPts val="600"/>
              </a:spcBef>
              <a:buSzPct val="90000"/>
            </a:pPr>
            <a:r>
              <a:rPr lang="en-US" sz="2000" dirty="0" err="1">
                <a:gradFill>
                  <a:gsLst>
                    <a:gs pos="1250">
                      <a:srgbClr val="505050"/>
                    </a:gs>
                    <a:gs pos="100000">
                      <a:srgbClr val="505050"/>
                    </a:gs>
                  </a:gsLst>
                  <a:lin ang="5400000" scaled="0"/>
                </a:gradFill>
              </a:rPr>
              <a:t>Lorem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ipsum</a:t>
            </a:r>
            <a:r>
              <a:rPr lang="en-US" sz="2000" dirty="0">
                <a:gradFill>
                  <a:gsLst>
                    <a:gs pos="1250">
                      <a:srgbClr val="505050"/>
                    </a:gs>
                    <a:gs pos="100000">
                      <a:srgbClr val="505050"/>
                    </a:gs>
                  </a:gsLst>
                  <a:lin ang="5400000" scaled="0"/>
                </a:gradFill>
              </a:rPr>
              <a:t> dolor sit </a:t>
            </a:r>
            <a:r>
              <a:rPr lang="en-US" sz="2000" dirty="0" err="1">
                <a:gradFill>
                  <a:gsLst>
                    <a:gs pos="1250">
                      <a:srgbClr val="505050"/>
                    </a:gs>
                    <a:gs pos="100000">
                      <a:srgbClr val="505050"/>
                    </a:gs>
                  </a:gsLst>
                  <a:lin ang="5400000" scaled="0"/>
                </a:gradFill>
              </a:rPr>
              <a:t>amet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consectetur</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adipiscing</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elit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Suspendisse</a:t>
            </a:r>
            <a:r>
              <a:rPr lang="en-US" sz="2000" dirty="0">
                <a:gradFill>
                  <a:gsLst>
                    <a:gs pos="1250">
                      <a:srgbClr val="505050"/>
                    </a:gs>
                    <a:gs pos="100000">
                      <a:srgbClr val="505050"/>
                    </a:gs>
                  </a:gsLst>
                  <a:lin ang="5400000" scaled="0"/>
                </a:gradFill>
              </a:rPr>
              <a:t> non ante lacus. </a:t>
            </a:r>
            <a:r>
              <a:rPr lang="en-US" sz="2000" dirty="0" err="1">
                <a:gradFill>
                  <a:gsLst>
                    <a:gs pos="1250">
                      <a:srgbClr val="505050"/>
                    </a:gs>
                    <a:gs pos="100000">
                      <a:srgbClr val="505050"/>
                    </a:gs>
                  </a:gsLst>
                  <a:lin ang="5400000" scaled="0"/>
                </a:gradFill>
              </a:rPr>
              <a:t>Proin</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imperdiet</a:t>
            </a:r>
            <a:r>
              <a:rPr lang="en-US" sz="2000" dirty="0">
                <a:gradFill>
                  <a:gsLst>
                    <a:gs pos="1250">
                      <a:srgbClr val="505050"/>
                    </a:gs>
                    <a:gs pos="100000">
                      <a:srgbClr val="505050"/>
                    </a:gs>
                  </a:gsLst>
                  <a:lin ang="5400000" scaled="0"/>
                </a:gradFill>
              </a:rPr>
              <a:t> non </a:t>
            </a:r>
            <a:r>
              <a:rPr lang="en-US" sz="2000" dirty="0" err="1">
                <a:gradFill>
                  <a:gsLst>
                    <a:gs pos="1250">
                      <a:srgbClr val="505050"/>
                    </a:gs>
                    <a:gs pos="100000">
                      <a:srgbClr val="505050"/>
                    </a:gs>
                  </a:gsLst>
                  <a:lin ang="5400000" scaled="0"/>
                </a:gradFill>
              </a:rPr>
              <a:t>orci</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ultrices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Aliquam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erat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volutpat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Quisque</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egestas</a:t>
            </a:r>
            <a:r>
              <a:rPr lang="en-US" sz="2000" dirty="0">
                <a:gradFill>
                  <a:gsLst>
                    <a:gs pos="1250">
                      <a:srgbClr val="505050"/>
                    </a:gs>
                    <a:gs pos="100000">
                      <a:srgbClr val="505050"/>
                    </a:gs>
                  </a:gsLst>
                  <a:lin ang="5400000" scaled="0"/>
                </a:gradFill>
              </a:rPr>
              <a:t> nisi </a:t>
            </a:r>
            <a:r>
              <a:rPr lang="en-US" sz="2000" dirty="0" err="1">
                <a:gradFill>
                  <a:gsLst>
                    <a:gs pos="1250">
                      <a:srgbClr val="505050"/>
                    </a:gs>
                    <a:gs pos="100000">
                      <a:srgbClr val="505050"/>
                    </a:gs>
                  </a:gsLst>
                  <a:lin ang="5400000" scaled="0"/>
                </a:gradFill>
              </a:rPr>
              <a:t>nisl</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mattis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massa</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sagittis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eget</a:t>
            </a:r>
            <a:r>
              <a:rPr lang="en-US" sz="2000" dirty="0">
                <a:gradFill>
                  <a:gsLst>
                    <a:gs pos="1250">
                      <a:srgbClr val="505050"/>
                    </a:gs>
                    <a:gs pos="100000">
                      <a:srgbClr val="505050"/>
                    </a:gs>
                  </a:gsLst>
                  <a:lin ang="5400000" scaled="0"/>
                </a:gradFill>
              </a:rPr>
              <a:t>.</a:t>
            </a:r>
          </a:p>
        </p:txBody>
      </p:sp>
    </p:spTree>
    <p:extLst>
      <p:ext uri="{BB962C8B-B14F-4D97-AF65-F5344CB8AC3E}">
        <p14:creationId xmlns:p14="http://schemas.microsoft.com/office/powerpoint/2010/main" val="41991480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smtClean="0"/>
              <a:t>Text goes</a:t>
            </a:r>
            <a:br>
              <a:rPr lang="en-US" smtClean="0"/>
            </a:br>
            <a:r>
              <a:rPr lang="en-US" smtClean="0"/>
              <a:t>here</a:t>
            </a:r>
            <a:endParaRPr lang="en-US" dirty="0"/>
          </a:p>
        </p:txBody>
      </p:sp>
      <p:sp>
        <p:nvSpPr>
          <p:cNvPr id="3" name="Text Placeholder 2"/>
          <p:cNvSpPr>
            <a:spLocks noGrp="1"/>
          </p:cNvSpPr>
          <p:nvPr>
            <p:ph type="body" sz="quarter" idx="18"/>
          </p:nvPr>
        </p:nvSpPr>
        <p:spPr/>
        <p:txBody>
          <a:bodyPr/>
          <a:lstStyle/>
          <a:p>
            <a:r>
              <a:rPr lang="en-US" smtClean="0"/>
              <a:t>Text goes</a:t>
            </a:r>
            <a:br>
              <a:rPr lang="en-US" smtClean="0"/>
            </a:br>
            <a:r>
              <a:rPr lang="en-US" smtClean="0"/>
              <a:t>here</a:t>
            </a:r>
            <a:endParaRPr lang="en-US" dirty="0"/>
          </a:p>
        </p:txBody>
      </p:sp>
      <p:sp>
        <p:nvSpPr>
          <p:cNvPr id="4" name="Text Placeholder 3"/>
          <p:cNvSpPr>
            <a:spLocks noGrp="1"/>
          </p:cNvSpPr>
          <p:nvPr>
            <p:ph type="body" sz="quarter" idx="19"/>
          </p:nvPr>
        </p:nvSpPr>
        <p:spPr/>
        <p:txBody>
          <a:bodyPr/>
          <a:lstStyle/>
          <a:p>
            <a:r>
              <a:rPr lang="en-US" smtClean="0"/>
              <a:t>Text goes</a:t>
            </a:r>
            <a:br>
              <a:rPr lang="en-US" smtClean="0"/>
            </a:br>
            <a:r>
              <a:rPr lang="en-US" smtClean="0"/>
              <a:t>here</a:t>
            </a:r>
            <a:endParaRPr lang="en-US" dirty="0"/>
          </a:p>
        </p:txBody>
      </p:sp>
      <p:sp>
        <p:nvSpPr>
          <p:cNvPr id="5" name="Title 4"/>
          <p:cNvSpPr>
            <a:spLocks noGrp="1"/>
          </p:cNvSpPr>
          <p:nvPr>
            <p:ph type="title"/>
          </p:nvPr>
        </p:nvSpPr>
        <p:spPr/>
        <p:txBody>
          <a:bodyPr/>
          <a:lstStyle/>
          <a:p>
            <a:r>
              <a:rPr lang="en-US" smtClean="0"/>
              <a:t>Text layout for with content boxes</a:t>
            </a:r>
            <a:endParaRPr lang="en-US" dirty="0"/>
          </a:p>
        </p:txBody>
      </p:sp>
      <p:sp>
        <p:nvSpPr>
          <p:cNvPr id="6" name="Text Placeholder 5"/>
          <p:cNvSpPr>
            <a:spLocks noGrp="1"/>
          </p:cNvSpPr>
          <p:nvPr>
            <p:ph type="body" sz="quarter" idx="10"/>
          </p:nvPr>
        </p:nvSpPr>
        <p:spPr/>
        <p:txBody>
          <a:bodyPr/>
          <a:lstStyle/>
          <a:p>
            <a:r>
              <a:rPr lang="en-US" smtClean="0"/>
              <a:t>Subhead goes here</a:t>
            </a:r>
            <a:endParaRPr lang="en-US" dirty="0"/>
          </a:p>
        </p:txBody>
      </p:sp>
      <p:sp>
        <p:nvSpPr>
          <p:cNvPr id="7" name="Text Placeholder 6"/>
          <p:cNvSpPr>
            <a:spLocks noGrp="1"/>
          </p:cNvSpPr>
          <p:nvPr>
            <p:ph type="body" sz="quarter" idx="20"/>
          </p:nvPr>
        </p:nvSpPr>
        <p:spPr/>
        <p:txBody>
          <a:bodyPr/>
          <a:lstStyle/>
          <a:p>
            <a:r>
              <a:rPr lang="en-US" smtClean="0"/>
              <a:t>Text goes</a:t>
            </a:r>
            <a:br>
              <a:rPr lang="en-US" smtClean="0"/>
            </a:br>
            <a:r>
              <a:rPr lang="en-US" smtClean="0"/>
              <a:t>here</a:t>
            </a:r>
            <a:endParaRPr lang="en-US" dirty="0"/>
          </a:p>
        </p:txBody>
      </p:sp>
      <p:sp>
        <p:nvSpPr>
          <p:cNvPr id="8" name="Freeform 93"/>
          <p:cNvSpPr>
            <a:spLocks noChangeAspect="1"/>
          </p:cNvSpPr>
          <p:nvPr/>
        </p:nvSpPr>
        <p:spPr bwMode="black">
          <a:xfrm rot="5400000">
            <a:off x="2379709" y="3429001"/>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smtClean="0">
                <a:solidFill>
                  <a:srgbClr val="000000"/>
                </a:solidFill>
              </a:rPr>
              <a:t> </a:t>
            </a:r>
            <a:endParaRPr lang="en-US" sz="2800" dirty="0">
              <a:solidFill>
                <a:srgbClr val="000000"/>
              </a:solidFill>
            </a:endParaRPr>
          </a:p>
        </p:txBody>
      </p:sp>
      <p:sp>
        <p:nvSpPr>
          <p:cNvPr id="9" name="Freeform 93"/>
          <p:cNvSpPr>
            <a:spLocks noChangeAspect="1"/>
          </p:cNvSpPr>
          <p:nvPr/>
        </p:nvSpPr>
        <p:spPr bwMode="black">
          <a:xfrm rot="5400000">
            <a:off x="4487367"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smtClean="0">
                <a:solidFill>
                  <a:srgbClr val="000000"/>
                </a:solidFill>
              </a:rPr>
              <a:t> </a:t>
            </a:r>
            <a:endParaRPr lang="en-US" sz="2800" dirty="0">
              <a:solidFill>
                <a:srgbClr val="000000"/>
              </a:solidFill>
            </a:endParaRPr>
          </a:p>
        </p:txBody>
      </p:sp>
      <p:sp>
        <p:nvSpPr>
          <p:cNvPr id="10" name="Freeform 93"/>
          <p:cNvSpPr>
            <a:spLocks noChangeAspect="1"/>
          </p:cNvSpPr>
          <p:nvPr/>
        </p:nvSpPr>
        <p:spPr bwMode="black">
          <a:xfrm rot="5400000">
            <a:off x="6595024"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smtClean="0">
                <a:solidFill>
                  <a:srgbClr val="000000"/>
                </a:solidFill>
              </a:rPr>
              <a:t> </a:t>
            </a:r>
            <a:endParaRPr lang="en-US" sz="2800" dirty="0">
              <a:solidFill>
                <a:srgbClr val="000000"/>
              </a:solidFill>
            </a:endParaRPr>
          </a:p>
        </p:txBody>
      </p:sp>
    </p:spTree>
    <p:extLst>
      <p:ext uri="{BB962C8B-B14F-4D97-AF65-F5344CB8AC3E}">
        <p14:creationId xmlns:p14="http://schemas.microsoft.com/office/powerpoint/2010/main" val="182096501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Preferred layout for tables and charts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979832621"/>
              </p:ext>
            </p:extLst>
          </p:nvPr>
        </p:nvGraphicFramePr>
        <p:xfrm>
          <a:off x="457200" y="146304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548640">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extLst>
                  <a:ext uri="{0D108BD9-81ED-4DB2-BD59-A6C34878D82A}">
                    <a16:rowId xmlns:a16="http://schemas.microsoft.com/office/drawing/2014/main" val="10000"/>
                  </a:ext>
                </a:extLst>
              </a:tr>
              <a:tr h="548640">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1"/>
                  </a:ext>
                </a:extLst>
              </a:tr>
              <a:tr h="548640">
                <a:tc>
                  <a:txBody>
                    <a:bodyPr/>
                    <a:lstStyle/>
                    <a:p>
                      <a:endParaRPr lang="en-US" dirty="0"/>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2"/>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3"/>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4"/>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5"/>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6"/>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7"/>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0748416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97492" y="758831"/>
            <a:ext cx="5041509" cy="904863"/>
          </a:xfrm>
          <a:prstGeom prst="rect">
            <a:avLst/>
          </a:prstGeom>
          <a:noFill/>
        </p:spPr>
        <p:txBody>
          <a:bodyPr wrap="none" lIns="182880" tIns="146304" rIns="182880" bIns="146304" rtlCol="0">
            <a:spAutoFit/>
          </a:bodyPr>
          <a:lstStyle/>
          <a:p>
            <a:pPr algn="ctr">
              <a:lnSpc>
                <a:spcPct val="90000"/>
              </a:lnSpc>
              <a:spcAft>
                <a:spcPts val="600"/>
              </a:spcAft>
            </a:pPr>
            <a:r>
              <a:rPr lang="en-US" sz="4400" dirty="0" smtClean="0">
                <a:solidFill>
                  <a:srgbClr val="002050"/>
                </a:solidFill>
              </a:rPr>
              <a:t>Visual Studio Code</a:t>
            </a:r>
            <a:endParaRPr lang="en-US" sz="4400" dirty="0" smtClean="0">
              <a:solidFill>
                <a:srgbClr val="002050"/>
              </a:solidFill>
            </a:endParaRPr>
          </a:p>
        </p:txBody>
      </p:sp>
      <p:sp>
        <p:nvSpPr>
          <p:cNvPr id="4" name="TextBox 3"/>
          <p:cNvSpPr txBox="1"/>
          <p:nvPr/>
        </p:nvSpPr>
        <p:spPr>
          <a:xfrm>
            <a:off x="4510216" y="2298220"/>
            <a:ext cx="3416064"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smtClean="0">
                <a:solidFill>
                  <a:srgbClr val="00BCF2"/>
                </a:solidFill>
              </a:rPr>
              <a:t>Folder based IDE</a:t>
            </a:r>
          </a:p>
        </p:txBody>
      </p:sp>
      <p:sp>
        <p:nvSpPr>
          <p:cNvPr id="5" name="TextBox 4"/>
          <p:cNvSpPr txBox="1"/>
          <p:nvPr/>
        </p:nvSpPr>
        <p:spPr>
          <a:xfrm>
            <a:off x="5365935" y="3671410"/>
            <a:ext cx="1704634"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smtClean="0">
                <a:solidFill>
                  <a:srgbClr val="00BCF2"/>
                </a:solidFill>
              </a:rPr>
              <a:t>Any OS</a:t>
            </a:r>
          </a:p>
        </p:txBody>
      </p:sp>
      <p:sp>
        <p:nvSpPr>
          <p:cNvPr id="6" name="TextBox 5"/>
          <p:cNvSpPr txBox="1"/>
          <p:nvPr/>
        </p:nvSpPr>
        <p:spPr>
          <a:xfrm>
            <a:off x="3465123" y="5044599"/>
            <a:ext cx="5506252"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smtClean="0">
                <a:solidFill>
                  <a:srgbClr val="00BCF2"/>
                </a:solidFill>
              </a:rPr>
              <a:t>Relatively low learning curve</a:t>
            </a:r>
          </a:p>
        </p:txBody>
      </p:sp>
    </p:spTree>
    <p:extLst>
      <p:ext uri="{BB962C8B-B14F-4D97-AF65-F5344CB8AC3E}">
        <p14:creationId xmlns:p14="http://schemas.microsoft.com/office/powerpoint/2010/main" val="495534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a:blip r:embed="rId2"/>
          <a:stretch>
            <a:fillRect/>
          </a:stretch>
        </p:blipFill>
        <p:spPr>
          <a:xfrm>
            <a:off x="1052196" y="2170429"/>
            <a:ext cx="2404428" cy="2437823"/>
          </a:xfrm>
          <a:prstGeom prst="rect">
            <a:avLst/>
          </a:prstGeom>
        </p:spPr>
      </p:pic>
      <p:pic>
        <p:nvPicPr>
          <p:cNvPr id="53" name="Picture 52"/>
          <p:cNvPicPr>
            <a:picLocks noChangeAspect="1"/>
          </p:cNvPicPr>
          <p:nvPr/>
        </p:nvPicPr>
        <p:blipFill>
          <a:blip r:embed="rId3"/>
          <a:stretch>
            <a:fillRect/>
          </a:stretch>
        </p:blipFill>
        <p:spPr>
          <a:xfrm>
            <a:off x="4984274" y="2170430"/>
            <a:ext cx="2404428" cy="2404428"/>
          </a:xfrm>
          <a:prstGeom prst="rect">
            <a:avLst/>
          </a:prstGeom>
        </p:spPr>
      </p:pic>
      <p:pic>
        <p:nvPicPr>
          <p:cNvPr id="54" name="Picture 53"/>
          <p:cNvPicPr>
            <a:picLocks noChangeAspect="1"/>
          </p:cNvPicPr>
          <p:nvPr/>
        </p:nvPicPr>
        <p:blipFill>
          <a:blip r:embed="rId4"/>
          <a:stretch>
            <a:fillRect/>
          </a:stretch>
        </p:blipFill>
        <p:spPr>
          <a:xfrm>
            <a:off x="9008110" y="2143442"/>
            <a:ext cx="2404428" cy="2404428"/>
          </a:xfrm>
          <a:prstGeom prst="rect">
            <a:avLst/>
          </a:prstGeom>
        </p:spPr>
      </p:pic>
      <p:sp>
        <p:nvSpPr>
          <p:cNvPr id="2" name="Title 1"/>
          <p:cNvSpPr>
            <a:spLocks noGrp="1"/>
          </p:cNvSpPr>
          <p:nvPr>
            <p:ph type="title"/>
          </p:nvPr>
        </p:nvSpPr>
        <p:spPr/>
        <p:txBody>
          <a:bodyPr/>
          <a:lstStyle/>
          <a:p>
            <a:r>
              <a:rPr lang="en-US" dirty="0" smtClean="0"/>
              <a:t>Three column layout with graphics</a:t>
            </a:r>
            <a:endParaRPr lang="en-US" dirty="0"/>
          </a:p>
        </p:txBody>
      </p:sp>
      <p:sp>
        <p:nvSpPr>
          <p:cNvPr id="3" name="Text Placeholder 2"/>
          <p:cNvSpPr>
            <a:spLocks noGrp="1"/>
          </p:cNvSpPr>
          <p:nvPr>
            <p:ph type="body" sz="quarter" idx="10"/>
          </p:nvPr>
        </p:nvSpPr>
        <p:spPr/>
        <p:txBody>
          <a:bodyPr/>
          <a:lstStyle/>
          <a:p>
            <a:r>
              <a:rPr lang="en-US" dirty="0" smtClean="0"/>
              <a:t>Subhead goes here</a:t>
            </a:r>
            <a:endParaRPr lang="en-US" dirty="0"/>
          </a:p>
        </p:txBody>
      </p:sp>
      <p:sp>
        <p:nvSpPr>
          <p:cNvPr id="11" name="TextBox 10"/>
          <p:cNvSpPr txBox="1"/>
          <p:nvPr/>
        </p:nvSpPr>
        <p:spPr>
          <a:xfrm>
            <a:off x="365760" y="4868862"/>
            <a:ext cx="3749040" cy="1554480"/>
          </a:xfrm>
          <a:prstGeom prst="rect">
            <a:avLst/>
          </a:prstGeom>
          <a:noFill/>
        </p:spPr>
        <p:txBody>
          <a:bodyPr wrap="square" lIns="91440" tIns="91440" rIns="91440" bIns="91440" rtlCol="0">
            <a:noAutofit/>
          </a:bodyPr>
          <a:lstStyle/>
          <a:p>
            <a:pPr>
              <a:spcAft>
                <a:spcPts val="600"/>
              </a:spcAft>
            </a:pPr>
            <a:r>
              <a:rPr lang="en-US" sz="1600" b="1" dirty="0" smtClean="0">
                <a:solidFill>
                  <a:srgbClr val="0072C6"/>
                </a:solidFill>
              </a:rPr>
              <a:t>Size 16 </a:t>
            </a:r>
            <a:r>
              <a:rPr lang="en-US" sz="1600" b="1" dirty="0" err="1" smtClean="0">
                <a:solidFill>
                  <a:srgbClr val="0072C6"/>
                </a:solidFill>
              </a:rPr>
              <a:t>pt</a:t>
            </a:r>
            <a:r>
              <a:rPr lang="en-US" sz="1600" b="1" dirty="0" smtClean="0">
                <a:solidFill>
                  <a:srgbClr val="0072C6"/>
                </a:solidFill>
              </a:rPr>
              <a:t> bold for lead-in statement. </a:t>
            </a:r>
          </a:p>
          <a:p>
            <a:pPr>
              <a:spcAft>
                <a:spcPts val="600"/>
              </a:spcAft>
            </a:pPr>
            <a:r>
              <a:rPr lang="en-US" sz="1600" dirty="0" smtClean="0">
                <a:gradFill>
                  <a:gsLst>
                    <a:gs pos="2917">
                      <a:schemeClr val="tx1"/>
                    </a:gs>
                    <a:gs pos="30000">
                      <a:schemeClr val="tx1"/>
                    </a:gs>
                  </a:gsLst>
                  <a:lin ang="5400000" scaled="0"/>
                </a:gradFill>
              </a:rPr>
              <a:t>Size 16 </a:t>
            </a:r>
            <a:r>
              <a:rPr lang="en-US" sz="1600" dirty="0" err="1" smtClean="0">
                <a:gradFill>
                  <a:gsLst>
                    <a:gs pos="2917">
                      <a:schemeClr val="tx1"/>
                    </a:gs>
                    <a:gs pos="30000">
                      <a:schemeClr val="tx1"/>
                    </a:gs>
                  </a:gsLst>
                  <a:lin ang="5400000" scaled="0"/>
                </a:gradFill>
              </a:rPr>
              <a:t>pt</a:t>
            </a:r>
            <a:r>
              <a:rPr lang="en-US" sz="1600" dirty="0" smtClean="0">
                <a:gradFill>
                  <a:gsLst>
                    <a:gs pos="2917">
                      <a:schemeClr val="tx1"/>
                    </a:gs>
                    <a:gs pos="30000">
                      <a:schemeClr val="tx1"/>
                    </a:gs>
                  </a:gsLst>
                  <a:lin ang="5400000" scaled="0"/>
                </a:gradFill>
              </a:rPr>
              <a:t> for descriptions. Graphics can be swapped with alternate artwork from the ITA art pack. Please keep all descriptions to five lines or less.</a:t>
            </a:r>
            <a:endParaRPr lang="en-US" sz="1600" dirty="0">
              <a:gradFill>
                <a:gsLst>
                  <a:gs pos="2917">
                    <a:schemeClr val="tx1"/>
                  </a:gs>
                  <a:gs pos="30000">
                    <a:schemeClr val="tx1"/>
                  </a:gs>
                </a:gsLst>
                <a:lin ang="5400000" scaled="0"/>
              </a:gradFill>
            </a:endParaRPr>
          </a:p>
        </p:txBody>
      </p:sp>
      <p:sp>
        <p:nvSpPr>
          <p:cNvPr id="12" name="TextBox 11"/>
          <p:cNvSpPr txBox="1"/>
          <p:nvPr/>
        </p:nvSpPr>
        <p:spPr>
          <a:xfrm>
            <a:off x="434340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a:t>
            </a:r>
            <a:r>
              <a:rPr lang="en-US" sz="1600" b="1" dirty="0" smtClean="0">
                <a:solidFill>
                  <a:srgbClr val="0072C6"/>
                </a:solidFill>
              </a:rPr>
              <a:t>16 </a:t>
            </a:r>
            <a:r>
              <a:rPr lang="en-US" sz="1600" b="1" dirty="0" err="1" smtClean="0">
                <a:solidFill>
                  <a:srgbClr val="0072C6"/>
                </a:solidFill>
              </a:rPr>
              <a:t>pt</a:t>
            </a:r>
            <a:r>
              <a:rPr lang="en-US" sz="1600" b="1" dirty="0" smtClean="0">
                <a:solidFill>
                  <a:srgbClr val="0072C6"/>
                </a:solidFill>
              </a:rPr>
              <a:t> </a:t>
            </a:r>
            <a:r>
              <a:rPr lang="en-US" sz="1600" b="1" dirty="0">
                <a:solidFill>
                  <a:srgbClr val="0072C6"/>
                </a:solidFill>
              </a:rPr>
              <a:t>bold for lead-in statement. </a:t>
            </a:r>
          </a:p>
          <a:p>
            <a:pPr lvl="0">
              <a:spcAft>
                <a:spcPts val="600"/>
              </a:spcAft>
            </a:pPr>
            <a:r>
              <a:rPr lang="en-US" sz="1600" dirty="0">
                <a:gradFill>
                  <a:gsLst>
                    <a:gs pos="2917">
                      <a:srgbClr val="505050"/>
                    </a:gs>
                    <a:gs pos="30000">
                      <a:srgbClr val="505050"/>
                    </a:gs>
                  </a:gsLst>
                  <a:lin ang="5400000" scaled="0"/>
                </a:gradFill>
              </a:rPr>
              <a:t>Size </a:t>
            </a:r>
            <a:r>
              <a:rPr lang="en-US" sz="1600" dirty="0" smtClean="0">
                <a:gradFill>
                  <a:gsLst>
                    <a:gs pos="2917">
                      <a:srgbClr val="505050"/>
                    </a:gs>
                    <a:gs pos="30000">
                      <a:srgbClr val="505050"/>
                    </a:gs>
                  </a:gsLst>
                  <a:lin ang="5400000" scaled="0"/>
                </a:gradFill>
              </a:rPr>
              <a:t>16 </a:t>
            </a:r>
            <a:r>
              <a:rPr lang="en-US" sz="1600" dirty="0" err="1" smtClean="0">
                <a:gradFill>
                  <a:gsLst>
                    <a:gs pos="2917">
                      <a:srgbClr val="505050"/>
                    </a:gs>
                    <a:gs pos="30000">
                      <a:srgbClr val="505050"/>
                    </a:gs>
                  </a:gsLst>
                  <a:lin ang="5400000" scaled="0"/>
                </a:gradFill>
              </a:rPr>
              <a:t>pt</a:t>
            </a:r>
            <a:r>
              <a:rPr lang="en-US" sz="1600" dirty="0" smtClean="0">
                <a:gradFill>
                  <a:gsLst>
                    <a:gs pos="2917">
                      <a:srgbClr val="505050"/>
                    </a:gs>
                    <a:gs pos="30000">
                      <a:srgbClr val="505050"/>
                    </a:gs>
                  </a:gsLst>
                  <a:lin ang="5400000" scaled="0"/>
                </a:gradFill>
              </a:rPr>
              <a:t> </a:t>
            </a:r>
            <a:r>
              <a:rPr lang="en-US" sz="1600" dirty="0">
                <a:gradFill>
                  <a:gsLst>
                    <a:gs pos="2917">
                      <a:srgbClr val="505050"/>
                    </a:gs>
                    <a:gs pos="30000">
                      <a:srgbClr val="505050"/>
                    </a:gs>
                  </a:gsLst>
                  <a:lin ang="5400000" scaled="0"/>
                </a:gradFill>
              </a:rPr>
              <a:t>for descriptions. Graphics can be swapped with alternate artwork from the ITA art pack. Please keep all descriptions to five lines or less.</a:t>
            </a:r>
          </a:p>
        </p:txBody>
      </p:sp>
      <p:sp>
        <p:nvSpPr>
          <p:cNvPr id="13" name="TextBox 12"/>
          <p:cNvSpPr txBox="1"/>
          <p:nvPr/>
        </p:nvSpPr>
        <p:spPr>
          <a:xfrm>
            <a:off x="832104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a:t>
            </a:r>
            <a:r>
              <a:rPr lang="en-US" sz="1600" b="1" dirty="0" smtClean="0">
                <a:solidFill>
                  <a:srgbClr val="0072C6"/>
                </a:solidFill>
              </a:rPr>
              <a:t>16 </a:t>
            </a:r>
            <a:r>
              <a:rPr lang="en-US" sz="1600" b="1" dirty="0" err="1" smtClean="0">
                <a:solidFill>
                  <a:srgbClr val="0072C6"/>
                </a:solidFill>
              </a:rPr>
              <a:t>pt</a:t>
            </a:r>
            <a:r>
              <a:rPr lang="en-US" sz="1600" b="1" dirty="0" smtClean="0">
                <a:solidFill>
                  <a:srgbClr val="0072C6"/>
                </a:solidFill>
              </a:rPr>
              <a:t> </a:t>
            </a:r>
            <a:r>
              <a:rPr lang="en-US" sz="1600" b="1" dirty="0">
                <a:solidFill>
                  <a:srgbClr val="0072C6"/>
                </a:solidFill>
              </a:rPr>
              <a:t>bold for lead-in statement. </a:t>
            </a:r>
          </a:p>
          <a:p>
            <a:pPr lvl="0">
              <a:spcAft>
                <a:spcPts val="600"/>
              </a:spcAft>
            </a:pPr>
            <a:r>
              <a:rPr lang="en-US" sz="1600" dirty="0">
                <a:gradFill>
                  <a:gsLst>
                    <a:gs pos="2917">
                      <a:srgbClr val="505050"/>
                    </a:gs>
                    <a:gs pos="30000">
                      <a:srgbClr val="505050"/>
                    </a:gs>
                  </a:gsLst>
                  <a:lin ang="5400000" scaled="0"/>
                </a:gradFill>
              </a:rPr>
              <a:t>Size </a:t>
            </a:r>
            <a:r>
              <a:rPr lang="en-US" sz="1600" dirty="0" smtClean="0">
                <a:gradFill>
                  <a:gsLst>
                    <a:gs pos="2917">
                      <a:srgbClr val="505050"/>
                    </a:gs>
                    <a:gs pos="30000">
                      <a:srgbClr val="505050"/>
                    </a:gs>
                  </a:gsLst>
                  <a:lin ang="5400000" scaled="0"/>
                </a:gradFill>
              </a:rPr>
              <a:t>16 </a:t>
            </a:r>
            <a:r>
              <a:rPr lang="en-US" sz="1600" dirty="0" err="1" smtClean="0">
                <a:gradFill>
                  <a:gsLst>
                    <a:gs pos="2917">
                      <a:srgbClr val="505050"/>
                    </a:gs>
                    <a:gs pos="30000">
                      <a:srgbClr val="505050"/>
                    </a:gs>
                  </a:gsLst>
                  <a:lin ang="5400000" scaled="0"/>
                </a:gradFill>
              </a:rPr>
              <a:t>pt</a:t>
            </a:r>
            <a:r>
              <a:rPr lang="en-US" sz="1600" dirty="0" smtClean="0">
                <a:gradFill>
                  <a:gsLst>
                    <a:gs pos="2917">
                      <a:srgbClr val="505050"/>
                    </a:gs>
                    <a:gs pos="30000">
                      <a:srgbClr val="505050"/>
                    </a:gs>
                  </a:gsLst>
                  <a:lin ang="5400000" scaled="0"/>
                </a:gradFill>
              </a:rPr>
              <a:t> </a:t>
            </a:r>
            <a:r>
              <a:rPr lang="en-US" sz="1600" dirty="0">
                <a:gradFill>
                  <a:gsLst>
                    <a:gs pos="2917">
                      <a:srgbClr val="505050"/>
                    </a:gs>
                    <a:gs pos="30000">
                      <a:srgbClr val="505050"/>
                    </a:gs>
                  </a:gsLst>
                  <a:lin ang="5400000" scaled="0"/>
                </a:gradFill>
              </a:rPr>
              <a:t>for descriptions. Graphics can be swapped with alternate artwork from the ITA art pack. Please keep all descriptions to five lines or less.</a:t>
            </a:r>
          </a:p>
        </p:txBody>
      </p:sp>
    </p:spTree>
    <p:extLst>
      <p:ext uri="{BB962C8B-B14F-4D97-AF65-F5344CB8AC3E}">
        <p14:creationId xmlns:p14="http://schemas.microsoft.com/office/powerpoint/2010/main" val="115264572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Art Resources</a:t>
            </a:r>
            <a:endParaRPr lang="en-US" dirty="0"/>
          </a:p>
        </p:txBody>
      </p:sp>
      <p:sp>
        <p:nvSpPr>
          <p:cNvPr id="3" name="Text Placeholder 2"/>
          <p:cNvSpPr>
            <a:spLocks noGrp="1"/>
          </p:cNvSpPr>
          <p:nvPr>
            <p:ph type="body" sz="quarter" idx="10"/>
          </p:nvPr>
        </p:nvSpPr>
        <p:spPr>
          <a:xfrm>
            <a:off x="365760" y="1371600"/>
            <a:ext cx="11704320" cy="1966692"/>
          </a:xfrm>
        </p:spPr>
        <p:txBody>
          <a:bodyPr/>
          <a:lstStyle/>
          <a:p>
            <a:r>
              <a:rPr lang="en-US" dirty="0" smtClean="0"/>
              <a:t>If you don't find a logo you like in this deck, here are two starting points:</a:t>
            </a:r>
          </a:p>
          <a:p>
            <a:endParaRPr lang="en-US" dirty="0"/>
          </a:p>
          <a:p>
            <a:r>
              <a:rPr lang="en-US" dirty="0" smtClean="0">
                <a:hlinkClick r:id="rId2"/>
              </a:rPr>
              <a:t>MLX Course Cover Art Library</a:t>
            </a:r>
            <a:endParaRPr lang="en-US" dirty="0" smtClean="0"/>
          </a:p>
          <a:p>
            <a:r>
              <a:rPr lang="en-US" dirty="0" smtClean="0">
                <a:hlinkClick r:id="rId3"/>
              </a:rPr>
              <a:t>Brand Central (All of Microsoft)</a:t>
            </a:r>
            <a:endParaRPr lang="en-US" dirty="0"/>
          </a:p>
        </p:txBody>
      </p:sp>
    </p:spTree>
    <p:extLst>
      <p:ext uri="{BB962C8B-B14F-4D97-AF65-F5344CB8AC3E}">
        <p14:creationId xmlns:p14="http://schemas.microsoft.com/office/powerpoint/2010/main" val="280350301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091" y="1518540"/>
            <a:ext cx="1175242" cy="1175242"/>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4603" y="1518540"/>
            <a:ext cx="1175242" cy="1175242"/>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559" y="1518540"/>
            <a:ext cx="1175242" cy="1175242"/>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8720" y="1518540"/>
            <a:ext cx="1175242" cy="1175242"/>
          </a:xfrm>
          <a:prstGeom prst="rect">
            <a:avLst/>
          </a:prstGeom>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26324" y="1518540"/>
            <a:ext cx="1175242" cy="1175242"/>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73834" y="1518540"/>
            <a:ext cx="1175242" cy="1175242"/>
          </a:xfrm>
          <a:prstGeom prst="rect">
            <a:avLst/>
          </a:prstGeom>
        </p:spPr>
      </p:pic>
      <p:sp>
        <p:nvSpPr>
          <p:cNvPr id="27" name="TextBox 26"/>
          <p:cNvSpPr txBox="1"/>
          <p:nvPr/>
        </p:nvSpPr>
        <p:spPr>
          <a:xfrm>
            <a:off x="149607" y="2877491"/>
            <a:ext cx="1829751"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black"/>
                </a:solidFill>
                <a:effectLst/>
                <a:uLnTx/>
                <a:uFillTx/>
              </a:rPr>
              <a:t>Mobile &amp; Web Developers</a:t>
            </a:r>
          </a:p>
        </p:txBody>
      </p:sp>
      <p:sp>
        <p:nvSpPr>
          <p:cNvPr id="28" name="TextBox 27"/>
          <p:cNvSpPr txBox="1"/>
          <p:nvPr/>
        </p:nvSpPr>
        <p:spPr>
          <a:xfrm>
            <a:off x="2242658" y="2969824"/>
            <a:ext cx="1829751"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black"/>
                </a:solidFill>
                <a:effectLst/>
                <a:uLnTx/>
                <a:uFillTx/>
              </a:rPr>
              <a:t>Game Developers</a:t>
            </a:r>
          </a:p>
        </p:txBody>
      </p:sp>
      <p:sp>
        <p:nvSpPr>
          <p:cNvPr id="29" name="TextBox 28"/>
          <p:cNvSpPr txBox="1"/>
          <p:nvPr/>
        </p:nvSpPr>
        <p:spPr>
          <a:xfrm>
            <a:off x="4166226" y="2877491"/>
            <a:ext cx="1830707"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black"/>
                </a:solidFill>
                <a:effectLst/>
                <a:uLnTx/>
                <a:uFillTx/>
              </a:rPr>
              <a:t>Network, Infrastructure, &amp; Cloud Engineers</a:t>
            </a:r>
          </a:p>
        </p:txBody>
      </p:sp>
      <p:sp>
        <p:nvSpPr>
          <p:cNvPr id="30" name="TextBox 29"/>
          <p:cNvSpPr txBox="1"/>
          <p:nvPr/>
        </p:nvSpPr>
        <p:spPr>
          <a:xfrm>
            <a:off x="6161402" y="2881477"/>
            <a:ext cx="1998458"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black"/>
                </a:solidFill>
                <a:effectLst/>
                <a:uLnTx/>
                <a:uFillTx/>
              </a:rPr>
              <a:t>Database Admins, Architects, &amp; Developers</a:t>
            </a:r>
          </a:p>
        </p:txBody>
      </p:sp>
      <p:sp>
        <p:nvSpPr>
          <p:cNvPr id="31" name="TextBox 30"/>
          <p:cNvSpPr txBox="1"/>
          <p:nvPr/>
        </p:nvSpPr>
        <p:spPr>
          <a:xfrm>
            <a:off x="8523430" y="2883036"/>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black"/>
                </a:solidFill>
                <a:effectLst/>
                <a:uLnTx/>
                <a:uFillTx/>
              </a:rPr>
              <a:t>Students</a:t>
            </a:r>
          </a:p>
        </p:txBody>
      </p:sp>
      <p:sp>
        <p:nvSpPr>
          <p:cNvPr id="32" name="TextBox 31"/>
          <p:cNvSpPr txBox="1"/>
          <p:nvPr/>
        </p:nvSpPr>
        <p:spPr>
          <a:xfrm>
            <a:off x="10241838" y="2927243"/>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black"/>
                </a:solidFill>
                <a:effectLst/>
                <a:uLnTx/>
                <a:uFillTx/>
              </a:rPr>
              <a:t>Educators</a:t>
            </a:r>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32837" y="1518540"/>
            <a:ext cx="1175242" cy="1175242"/>
          </a:xfrm>
          <a:prstGeom prst="rect">
            <a:avLst/>
          </a:prstGeom>
        </p:spPr>
      </p:pic>
      <p:sp>
        <p:nvSpPr>
          <p:cNvPr id="15"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smtClean="0"/>
              <a:t>Art resources</a:t>
            </a:r>
            <a:endParaRPr lang="en-US" dirty="0"/>
          </a:p>
        </p:txBody>
      </p:sp>
      <p:grpSp>
        <p:nvGrpSpPr>
          <p:cNvPr id="16" name="Group 15"/>
          <p:cNvGrpSpPr/>
          <p:nvPr/>
        </p:nvGrpSpPr>
        <p:grpSpPr>
          <a:xfrm>
            <a:off x="3896081" y="3736002"/>
            <a:ext cx="4201703" cy="768172"/>
            <a:chOff x="4323296" y="1348909"/>
            <a:chExt cx="4201703" cy="768172"/>
          </a:xfrm>
        </p:grpSpPr>
        <p:grpSp>
          <p:nvGrpSpPr>
            <p:cNvPr id="17" name="Group 16"/>
            <p:cNvGrpSpPr/>
            <p:nvPr/>
          </p:nvGrpSpPr>
          <p:grpSpPr>
            <a:xfrm>
              <a:off x="4323296" y="1348909"/>
              <a:ext cx="569963" cy="596452"/>
              <a:chOff x="4387328" y="1287055"/>
              <a:chExt cx="569963" cy="596452"/>
            </a:xfrm>
          </p:grpSpPr>
          <p:sp>
            <p:nvSpPr>
              <p:cNvPr id="36" name="Freeform 93"/>
              <p:cNvSpPr>
                <a:spLocks/>
              </p:cNvSpPr>
              <p:nvPr/>
            </p:nvSpPr>
            <p:spPr bwMode="auto">
              <a:xfrm>
                <a:off x="4387328" y="1287055"/>
                <a:ext cx="569963" cy="596452"/>
              </a:xfrm>
              <a:custGeom>
                <a:avLst/>
                <a:gdLst>
                  <a:gd name="T0" fmla="*/ 0 w 624"/>
                  <a:gd name="T1" fmla="*/ 0 h 653"/>
                  <a:gd name="T2" fmla="*/ 624 w 624"/>
                  <a:gd name="T3" fmla="*/ 0 h 653"/>
                  <a:gd name="T4" fmla="*/ 624 w 624"/>
                  <a:gd name="T5" fmla="*/ 653 h 653"/>
                  <a:gd name="T6" fmla="*/ 0 w 624"/>
                  <a:gd name="T7" fmla="*/ 653 h 653"/>
                  <a:gd name="T8" fmla="*/ 159 w 624"/>
                  <a:gd name="T9" fmla="*/ 332 h 653"/>
                  <a:gd name="T10" fmla="*/ 0 w 624"/>
                  <a:gd name="T11" fmla="*/ 0 h 653"/>
                </a:gdLst>
                <a:ahLst/>
                <a:cxnLst>
                  <a:cxn ang="0">
                    <a:pos x="T0" y="T1"/>
                  </a:cxn>
                  <a:cxn ang="0">
                    <a:pos x="T2" y="T3"/>
                  </a:cxn>
                  <a:cxn ang="0">
                    <a:pos x="T4" y="T5"/>
                  </a:cxn>
                  <a:cxn ang="0">
                    <a:pos x="T6" y="T7"/>
                  </a:cxn>
                  <a:cxn ang="0">
                    <a:pos x="T8" y="T9"/>
                  </a:cxn>
                  <a:cxn ang="0">
                    <a:pos x="T10" y="T11"/>
                  </a:cxn>
                </a:cxnLst>
                <a:rect l="0" t="0" r="r" b="b"/>
                <a:pathLst>
                  <a:path w="624" h="653">
                    <a:moveTo>
                      <a:pt x="0" y="0"/>
                    </a:moveTo>
                    <a:lnTo>
                      <a:pt x="624" y="0"/>
                    </a:lnTo>
                    <a:lnTo>
                      <a:pt x="624" y="653"/>
                    </a:lnTo>
                    <a:lnTo>
                      <a:pt x="0" y="653"/>
                    </a:lnTo>
                    <a:lnTo>
                      <a:pt x="159" y="332"/>
                    </a:lnTo>
                    <a:lnTo>
                      <a:pt x="0" y="0"/>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37" name="Freeform 94"/>
              <p:cNvSpPr>
                <a:spLocks/>
              </p:cNvSpPr>
              <p:nvPr/>
            </p:nvSpPr>
            <p:spPr bwMode="auto">
              <a:xfrm>
                <a:off x="4657695" y="1287055"/>
                <a:ext cx="299596" cy="167153"/>
              </a:xfrm>
              <a:custGeom>
                <a:avLst/>
                <a:gdLst>
                  <a:gd name="T0" fmla="*/ 0 w 328"/>
                  <a:gd name="T1" fmla="*/ 183 h 183"/>
                  <a:gd name="T2" fmla="*/ 328 w 328"/>
                  <a:gd name="T3" fmla="*/ 0 h 183"/>
                  <a:gd name="T4" fmla="*/ 328 w 328"/>
                  <a:gd name="T5" fmla="*/ 183 h 183"/>
                  <a:gd name="T6" fmla="*/ 0 w 328"/>
                  <a:gd name="T7" fmla="*/ 183 h 183"/>
                </a:gdLst>
                <a:ahLst/>
                <a:cxnLst>
                  <a:cxn ang="0">
                    <a:pos x="T0" y="T1"/>
                  </a:cxn>
                  <a:cxn ang="0">
                    <a:pos x="T2" y="T3"/>
                  </a:cxn>
                  <a:cxn ang="0">
                    <a:pos x="T4" y="T5"/>
                  </a:cxn>
                  <a:cxn ang="0">
                    <a:pos x="T6" y="T7"/>
                  </a:cxn>
                </a:cxnLst>
                <a:rect l="0" t="0" r="r" b="b"/>
                <a:pathLst>
                  <a:path w="328" h="183">
                    <a:moveTo>
                      <a:pt x="0" y="183"/>
                    </a:moveTo>
                    <a:lnTo>
                      <a:pt x="328" y="0"/>
                    </a:lnTo>
                    <a:lnTo>
                      <a:pt x="328" y="183"/>
                    </a:lnTo>
                    <a:lnTo>
                      <a:pt x="0" y="18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18" name="Rectangle 96"/>
            <p:cNvSpPr>
              <a:spLocks noChangeArrowheads="1"/>
            </p:cNvSpPr>
            <p:nvPr/>
          </p:nvSpPr>
          <p:spPr bwMode="auto">
            <a:xfrm>
              <a:off x="4609109" y="1516062"/>
              <a:ext cx="3657600" cy="601019"/>
            </a:xfrm>
            <a:prstGeom prst="rect">
              <a:avLst/>
            </a:prstGeom>
            <a:solidFill>
              <a:srgbClr val="0070C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19" name="Group 18"/>
            <p:cNvGrpSpPr/>
            <p:nvPr/>
          </p:nvGrpSpPr>
          <p:grpSpPr>
            <a:xfrm flipV="1">
              <a:off x="7955036" y="1352232"/>
              <a:ext cx="569963" cy="601019"/>
              <a:chOff x="4319302" y="4726923"/>
              <a:chExt cx="990600" cy="1044575"/>
            </a:xfrm>
          </p:grpSpPr>
          <p:sp>
            <p:nvSpPr>
              <p:cNvPr id="34" name="Freeform 95"/>
              <p:cNvSpPr>
                <a:spLocks/>
              </p:cNvSpPr>
              <p:nvPr/>
            </p:nvSpPr>
            <p:spPr bwMode="auto">
              <a:xfrm>
                <a:off x="4319302" y="4726923"/>
                <a:ext cx="990600" cy="1044575"/>
              </a:xfrm>
              <a:custGeom>
                <a:avLst/>
                <a:gdLst>
                  <a:gd name="T0" fmla="*/ 624 w 624"/>
                  <a:gd name="T1" fmla="*/ 658 h 658"/>
                  <a:gd name="T2" fmla="*/ 0 w 624"/>
                  <a:gd name="T3" fmla="*/ 658 h 658"/>
                  <a:gd name="T4" fmla="*/ 0 w 624"/>
                  <a:gd name="T5" fmla="*/ 0 h 658"/>
                  <a:gd name="T6" fmla="*/ 624 w 624"/>
                  <a:gd name="T7" fmla="*/ 0 h 658"/>
                  <a:gd name="T8" fmla="*/ 465 w 624"/>
                  <a:gd name="T9" fmla="*/ 326 h 658"/>
                  <a:gd name="T10" fmla="*/ 624 w 624"/>
                  <a:gd name="T11" fmla="*/ 658 h 658"/>
                </a:gdLst>
                <a:ahLst/>
                <a:cxnLst>
                  <a:cxn ang="0">
                    <a:pos x="T0" y="T1"/>
                  </a:cxn>
                  <a:cxn ang="0">
                    <a:pos x="T2" y="T3"/>
                  </a:cxn>
                  <a:cxn ang="0">
                    <a:pos x="T4" y="T5"/>
                  </a:cxn>
                  <a:cxn ang="0">
                    <a:pos x="T6" y="T7"/>
                  </a:cxn>
                  <a:cxn ang="0">
                    <a:pos x="T8" y="T9"/>
                  </a:cxn>
                  <a:cxn ang="0">
                    <a:pos x="T10" y="T11"/>
                  </a:cxn>
                </a:cxnLst>
                <a:rect l="0" t="0" r="r" b="b"/>
                <a:pathLst>
                  <a:path w="624" h="658">
                    <a:moveTo>
                      <a:pt x="624" y="658"/>
                    </a:moveTo>
                    <a:lnTo>
                      <a:pt x="0" y="658"/>
                    </a:lnTo>
                    <a:lnTo>
                      <a:pt x="0" y="0"/>
                    </a:lnTo>
                    <a:lnTo>
                      <a:pt x="624" y="0"/>
                    </a:lnTo>
                    <a:lnTo>
                      <a:pt x="465" y="326"/>
                    </a:lnTo>
                    <a:lnTo>
                      <a:pt x="624" y="658"/>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35" name="Freeform 97"/>
              <p:cNvSpPr>
                <a:spLocks/>
              </p:cNvSpPr>
              <p:nvPr/>
            </p:nvSpPr>
            <p:spPr bwMode="auto">
              <a:xfrm>
                <a:off x="4319302" y="5482573"/>
                <a:ext cx="512763" cy="288925"/>
              </a:xfrm>
              <a:custGeom>
                <a:avLst/>
                <a:gdLst>
                  <a:gd name="T0" fmla="*/ 323 w 323"/>
                  <a:gd name="T1" fmla="*/ 0 h 182"/>
                  <a:gd name="T2" fmla="*/ 0 w 323"/>
                  <a:gd name="T3" fmla="*/ 182 h 182"/>
                  <a:gd name="T4" fmla="*/ 0 w 323"/>
                  <a:gd name="T5" fmla="*/ 0 h 182"/>
                  <a:gd name="T6" fmla="*/ 323 w 323"/>
                  <a:gd name="T7" fmla="*/ 0 h 182"/>
                </a:gdLst>
                <a:ahLst/>
                <a:cxnLst>
                  <a:cxn ang="0">
                    <a:pos x="T0" y="T1"/>
                  </a:cxn>
                  <a:cxn ang="0">
                    <a:pos x="T2" y="T3"/>
                  </a:cxn>
                  <a:cxn ang="0">
                    <a:pos x="T4" y="T5"/>
                  </a:cxn>
                  <a:cxn ang="0">
                    <a:pos x="T6" y="T7"/>
                  </a:cxn>
                </a:cxnLst>
                <a:rect l="0" t="0" r="r" b="b"/>
                <a:pathLst>
                  <a:path w="323" h="182">
                    <a:moveTo>
                      <a:pt x="323" y="0"/>
                    </a:moveTo>
                    <a:lnTo>
                      <a:pt x="0" y="182"/>
                    </a:lnTo>
                    <a:lnTo>
                      <a:pt x="0" y="0"/>
                    </a:lnTo>
                    <a:lnTo>
                      <a:pt x="32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20" name="TextBox 19"/>
            <p:cNvSpPr txBox="1"/>
            <p:nvPr/>
          </p:nvSpPr>
          <p:spPr>
            <a:xfrm>
              <a:off x="5566313" y="1618951"/>
              <a:ext cx="1765227" cy="400110"/>
            </a:xfrm>
            <a:prstGeom prst="rect">
              <a:avLst/>
            </a:prstGeom>
            <a:noFill/>
          </p:spPr>
          <p:txBody>
            <a:bodyPr wrap="none" rtlCol="0">
              <a:spAutoFit/>
            </a:bodyPr>
            <a:lstStyle/>
            <a:p>
              <a:pPr defTabSz="975665"/>
              <a:r>
                <a:rPr lang="en-US" sz="2000" dirty="0">
                  <a:solidFill>
                    <a:prstClr val="white"/>
                  </a:solidFill>
                  <a:latin typeface="Segoe UI Light" panose="020B0502040204020203" pitchFamily="34" charset="0"/>
                  <a:cs typeface="Segoe UI Light" panose="020B0502040204020203" pitchFamily="34" charset="0"/>
                </a:rPr>
                <a:t>Success stories</a:t>
              </a:r>
            </a:p>
          </p:txBody>
        </p:sp>
      </p:grpSp>
      <p:sp>
        <p:nvSpPr>
          <p:cNvPr id="38" name="Oval 37"/>
          <p:cNvSpPr/>
          <p:nvPr/>
        </p:nvSpPr>
        <p:spPr>
          <a:xfrm>
            <a:off x="1811492" y="5273076"/>
            <a:ext cx="1281881" cy="1281881"/>
          </a:xfrm>
          <a:prstGeom prst="ellipse">
            <a:avLst/>
          </a:prstGeom>
          <a:solidFill>
            <a:srgbClr val="3B5998"/>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4254483" y="5273076"/>
            <a:ext cx="1281881" cy="1281881"/>
          </a:xfrm>
          <a:prstGeom prst="ellipse">
            <a:avLst/>
          </a:prstGeom>
          <a:solidFill>
            <a:srgbClr val="00ACEE"/>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6697474" y="5273076"/>
            <a:ext cx="1281881" cy="1281881"/>
          </a:xfrm>
          <a:prstGeom prst="ellipse">
            <a:avLst/>
          </a:prstGeom>
          <a:solidFill>
            <a:srgbClr val="D9D9D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9140464" y="5273076"/>
            <a:ext cx="1281881" cy="1281881"/>
          </a:xfrm>
          <a:prstGeom prst="ellipse">
            <a:avLst/>
          </a:prstGeom>
          <a:solidFill>
            <a:srgbClr val="DD4B3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76204" y="5649285"/>
            <a:ext cx="552450" cy="552450"/>
          </a:xfrm>
          <a:prstGeom prst="rect">
            <a:avLst/>
          </a:prstGeom>
        </p:spPr>
      </p:pic>
      <p:pic>
        <p:nvPicPr>
          <p:cNvPr id="43" name="Picture 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59193" y="5649285"/>
            <a:ext cx="672459" cy="546705"/>
          </a:xfrm>
          <a:prstGeom prst="rect">
            <a:avLst/>
          </a:prstGeom>
        </p:spPr>
      </p:pic>
      <p:pic>
        <p:nvPicPr>
          <p:cNvPr id="44" name="Picture 4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85563" y="5677860"/>
            <a:ext cx="706304" cy="497310"/>
          </a:xfrm>
          <a:prstGeom prst="rect">
            <a:avLst/>
          </a:prstGeom>
        </p:spPr>
      </p:pic>
      <p:pic>
        <p:nvPicPr>
          <p:cNvPr id="45" name="Picture 4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330439" y="5443543"/>
            <a:ext cx="956636" cy="956636"/>
          </a:xfrm>
          <a:prstGeom prst="rect">
            <a:avLst/>
          </a:prstGeom>
        </p:spPr>
      </p:pic>
    </p:spTree>
    <p:extLst>
      <p:ext uri="{BB962C8B-B14F-4D97-AF65-F5344CB8AC3E}">
        <p14:creationId xmlns:p14="http://schemas.microsoft.com/office/powerpoint/2010/main" val="145685554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062" y="1820862"/>
            <a:ext cx="325438"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0" name="Group 5059"/>
          <p:cNvGrpSpPr/>
          <p:nvPr/>
        </p:nvGrpSpPr>
        <p:grpSpPr>
          <a:xfrm>
            <a:off x="4673600" y="1892300"/>
            <a:ext cx="584200" cy="488950"/>
            <a:chOff x="4673600" y="865188"/>
            <a:chExt cx="584200" cy="488950"/>
          </a:xfrm>
        </p:grpSpPr>
        <p:sp>
          <p:nvSpPr>
            <p:cNvPr id="2048" name="Freeform 14"/>
            <p:cNvSpPr>
              <a:spLocks/>
            </p:cNvSpPr>
            <p:nvPr/>
          </p:nvSpPr>
          <p:spPr bwMode="auto">
            <a:xfrm>
              <a:off x="4673600" y="865188"/>
              <a:ext cx="584200" cy="371475"/>
            </a:xfrm>
            <a:custGeom>
              <a:avLst/>
              <a:gdLst>
                <a:gd name="T0" fmla="*/ 737 w 737"/>
                <a:gd name="T1" fmla="*/ 419 h 467"/>
                <a:gd name="T2" fmla="*/ 737 w 737"/>
                <a:gd name="T3" fmla="*/ 419 h 467"/>
                <a:gd name="T4" fmla="*/ 683 w 737"/>
                <a:gd name="T5" fmla="*/ 146 h 467"/>
                <a:gd name="T6" fmla="*/ 683 w 737"/>
                <a:gd name="T7" fmla="*/ 146 h 467"/>
                <a:gd name="T8" fmla="*/ 683 w 737"/>
                <a:gd name="T9" fmla="*/ 30 h 467"/>
                <a:gd name="T10" fmla="*/ 683 w 737"/>
                <a:gd name="T11" fmla="*/ 30 h 467"/>
                <a:gd name="T12" fmla="*/ 681 w 737"/>
                <a:gd name="T13" fmla="*/ 25 h 467"/>
                <a:gd name="T14" fmla="*/ 679 w 737"/>
                <a:gd name="T15" fmla="*/ 20 h 467"/>
                <a:gd name="T16" fmla="*/ 677 w 737"/>
                <a:gd name="T17" fmla="*/ 14 h 467"/>
                <a:gd name="T18" fmla="*/ 674 w 737"/>
                <a:gd name="T19" fmla="*/ 9 h 467"/>
                <a:gd name="T20" fmla="*/ 668 w 737"/>
                <a:gd name="T21" fmla="*/ 5 h 467"/>
                <a:gd name="T22" fmla="*/ 663 w 737"/>
                <a:gd name="T23" fmla="*/ 2 h 467"/>
                <a:gd name="T24" fmla="*/ 658 w 737"/>
                <a:gd name="T25" fmla="*/ 0 h 467"/>
                <a:gd name="T26" fmla="*/ 650 w 737"/>
                <a:gd name="T27" fmla="*/ 0 h 467"/>
                <a:gd name="T28" fmla="*/ 650 w 737"/>
                <a:gd name="T29" fmla="*/ 0 h 467"/>
                <a:gd name="T30" fmla="*/ 467 w 737"/>
                <a:gd name="T31" fmla="*/ 0 h 467"/>
                <a:gd name="T32" fmla="*/ 467 w 737"/>
                <a:gd name="T33" fmla="*/ 0 h 467"/>
                <a:gd name="T34" fmla="*/ 368 w 737"/>
                <a:gd name="T35" fmla="*/ 0 h 467"/>
                <a:gd name="T36" fmla="*/ 368 w 737"/>
                <a:gd name="T37" fmla="*/ 0 h 467"/>
                <a:gd name="T38" fmla="*/ 30 w 737"/>
                <a:gd name="T39" fmla="*/ 0 h 467"/>
                <a:gd name="T40" fmla="*/ 30 w 737"/>
                <a:gd name="T41" fmla="*/ 0 h 467"/>
                <a:gd name="T42" fmla="*/ 23 w 737"/>
                <a:gd name="T43" fmla="*/ 0 h 467"/>
                <a:gd name="T44" fmla="*/ 18 w 737"/>
                <a:gd name="T45" fmla="*/ 2 h 467"/>
                <a:gd name="T46" fmla="*/ 12 w 737"/>
                <a:gd name="T47" fmla="*/ 5 h 467"/>
                <a:gd name="T48" fmla="*/ 9 w 737"/>
                <a:gd name="T49" fmla="*/ 9 h 467"/>
                <a:gd name="T50" fmla="*/ 5 w 737"/>
                <a:gd name="T51" fmla="*/ 14 h 467"/>
                <a:gd name="T52" fmla="*/ 1 w 737"/>
                <a:gd name="T53" fmla="*/ 20 h 467"/>
                <a:gd name="T54" fmla="*/ 0 w 737"/>
                <a:gd name="T55" fmla="*/ 25 h 467"/>
                <a:gd name="T56" fmla="*/ 0 w 737"/>
                <a:gd name="T57" fmla="*/ 30 h 467"/>
                <a:gd name="T58" fmla="*/ 0 w 737"/>
                <a:gd name="T59" fmla="*/ 30 h 467"/>
                <a:gd name="T60" fmla="*/ 0 w 737"/>
                <a:gd name="T61" fmla="*/ 440 h 467"/>
                <a:gd name="T62" fmla="*/ 0 w 737"/>
                <a:gd name="T63" fmla="*/ 440 h 467"/>
                <a:gd name="T64" fmla="*/ 0 w 737"/>
                <a:gd name="T65" fmla="*/ 446 h 467"/>
                <a:gd name="T66" fmla="*/ 1 w 737"/>
                <a:gd name="T67" fmla="*/ 451 h 467"/>
                <a:gd name="T68" fmla="*/ 5 w 737"/>
                <a:gd name="T69" fmla="*/ 457 h 467"/>
                <a:gd name="T70" fmla="*/ 9 w 737"/>
                <a:gd name="T71" fmla="*/ 460 h 467"/>
                <a:gd name="T72" fmla="*/ 12 w 737"/>
                <a:gd name="T73" fmla="*/ 464 h 467"/>
                <a:gd name="T74" fmla="*/ 18 w 737"/>
                <a:gd name="T75" fmla="*/ 466 h 467"/>
                <a:gd name="T76" fmla="*/ 23 w 737"/>
                <a:gd name="T77" fmla="*/ 467 h 467"/>
                <a:gd name="T78" fmla="*/ 30 w 737"/>
                <a:gd name="T79" fmla="*/ 467 h 467"/>
                <a:gd name="T80" fmla="*/ 30 w 737"/>
                <a:gd name="T81" fmla="*/ 467 h 467"/>
                <a:gd name="T82" fmla="*/ 650 w 737"/>
                <a:gd name="T83" fmla="*/ 467 h 467"/>
                <a:gd name="T84" fmla="*/ 650 w 737"/>
                <a:gd name="T85" fmla="*/ 467 h 467"/>
                <a:gd name="T86" fmla="*/ 658 w 737"/>
                <a:gd name="T87" fmla="*/ 467 h 467"/>
                <a:gd name="T88" fmla="*/ 663 w 737"/>
                <a:gd name="T89" fmla="*/ 466 h 467"/>
                <a:gd name="T90" fmla="*/ 668 w 737"/>
                <a:gd name="T91" fmla="*/ 464 h 467"/>
                <a:gd name="T92" fmla="*/ 674 w 737"/>
                <a:gd name="T93" fmla="*/ 460 h 467"/>
                <a:gd name="T94" fmla="*/ 677 w 737"/>
                <a:gd name="T95" fmla="*/ 457 h 467"/>
                <a:gd name="T96" fmla="*/ 679 w 737"/>
                <a:gd name="T97" fmla="*/ 451 h 467"/>
                <a:gd name="T98" fmla="*/ 681 w 737"/>
                <a:gd name="T99" fmla="*/ 446 h 467"/>
                <a:gd name="T100" fmla="*/ 683 w 737"/>
                <a:gd name="T101" fmla="*/ 440 h 467"/>
                <a:gd name="T102" fmla="*/ 683 w 737"/>
                <a:gd name="T103" fmla="*/ 440 h 467"/>
                <a:gd name="T104" fmla="*/ 683 w 737"/>
                <a:gd name="T105" fmla="*/ 437 h 467"/>
                <a:gd name="T106" fmla="*/ 683 w 737"/>
                <a:gd name="T107" fmla="*/ 437 h 467"/>
                <a:gd name="T108" fmla="*/ 724 w 737"/>
                <a:gd name="T109" fmla="*/ 437 h 467"/>
                <a:gd name="T110" fmla="*/ 724 w 737"/>
                <a:gd name="T111" fmla="*/ 437 h 467"/>
                <a:gd name="T112" fmla="*/ 730 w 737"/>
                <a:gd name="T113" fmla="*/ 437 h 467"/>
                <a:gd name="T114" fmla="*/ 733 w 737"/>
                <a:gd name="T115" fmla="*/ 433 h 467"/>
                <a:gd name="T116" fmla="*/ 737 w 737"/>
                <a:gd name="T117" fmla="*/ 430 h 467"/>
                <a:gd name="T118" fmla="*/ 737 w 737"/>
                <a:gd name="T119" fmla="*/ 426 h 467"/>
                <a:gd name="T120" fmla="*/ 737 w 737"/>
                <a:gd name="T121" fmla="*/ 426 h 467"/>
                <a:gd name="T122" fmla="*/ 737 w 737"/>
                <a:gd name="T123" fmla="*/ 419 h 467"/>
                <a:gd name="T124" fmla="*/ 737 w 737"/>
                <a:gd name="T125" fmla="*/ 41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37" h="467">
                  <a:moveTo>
                    <a:pt x="737" y="419"/>
                  </a:moveTo>
                  <a:lnTo>
                    <a:pt x="737" y="419"/>
                  </a:lnTo>
                  <a:lnTo>
                    <a:pt x="683" y="146"/>
                  </a:lnTo>
                  <a:lnTo>
                    <a:pt x="683" y="146"/>
                  </a:lnTo>
                  <a:lnTo>
                    <a:pt x="683" y="30"/>
                  </a:lnTo>
                  <a:lnTo>
                    <a:pt x="683" y="30"/>
                  </a:lnTo>
                  <a:lnTo>
                    <a:pt x="681" y="25"/>
                  </a:lnTo>
                  <a:lnTo>
                    <a:pt x="679" y="20"/>
                  </a:lnTo>
                  <a:lnTo>
                    <a:pt x="677" y="14"/>
                  </a:lnTo>
                  <a:lnTo>
                    <a:pt x="674" y="9"/>
                  </a:lnTo>
                  <a:lnTo>
                    <a:pt x="668" y="5"/>
                  </a:lnTo>
                  <a:lnTo>
                    <a:pt x="663" y="2"/>
                  </a:lnTo>
                  <a:lnTo>
                    <a:pt x="658" y="0"/>
                  </a:lnTo>
                  <a:lnTo>
                    <a:pt x="650" y="0"/>
                  </a:lnTo>
                  <a:lnTo>
                    <a:pt x="650" y="0"/>
                  </a:lnTo>
                  <a:lnTo>
                    <a:pt x="467" y="0"/>
                  </a:lnTo>
                  <a:lnTo>
                    <a:pt x="467" y="0"/>
                  </a:lnTo>
                  <a:lnTo>
                    <a:pt x="368" y="0"/>
                  </a:lnTo>
                  <a:lnTo>
                    <a:pt x="368" y="0"/>
                  </a:lnTo>
                  <a:lnTo>
                    <a:pt x="30" y="0"/>
                  </a:lnTo>
                  <a:lnTo>
                    <a:pt x="30" y="0"/>
                  </a:lnTo>
                  <a:lnTo>
                    <a:pt x="23" y="0"/>
                  </a:lnTo>
                  <a:lnTo>
                    <a:pt x="18" y="2"/>
                  </a:lnTo>
                  <a:lnTo>
                    <a:pt x="12" y="5"/>
                  </a:lnTo>
                  <a:lnTo>
                    <a:pt x="9" y="9"/>
                  </a:lnTo>
                  <a:lnTo>
                    <a:pt x="5" y="14"/>
                  </a:lnTo>
                  <a:lnTo>
                    <a:pt x="1" y="20"/>
                  </a:lnTo>
                  <a:lnTo>
                    <a:pt x="0" y="25"/>
                  </a:lnTo>
                  <a:lnTo>
                    <a:pt x="0" y="30"/>
                  </a:lnTo>
                  <a:lnTo>
                    <a:pt x="0" y="30"/>
                  </a:lnTo>
                  <a:lnTo>
                    <a:pt x="0" y="440"/>
                  </a:lnTo>
                  <a:lnTo>
                    <a:pt x="0" y="440"/>
                  </a:lnTo>
                  <a:lnTo>
                    <a:pt x="0" y="446"/>
                  </a:lnTo>
                  <a:lnTo>
                    <a:pt x="1" y="451"/>
                  </a:lnTo>
                  <a:lnTo>
                    <a:pt x="5" y="457"/>
                  </a:lnTo>
                  <a:lnTo>
                    <a:pt x="9" y="460"/>
                  </a:lnTo>
                  <a:lnTo>
                    <a:pt x="12" y="464"/>
                  </a:lnTo>
                  <a:lnTo>
                    <a:pt x="18" y="466"/>
                  </a:lnTo>
                  <a:lnTo>
                    <a:pt x="23" y="467"/>
                  </a:lnTo>
                  <a:lnTo>
                    <a:pt x="30" y="467"/>
                  </a:lnTo>
                  <a:lnTo>
                    <a:pt x="30" y="467"/>
                  </a:lnTo>
                  <a:lnTo>
                    <a:pt x="650" y="467"/>
                  </a:lnTo>
                  <a:lnTo>
                    <a:pt x="650" y="467"/>
                  </a:lnTo>
                  <a:lnTo>
                    <a:pt x="658" y="467"/>
                  </a:lnTo>
                  <a:lnTo>
                    <a:pt x="663" y="466"/>
                  </a:lnTo>
                  <a:lnTo>
                    <a:pt x="668" y="464"/>
                  </a:lnTo>
                  <a:lnTo>
                    <a:pt x="674" y="460"/>
                  </a:lnTo>
                  <a:lnTo>
                    <a:pt x="677" y="457"/>
                  </a:lnTo>
                  <a:lnTo>
                    <a:pt x="679" y="451"/>
                  </a:lnTo>
                  <a:lnTo>
                    <a:pt x="681" y="446"/>
                  </a:lnTo>
                  <a:lnTo>
                    <a:pt x="683" y="440"/>
                  </a:lnTo>
                  <a:lnTo>
                    <a:pt x="683" y="440"/>
                  </a:lnTo>
                  <a:lnTo>
                    <a:pt x="683" y="437"/>
                  </a:lnTo>
                  <a:lnTo>
                    <a:pt x="683" y="437"/>
                  </a:lnTo>
                  <a:lnTo>
                    <a:pt x="724" y="437"/>
                  </a:lnTo>
                  <a:lnTo>
                    <a:pt x="724" y="437"/>
                  </a:lnTo>
                  <a:lnTo>
                    <a:pt x="730" y="437"/>
                  </a:lnTo>
                  <a:lnTo>
                    <a:pt x="733" y="433"/>
                  </a:lnTo>
                  <a:lnTo>
                    <a:pt x="737" y="430"/>
                  </a:lnTo>
                  <a:lnTo>
                    <a:pt x="737" y="426"/>
                  </a:lnTo>
                  <a:lnTo>
                    <a:pt x="737" y="426"/>
                  </a:lnTo>
                  <a:lnTo>
                    <a:pt x="737" y="419"/>
                  </a:lnTo>
                  <a:lnTo>
                    <a:pt x="737" y="419"/>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9" name="Rectangle 15"/>
            <p:cNvSpPr>
              <a:spLocks noChangeArrowheads="1"/>
            </p:cNvSpPr>
            <p:nvPr/>
          </p:nvSpPr>
          <p:spPr bwMode="auto">
            <a:xfrm>
              <a:off x="4706937" y="900113"/>
              <a:ext cx="471488" cy="30321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0" name="Freeform 16"/>
            <p:cNvSpPr>
              <a:spLocks/>
            </p:cNvSpPr>
            <p:nvPr/>
          </p:nvSpPr>
          <p:spPr bwMode="auto">
            <a:xfrm>
              <a:off x="5018087" y="1130300"/>
              <a:ext cx="219075" cy="223838"/>
            </a:xfrm>
            <a:custGeom>
              <a:avLst/>
              <a:gdLst>
                <a:gd name="T0" fmla="*/ 275 w 275"/>
                <a:gd name="T1" fmla="*/ 119 h 283"/>
                <a:gd name="T2" fmla="*/ 111 w 275"/>
                <a:gd name="T3" fmla="*/ 283 h 283"/>
                <a:gd name="T4" fmla="*/ 0 w 275"/>
                <a:gd name="T5" fmla="*/ 164 h 283"/>
                <a:gd name="T6" fmla="*/ 162 w 275"/>
                <a:gd name="T7" fmla="*/ 0 h 283"/>
                <a:gd name="T8" fmla="*/ 275 w 275"/>
                <a:gd name="T9" fmla="*/ 119 h 283"/>
              </a:gdLst>
              <a:ahLst/>
              <a:cxnLst>
                <a:cxn ang="0">
                  <a:pos x="T0" y="T1"/>
                </a:cxn>
                <a:cxn ang="0">
                  <a:pos x="T2" y="T3"/>
                </a:cxn>
                <a:cxn ang="0">
                  <a:pos x="T4" y="T5"/>
                </a:cxn>
                <a:cxn ang="0">
                  <a:pos x="T6" y="T7"/>
                </a:cxn>
                <a:cxn ang="0">
                  <a:pos x="T8" y="T9"/>
                </a:cxn>
              </a:cxnLst>
              <a:rect l="0" t="0" r="r" b="b"/>
              <a:pathLst>
                <a:path w="275" h="283">
                  <a:moveTo>
                    <a:pt x="275" y="119"/>
                  </a:moveTo>
                  <a:lnTo>
                    <a:pt x="111" y="283"/>
                  </a:lnTo>
                  <a:lnTo>
                    <a:pt x="0" y="164"/>
                  </a:lnTo>
                  <a:lnTo>
                    <a:pt x="162" y="0"/>
                  </a:lnTo>
                  <a:lnTo>
                    <a:pt x="275" y="119"/>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1" name="Rectangle 17"/>
            <p:cNvSpPr>
              <a:spLocks noChangeArrowheads="1"/>
            </p:cNvSpPr>
            <p:nvPr/>
          </p:nvSpPr>
          <p:spPr bwMode="auto">
            <a:xfrm>
              <a:off x="4735512" y="933450"/>
              <a:ext cx="112713" cy="60325"/>
            </a:xfrm>
            <a:prstGeom prst="rect">
              <a:avLst/>
            </a:prstGeom>
            <a:solidFill>
              <a:srgbClr val="FE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2" name="Rectangle 18"/>
            <p:cNvSpPr>
              <a:spLocks noChangeArrowheads="1"/>
            </p:cNvSpPr>
            <p:nvPr/>
          </p:nvSpPr>
          <p:spPr bwMode="auto">
            <a:xfrm>
              <a:off x="4735512" y="1009650"/>
              <a:ext cx="112713" cy="157163"/>
            </a:xfrm>
            <a:prstGeom prst="rect">
              <a:avLst/>
            </a:prstGeom>
            <a:solidFill>
              <a:srgbClr val="1570A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3" name="Rectangle 19"/>
            <p:cNvSpPr>
              <a:spLocks noChangeArrowheads="1"/>
            </p:cNvSpPr>
            <p:nvPr/>
          </p:nvSpPr>
          <p:spPr bwMode="auto">
            <a:xfrm>
              <a:off x="4857750" y="979488"/>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4" name="Rectangle 20"/>
            <p:cNvSpPr>
              <a:spLocks noChangeArrowheads="1"/>
            </p:cNvSpPr>
            <p:nvPr/>
          </p:nvSpPr>
          <p:spPr bwMode="auto">
            <a:xfrm>
              <a:off x="4857750" y="939800"/>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5" name="Rectangle 21"/>
            <p:cNvSpPr>
              <a:spLocks noChangeArrowheads="1"/>
            </p:cNvSpPr>
            <p:nvPr/>
          </p:nvSpPr>
          <p:spPr bwMode="auto">
            <a:xfrm>
              <a:off x="4856162" y="958850"/>
              <a:ext cx="109538"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6" name="Rectangle 22"/>
            <p:cNvSpPr>
              <a:spLocks noChangeArrowheads="1"/>
            </p:cNvSpPr>
            <p:nvPr/>
          </p:nvSpPr>
          <p:spPr bwMode="auto">
            <a:xfrm>
              <a:off x="4859337" y="1011238"/>
              <a:ext cx="109538" cy="85725"/>
            </a:xfrm>
            <a:prstGeom prst="rect">
              <a:avLst/>
            </a:prstGeom>
            <a:solidFill>
              <a:srgbClr val="5482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7" name="Rectangle 23"/>
            <p:cNvSpPr>
              <a:spLocks noChangeArrowheads="1"/>
            </p:cNvSpPr>
            <p:nvPr/>
          </p:nvSpPr>
          <p:spPr bwMode="auto">
            <a:xfrm>
              <a:off x="4859337" y="1150938"/>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8" name="Rectangle 24"/>
            <p:cNvSpPr>
              <a:spLocks noChangeArrowheads="1"/>
            </p:cNvSpPr>
            <p:nvPr/>
          </p:nvSpPr>
          <p:spPr bwMode="auto">
            <a:xfrm>
              <a:off x="4859337" y="1111250"/>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9" name="Rectangle 25"/>
            <p:cNvSpPr>
              <a:spLocks noChangeArrowheads="1"/>
            </p:cNvSpPr>
            <p:nvPr/>
          </p:nvSpPr>
          <p:spPr bwMode="auto">
            <a:xfrm>
              <a:off x="4857750" y="1130300"/>
              <a:ext cx="111125"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0" name="Rectangle 26"/>
            <p:cNvSpPr>
              <a:spLocks noChangeArrowheads="1"/>
            </p:cNvSpPr>
            <p:nvPr/>
          </p:nvSpPr>
          <p:spPr bwMode="auto">
            <a:xfrm>
              <a:off x="4984750" y="939800"/>
              <a:ext cx="109538" cy="155575"/>
            </a:xfrm>
            <a:prstGeom prst="rect">
              <a:avLst/>
            </a:prstGeom>
            <a:solidFill>
              <a:srgbClr val="66D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2" name="Freeform 27"/>
            <p:cNvSpPr>
              <a:spLocks/>
            </p:cNvSpPr>
            <p:nvPr/>
          </p:nvSpPr>
          <p:spPr bwMode="auto">
            <a:xfrm>
              <a:off x="4808537" y="966788"/>
              <a:ext cx="320675" cy="273050"/>
            </a:xfrm>
            <a:custGeom>
              <a:avLst/>
              <a:gdLst>
                <a:gd name="T0" fmla="*/ 279 w 403"/>
                <a:gd name="T1" fmla="*/ 57 h 345"/>
                <a:gd name="T2" fmla="*/ 258 w 403"/>
                <a:gd name="T3" fmla="*/ 43 h 345"/>
                <a:gd name="T4" fmla="*/ 234 w 403"/>
                <a:gd name="T5" fmla="*/ 36 h 345"/>
                <a:gd name="T6" fmla="*/ 209 w 403"/>
                <a:gd name="T7" fmla="*/ 36 h 345"/>
                <a:gd name="T8" fmla="*/ 184 w 403"/>
                <a:gd name="T9" fmla="*/ 44 h 345"/>
                <a:gd name="T10" fmla="*/ 182 w 403"/>
                <a:gd name="T11" fmla="*/ 44 h 345"/>
                <a:gd name="T12" fmla="*/ 177 w 403"/>
                <a:gd name="T13" fmla="*/ 50 h 345"/>
                <a:gd name="T14" fmla="*/ 121 w 403"/>
                <a:gd name="T15" fmla="*/ 84 h 345"/>
                <a:gd name="T16" fmla="*/ 45 w 403"/>
                <a:gd name="T17" fmla="*/ 9 h 345"/>
                <a:gd name="T18" fmla="*/ 36 w 403"/>
                <a:gd name="T19" fmla="*/ 3 h 345"/>
                <a:gd name="T20" fmla="*/ 17 w 403"/>
                <a:gd name="T21" fmla="*/ 1 h 345"/>
                <a:gd name="T22" fmla="*/ 8 w 403"/>
                <a:gd name="T23" fmla="*/ 7 h 345"/>
                <a:gd name="T24" fmla="*/ 2 w 403"/>
                <a:gd name="T25" fmla="*/ 16 h 345"/>
                <a:gd name="T26" fmla="*/ 2 w 403"/>
                <a:gd name="T27" fmla="*/ 30 h 345"/>
                <a:gd name="T28" fmla="*/ 6 w 403"/>
                <a:gd name="T29" fmla="*/ 39 h 345"/>
                <a:gd name="T30" fmla="*/ 9 w 403"/>
                <a:gd name="T31" fmla="*/ 44 h 345"/>
                <a:gd name="T32" fmla="*/ 125 w 403"/>
                <a:gd name="T33" fmla="*/ 160 h 345"/>
                <a:gd name="T34" fmla="*/ 116 w 403"/>
                <a:gd name="T35" fmla="*/ 176 h 345"/>
                <a:gd name="T36" fmla="*/ 112 w 403"/>
                <a:gd name="T37" fmla="*/ 194 h 345"/>
                <a:gd name="T38" fmla="*/ 116 w 403"/>
                <a:gd name="T39" fmla="*/ 214 h 345"/>
                <a:gd name="T40" fmla="*/ 126 w 403"/>
                <a:gd name="T41" fmla="*/ 230 h 345"/>
                <a:gd name="T42" fmla="*/ 205 w 403"/>
                <a:gd name="T43" fmla="*/ 307 h 345"/>
                <a:gd name="T44" fmla="*/ 211 w 403"/>
                <a:gd name="T45" fmla="*/ 312 h 345"/>
                <a:gd name="T46" fmla="*/ 223 w 403"/>
                <a:gd name="T47" fmla="*/ 316 h 345"/>
                <a:gd name="T48" fmla="*/ 236 w 403"/>
                <a:gd name="T49" fmla="*/ 316 h 345"/>
                <a:gd name="T50" fmla="*/ 249 w 403"/>
                <a:gd name="T51" fmla="*/ 312 h 345"/>
                <a:gd name="T52" fmla="*/ 254 w 403"/>
                <a:gd name="T53" fmla="*/ 307 h 345"/>
                <a:gd name="T54" fmla="*/ 290 w 403"/>
                <a:gd name="T55" fmla="*/ 345 h 345"/>
                <a:gd name="T56" fmla="*/ 403 w 403"/>
                <a:gd name="T57" fmla="*/ 231 h 345"/>
                <a:gd name="T58" fmla="*/ 365 w 403"/>
                <a:gd name="T59" fmla="*/ 196 h 345"/>
                <a:gd name="T60" fmla="*/ 374 w 403"/>
                <a:gd name="T61" fmla="*/ 183 h 345"/>
                <a:gd name="T62" fmla="*/ 376 w 403"/>
                <a:gd name="T63" fmla="*/ 169 h 345"/>
                <a:gd name="T64" fmla="*/ 374 w 403"/>
                <a:gd name="T65" fmla="*/ 156 h 345"/>
                <a:gd name="T66" fmla="*/ 365 w 403"/>
                <a:gd name="T67" fmla="*/ 143 h 345"/>
                <a:gd name="T68" fmla="*/ 281 w 403"/>
                <a:gd name="T69" fmla="*/ 61 h 345"/>
                <a:gd name="T70" fmla="*/ 279 w 403"/>
                <a:gd name="T71" fmla="*/ 59 h 345"/>
                <a:gd name="T72" fmla="*/ 279 w 403"/>
                <a:gd name="T73" fmla="*/ 5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3" h="345">
                  <a:moveTo>
                    <a:pt x="279" y="57"/>
                  </a:moveTo>
                  <a:lnTo>
                    <a:pt x="279" y="57"/>
                  </a:lnTo>
                  <a:lnTo>
                    <a:pt x="268" y="50"/>
                  </a:lnTo>
                  <a:lnTo>
                    <a:pt x="258" y="43"/>
                  </a:lnTo>
                  <a:lnTo>
                    <a:pt x="245" y="37"/>
                  </a:lnTo>
                  <a:lnTo>
                    <a:pt x="234" y="36"/>
                  </a:lnTo>
                  <a:lnTo>
                    <a:pt x="222" y="34"/>
                  </a:lnTo>
                  <a:lnTo>
                    <a:pt x="209" y="36"/>
                  </a:lnTo>
                  <a:lnTo>
                    <a:pt x="196" y="39"/>
                  </a:lnTo>
                  <a:lnTo>
                    <a:pt x="184" y="44"/>
                  </a:lnTo>
                  <a:lnTo>
                    <a:pt x="184" y="44"/>
                  </a:lnTo>
                  <a:lnTo>
                    <a:pt x="182" y="44"/>
                  </a:lnTo>
                  <a:lnTo>
                    <a:pt x="182" y="44"/>
                  </a:lnTo>
                  <a:lnTo>
                    <a:pt x="177" y="50"/>
                  </a:lnTo>
                  <a:lnTo>
                    <a:pt x="177" y="50"/>
                  </a:lnTo>
                  <a:lnTo>
                    <a:pt x="121" y="84"/>
                  </a:lnTo>
                  <a:lnTo>
                    <a:pt x="121" y="84"/>
                  </a:lnTo>
                  <a:lnTo>
                    <a:pt x="45" y="9"/>
                  </a:lnTo>
                  <a:lnTo>
                    <a:pt x="45" y="9"/>
                  </a:lnTo>
                  <a:lnTo>
                    <a:pt x="36" y="3"/>
                  </a:lnTo>
                  <a:lnTo>
                    <a:pt x="27" y="0"/>
                  </a:lnTo>
                  <a:lnTo>
                    <a:pt x="17" y="1"/>
                  </a:lnTo>
                  <a:lnTo>
                    <a:pt x="13" y="3"/>
                  </a:lnTo>
                  <a:lnTo>
                    <a:pt x="8" y="7"/>
                  </a:lnTo>
                  <a:lnTo>
                    <a:pt x="8" y="7"/>
                  </a:lnTo>
                  <a:lnTo>
                    <a:pt x="2" y="16"/>
                  </a:lnTo>
                  <a:lnTo>
                    <a:pt x="0" y="25"/>
                  </a:lnTo>
                  <a:lnTo>
                    <a:pt x="2" y="30"/>
                  </a:lnTo>
                  <a:lnTo>
                    <a:pt x="4" y="36"/>
                  </a:lnTo>
                  <a:lnTo>
                    <a:pt x="6" y="39"/>
                  </a:lnTo>
                  <a:lnTo>
                    <a:pt x="9" y="44"/>
                  </a:lnTo>
                  <a:lnTo>
                    <a:pt x="9" y="44"/>
                  </a:lnTo>
                  <a:lnTo>
                    <a:pt x="125" y="160"/>
                  </a:lnTo>
                  <a:lnTo>
                    <a:pt x="125" y="160"/>
                  </a:lnTo>
                  <a:lnTo>
                    <a:pt x="119" y="169"/>
                  </a:lnTo>
                  <a:lnTo>
                    <a:pt x="116" y="176"/>
                  </a:lnTo>
                  <a:lnTo>
                    <a:pt x="112" y="185"/>
                  </a:lnTo>
                  <a:lnTo>
                    <a:pt x="112" y="194"/>
                  </a:lnTo>
                  <a:lnTo>
                    <a:pt x="114" y="205"/>
                  </a:lnTo>
                  <a:lnTo>
                    <a:pt x="116" y="214"/>
                  </a:lnTo>
                  <a:lnTo>
                    <a:pt x="121" y="222"/>
                  </a:lnTo>
                  <a:lnTo>
                    <a:pt x="126" y="230"/>
                  </a:lnTo>
                  <a:lnTo>
                    <a:pt x="126" y="230"/>
                  </a:lnTo>
                  <a:lnTo>
                    <a:pt x="205" y="307"/>
                  </a:lnTo>
                  <a:lnTo>
                    <a:pt x="205" y="307"/>
                  </a:lnTo>
                  <a:lnTo>
                    <a:pt x="211" y="312"/>
                  </a:lnTo>
                  <a:lnTo>
                    <a:pt x="216" y="314"/>
                  </a:lnTo>
                  <a:lnTo>
                    <a:pt x="223" y="316"/>
                  </a:lnTo>
                  <a:lnTo>
                    <a:pt x="231" y="316"/>
                  </a:lnTo>
                  <a:lnTo>
                    <a:pt x="236" y="316"/>
                  </a:lnTo>
                  <a:lnTo>
                    <a:pt x="243" y="314"/>
                  </a:lnTo>
                  <a:lnTo>
                    <a:pt x="249" y="312"/>
                  </a:lnTo>
                  <a:lnTo>
                    <a:pt x="254" y="307"/>
                  </a:lnTo>
                  <a:lnTo>
                    <a:pt x="254" y="307"/>
                  </a:lnTo>
                  <a:lnTo>
                    <a:pt x="290" y="345"/>
                  </a:lnTo>
                  <a:lnTo>
                    <a:pt x="290" y="345"/>
                  </a:lnTo>
                  <a:lnTo>
                    <a:pt x="403" y="231"/>
                  </a:lnTo>
                  <a:lnTo>
                    <a:pt x="403" y="231"/>
                  </a:lnTo>
                  <a:lnTo>
                    <a:pt x="365" y="196"/>
                  </a:lnTo>
                  <a:lnTo>
                    <a:pt x="365" y="196"/>
                  </a:lnTo>
                  <a:lnTo>
                    <a:pt x="371" y="190"/>
                  </a:lnTo>
                  <a:lnTo>
                    <a:pt x="374" y="183"/>
                  </a:lnTo>
                  <a:lnTo>
                    <a:pt x="376" y="176"/>
                  </a:lnTo>
                  <a:lnTo>
                    <a:pt x="376" y="169"/>
                  </a:lnTo>
                  <a:lnTo>
                    <a:pt x="376" y="163"/>
                  </a:lnTo>
                  <a:lnTo>
                    <a:pt x="374" y="156"/>
                  </a:lnTo>
                  <a:lnTo>
                    <a:pt x="371" y="149"/>
                  </a:lnTo>
                  <a:lnTo>
                    <a:pt x="365" y="143"/>
                  </a:lnTo>
                  <a:lnTo>
                    <a:pt x="365" y="143"/>
                  </a:lnTo>
                  <a:lnTo>
                    <a:pt x="281" y="61"/>
                  </a:lnTo>
                  <a:lnTo>
                    <a:pt x="281" y="61"/>
                  </a:lnTo>
                  <a:lnTo>
                    <a:pt x="279" y="59"/>
                  </a:lnTo>
                  <a:lnTo>
                    <a:pt x="279" y="57"/>
                  </a:lnTo>
                  <a:lnTo>
                    <a:pt x="279" y="5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0" name="Group 5069"/>
          <p:cNvGrpSpPr/>
          <p:nvPr/>
        </p:nvGrpSpPr>
        <p:grpSpPr>
          <a:xfrm>
            <a:off x="6897687" y="3232150"/>
            <a:ext cx="579438" cy="293688"/>
            <a:chOff x="6897687" y="2205038"/>
            <a:chExt cx="579438" cy="293688"/>
          </a:xfrm>
        </p:grpSpPr>
        <p:sp>
          <p:nvSpPr>
            <p:cNvPr id="2065" name="Freeform 30"/>
            <p:cNvSpPr>
              <a:spLocks/>
            </p:cNvSpPr>
            <p:nvPr/>
          </p:nvSpPr>
          <p:spPr bwMode="auto">
            <a:xfrm>
              <a:off x="6897687" y="2265363"/>
              <a:ext cx="165100" cy="180975"/>
            </a:xfrm>
            <a:custGeom>
              <a:avLst/>
              <a:gdLst>
                <a:gd name="T0" fmla="*/ 206 w 206"/>
                <a:gd name="T1" fmla="*/ 228 h 228"/>
                <a:gd name="T2" fmla="*/ 0 w 206"/>
                <a:gd name="T3" fmla="*/ 135 h 228"/>
                <a:gd name="T4" fmla="*/ 0 w 206"/>
                <a:gd name="T5" fmla="*/ 99 h 228"/>
                <a:gd name="T6" fmla="*/ 206 w 206"/>
                <a:gd name="T7" fmla="*/ 0 h 228"/>
                <a:gd name="T8" fmla="*/ 206 w 206"/>
                <a:gd name="T9" fmla="*/ 52 h 228"/>
                <a:gd name="T10" fmla="*/ 59 w 206"/>
                <a:gd name="T11" fmla="*/ 115 h 228"/>
                <a:gd name="T12" fmla="*/ 59 w 206"/>
                <a:gd name="T13" fmla="*/ 117 h 228"/>
                <a:gd name="T14" fmla="*/ 206 w 206"/>
                <a:gd name="T15" fmla="*/ 176 h 228"/>
                <a:gd name="T16" fmla="*/ 206 w 206"/>
                <a:gd name="T17"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228">
                  <a:moveTo>
                    <a:pt x="206" y="228"/>
                  </a:moveTo>
                  <a:lnTo>
                    <a:pt x="0" y="135"/>
                  </a:lnTo>
                  <a:lnTo>
                    <a:pt x="0" y="99"/>
                  </a:lnTo>
                  <a:lnTo>
                    <a:pt x="206" y="0"/>
                  </a:lnTo>
                  <a:lnTo>
                    <a:pt x="206" y="52"/>
                  </a:lnTo>
                  <a:lnTo>
                    <a:pt x="59" y="115"/>
                  </a:lnTo>
                  <a:lnTo>
                    <a:pt x="59" y="117"/>
                  </a:lnTo>
                  <a:lnTo>
                    <a:pt x="206" y="176"/>
                  </a:lnTo>
                  <a:lnTo>
                    <a:pt x="206" y="2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6" name="Freeform 31"/>
            <p:cNvSpPr>
              <a:spLocks/>
            </p:cNvSpPr>
            <p:nvPr/>
          </p:nvSpPr>
          <p:spPr bwMode="auto">
            <a:xfrm>
              <a:off x="7099300" y="2205038"/>
              <a:ext cx="173038" cy="293688"/>
            </a:xfrm>
            <a:custGeom>
              <a:avLst/>
              <a:gdLst>
                <a:gd name="T0" fmla="*/ 218 w 218"/>
                <a:gd name="T1" fmla="*/ 0 h 371"/>
                <a:gd name="T2" fmla="*/ 61 w 218"/>
                <a:gd name="T3" fmla="*/ 371 h 371"/>
                <a:gd name="T4" fmla="*/ 0 w 218"/>
                <a:gd name="T5" fmla="*/ 371 h 371"/>
                <a:gd name="T6" fmla="*/ 153 w 218"/>
                <a:gd name="T7" fmla="*/ 0 h 371"/>
                <a:gd name="T8" fmla="*/ 218 w 218"/>
                <a:gd name="T9" fmla="*/ 0 h 371"/>
              </a:gdLst>
              <a:ahLst/>
              <a:cxnLst>
                <a:cxn ang="0">
                  <a:pos x="T0" y="T1"/>
                </a:cxn>
                <a:cxn ang="0">
                  <a:pos x="T2" y="T3"/>
                </a:cxn>
                <a:cxn ang="0">
                  <a:pos x="T4" y="T5"/>
                </a:cxn>
                <a:cxn ang="0">
                  <a:pos x="T6" y="T7"/>
                </a:cxn>
                <a:cxn ang="0">
                  <a:pos x="T8" y="T9"/>
                </a:cxn>
              </a:cxnLst>
              <a:rect l="0" t="0" r="r" b="b"/>
              <a:pathLst>
                <a:path w="218" h="371">
                  <a:moveTo>
                    <a:pt x="218" y="0"/>
                  </a:moveTo>
                  <a:lnTo>
                    <a:pt x="61" y="371"/>
                  </a:lnTo>
                  <a:lnTo>
                    <a:pt x="0" y="371"/>
                  </a:lnTo>
                  <a:lnTo>
                    <a:pt x="153" y="0"/>
                  </a:lnTo>
                  <a:lnTo>
                    <a:pt x="218"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7" name="Freeform 32"/>
            <p:cNvSpPr>
              <a:spLocks/>
            </p:cNvSpPr>
            <p:nvPr/>
          </p:nvSpPr>
          <p:spPr bwMode="auto">
            <a:xfrm>
              <a:off x="7312025" y="2262188"/>
              <a:ext cx="165100" cy="182563"/>
            </a:xfrm>
            <a:custGeom>
              <a:avLst/>
              <a:gdLst>
                <a:gd name="T0" fmla="*/ 208 w 208"/>
                <a:gd name="T1" fmla="*/ 135 h 230"/>
                <a:gd name="T2" fmla="*/ 0 w 208"/>
                <a:gd name="T3" fmla="*/ 230 h 230"/>
                <a:gd name="T4" fmla="*/ 0 w 208"/>
                <a:gd name="T5" fmla="*/ 176 h 230"/>
                <a:gd name="T6" fmla="*/ 149 w 208"/>
                <a:gd name="T7" fmla="*/ 119 h 230"/>
                <a:gd name="T8" fmla="*/ 149 w 208"/>
                <a:gd name="T9" fmla="*/ 117 h 230"/>
                <a:gd name="T10" fmla="*/ 0 w 208"/>
                <a:gd name="T11" fmla="*/ 54 h 230"/>
                <a:gd name="T12" fmla="*/ 0 w 208"/>
                <a:gd name="T13" fmla="*/ 0 h 230"/>
                <a:gd name="T14" fmla="*/ 208 w 208"/>
                <a:gd name="T15" fmla="*/ 99 h 230"/>
                <a:gd name="T16" fmla="*/ 208 w 208"/>
                <a:gd name="T17" fmla="*/ 135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30">
                  <a:moveTo>
                    <a:pt x="208" y="135"/>
                  </a:moveTo>
                  <a:lnTo>
                    <a:pt x="0" y="230"/>
                  </a:lnTo>
                  <a:lnTo>
                    <a:pt x="0" y="176"/>
                  </a:lnTo>
                  <a:lnTo>
                    <a:pt x="149" y="119"/>
                  </a:lnTo>
                  <a:lnTo>
                    <a:pt x="149" y="117"/>
                  </a:lnTo>
                  <a:lnTo>
                    <a:pt x="0" y="54"/>
                  </a:lnTo>
                  <a:lnTo>
                    <a:pt x="0" y="0"/>
                  </a:lnTo>
                  <a:lnTo>
                    <a:pt x="208" y="99"/>
                  </a:lnTo>
                  <a:lnTo>
                    <a:pt x="208" y="1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081"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275" y="3141662"/>
            <a:ext cx="69373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2"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937" y="3028950"/>
            <a:ext cx="8350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73" name="Group 5072"/>
          <p:cNvGrpSpPr/>
          <p:nvPr/>
        </p:nvGrpSpPr>
        <p:grpSpPr>
          <a:xfrm>
            <a:off x="4706937" y="3078162"/>
            <a:ext cx="488951" cy="561976"/>
            <a:chOff x="4706937" y="2051050"/>
            <a:chExt cx="488951" cy="561976"/>
          </a:xfrm>
        </p:grpSpPr>
        <p:sp>
          <p:nvSpPr>
            <p:cNvPr id="2068" name="Rectangle 35"/>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9" name="Rectangle 36"/>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0" name="Rectangle 37"/>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1" name="Rectangle 38"/>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2" name="Rectangle 39"/>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3" name="Rectangle 40"/>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4" name="Rectangle 41"/>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5" name="Rectangle 42"/>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6" name="Rectangle 43"/>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7" name="Freeform 44"/>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8" name="Rectangle 45"/>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9" name="Rectangle 46"/>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0" name="Rectangle 47"/>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3" name="Rectangle 48"/>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4" name="Rectangle 49"/>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5" name="Rectangle 50"/>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6" name="Rectangle 51"/>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7" name="Freeform 52"/>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8" name="Rectangle 53"/>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9" name="Rectangle 54"/>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0" name="Rectangle 55"/>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1" name="Rectangle 56"/>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2" name="Rectangle 57"/>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3" name="Rectangle 58"/>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4" name="Rectangle 59"/>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5" name="Freeform 60"/>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6" name="Rectangle 61"/>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7" name="Rectangle 62"/>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8" name="Rectangle 63"/>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9" name="Rectangle 64"/>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0" name="Rectangle 65"/>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1" name="Rectangle 66"/>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2" name="Rectangle 67"/>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3" name="Freeform 68"/>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4" name="Rectangle 69"/>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5" name="Rectangle 70"/>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6" name="Rectangle 71"/>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7" name="Rectangle 72"/>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8" name="Rectangle 73"/>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9" name="Rectangle 74"/>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0" name="Rectangle 75"/>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1" name="Freeform 76"/>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8" name="Rectangle 77"/>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9" name="Rectangle 78"/>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0" name="Rectangle 79"/>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1" name="Rectangle 80"/>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2" name="Rectangle 81"/>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3" name="Rectangle 82"/>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4" name="Rectangle 83"/>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5" name="Freeform 84"/>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6" name="Rectangle 85"/>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7" name="Rectangle 86"/>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8" name="Rectangle 87"/>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9" name="Rectangle 88"/>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0" name="Rectangle 89"/>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1" name="Rectangle 90"/>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2" name="Rectangle 91"/>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3" name="Freeform 92"/>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4" name="Rectangle 93"/>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5" name="Rectangle 94"/>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6" name="Rectangle 95"/>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7" name="Rectangle 96"/>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8" name="Rectangle 97"/>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9" name="Rectangle 98"/>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0" name="Rectangle 99"/>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1" name="Rectangle 100"/>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2" name="Rectangle 101"/>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3" name="Freeform 102"/>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4" name="Rectangle 103"/>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5" name="Rectangle 104"/>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6" name="Rectangle 105"/>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7" name="Rectangle 106"/>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8" name="Rectangle 107"/>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9" name="Rectangle 108"/>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0" name="Rectangle 109"/>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1" name="Freeform 110"/>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2" name="Rectangle 111"/>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3" name="Rectangle 112"/>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4" name="Rectangle 113"/>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5" name="Rectangle 114"/>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6" name="Rectangle 115"/>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7" name="Rectangle 116"/>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8" name="Rectangle 117"/>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9" name="Freeform 118"/>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0" name="Rectangle 119"/>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1" name="Rectangle 120"/>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2" name="Rectangle 121"/>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3" name="Rectangle 122"/>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4" name="Rectangle 123"/>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5" name="Rectangle 124"/>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6" name="Rectangle 125"/>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7" name="Freeform 126"/>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8" name="Rectangle 127"/>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9" name="Rectangle 128"/>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0" name="Rectangle 129"/>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1" name="Rectangle 130"/>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2" name="Rectangle 131"/>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3" name="Rectangle 132"/>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4" name="Rectangle 133"/>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5" name="Freeform 134"/>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6" name="Rectangle 135"/>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7" name="Rectangle 136"/>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8" name="Rectangle 137"/>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9" name="Rectangle 138"/>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0" name="Rectangle 139"/>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1" name="Rectangle 140"/>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2" name="Rectangle 141"/>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3" name="Freeform 142"/>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4" name="Rectangle 143"/>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5" name="Rectangle 144"/>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6" name="Rectangle 145"/>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7" name="Rectangle 146"/>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8" name="Rectangle 147"/>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9" name="Rectangle 148"/>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0" name="Rectangle 149"/>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1" name="Freeform 150"/>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2" name="Rectangle 151"/>
            <p:cNvSpPr>
              <a:spLocks noChangeArrowheads="1"/>
            </p:cNvSpPr>
            <p:nvPr/>
          </p:nvSpPr>
          <p:spPr bwMode="auto">
            <a:xfrm>
              <a:off x="4875212"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3" name="Rectangle 152"/>
            <p:cNvSpPr>
              <a:spLocks noChangeArrowheads="1"/>
            </p:cNvSpPr>
            <p:nvPr/>
          </p:nvSpPr>
          <p:spPr bwMode="auto">
            <a:xfrm>
              <a:off x="4891087"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4" name="Rectangle 153"/>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5" name="Rectangle 154"/>
            <p:cNvSpPr>
              <a:spLocks noChangeArrowheads="1"/>
            </p:cNvSpPr>
            <p:nvPr/>
          </p:nvSpPr>
          <p:spPr bwMode="auto">
            <a:xfrm>
              <a:off x="49037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6" name="Rectangle 155"/>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7" name="Rectangle 156"/>
            <p:cNvSpPr>
              <a:spLocks noChangeArrowheads="1"/>
            </p:cNvSpPr>
            <p:nvPr/>
          </p:nvSpPr>
          <p:spPr bwMode="auto">
            <a:xfrm>
              <a:off x="49164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8" name="Rectangle 157"/>
            <p:cNvSpPr>
              <a:spLocks noChangeArrowheads="1"/>
            </p:cNvSpPr>
            <p:nvPr/>
          </p:nvSpPr>
          <p:spPr bwMode="auto">
            <a:xfrm>
              <a:off x="491966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9" name="Rectangle 158"/>
            <p:cNvSpPr>
              <a:spLocks noChangeArrowheads="1"/>
            </p:cNvSpPr>
            <p:nvPr/>
          </p:nvSpPr>
          <p:spPr bwMode="auto">
            <a:xfrm>
              <a:off x="492601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0" name="Rectangle 159"/>
            <p:cNvSpPr>
              <a:spLocks noChangeArrowheads="1"/>
            </p:cNvSpPr>
            <p:nvPr/>
          </p:nvSpPr>
          <p:spPr bwMode="auto">
            <a:xfrm>
              <a:off x="4932362"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1" name="Freeform 160"/>
            <p:cNvSpPr>
              <a:spLocks/>
            </p:cNvSpPr>
            <p:nvPr/>
          </p:nvSpPr>
          <p:spPr bwMode="auto">
            <a:xfrm>
              <a:off x="4989512"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2" name="Rectangle 161"/>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3" name="Rectangle 162"/>
            <p:cNvSpPr>
              <a:spLocks noChangeArrowheads="1"/>
            </p:cNvSpPr>
            <p:nvPr/>
          </p:nvSpPr>
          <p:spPr bwMode="auto">
            <a:xfrm>
              <a:off x="49037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4" name="Rectangle 163"/>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5" name="Rectangle 164"/>
            <p:cNvSpPr>
              <a:spLocks noChangeArrowheads="1"/>
            </p:cNvSpPr>
            <p:nvPr/>
          </p:nvSpPr>
          <p:spPr bwMode="auto">
            <a:xfrm>
              <a:off x="49164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6" name="Rectangle 165"/>
            <p:cNvSpPr>
              <a:spLocks noChangeArrowheads="1"/>
            </p:cNvSpPr>
            <p:nvPr/>
          </p:nvSpPr>
          <p:spPr bwMode="auto">
            <a:xfrm>
              <a:off x="491966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7" name="Rectangle 166"/>
            <p:cNvSpPr>
              <a:spLocks noChangeArrowheads="1"/>
            </p:cNvSpPr>
            <p:nvPr/>
          </p:nvSpPr>
          <p:spPr bwMode="auto">
            <a:xfrm>
              <a:off x="492601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8" name="Rectangle 167"/>
            <p:cNvSpPr>
              <a:spLocks noChangeArrowheads="1"/>
            </p:cNvSpPr>
            <p:nvPr/>
          </p:nvSpPr>
          <p:spPr bwMode="auto">
            <a:xfrm>
              <a:off x="4932362"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9" name="Freeform 168"/>
            <p:cNvSpPr>
              <a:spLocks/>
            </p:cNvSpPr>
            <p:nvPr/>
          </p:nvSpPr>
          <p:spPr bwMode="auto">
            <a:xfrm>
              <a:off x="4989512"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0" name="Rectangle 169"/>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1" name="Rectangle 170"/>
            <p:cNvSpPr>
              <a:spLocks noChangeArrowheads="1"/>
            </p:cNvSpPr>
            <p:nvPr/>
          </p:nvSpPr>
          <p:spPr bwMode="auto">
            <a:xfrm>
              <a:off x="49037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2" name="Rectangle 171"/>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3" name="Rectangle 172"/>
            <p:cNvSpPr>
              <a:spLocks noChangeArrowheads="1"/>
            </p:cNvSpPr>
            <p:nvPr/>
          </p:nvSpPr>
          <p:spPr bwMode="auto">
            <a:xfrm>
              <a:off x="49164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4" name="Rectangle 173"/>
            <p:cNvSpPr>
              <a:spLocks noChangeArrowheads="1"/>
            </p:cNvSpPr>
            <p:nvPr/>
          </p:nvSpPr>
          <p:spPr bwMode="auto">
            <a:xfrm>
              <a:off x="491966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5" name="Rectangle 174"/>
            <p:cNvSpPr>
              <a:spLocks noChangeArrowheads="1"/>
            </p:cNvSpPr>
            <p:nvPr/>
          </p:nvSpPr>
          <p:spPr bwMode="auto">
            <a:xfrm>
              <a:off x="492601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6" name="Rectangle 175"/>
            <p:cNvSpPr>
              <a:spLocks noChangeArrowheads="1"/>
            </p:cNvSpPr>
            <p:nvPr/>
          </p:nvSpPr>
          <p:spPr bwMode="auto">
            <a:xfrm>
              <a:off x="4932362"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7" name="Freeform 176"/>
            <p:cNvSpPr>
              <a:spLocks/>
            </p:cNvSpPr>
            <p:nvPr/>
          </p:nvSpPr>
          <p:spPr bwMode="auto">
            <a:xfrm>
              <a:off x="4989512"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8" name="Rectangle 177"/>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9" name="Rectangle 178"/>
            <p:cNvSpPr>
              <a:spLocks noChangeArrowheads="1"/>
            </p:cNvSpPr>
            <p:nvPr/>
          </p:nvSpPr>
          <p:spPr bwMode="auto">
            <a:xfrm>
              <a:off x="49037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0" name="Rectangle 179"/>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1" name="Rectangle 180"/>
            <p:cNvSpPr>
              <a:spLocks noChangeArrowheads="1"/>
            </p:cNvSpPr>
            <p:nvPr/>
          </p:nvSpPr>
          <p:spPr bwMode="auto">
            <a:xfrm>
              <a:off x="49164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2" name="Rectangle 181"/>
            <p:cNvSpPr>
              <a:spLocks noChangeArrowheads="1"/>
            </p:cNvSpPr>
            <p:nvPr/>
          </p:nvSpPr>
          <p:spPr bwMode="auto">
            <a:xfrm>
              <a:off x="491966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3" name="Rectangle 182"/>
            <p:cNvSpPr>
              <a:spLocks noChangeArrowheads="1"/>
            </p:cNvSpPr>
            <p:nvPr/>
          </p:nvSpPr>
          <p:spPr bwMode="auto">
            <a:xfrm>
              <a:off x="492601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4" name="Rectangle 183"/>
            <p:cNvSpPr>
              <a:spLocks noChangeArrowheads="1"/>
            </p:cNvSpPr>
            <p:nvPr/>
          </p:nvSpPr>
          <p:spPr bwMode="auto">
            <a:xfrm>
              <a:off x="4932362"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5" name="Freeform 184"/>
            <p:cNvSpPr>
              <a:spLocks/>
            </p:cNvSpPr>
            <p:nvPr/>
          </p:nvSpPr>
          <p:spPr bwMode="auto">
            <a:xfrm>
              <a:off x="4989512"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6" name="Rectangle 185"/>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7" name="Rectangle 186"/>
            <p:cNvSpPr>
              <a:spLocks noChangeArrowheads="1"/>
            </p:cNvSpPr>
            <p:nvPr/>
          </p:nvSpPr>
          <p:spPr bwMode="auto">
            <a:xfrm>
              <a:off x="49037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8" name="Rectangle 187"/>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9" name="Rectangle 188"/>
            <p:cNvSpPr>
              <a:spLocks noChangeArrowheads="1"/>
            </p:cNvSpPr>
            <p:nvPr/>
          </p:nvSpPr>
          <p:spPr bwMode="auto">
            <a:xfrm>
              <a:off x="49164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0" name="Rectangle 189"/>
            <p:cNvSpPr>
              <a:spLocks noChangeArrowheads="1"/>
            </p:cNvSpPr>
            <p:nvPr/>
          </p:nvSpPr>
          <p:spPr bwMode="auto">
            <a:xfrm>
              <a:off x="491966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1" name="Rectangle 190"/>
            <p:cNvSpPr>
              <a:spLocks noChangeArrowheads="1"/>
            </p:cNvSpPr>
            <p:nvPr/>
          </p:nvSpPr>
          <p:spPr bwMode="auto">
            <a:xfrm>
              <a:off x="492601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2" name="Rectangle 191"/>
            <p:cNvSpPr>
              <a:spLocks noChangeArrowheads="1"/>
            </p:cNvSpPr>
            <p:nvPr/>
          </p:nvSpPr>
          <p:spPr bwMode="auto">
            <a:xfrm>
              <a:off x="4932362"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3" name="Freeform 192"/>
            <p:cNvSpPr>
              <a:spLocks/>
            </p:cNvSpPr>
            <p:nvPr/>
          </p:nvSpPr>
          <p:spPr bwMode="auto">
            <a:xfrm>
              <a:off x="4989512"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4" name="Rectangle 193"/>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5" name="Rectangle 194"/>
            <p:cNvSpPr>
              <a:spLocks noChangeArrowheads="1"/>
            </p:cNvSpPr>
            <p:nvPr/>
          </p:nvSpPr>
          <p:spPr bwMode="auto">
            <a:xfrm>
              <a:off x="49037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6" name="Rectangle 195"/>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7" name="Rectangle 196"/>
            <p:cNvSpPr>
              <a:spLocks noChangeArrowheads="1"/>
            </p:cNvSpPr>
            <p:nvPr/>
          </p:nvSpPr>
          <p:spPr bwMode="auto">
            <a:xfrm>
              <a:off x="49164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8" name="Rectangle 197"/>
            <p:cNvSpPr>
              <a:spLocks noChangeArrowheads="1"/>
            </p:cNvSpPr>
            <p:nvPr/>
          </p:nvSpPr>
          <p:spPr bwMode="auto">
            <a:xfrm>
              <a:off x="491966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9" name="Rectangle 198"/>
            <p:cNvSpPr>
              <a:spLocks noChangeArrowheads="1"/>
            </p:cNvSpPr>
            <p:nvPr/>
          </p:nvSpPr>
          <p:spPr bwMode="auto">
            <a:xfrm>
              <a:off x="492601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0" name="Rectangle 199"/>
            <p:cNvSpPr>
              <a:spLocks noChangeArrowheads="1"/>
            </p:cNvSpPr>
            <p:nvPr/>
          </p:nvSpPr>
          <p:spPr bwMode="auto">
            <a:xfrm>
              <a:off x="4932362"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1" name="Freeform 200"/>
            <p:cNvSpPr>
              <a:spLocks/>
            </p:cNvSpPr>
            <p:nvPr/>
          </p:nvSpPr>
          <p:spPr bwMode="auto">
            <a:xfrm>
              <a:off x="4989512"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2" name="Rectangle 201"/>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3" name="Rectangle 202"/>
            <p:cNvSpPr>
              <a:spLocks noChangeArrowheads="1"/>
            </p:cNvSpPr>
            <p:nvPr/>
          </p:nvSpPr>
          <p:spPr bwMode="auto">
            <a:xfrm>
              <a:off x="49037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4" name="Rectangle 203"/>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5" name="Rectangle 204"/>
            <p:cNvSpPr>
              <a:spLocks noChangeArrowheads="1"/>
            </p:cNvSpPr>
            <p:nvPr/>
          </p:nvSpPr>
          <p:spPr bwMode="auto">
            <a:xfrm>
              <a:off x="49164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0" name="Rectangle 206"/>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1" name="Rectangle 207"/>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2" name="Rectangle 208"/>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3" name="Freeform 209"/>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4" name="Rectangle 210"/>
            <p:cNvSpPr>
              <a:spLocks noChangeArrowheads="1"/>
            </p:cNvSpPr>
            <p:nvPr/>
          </p:nvSpPr>
          <p:spPr bwMode="auto">
            <a:xfrm>
              <a:off x="4875213"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5" name="Rectangle 211"/>
            <p:cNvSpPr>
              <a:spLocks noChangeArrowheads="1"/>
            </p:cNvSpPr>
            <p:nvPr/>
          </p:nvSpPr>
          <p:spPr bwMode="auto">
            <a:xfrm>
              <a:off x="4891088"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6" name="Rectangle 212"/>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7" name="Rectangle 213"/>
            <p:cNvSpPr>
              <a:spLocks noChangeArrowheads="1"/>
            </p:cNvSpPr>
            <p:nvPr/>
          </p:nvSpPr>
          <p:spPr bwMode="auto">
            <a:xfrm>
              <a:off x="49037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8" name="Rectangle 214"/>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9" name="Rectangle 215"/>
            <p:cNvSpPr>
              <a:spLocks noChangeArrowheads="1"/>
            </p:cNvSpPr>
            <p:nvPr/>
          </p:nvSpPr>
          <p:spPr bwMode="auto">
            <a:xfrm>
              <a:off x="49164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0" name="Rectangle 216"/>
            <p:cNvSpPr>
              <a:spLocks noChangeArrowheads="1"/>
            </p:cNvSpPr>
            <p:nvPr/>
          </p:nvSpPr>
          <p:spPr bwMode="auto">
            <a:xfrm>
              <a:off x="491966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1" name="Rectangle 217"/>
            <p:cNvSpPr>
              <a:spLocks noChangeArrowheads="1"/>
            </p:cNvSpPr>
            <p:nvPr/>
          </p:nvSpPr>
          <p:spPr bwMode="auto">
            <a:xfrm>
              <a:off x="492601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2" name="Rectangle 218"/>
            <p:cNvSpPr>
              <a:spLocks noChangeArrowheads="1"/>
            </p:cNvSpPr>
            <p:nvPr/>
          </p:nvSpPr>
          <p:spPr bwMode="auto">
            <a:xfrm>
              <a:off x="49323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3" name="Freeform 219"/>
            <p:cNvSpPr>
              <a:spLocks/>
            </p:cNvSpPr>
            <p:nvPr/>
          </p:nvSpPr>
          <p:spPr bwMode="auto">
            <a:xfrm>
              <a:off x="4989513"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4" name="Rectangle 220"/>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5" name="Rectangle 221"/>
            <p:cNvSpPr>
              <a:spLocks noChangeArrowheads="1"/>
            </p:cNvSpPr>
            <p:nvPr/>
          </p:nvSpPr>
          <p:spPr bwMode="auto">
            <a:xfrm>
              <a:off x="49037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6" name="Rectangle 222"/>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7" name="Rectangle 223"/>
            <p:cNvSpPr>
              <a:spLocks noChangeArrowheads="1"/>
            </p:cNvSpPr>
            <p:nvPr/>
          </p:nvSpPr>
          <p:spPr bwMode="auto">
            <a:xfrm>
              <a:off x="49164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8" name="Rectangle 224"/>
            <p:cNvSpPr>
              <a:spLocks noChangeArrowheads="1"/>
            </p:cNvSpPr>
            <p:nvPr/>
          </p:nvSpPr>
          <p:spPr bwMode="auto">
            <a:xfrm>
              <a:off x="491966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9" name="Rectangle 225"/>
            <p:cNvSpPr>
              <a:spLocks noChangeArrowheads="1"/>
            </p:cNvSpPr>
            <p:nvPr/>
          </p:nvSpPr>
          <p:spPr bwMode="auto">
            <a:xfrm>
              <a:off x="492601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0" name="Rectangle 226"/>
            <p:cNvSpPr>
              <a:spLocks noChangeArrowheads="1"/>
            </p:cNvSpPr>
            <p:nvPr/>
          </p:nvSpPr>
          <p:spPr bwMode="auto">
            <a:xfrm>
              <a:off x="49323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1" name="Freeform 227"/>
            <p:cNvSpPr>
              <a:spLocks/>
            </p:cNvSpPr>
            <p:nvPr/>
          </p:nvSpPr>
          <p:spPr bwMode="auto">
            <a:xfrm>
              <a:off x="4989513"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2" name="Rectangle 228"/>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3" name="Rectangle 229"/>
            <p:cNvSpPr>
              <a:spLocks noChangeArrowheads="1"/>
            </p:cNvSpPr>
            <p:nvPr/>
          </p:nvSpPr>
          <p:spPr bwMode="auto">
            <a:xfrm>
              <a:off x="49037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4" name="Rectangle 230"/>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5" name="Rectangle 231"/>
            <p:cNvSpPr>
              <a:spLocks noChangeArrowheads="1"/>
            </p:cNvSpPr>
            <p:nvPr/>
          </p:nvSpPr>
          <p:spPr bwMode="auto">
            <a:xfrm>
              <a:off x="49164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6" name="Rectangle 232"/>
            <p:cNvSpPr>
              <a:spLocks noChangeArrowheads="1"/>
            </p:cNvSpPr>
            <p:nvPr/>
          </p:nvSpPr>
          <p:spPr bwMode="auto">
            <a:xfrm>
              <a:off x="491966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7" name="Rectangle 233"/>
            <p:cNvSpPr>
              <a:spLocks noChangeArrowheads="1"/>
            </p:cNvSpPr>
            <p:nvPr/>
          </p:nvSpPr>
          <p:spPr bwMode="auto">
            <a:xfrm>
              <a:off x="492601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8" name="Rectangle 234"/>
            <p:cNvSpPr>
              <a:spLocks noChangeArrowheads="1"/>
            </p:cNvSpPr>
            <p:nvPr/>
          </p:nvSpPr>
          <p:spPr bwMode="auto">
            <a:xfrm>
              <a:off x="49323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9" name="Freeform 235"/>
            <p:cNvSpPr>
              <a:spLocks/>
            </p:cNvSpPr>
            <p:nvPr/>
          </p:nvSpPr>
          <p:spPr bwMode="auto">
            <a:xfrm>
              <a:off x="4989513"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0" name="Rectangle 236"/>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1" name="Rectangle 237"/>
            <p:cNvSpPr>
              <a:spLocks noChangeArrowheads="1"/>
            </p:cNvSpPr>
            <p:nvPr/>
          </p:nvSpPr>
          <p:spPr bwMode="auto">
            <a:xfrm>
              <a:off x="49037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2" name="Rectangle 238"/>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3" name="Rectangle 239"/>
            <p:cNvSpPr>
              <a:spLocks noChangeArrowheads="1"/>
            </p:cNvSpPr>
            <p:nvPr/>
          </p:nvSpPr>
          <p:spPr bwMode="auto">
            <a:xfrm>
              <a:off x="49164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4" name="Rectangle 240"/>
            <p:cNvSpPr>
              <a:spLocks noChangeArrowheads="1"/>
            </p:cNvSpPr>
            <p:nvPr/>
          </p:nvSpPr>
          <p:spPr bwMode="auto">
            <a:xfrm>
              <a:off x="491966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5" name="Rectangle 241"/>
            <p:cNvSpPr>
              <a:spLocks noChangeArrowheads="1"/>
            </p:cNvSpPr>
            <p:nvPr/>
          </p:nvSpPr>
          <p:spPr bwMode="auto">
            <a:xfrm>
              <a:off x="492601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6" name="Rectangle 242"/>
            <p:cNvSpPr>
              <a:spLocks noChangeArrowheads="1"/>
            </p:cNvSpPr>
            <p:nvPr/>
          </p:nvSpPr>
          <p:spPr bwMode="auto">
            <a:xfrm>
              <a:off x="49323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7" name="Freeform 243"/>
            <p:cNvSpPr>
              <a:spLocks/>
            </p:cNvSpPr>
            <p:nvPr/>
          </p:nvSpPr>
          <p:spPr bwMode="auto">
            <a:xfrm>
              <a:off x="4989513"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8" name="Rectangle 244"/>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9" name="Rectangle 245"/>
            <p:cNvSpPr>
              <a:spLocks noChangeArrowheads="1"/>
            </p:cNvSpPr>
            <p:nvPr/>
          </p:nvSpPr>
          <p:spPr bwMode="auto">
            <a:xfrm>
              <a:off x="49037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0" name="Rectangle 246"/>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1" name="Rectangle 247"/>
            <p:cNvSpPr>
              <a:spLocks noChangeArrowheads="1"/>
            </p:cNvSpPr>
            <p:nvPr/>
          </p:nvSpPr>
          <p:spPr bwMode="auto">
            <a:xfrm>
              <a:off x="49164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2" name="Rectangle 248"/>
            <p:cNvSpPr>
              <a:spLocks noChangeArrowheads="1"/>
            </p:cNvSpPr>
            <p:nvPr/>
          </p:nvSpPr>
          <p:spPr bwMode="auto">
            <a:xfrm>
              <a:off x="491966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3" name="Rectangle 249"/>
            <p:cNvSpPr>
              <a:spLocks noChangeArrowheads="1"/>
            </p:cNvSpPr>
            <p:nvPr/>
          </p:nvSpPr>
          <p:spPr bwMode="auto">
            <a:xfrm>
              <a:off x="492601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4" name="Rectangle 250"/>
            <p:cNvSpPr>
              <a:spLocks noChangeArrowheads="1"/>
            </p:cNvSpPr>
            <p:nvPr/>
          </p:nvSpPr>
          <p:spPr bwMode="auto">
            <a:xfrm>
              <a:off x="49323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5" name="Freeform 251"/>
            <p:cNvSpPr>
              <a:spLocks/>
            </p:cNvSpPr>
            <p:nvPr/>
          </p:nvSpPr>
          <p:spPr bwMode="auto">
            <a:xfrm>
              <a:off x="4989513"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6" name="Rectangle 252"/>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7" name="Rectangle 253"/>
            <p:cNvSpPr>
              <a:spLocks noChangeArrowheads="1"/>
            </p:cNvSpPr>
            <p:nvPr/>
          </p:nvSpPr>
          <p:spPr bwMode="auto">
            <a:xfrm>
              <a:off x="49037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8" name="Rectangle 254"/>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9" name="Rectangle 255"/>
            <p:cNvSpPr>
              <a:spLocks noChangeArrowheads="1"/>
            </p:cNvSpPr>
            <p:nvPr/>
          </p:nvSpPr>
          <p:spPr bwMode="auto">
            <a:xfrm>
              <a:off x="49164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0" name="Rectangle 256"/>
            <p:cNvSpPr>
              <a:spLocks noChangeArrowheads="1"/>
            </p:cNvSpPr>
            <p:nvPr/>
          </p:nvSpPr>
          <p:spPr bwMode="auto">
            <a:xfrm>
              <a:off x="491966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1" name="Rectangle 257"/>
            <p:cNvSpPr>
              <a:spLocks noChangeArrowheads="1"/>
            </p:cNvSpPr>
            <p:nvPr/>
          </p:nvSpPr>
          <p:spPr bwMode="auto">
            <a:xfrm>
              <a:off x="492601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2" name="Rectangle 258"/>
            <p:cNvSpPr>
              <a:spLocks noChangeArrowheads="1"/>
            </p:cNvSpPr>
            <p:nvPr/>
          </p:nvSpPr>
          <p:spPr bwMode="auto">
            <a:xfrm>
              <a:off x="49323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3" name="Freeform 259"/>
            <p:cNvSpPr>
              <a:spLocks/>
            </p:cNvSpPr>
            <p:nvPr/>
          </p:nvSpPr>
          <p:spPr bwMode="auto">
            <a:xfrm>
              <a:off x="4989513"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4" name="Rectangle 260"/>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5" name="Rectangle 261"/>
            <p:cNvSpPr>
              <a:spLocks noChangeArrowheads="1"/>
            </p:cNvSpPr>
            <p:nvPr/>
          </p:nvSpPr>
          <p:spPr bwMode="auto">
            <a:xfrm>
              <a:off x="49037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6" name="Rectangle 262"/>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7" name="Rectangle 263"/>
            <p:cNvSpPr>
              <a:spLocks noChangeArrowheads="1"/>
            </p:cNvSpPr>
            <p:nvPr/>
          </p:nvSpPr>
          <p:spPr bwMode="auto">
            <a:xfrm>
              <a:off x="49164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8" name="Rectangle 264"/>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9" name="Rectangle 265"/>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0" name="Rectangle 266"/>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1" name="Freeform 267"/>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2" name="Rectangle 268"/>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3" name="Rectangle 269"/>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4" name="Rectangle 270"/>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5" name="Rectangle 271"/>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6" name="Rectangle 272"/>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7" name="Rectangle 273"/>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8" name="Rectangle 274"/>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9" name="Rectangle 275"/>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0" name="Rectangle 276"/>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1" name="Freeform 277"/>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2" name="Rectangle 278"/>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3" name="Rectangle 279"/>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4" name="Rectangle 280"/>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5" name="Rectangle 281"/>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6" name="Rectangle 282"/>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7" name="Rectangle 283"/>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8" name="Rectangle 284"/>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9" name="Freeform 285"/>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0" name="Rectangle 286"/>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1" name="Rectangle 287"/>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2" name="Rectangle 288"/>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3" name="Rectangle 289"/>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4" name="Rectangle 290"/>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5" name="Rectangle 291"/>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6" name="Rectangle 292"/>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7" name="Freeform 293"/>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8" name="Rectangle 294"/>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9" name="Rectangle 295"/>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0" name="Rectangle 296"/>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1" name="Rectangle 297"/>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2" name="Rectangle 298"/>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3" name="Rectangle 299"/>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4" name="Rectangle 300"/>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5" name="Freeform 301"/>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6" name="Rectangle 302"/>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7" name="Rectangle 303"/>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8" name="Rectangle 304"/>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9" name="Rectangle 305"/>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0" name="Rectangle 306"/>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1" name="Rectangle 307"/>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2" name="Rectangle 308"/>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3" name="Freeform 309"/>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4" name="Rectangle 310"/>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5" name="Rectangle 311"/>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6" name="Rectangle 312"/>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7" name="Rectangle 313"/>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8" name="Rectangle 314"/>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9" name="Rectangle 315"/>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0" name="Rectangle 316"/>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1" name="Freeform 317"/>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2" name="Rectangle 318"/>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3" name="Rectangle 319"/>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4" name="Rectangle 320"/>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5" name="Rectangle 321"/>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6" name="Rectangle 322"/>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7" name="Rectangle 323"/>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8" name="Rectangle 324"/>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9" name="Freeform 325"/>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0" name="Rectangle 326"/>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1" name="Rectangle 327"/>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2" name="Rectangle 328"/>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3" name="Rectangle 329"/>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4" name="Rectangle 330"/>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5" name="Rectangle 331"/>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6" name="Rectangle 332"/>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7" name="Rectangle 333"/>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8" name="Rectangle 334"/>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9" name="Freeform 335"/>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0" name="Rectangle 336"/>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1" name="Rectangle 337"/>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2" name="Rectangle 338"/>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3" name="Rectangle 339"/>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4" name="Rectangle 340"/>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5" name="Rectangle 341"/>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6" name="Rectangle 342"/>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7" name="Freeform 343"/>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8" name="Rectangle 344"/>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9" name="Rectangle 345"/>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0" name="Rectangle 346"/>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1" name="Rectangle 347"/>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2" name="Rectangle 348"/>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3" name="Rectangle 349"/>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4" name="Rectangle 350"/>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5" name="Freeform 351"/>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6" name="Rectangle 352"/>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7" name="Rectangle 353"/>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8" name="Rectangle 354"/>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9" name="Rectangle 355"/>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0" name="Rectangle 356"/>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1" name="Rectangle 357"/>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2" name="Rectangle 358"/>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3" name="Freeform 359"/>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4" name="Rectangle 360"/>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5" name="Rectangle 361"/>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6" name="Rectangle 362"/>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7" name="Rectangle 363"/>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8" name="Rectangle 364"/>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9" name="Rectangle 365"/>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0" name="Rectangle 366"/>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1" name="Freeform 367"/>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2" name="Rectangle 368"/>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3" name="Rectangle 369"/>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4" name="Rectangle 370"/>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5" name="Rectangle 371"/>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6" name="Rectangle 372"/>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7" name="Rectangle 373"/>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8" name="Rectangle 374"/>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9" name="Freeform 375"/>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0" name="Rectangle 376"/>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1" name="Rectangle 377"/>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2" name="Rectangle 378"/>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3" name="Rectangle 379"/>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4" name="Rectangle 380"/>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5" name="Rectangle 381"/>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6" name="Rectangle 382"/>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7" name="Freeform 383"/>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8" name="Freeform 384"/>
            <p:cNvSpPr>
              <a:spLocks/>
            </p:cNvSpPr>
            <p:nvPr/>
          </p:nvSpPr>
          <p:spPr bwMode="auto">
            <a:xfrm>
              <a:off x="4827588" y="2051050"/>
              <a:ext cx="236538" cy="234950"/>
            </a:xfrm>
            <a:custGeom>
              <a:avLst/>
              <a:gdLst>
                <a:gd name="T0" fmla="*/ 0 w 298"/>
                <a:gd name="T1" fmla="*/ 147 h 297"/>
                <a:gd name="T2" fmla="*/ 2 w 298"/>
                <a:gd name="T3" fmla="*/ 119 h 297"/>
                <a:gd name="T4" fmla="*/ 11 w 298"/>
                <a:gd name="T5" fmla="*/ 90 h 297"/>
                <a:gd name="T6" fmla="*/ 25 w 298"/>
                <a:gd name="T7" fmla="*/ 65 h 297"/>
                <a:gd name="T8" fmla="*/ 43 w 298"/>
                <a:gd name="T9" fmla="*/ 43 h 297"/>
                <a:gd name="T10" fmla="*/ 65 w 298"/>
                <a:gd name="T11" fmla="*/ 25 h 297"/>
                <a:gd name="T12" fmla="*/ 90 w 298"/>
                <a:gd name="T13" fmla="*/ 11 h 297"/>
                <a:gd name="T14" fmla="*/ 118 w 298"/>
                <a:gd name="T15" fmla="*/ 4 h 297"/>
                <a:gd name="T16" fmla="*/ 149 w 298"/>
                <a:gd name="T17" fmla="*/ 0 h 297"/>
                <a:gd name="T18" fmla="*/ 163 w 298"/>
                <a:gd name="T19" fmla="*/ 0 h 297"/>
                <a:gd name="T20" fmla="*/ 192 w 298"/>
                <a:gd name="T21" fmla="*/ 7 h 297"/>
                <a:gd name="T22" fmla="*/ 219 w 298"/>
                <a:gd name="T23" fmla="*/ 18 h 297"/>
                <a:gd name="T24" fmla="*/ 244 w 298"/>
                <a:gd name="T25" fmla="*/ 34 h 297"/>
                <a:gd name="T26" fmla="*/ 264 w 298"/>
                <a:gd name="T27" fmla="*/ 54 h 297"/>
                <a:gd name="T28" fmla="*/ 280 w 298"/>
                <a:gd name="T29" fmla="*/ 77 h 297"/>
                <a:gd name="T30" fmla="*/ 291 w 298"/>
                <a:gd name="T31" fmla="*/ 104 h 297"/>
                <a:gd name="T32" fmla="*/ 296 w 298"/>
                <a:gd name="T33" fmla="*/ 133 h 297"/>
                <a:gd name="T34" fmla="*/ 298 w 298"/>
                <a:gd name="T35" fmla="*/ 147 h 297"/>
                <a:gd name="T36" fmla="*/ 295 w 298"/>
                <a:gd name="T37" fmla="*/ 178 h 297"/>
                <a:gd name="T38" fmla="*/ 286 w 298"/>
                <a:gd name="T39" fmla="*/ 205 h 297"/>
                <a:gd name="T40" fmla="*/ 273 w 298"/>
                <a:gd name="T41" fmla="*/ 230 h 297"/>
                <a:gd name="T42" fmla="*/ 253 w 298"/>
                <a:gd name="T43" fmla="*/ 253 h 297"/>
                <a:gd name="T44" fmla="*/ 232 w 298"/>
                <a:gd name="T45" fmla="*/ 271 h 297"/>
                <a:gd name="T46" fmla="*/ 207 w 298"/>
                <a:gd name="T47" fmla="*/ 284 h 297"/>
                <a:gd name="T48" fmla="*/ 180 w 298"/>
                <a:gd name="T49" fmla="*/ 293 h 297"/>
                <a:gd name="T50" fmla="*/ 149 w 298"/>
                <a:gd name="T51" fmla="*/ 297 h 297"/>
                <a:gd name="T52" fmla="*/ 133 w 298"/>
                <a:gd name="T53" fmla="*/ 295 h 297"/>
                <a:gd name="T54" fmla="*/ 104 w 298"/>
                <a:gd name="T55" fmla="*/ 289 h 297"/>
                <a:gd name="T56" fmla="*/ 77 w 298"/>
                <a:gd name="T57" fmla="*/ 279 h 297"/>
                <a:gd name="T58" fmla="*/ 54 w 298"/>
                <a:gd name="T59" fmla="*/ 262 h 297"/>
                <a:gd name="T60" fmla="*/ 34 w 298"/>
                <a:gd name="T61" fmla="*/ 243 h 297"/>
                <a:gd name="T62" fmla="*/ 18 w 298"/>
                <a:gd name="T63" fmla="*/ 219 h 297"/>
                <a:gd name="T64" fmla="*/ 5 w 298"/>
                <a:gd name="T65" fmla="*/ 192 h 297"/>
                <a:gd name="T66" fmla="*/ 0 w 298"/>
                <a:gd name="T67" fmla="*/ 164 h 297"/>
                <a:gd name="T68" fmla="*/ 0 w 298"/>
                <a:gd name="T69" fmla="*/ 14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8" h="297">
                  <a:moveTo>
                    <a:pt x="0" y="147"/>
                  </a:moveTo>
                  <a:lnTo>
                    <a:pt x="0" y="147"/>
                  </a:lnTo>
                  <a:lnTo>
                    <a:pt x="0" y="133"/>
                  </a:lnTo>
                  <a:lnTo>
                    <a:pt x="2" y="119"/>
                  </a:lnTo>
                  <a:lnTo>
                    <a:pt x="5" y="104"/>
                  </a:lnTo>
                  <a:lnTo>
                    <a:pt x="11" y="90"/>
                  </a:lnTo>
                  <a:lnTo>
                    <a:pt x="18" y="77"/>
                  </a:lnTo>
                  <a:lnTo>
                    <a:pt x="25" y="65"/>
                  </a:lnTo>
                  <a:lnTo>
                    <a:pt x="34" y="54"/>
                  </a:lnTo>
                  <a:lnTo>
                    <a:pt x="43" y="43"/>
                  </a:lnTo>
                  <a:lnTo>
                    <a:pt x="54" y="34"/>
                  </a:lnTo>
                  <a:lnTo>
                    <a:pt x="65" y="25"/>
                  </a:lnTo>
                  <a:lnTo>
                    <a:pt x="77" y="18"/>
                  </a:lnTo>
                  <a:lnTo>
                    <a:pt x="90" y="11"/>
                  </a:lnTo>
                  <a:lnTo>
                    <a:pt x="104" y="7"/>
                  </a:lnTo>
                  <a:lnTo>
                    <a:pt x="118" y="4"/>
                  </a:lnTo>
                  <a:lnTo>
                    <a:pt x="133" y="0"/>
                  </a:lnTo>
                  <a:lnTo>
                    <a:pt x="149" y="0"/>
                  </a:lnTo>
                  <a:lnTo>
                    <a:pt x="149" y="0"/>
                  </a:lnTo>
                  <a:lnTo>
                    <a:pt x="163" y="0"/>
                  </a:lnTo>
                  <a:lnTo>
                    <a:pt x="180" y="4"/>
                  </a:lnTo>
                  <a:lnTo>
                    <a:pt x="192" y="7"/>
                  </a:lnTo>
                  <a:lnTo>
                    <a:pt x="207" y="11"/>
                  </a:lnTo>
                  <a:lnTo>
                    <a:pt x="219" y="18"/>
                  </a:lnTo>
                  <a:lnTo>
                    <a:pt x="232" y="25"/>
                  </a:lnTo>
                  <a:lnTo>
                    <a:pt x="244" y="34"/>
                  </a:lnTo>
                  <a:lnTo>
                    <a:pt x="253" y="43"/>
                  </a:lnTo>
                  <a:lnTo>
                    <a:pt x="264" y="54"/>
                  </a:lnTo>
                  <a:lnTo>
                    <a:pt x="273" y="65"/>
                  </a:lnTo>
                  <a:lnTo>
                    <a:pt x="280" y="77"/>
                  </a:lnTo>
                  <a:lnTo>
                    <a:pt x="286" y="90"/>
                  </a:lnTo>
                  <a:lnTo>
                    <a:pt x="291" y="104"/>
                  </a:lnTo>
                  <a:lnTo>
                    <a:pt x="295" y="119"/>
                  </a:lnTo>
                  <a:lnTo>
                    <a:pt x="296" y="133"/>
                  </a:lnTo>
                  <a:lnTo>
                    <a:pt x="298" y="147"/>
                  </a:lnTo>
                  <a:lnTo>
                    <a:pt x="298" y="147"/>
                  </a:lnTo>
                  <a:lnTo>
                    <a:pt x="296" y="164"/>
                  </a:lnTo>
                  <a:lnTo>
                    <a:pt x="295" y="178"/>
                  </a:lnTo>
                  <a:lnTo>
                    <a:pt x="291" y="192"/>
                  </a:lnTo>
                  <a:lnTo>
                    <a:pt x="286" y="205"/>
                  </a:lnTo>
                  <a:lnTo>
                    <a:pt x="280" y="219"/>
                  </a:lnTo>
                  <a:lnTo>
                    <a:pt x="273" y="230"/>
                  </a:lnTo>
                  <a:lnTo>
                    <a:pt x="264" y="243"/>
                  </a:lnTo>
                  <a:lnTo>
                    <a:pt x="253" y="253"/>
                  </a:lnTo>
                  <a:lnTo>
                    <a:pt x="244" y="262"/>
                  </a:lnTo>
                  <a:lnTo>
                    <a:pt x="232" y="271"/>
                  </a:lnTo>
                  <a:lnTo>
                    <a:pt x="219" y="279"/>
                  </a:lnTo>
                  <a:lnTo>
                    <a:pt x="207" y="284"/>
                  </a:lnTo>
                  <a:lnTo>
                    <a:pt x="192" y="289"/>
                  </a:lnTo>
                  <a:lnTo>
                    <a:pt x="180" y="293"/>
                  </a:lnTo>
                  <a:lnTo>
                    <a:pt x="163" y="295"/>
                  </a:lnTo>
                  <a:lnTo>
                    <a:pt x="149" y="297"/>
                  </a:lnTo>
                  <a:lnTo>
                    <a:pt x="149" y="297"/>
                  </a:lnTo>
                  <a:lnTo>
                    <a:pt x="133" y="295"/>
                  </a:lnTo>
                  <a:lnTo>
                    <a:pt x="118" y="293"/>
                  </a:lnTo>
                  <a:lnTo>
                    <a:pt x="104" y="289"/>
                  </a:lnTo>
                  <a:lnTo>
                    <a:pt x="90" y="284"/>
                  </a:lnTo>
                  <a:lnTo>
                    <a:pt x="77" y="279"/>
                  </a:lnTo>
                  <a:lnTo>
                    <a:pt x="65" y="271"/>
                  </a:lnTo>
                  <a:lnTo>
                    <a:pt x="54" y="262"/>
                  </a:lnTo>
                  <a:lnTo>
                    <a:pt x="43" y="253"/>
                  </a:lnTo>
                  <a:lnTo>
                    <a:pt x="34" y="243"/>
                  </a:lnTo>
                  <a:lnTo>
                    <a:pt x="25" y="230"/>
                  </a:lnTo>
                  <a:lnTo>
                    <a:pt x="18" y="219"/>
                  </a:lnTo>
                  <a:lnTo>
                    <a:pt x="11" y="205"/>
                  </a:lnTo>
                  <a:lnTo>
                    <a:pt x="5" y="192"/>
                  </a:lnTo>
                  <a:lnTo>
                    <a:pt x="2" y="178"/>
                  </a:lnTo>
                  <a:lnTo>
                    <a:pt x="0" y="164"/>
                  </a:lnTo>
                  <a:lnTo>
                    <a:pt x="0" y="147"/>
                  </a:lnTo>
                  <a:lnTo>
                    <a:pt x="0" y="14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9" name="Freeform 385"/>
            <p:cNvSpPr>
              <a:spLocks noEditPoints="1"/>
            </p:cNvSpPr>
            <p:nvPr/>
          </p:nvSpPr>
          <p:spPr bwMode="auto">
            <a:xfrm>
              <a:off x="4887913" y="2120900"/>
              <a:ext cx="115888" cy="98425"/>
            </a:xfrm>
            <a:custGeom>
              <a:avLst/>
              <a:gdLst>
                <a:gd name="T0" fmla="*/ 141 w 148"/>
                <a:gd name="T1" fmla="*/ 117 h 124"/>
                <a:gd name="T2" fmla="*/ 8 w 148"/>
                <a:gd name="T3" fmla="*/ 29 h 124"/>
                <a:gd name="T4" fmla="*/ 148 w 148"/>
                <a:gd name="T5" fmla="*/ 124 h 124"/>
                <a:gd name="T6" fmla="*/ 0 w 148"/>
                <a:gd name="T7" fmla="*/ 22 h 124"/>
                <a:gd name="T8" fmla="*/ 148 w 148"/>
                <a:gd name="T9" fmla="*/ 14 h 124"/>
                <a:gd name="T10" fmla="*/ 0 w 148"/>
                <a:gd name="T11" fmla="*/ 0 h 124"/>
                <a:gd name="T12" fmla="*/ 87 w 148"/>
                <a:gd name="T13" fmla="*/ 70 h 124"/>
                <a:gd name="T14" fmla="*/ 79 w 148"/>
                <a:gd name="T15" fmla="*/ 68 h 124"/>
                <a:gd name="T16" fmla="*/ 78 w 148"/>
                <a:gd name="T17" fmla="*/ 58 h 124"/>
                <a:gd name="T18" fmla="*/ 70 w 148"/>
                <a:gd name="T19" fmla="*/ 61 h 124"/>
                <a:gd name="T20" fmla="*/ 69 w 148"/>
                <a:gd name="T21" fmla="*/ 54 h 124"/>
                <a:gd name="T22" fmla="*/ 61 w 148"/>
                <a:gd name="T23" fmla="*/ 61 h 124"/>
                <a:gd name="T24" fmla="*/ 54 w 148"/>
                <a:gd name="T25" fmla="*/ 58 h 124"/>
                <a:gd name="T26" fmla="*/ 49 w 148"/>
                <a:gd name="T27" fmla="*/ 61 h 124"/>
                <a:gd name="T28" fmla="*/ 45 w 148"/>
                <a:gd name="T29" fmla="*/ 70 h 124"/>
                <a:gd name="T30" fmla="*/ 45 w 148"/>
                <a:gd name="T31" fmla="*/ 76 h 124"/>
                <a:gd name="T32" fmla="*/ 45 w 148"/>
                <a:gd name="T33" fmla="*/ 85 h 124"/>
                <a:gd name="T34" fmla="*/ 49 w 148"/>
                <a:gd name="T35" fmla="*/ 90 h 124"/>
                <a:gd name="T36" fmla="*/ 54 w 148"/>
                <a:gd name="T37" fmla="*/ 88 h 124"/>
                <a:gd name="T38" fmla="*/ 56 w 148"/>
                <a:gd name="T39" fmla="*/ 97 h 124"/>
                <a:gd name="T40" fmla="*/ 65 w 148"/>
                <a:gd name="T41" fmla="*/ 92 h 124"/>
                <a:gd name="T42" fmla="*/ 70 w 148"/>
                <a:gd name="T43" fmla="*/ 99 h 124"/>
                <a:gd name="T44" fmla="*/ 76 w 148"/>
                <a:gd name="T45" fmla="*/ 95 h 124"/>
                <a:gd name="T46" fmla="*/ 83 w 148"/>
                <a:gd name="T47" fmla="*/ 90 h 124"/>
                <a:gd name="T48" fmla="*/ 87 w 148"/>
                <a:gd name="T49" fmla="*/ 86 h 124"/>
                <a:gd name="T50" fmla="*/ 81 w 148"/>
                <a:gd name="T51" fmla="*/ 79 h 124"/>
                <a:gd name="T52" fmla="*/ 74 w 148"/>
                <a:gd name="T53" fmla="*/ 76 h 124"/>
                <a:gd name="T54" fmla="*/ 67 w 148"/>
                <a:gd name="T55" fmla="*/ 85 h 124"/>
                <a:gd name="T56" fmla="*/ 58 w 148"/>
                <a:gd name="T57" fmla="*/ 79 h 124"/>
                <a:gd name="T58" fmla="*/ 60 w 148"/>
                <a:gd name="T59" fmla="*/ 70 h 124"/>
                <a:gd name="T60" fmla="*/ 72 w 148"/>
                <a:gd name="T61" fmla="*/ 70 h 124"/>
                <a:gd name="T62" fmla="*/ 61 w 148"/>
                <a:gd name="T63" fmla="*/ 76 h 124"/>
                <a:gd name="T64" fmla="*/ 69 w 148"/>
                <a:gd name="T65" fmla="*/ 74 h 124"/>
                <a:gd name="T66" fmla="*/ 67 w 148"/>
                <a:gd name="T67" fmla="*/ 81 h 124"/>
                <a:gd name="T68" fmla="*/ 101 w 148"/>
                <a:gd name="T69" fmla="*/ 61 h 124"/>
                <a:gd name="T70" fmla="*/ 105 w 148"/>
                <a:gd name="T71" fmla="*/ 56 h 124"/>
                <a:gd name="T72" fmla="*/ 101 w 148"/>
                <a:gd name="T73" fmla="*/ 54 h 124"/>
                <a:gd name="T74" fmla="*/ 96 w 148"/>
                <a:gd name="T75" fmla="*/ 50 h 124"/>
                <a:gd name="T76" fmla="*/ 92 w 148"/>
                <a:gd name="T77" fmla="*/ 49 h 124"/>
                <a:gd name="T78" fmla="*/ 90 w 148"/>
                <a:gd name="T79" fmla="*/ 52 h 124"/>
                <a:gd name="T80" fmla="*/ 85 w 148"/>
                <a:gd name="T81" fmla="*/ 54 h 124"/>
                <a:gd name="T82" fmla="*/ 81 w 148"/>
                <a:gd name="T83" fmla="*/ 56 h 124"/>
                <a:gd name="T84" fmla="*/ 85 w 148"/>
                <a:gd name="T85" fmla="*/ 61 h 124"/>
                <a:gd name="T86" fmla="*/ 83 w 148"/>
                <a:gd name="T87" fmla="*/ 68 h 124"/>
                <a:gd name="T88" fmla="*/ 90 w 148"/>
                <a:gd name="T89" fmla="*/ 68 h 124"/>
                <a:gd name="T90" fmla="*/ 92 w 148"/>
                <a:gd name="T91" fmla="*/ 72 h 124"/>
                <a:gd name="T92" fmla="*/ 96 w 148"/>
                <a:gd name="T93" fmla="*/ 70 h 124"/>
                <a:gd name="T94" fmla="*/ 101 w 148"/>
                <a:gd name="T95" fmla="*/ 68 h 124"/>
                <a:gd name="T96" fmla="*/ 105 w 148"/>
                <a:gd name="T97" fmla="*/ 65 h 124"/>
                <a:gd name="T98" fmla="*/ 96 w 148"/>
                <a:gd name="T99" fmla="*/ 61 h 124"/>
                <a:gd name="T100" fmla="*/ 90 w 148"/>
                <a:gd name="T101" fmla="*/ 61 h 124"/>
                <a:gd name="T102" fmla="*/ 96 w 148"/>
                <a:gd name="T103"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24">
                  <a:moveTo>
                    <a:pt x="8" y="29"/>
                  </a:moveTo>
                  <a:lnTo>
                    <a:pt x="8" y="29"/>
                  </a:lnTo>
                  <a:lnTo>
                    <a:pt x="8" y="117"/>
                  </a:lnTo>
                  <a:lnTo>
                    <a:pt x="8" y="117"/>
                  </a:lnTo>
                  <a:lnTo>
                    <a:pt x="141" y="117"/>
                  </a:lnTo>
                  <a:lnTo>
                    <a:pt x="141" y="117"/>
                  </a:lnTo>
                  <a:lnTo>
                    <a:pt x="141" y="29"/>
                  </a:lnTo>
                  <a:lnTo>
                    <a:pt x="141" y="29"/>
                  </a:lnTo>
                  <a:lnTo>
                    <a:pt x="8" y="29"/>
                  </a:lnTo>
                  <a:lnTo>
                    <a:pt x="8" y="29"/>
                  </a:lnTo>
                  <a:close/>
                  <a:moveTo>
                    <a:pt x="0" y="22"/>
                  </a:moveTo>
                  <a:lnTo>
                    <a:pt x="0" y="22"/>
                  </a:lnTo>
                  <a:lnTo>
                    <a:pt x="148" y="22"/>
                  </a:lnTo>
                  <a:lnTo>
                    <a:pt x="148" y="22"/>
                  </a:lnTo>
                  <a:lnTo>
                    <a:pt x="148" y="124"/>
                  </a:lnTo>
                  <a:lnTo>
                    <a:pt x="148" y="124"/>
                  </a:lnTo>
                  <a:lnTo>
                    <a:pt x="0" y="124"/>
                  </a:lnTo>
                  <a:lnTo>
                    <a:pt x="0" y="124"/>
                  </a:lnTo>
                  <a:lnTo>
                    <a:pt x="0" y="22"/>
                  </a:lnTo>
                  <a:lnTo>
                    <a:pt x="0" y="22"/>
                  </a:lnTo>
                  <a:close/>
                  <a:moveTo>
                    <a:pt x="0" y="0"/>
                  </a:moveTo>
                  <a:lnTo>
                    <a:pt x="0" y="0"/>
                  </a:lnTo>
                  <a:lnTo>
                    <a:pt x="148" y="0"/>
                  </a:lnTo>
                  <a:lnTo>
                    <a:pt x="148" y="0"/>
                  </a:lnTo>
                  <a:lnTo>
                    <a:pt x="148" y="14"/>
                  </a:lnTo>
                  <a:lnTo>
                    <a:pt x="148" y="14"/>
                  </a:lnTo>
                  <a:lnTo>
                    <a:pt x="0" y="14"/>
                  </a:lnTo>
                  <a:lnTo>
                    <a:pt x="0" y="14"/>
                  </a:lnTo>
                  <a:lnTo>
                    <a:pt x="0" y="0"/>
                  </a:lnTo>
                  <a:lnTo>
                    <a:pt x="0" y="0"/>
                  </a:lnTo>
                  <a:close/>
                  <a:moveTo>
                    <a:pt x="87" y="76"/>
                  </a:moveTo>
                  <a:lnTo>
                    <a:pt x="87" y="76"/>
                  </a:lnTo>
                  <a:lnTo>
                    <a:pt x="87" y="70"/>
                  </a:lnTo>
                  <a:lnTo>
                    <a:pt x="87" y="70"/>
                  </a:lnTo>
                  <a:lnTo>
                    <a:pt x="87" y="70"/>
                  </a:lnTo>
                  <a:lnTo>
                    <a:pt x="87" y="70"/>
                  </a:lnTo>
                  <a:lnTo>
                    <a:pt x="87" y="70"/>
                  </a:lnTo>
                  <a:lnTo>
                    <a:pt x="79" y="70"/>
                  </a:lnTo>
                  <a:lnTo>
                    <a:pt x="79" y="68"/>
                  </a:lnTo>
                  <a:lnTo>
                    <a:pt x="79" y="68"/>
                  </a:lnTo>
                  <a:lnTo>
                    <a:pt x="81" y="61"/>
                  </a:lnTo>
                  <a:lnTo>
                    <a:pt x="81" y="61"/>
                  </a:lnTo>
                  <a:lnTo>
                    <a:pt x="81" y="61"/>
                  </a:lnTo>
                  <a:lnTo>
                    <a:pt x="81" y="61"/>
                  </a:lnTo>
                  <a:lnTo>
                    <a:pt x="78" y="58"/>
                  </a:lnTo>
                  <a:lnTo>
                    <a:pt x="78" y="58"/>
                  </a:lnTo>
                  <a:lnTo>
                    <a:pt x="78" y="58"/>
                  </a:lnTo>
                  <a:lnTo>
                    <a:pt x="72" y="61"/>
                  </a:lnTo>
                  <a:lnTo>
                    <a:pt x="72" y="61"/>
                  </a:lnTo>
                  <a:lnTo>
                    <a:pt x="70" y="61"/>
                  </a:lnTo>
                  <a:lnTo>
                    <a:pt x="70" y="61"/>
                  </a:lnTo>
                  <a:lnTo>
                    <a:pt x="69" y="54"/>
                  </a:lnTo>
                  <a:lnTo>
                    <a:pt x="69" y="54"/>
                  </a:lnTo>
                  <a:lnTo>
                    <a:pt x="69" y="54"/>
                  </a:lnTo>
                  <a:lnTo>
                    <a:pt x="69" y="54"/>
                  </a:lnTo>
                  <a:lnTo>
                    <a:pt x="63" y="54"/>
                  </a:lnTo>
                  <a:lnTo>
                    <a:pt x="63" y="54"/>
                  </a:lnTo>
                  <a:lnTo>
                    <a:pt x="63" y="54"/>
                  </a:lnTo>
                  <a:lnTo>
                    <a:pt x="61" y="61"/>
                  </a:lnTo>
                  <a:lnTo>
                    <a:pt x="61" y="61"/>
                  </a:lnTo>
                  <a:lnTo>
                    <a:pt x="60" y="61"/>
                  </a:lnTo>
                  <a:lnTo>
                    <a:pt x="60" y="61"/>
                  </a:lnTo>
                  <a:lnTo>
                    <a:pt x="54" y="58"/>
                  </a:lnTo>
                  <a:lnTo>
                    <a:pt x="54" y="58"/>
                  </a:lnTo>
                  <a:lnTo>
                    <a:pt x="54" y="58"/>
                  </a:lnTo>
                  <a:lnTo>
                    <a:pt x="54" y="58"/>
                  </a:lnTo>
                  <a:lnTo>
                    <a:pt x="49" y="61"/>
                  </a:lnTo>
                  <a:lnTo>
                    <a:pt x="49" y="61"/>
                  </a:lnTo>
                  <a:lnTo>
                    <a:pt x="49" y="61"/>
                  </a:lnTo>
                  <a:lnTo>
                    <a:pt x="49" y="61"/>
                  </a:lnTo>
                  <a:lnTo>
                    <a:pt x="52" y="68"/>
                  </a:lnTo>
                  <a:lnTo>
                    <a:pt x="52" y="70"/>
                  </a:lnTo>
                  <a:lnTo>
                    <a:pt x="52" y="70"/>
                  </a:lnTo>
                  <a:lnTo>
                    <a:pt x="45" y="70"/>
                  </a:lnTo>
                  <a:lnTo>
                    <a:pt x="45" y="70"/>
                  </a:lnTo>
                  <a:lnTo>
                    <a:pt x="45" y="70"/>
                  </a:lnTo>
                  <a:lnTo>
                    <a:pt x="45" y="70"/>
                  </a:lnTo>
                  <a:lnTo>
                    <a:pt x="45" y="70"/>
                  </a:lnTo>
                  <a:lnTo>
                    <a:pt x="43" y="76"/>
                  </a:lnTo>
                  <a:lnTo>
                    <a:pt x="45" y="76"/>
                  </a:lnTo>
                  <a:lnTo>
                    <a:pt x="45" y="76"/>
                  </a:lnTo>
                  <a:lnTo>
                    <a:pt x="51" y="79"/>
                  </a:lnTo>
                  <a:lnTo>
                    <a:pt x="51" y="81"/>
                  </a:lnTo>
                  <a:lnTo>
                    <a:pt x="51" y="81"/>
                  </a:lnTo>
                  <a:lnTo>
                    <a:pt x="45" y="85"/>
                  </a:lnTo>
                  <a:lnTo>
                    <a:pt x="45" y="85"/>
                  </a:lnTo>
                  <a:lnTo>
                    <a:pt x="45" y="86"/>
                  </a:lnTo>
                  <a:lnTo>
                    <a:pt x="45" y="86"/>
                  </a:lnTo>
                  <a:lnTo>
                    <a:pt x="49" y="90"/>
                  </a:lnTo>
                  <a:lnTo>
                    <a:pt x="49" y="90"/>
                  </a:lnTo>
                  <a:lnTo>
                    <a:pt x="49" y="90"/>
                  </a:lnTo>
                  <a:lnTo>
                    <a:pt x="49" y="90"/>
                  </a:lnTo>
                  <a:lnTo>
                    <a:pt x="49" y="90"/>
                  </a:lnTo>
                  <a:lnTo>
                    <a:pt x="54" y="88"/>
                  </a:lnTo>
                  <a:lnTo>
                    <a:pt x="54" y="88"/>
                  </a:lnTo>
                  <a:lnTo>
                    <a:pt x="56" y="90"/>
                  </a:lnTo>
                  <a:lnTo>
                    <a:pt x="56" y="90"/>
                  </a:lnTo>
                  <a:lnTo>
                    <a:pt x="56" y="95"/>
                  </a:lnTo>
                  <a:lnTo>
                    <a:pt x="56" y="97"/>
                  </a:lnTo>
                  <a:lnTo>
                    <a:pt x="56" y="97"/>
                  </a:lnTo>
                  <a:lnTo>
                    <a:pt x="60" y="99"/>
                  </a:lnTo>
                  <a:lnTo>
                    <a:pt x="60" y="99"/>
                  </a:lnTo>
                  <a:lnTo>
                    <a:pt x="61" y="99"/>
                  </a:lnTo>
                  <a:lnTo>
                    <a:pt x="61" y="99"/>
                  </a:lnTo>
                  <a:lnTo>
                    <a:pt x="65" y="92"/>
                  </a:lnTo>
                  <a:lnTo>
                    <a:pt x="65" y="92"/>
                  </a:lnTo>
                  <a:lnTo>
                    <a:pt x="67" y="92"/>
                  </a:lnTo>
                  <a:lnTo>
                    <a:pt x="67" y="92"/>
                  </a:lnTo>
                  <a:lnTo>
                    <a:pt x="70" y="99"/>
                  </a:lnTo>
                  <a:lnTo>
                    <a:pt x="70" y="99"/>
                  </a:lnTo>
                  <a:lnTo>
                    <a:pt x="72" y="99"/>
                  </a:lnTo>
                  <a:lnTo>
                    <a:pt x="72" y="99"/>
                  </a:lnTo>
                  <a:lnTo>
                    <a:pt x="76" y="97"/>
                  </a:lnTo>
                  <a:lnTo>
                    <a:pt x="76" y="95"/>
                  </a:lnTo>
                  <a:lnTo>
                    <a:pt x="76" y="95"/>
                  </a:lnTo>
                  <a:lnTo>
                    <a:pt x="76" y="90"/>
                  </a:lnTo>
                  <a:lnTo>
                    <a:pt x="76" y="90"/>
                  </a:lnTo>
                  <a:lnTo>
                    <a:pt x="78" y="88"/>
                  </a:lnTo>
                  <a:lnTo>
                    <a:pt x="78" y="88"/>
                  </a:lnTo>
                  <a:lnTo>
                    <a:pt x="83" y="90"/>
                  </a:lnTo>
                  <a:lnTo>
                    <a:pt x="83" y="90"/>
                  </a:lnTo>
                  <a:lnTo>
                    <a:pt x="83" y="90"/>
                  </a:lnTo>
                  <a:lnTo>
                    <a:pt x="83" y="90"/>
                  </a:lnTo>
                  <a:lnTo>
                    <a:pt x="87" y="86"/>
                  </a:lnTo>
                  <a:lnTo>
                    <a:pt x="87" y="86"/>
                  </a:lnTo>
                  <a:lnTo>
                    <a:pt x="87" y="85"/>
                  </a:lnTo>
                  <a:lnTo>
                    <a:pt x="87" y="85"/>
                  </a:lnTo>
                  <a:lnTo>
                    <a:pt x="81" y="81"/>
                  </a:lnTo>
                  <a:lnTo>
                    <a:pt x="81" y="81"/>
                  </a:lnTo>
                  <a:lnTo>
                    <a:pt x="81" y="79"/>
                  </a:lnTo>
                  <a:lnTo>
                    <a:pt x="81" y="79"/>
                  </a:lnTo>
                  <a:lnTo>
                    <a:pt x="81" y="79"/>
                  </a:lnTo>
                  <a:lnTo>
                    <a:pt x="87" y="76"/>
                  </a:lnTo>
                  <a:lnTo>
                    <a:pt x="87" y="76"/>
                  </a:lnTo>
                  <a:close/>
                  <a:moveTo>
                    <a:pt x="74" y="76"/>
                  </a:moveTo>
                  <a:lnTo>
                    <a:pt x="74" y="76"/>
                  </a:lnTo>
                  <a:lnTo>
                    <a:pt x="74" y="79"/>
                  </a:lnTo>
                  <a:lnTo>
                    <a:pt x="72" y="83"/>
                  </a:lnTo>
                  <a:lnTo>
                    <a:pt x="72" y="83"/>
                  </a:lnTo>
                  <a:lnTo>
                    <a:pt x="67" y="85"/>
                  </a:lnTo>
                  <a:lnTo>
                    <a:pt x="67" y="85"/>
                  </a:lnTo>
                  <a:lnTo>
                    <a:pt x="63" y="85"/>
                  </a:lnTo>
                  <a:lnTo>
                    <a:pt x="60" y="83"/>
                  </a:lnTo>
                  <a:lnTo>
                    <a:pt x="60" y="83"/>
                  </a:lnTo>
                  <a:lnTo>
                    <a:pt x="58" y="79"/>
                  </a:lnTo>
                  <a:lnTo>
                    <a:pt x="58" y="76"/>
                  </a:lnTo>
                  <a:lnTo>
                    <a:pt x="58" y="76"/>
                  </a:lnTo>
                  <a:lnTo>
                    <a:pt x="58" y="74"/>
                  </a:lnTo>
                  <a:lnTo>
                    <a:pt x="60" y="70"/>
                  </a:lnTo>
                  <a:lnTo>
                    <a:pt x="60" y="70"/>
                  </a:lnTo>
                  <a:lnTo>
                    <a:pt x="63" y="68"/>
                  </a:lnTo>
                  <a:lnTo>
                    <a:pt x="67" y="68"/>
                  </a:lnTo>
                  <a:lnTo>
                    <a:pt x="67" y="68"/>
                  </a:lnTo>
                  <a:lnTo>
                    <a:pt x="69" y="68"/>
                  </a:lnTo>
                  <a:lnTo>
                    <a:pt x="72" y="70"/>
                  </a:lnTo>
                  <a:lnTo>
                    <a:pt x="72" y="70"/>
                  </a:lnTo>
                  <a:lnTo>
                    <a:pt x="74" y="74"/>
                  </a:lnTo>
                  <a:lnTo>
                    <a:pt x="74" y="76"/>
                  </a:lnTo>
                  <a:lnTo>
                    <a:pt x="74" y="76"/>
                  </a:lnTo>
                  <a:close/>
                  <a:moveTo>
                    <a:pt x="61" y="76"/>
                  </a:moveTo>
                  <a:lnTo>
                    <a:pt x="61" y="76"/>
                  </a:lnTo>
                  <a:lnTo>
                    <a:pt x="63" y="74"/>
                  </a:lnTo>
                  <a:lnTo>
                    <a:pt x="67" y="72"/>
                  </a:lnTo>
                  <a:lnTo>
                    <a:pt x="67" y="72"/>
                  </a:lnTo>
                  <a:lnTo>
                    <a:pt x="69" y="74"/>
                  </a:lnTo>
                  <a:lnTo>
                    <a:pt x="70" y="76"/>
                  </a:lnTo>
                  <a:lnTo>
                    <a:pt x="70" y="76"/>
                  </a:lnTo>
                  <a:lnTo>
                    <a:pt x="69" y="79"/>
                  </a:lnTo>
                  <a:lnTo>
                    <a:pt x="67" y="81"/>
                  </a:lnTo>
                  <a:lnTo>
                    <a:pt x="67" y="81"/>
                  </a:lnTo>
                  <a:lnTo>
                    <a:pt x="63" y="79"/>
                  </a:lnTo>
                  <a:lnTo>
                    <a:pt x="61" y="76"/>
                  </a:lnTo>
                  <a:lnTo>
                    <a:pt x="61" y="76"/>
                  </a:lnTo>
                  <a:close/>
                  <a:moveTo>
                    <a:pt x="101" y="61"/>
                  </a:moveTo>
                  <a:lnTo>
                    <a:pt x="101" y="61"/>
                  </a:lnTo>
                  <a:lnTo>
                    <a:pt x="101" y="61"/>
                  </a:lnTo>
                  <a:lnTo>
                    <a:pt x="101" y="59"/>
                  </a:lnTo>
                  <a:lnTo>
                    <a:pt x="101" y="59"/>
                  </a:lnTo>
                  <a:lnTo>
                    <a:pt x="105" y="56"/>
                  </a:lnTo>
                  <a:lnTo>
                    <a:pt x="105" y="56"/>
                  </a:lnTo>
                  <a:lnTo>
                    <a:pt x="105" y="56"/>
                  </a:lnTo>
                  <a:lnTo>
                    <a:pt x="103" y="54"/>
                  </a:lnTo>
                  <a:lnTo>
                    <a:pt x="103" y="54"/>
                  </a:lnTo>
                  <a:lnTo>
                    <a:pt x="101" y="54"/>
                  </a:lnTo>
                  <a:lnTo>
                    <a:pt x="101" y="54"/>
                  </a:lnTo>
                  <a:lnTo>
                    <a:pt x="99" y="54"/>
                  </a:lnTo>
                  <a:lnTo>
                    <a:pt x="99" y="54"/>
                  </a:lnTo>
                  <a:lnTo>
                    <a:pt x="96" y="52"/>
                  </a:lnTo>
                  <a:lnTo>
                    <a:pt x="96" y="52"/>
                  </a:lnTo>
                  <a:lnTo>
                    <a:pt x="96" y="50"/>
                  </a:lnTo>
                  <a:lnTo>
                    <a:pt x="96" y="50"/>
                  </a:lnTo>
                  <a:lnTo>
                    <a:pt x="96" y="49"/>
                  </a:lnTo>
                  <a:lnTo>
                    <a:pt x="94" y="49"/>
                  </a:lnTo>
                  <a:lnTo>
                    <a:pt x="94" y="49"/>
                  </a:lnTo>
                  <a:lnTo>
                    <a:pt x="92" y="49"/>
                  </a:lnTo>
                  <a:lnTo>
                    <a:pt x="92" y="49"/>
                  </a:lnTo>
                  <a:lnTo>
                    <a:pt x="92" y="49"/>
                  </a:lnTo>
                  <a:lnTo>
                    <a:pt x="92" y="50"/>
                  </a:lnTo>
                  <a:lnTo>
                    <a:pt x="92" y="50"/>
                  </a:lnTo>
                  <a:lnTo>
                    <a:pt x="90" y="52"/>
                  </a:lnTo>
                  <a:lnTo>
                    <a:pt x="90" y="52"/>
                  </a:lnTo>
                  <a:lnTo>
                    <a:pt x="87" y="54"/>
                  </a:lnTo>
                  <a:lnTo>
                    <a:pt x="87" y="54"/>
                  </a:lnTo>
                  <a:lnTo>
                    <a:pt x="85" y="54"/>
                  </a:lnTo>
                  <a:lnTo>
                    <a:pt x="85" y="54"/>
                  </a:lnTo>
                  <a:lnTo>
                    <a:pt x="83" y="54"/>
                  </a:lnTo>
                  <a:lnTo>
                    <a:pt x="83" y="54"/>
                  </a:lnTo>
                  <a:lnTo>
                    <a:pt x="81" y="56"/>
                  </a:lnTo>
                  <a:lnTo>
                    <a:pt x="81" y="56"/>
                  </a:lnTo>
                  <a:lnTo>
                    <a:pt x="81" y="56"/>
                  </a:lnTo>
                  <a:lnTo>
                    <a:pt x="85" y="59"/>
                  </a:lnTo>
                  <a:lnTo>
                    <a:pt x="85" y="61"/>
                  </a:lnTo>
                  <a:lnTo>
                    <a:pt x="85" y="61"/>
                  </a:lnTo>
                  <a:lnTo>
                    <a:pt x="85" y="61"/>
                  </a:lnTo>
                  <a:lnTo>
                    <a:pt x="85" y="61"/>
                  </a:lnTo>
                  <a:lnTo>
                    <a:pt x="81" y="65"/>
                  </a:lnTo>
                  <a:lnTo>
                    <a:pt x="81" y="67"/>
                  </a:lnTo>
                  <a:lnTo>
                    <a:pt x="81" y="67"/>
                  </a:lnTo>
                  <a:lnTo>
                    <a:pt x="83" y="68"/>
                  </a:lnTo>
                  <a:lnTo>
                    <a:pt x="83" y="68"/>
                  </a:lnTo>
                  <a:lnTo>
                    <a:pt x="85" y="68"/>
                  </a:lnTo>
                  <a:lnTo>
                    <a:pt x="85" y="68"/>
                  </a:lnTo>
                  <a:lnTo>
                    <a:pt x="87" y="67"/>
                  </a:lnTo>
                  <a:lnTo>
                    <a:pt x="87" y="67"/>
                  </a:lnTo>
                  <a:lnTo>
                    <a:pt x="90" y="68"/>
                  </a:lnTo>
                  <a:lnTo>
                    <a:pt x="90" y="68"/>
                  </a:lnTo>
                  <a:lnTo>
                    <a:pt x="92" y="72"/>
                  </a:lnTo>
                  <a:lnTo>
                    <a:pt x="92" y="72"/>
                  </a:lnTo>
                  <a:lnTo>
                    <a:pt x="92" y="72"/>
                  </a:lnTo>
                  <a:lnTo>
                    <a:pt x="92" y="72"/>
                  </a:lnTo>
                  <a:lnTo>
                    <a:pt x="94" y="72"/>
                  </a:lnTo>
                  <a:lnTo>
                    <a:pt x="94" y="72"/>
                  </a:lnTo>
                  <a:lnTo>
                    <a:pt x="96" y="72"/>
                  </a:lnTo>
                  <a:lnTo>
                    <a:pt x="96" y="72"/>
                  </a:lnTo>
                  <a:lnTo>
                    <a:pt x="96" y="70"/>
                  </a:lnTo>
                  <a:lnTo>
                    <a:pt x="96" y="70"/>
                  </a:lnTo>
                  <a:lnTo>
                    <a:pt x="97" y="68"/>
                  </a:lnTo>
                  <a:lnTo>
                    <a:pt x="99" y="67"/>
                  </a:lnTo>
                  <a:lnTo>
                    <a:pt x="99" y="67"/>
                  </a:lnTo>
                  <a:lnTo>
                    <a:pt x="101" y="68"/>
                  </a:lnTo>
                  <a:lnTo>
                    <a:pt x="101" y="68"/>
                  </a:lnTo>
                  <a:lnTo>
                    <a:pt x="103" y="68"/>
                  </a:lnTo>
                  <a:lnTo>
                    <a:pt x="103" y="68"/>
                  </a:lnTo>
                  <a:lnTo>
                    <a:pt x="105" y="67"/>
                  </a:lnTo>
                  <a:lnTo>
                    <a:pt x="105" y="65"/>
                  </a:lnTo>
                  <a:lnTo>
                    <a:pt x="105" y="65"/>
                  </a:lnTo>
                  <a:lnTo>
                    <a:pt x="101" y="61"/>
                  </a:lnTo>
                  <a:lnTo>
                    <a:pt x="101" y="61"/>
                  </a:lnTo>
                  <a:close/>
                  <a:moveTo>
                    <a:pt x="96" y="61"/>
                  </a:moveTo>
                  <a:lnTo>
                    <a:pt x="96" y="61"/>
                  </a:lnTo>
                  <a:lnTo>
                    <a:pt x="96" y="63"/>
                  </a:lnTo>
                  <a:lnTo>
                    <a:pt x="92" y="65"/>
                  </a:lnTo>
                  <a:lnTo>
                    <a:pt x="92" y="65"/>
                  </a:lnTo>
                  <a:lnTo>
                    <a:pt x="90" y="63"/>
                  </a:lnTo>
                  <a:lnTo>
                    <a:pt x="90" y="61"/>
                  </a:lnTo>
                  <a:lnTo>
                    <a:pt x="90" y="61"/>
                  </a:lnTo>
                  <a:lnTo>
                    <a:pt x="90" y="59"/>
                  </a:lnTo>
                  <a:lnTo>
                    <a:pt x="92" y="58"/>
                  </a:lnTo>
                  <a:lnTo>
                    <a:pt x="92" y="58"/>
                  </a:lnTo>
                  <a:lnTo>
                    <a:pt x="96" y="59"/>
                  </a:lnTo>
                  <a:lnTo>
                    <a:pt x="96" y="61"/>
                  </a:lnTo>
                  <a:lnTo>
                    <a:pt x="96" y="61"/>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7" name="Group 5076"/>
          <p:cNvGrpSpPr/>
          <p:nvPr/>
        </p:nvGrpSpPr>
        <p:grpSpPr>
          <a:xfrm>
            <a:off x="4619625" y="4394200"/>
            <a:ext cx="665163" cy="425450"/>
            <a:chOff x="4619625" y="3367088"/>
            <a:chExt cx="665163" cy="425450"/>
          </a:xfrm>
        </p:grpSpPr>
        <p:sp>
          <p:nvSpPr>
            <p:cNvPr id="4900" name="Rectangle 386"/>
            <p:cNvSpPr>
              <a:spLocks noChangeArrowheads="1"/>
            </p:cNvSpPr>
            <p:nvPr/>
          </p:nvSpPr>
          <p:spPr bwMode="auto">
            <a:xfrm>
              <a:off x="4619625" y="3367088"/>
              <a:ext cx="203200"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1" name="Rectangle 387"/>
            <p:cNvSpPr>
              <a:spLocks noChangeArrowheads="1"/>
            </p:cNvSpPr>
            <p:nvPr/>
          </p:nvSpPr>
          <p:spPr bwMode="auto">
            <a:xfrm>
              <a:off x="4638675" y="3387725"/>
              <a:ext cx="166688"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2" name="Rectangle 388"/>
            <p:cNvSpPr>
              <a:spLocks noChangeArrowheads="1"/>
            </p:cNvSpPr>
            <p:nvPr/>
          </p:nvSpPr>
          <p:spPr bwMode="auto">
            <a:xfrm>
              <a:off x="4648200" y="3400425"/>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3" name="Rectangle 389"/>
            <p:cNvSpPr>
              <a:spLocks noChangeArrowheads="1"/>
            </p:cNvSpPr>
            <p:nvPr/>
          </p:nvSpPr>
          <p:spPr bwMode="auto">
            <a:xfrm>
              <a:off x="4654550"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4" name="Rectangle 390"/>
            <p:cNvSpPr>
              <a:spLocks noChangeArrowheads="1"/>
            </p:cNvSpPr>
            <p:nvPr/>
          </p:nvSpPr>
          <p:spPr bwMode="auto">
            <a:xfrm>
              <a:off x="4664075" y="3403600"/>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5" name="Rectangle 391"/>
            <p:cNvSpPr>
              <a:spLocks noChangeArrowheads="1"/>
            </p:cNvSpPr>
            <p:nvPr/>
          </p:nvSpPr>
          <p:spPr bwMode="auto">
            <a:xfrm>
              <a:off x="46704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6" name="Rectangle 392"/>
            <p:cNvSpPr>
              <a:spLocks noChangeArrowheads="1"/>
            </p:cNvSpPr>
            <p:nvPr/>
          </p:nvSpPr>
          <p:spPr bwMode="auto">
            <a:xfrm>
              <a:off x="4678363"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7" name="Rectangle 393"/>
            <p:cNvSpPr>
              <a:spLocks noChangeArrowheads="1"/>
            </p:cNvSpPr>
            <p:nvPr/>
          </p:nvSpPr>
          <p:spPr bwMode="auto">
            <a:xfrm>
              <a:off x="4686300" y="3403600"/>
              <a:ext cx="6350"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8" name="Rectangle 394"/>
            <p:cNvSpPr>
              <a:spLocks noChangeArrowheads="1"/>
            </p:cNvSpPr>
            <p:nvPr/>
          </p:nvSpPr>
          <p:spPr bwMode="auto">
            <a:xfrm>
              <a:off x="46958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9" name="Freeform 395"/>
            <p:cNvSpPr>
              <a:spLocks/>
            </p:cNvSpPr>
            <p:nvPr/>
          </p:nvSpPr>
          <p:spPr bwMode="auto">
            <a:xfrm>
              <a:off x="4772025" y="3413125"/>
              <a:ext cx="9525" cy="11113"/>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0" name="Rectangle 396"/>
            <p:cNvSpPr>
              <a:spLocks noChangeArrowheads="1"/>
            </p:cNvSpPr>
            <p:nvPr/>
          </p:nvSpPr>
          <p:spPr bwMode="auto">
            <a:xfrm>
              <a:off x="4648200" y="3444875"/>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1" name="Rectangle 397"/>
            <p:cNvSpPr>
              <a:spLocks noChangeArrowheads="1"/>
            </p:cNvSpPr>
            <p:nvPr/>
          </p:nvSpPr>
          <p:spPr bwMode="auto">
            <a:xfrm>
              <a:off x="4654550"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2" name="Rectangle 398"/>
            <p:cNvSpPr>
              <a:spLocks noChangeArrowheads="1"/>
            </p:cNvSpPr>
            <p:nvPr/>
          </p:nvSpPr>
          <p:spPr bwMode="auto">
            <a:xfrm>
              <a:off x="4664075" y="3451225"/>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3" name="Rectangle 399"/>
            <p:cNvSpPr>
              <a:spLocks noChangeArrowheads="1"/>
            </p:cNvSpPr>
            <p:nvPr/>
          </p:nvSpPr>
          <p:spPr bwMode="auto">
            <a:xfrm>
              <a:off x="46704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4" name="Rectangle 400"/>
            <p:cNvSpPr>
              <a:spLocks noChangeArrowheads="1"/>
            </p:cNvSpPr>
            <p:nvPr/>
          </p:nvSpPr>
          <p:spPr bwMode="auto">
            <a:xfrm>
              <a:off x="4678363"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5" name="Rectangle 401"/>
            <p:cNvSpPr>
              <a:spLocks noChangeArrowheads="1"/>
            </p:cNvSpPr>
            <p:nvPr/>
          </p:nvSpPr>
          <p:spPr bwMode="auto">
            <a:xfrm>
              <a:off x="4686300" y="3451225"/>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6" name="Rectangle 402"/>
            <p:cNvSpPr>
              <a:spLocks noChangeArrowheads="1"/>
            </p:cNvSpPr>
            <p:nvPr/>
          </p:nvSpPr>
          <p:spPr bwMode="auto">
            <a:xfrm>
              <a:off x="46958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7" name="Freeform 403"/>
            <p:cNvSpPr>
              <a:spLocks/>
            </p:cNvSpPr>
            <p:nvPr/>
          </p:nvSpPr>
          <p:spPr bwMode="auto">
            <a:xfrm>
              <a:off x="4772025" y="3460750"/>
              <a:ext cx="9525" cy="9525"/>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8" name="Rectangle 404"/>
            <p:cNvSpPr>
              <a:spLocks noChangeArrowheads="1"/>
            </p:cNvSpPr>
            <p:nvPr/>
          </p:nvSpPr>
          <p:spPr bwMode="auto">
            <a:xfrm>
              <a:off x="4648200" y="3495675"/>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9" name="Rectangle 405"/>
            <p:cNvSpPr>
              <a:spLocks noChangeArrowheads="1"/>
            </p:cNvSpPr>
            <p:nvPr/>
          </p:nvSpPr>
          <p:spPr bwMode="auto">
            <a:xfrm>
              <a:off x="465455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 name="Group 607"/>
            <p:cNvGrpSpPr>
              <a:grpSpLocks/>
            </p:cNvGrpSpPr>
            <p:nvPr/>
          </p:nvGrpSpPr>
          <p:grpSpPr bwMode="auto">
            <a:xfrm>
              <a:off x="4619625" y="3367088"/>
              <a:ext cx="434975" cy="425450"/>
              <a:chOff x="2949" y="1886"/>
              <a:chExt cx="274" cy="268"/>
            </a:xfrm>
          </p:grpSpPr>
          <p:sp>
            <p:nvSpPr>
              <p:cNvPr id="4520" name="Rectangle 407"/>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1" name="Rectangle 408"/>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2" name="Rectangle 409"/>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3" name="Rectangle 410"/>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4" name="Rectangle 411"/>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5" name="Freeform 412"/>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6" name="Rectangle 413"/>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7" name="Rectangle 414"/>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8" name="Rectangle 415"/>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9" name="Rectangle 416"/>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0" name="Rectangle 417"/>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1" name="Rectangle 418"/>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2" name="Rectangle 419"/>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3" name="Freeform 420"/>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4" name="Rectangle 421"/>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5" name="Rectangle 422"/>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6" name="Rectangle 423"/>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7" name="Rectangle 424"/>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8" name="Rectangle 425"/>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9" name="Rectangle 426"/>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0" name="Rectangle 427"/>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1" name="Freeform 428"/>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2" name="Rectangle 429"/>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3" name="Rectangle 430"/>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4" name="Rectangle 431"/>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5" name="Rectangle 432"/>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6" name="Rectangle 433"/>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7" name="Rectangle 434"/>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8" name="Rectangle 435"/>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9" name="Freeform 436"/>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0" name="Rectangle 437"/>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1" name="Rectangle 438"/>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2" name="Rectangle 439"/>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3" name="Rectangle 440"/>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4" name="Rectangle 441"/>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5" name="Rectangle 442"/>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6" name="Rectangle 443"/>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7" name="Freeform 444"/>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8" name="Rectangle 445"/>
              <p:cNvSpPr>
                <a:spLocks noChangeArrowheads="1"/>
              </p:cNvSpPr>
              <p:nvPr/>
            </p:nvSpPr>
            <p:spPr bwMode="auto">
              <a:xfrm>
                <a:off x="2949" y="1886"/>
                <a:ext cx="128"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9" name="Rectangle 446"/>
              <p:cNvSpPr>
                <a:spLocks noChangeArrowheads="1"/>
              </p:cNvSpPr>
              <p:nvPr/>
            </p:nvSpPr>
            <p:spPr bwMode="auto">
              <a:xfrm>
                <a:off x="2961" y="1899"/>
                <a:ext cx="105"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0" name="Rectangle 447"/>
              <p:cNvSpPr>
                <a:spLocks noChangeArrowheads="1"/>
              </p:cNvSpPr>
              <p:nvPr/>
            </p:nvSpPr>
            <p:spPr bwMode="auto">
              <a:xfrm>
                <a:off x="2967" y="1907"/>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1" name="Rectangle 448"/>
              <p:cNvSpPr>
                <a:spLocks noChangeArrowheads="1"/>
              </p:cNvSpPr>
              <p:nvPr/>
            </p:nvSpPr>
            <p:spPr bwMode="auto">
              <a:xfrm>
                <a:off x="297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2" name="Rectangle 449"/>
              <p:cNvSpPr>
                <a:spLocks noChangeArrowheads="1"/>
              </p:cNvSpPr>
              <p:nvPr/>
            </p:nvSpPr>
            <p:spPr bwMode="auto">
              <a:xfrm>
                <a:off x="297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3" name="Rectangle 450"/>
              <p:cNvSpPr>
                <a:spLocks noChangeArrowheads="1"/>
              </p:cNvSpPr>
              <p:nvPr/>
            </p:nvSpPr>
            <p:spPr bwMode="auto">
              <a:xfrm>
                <a:off x="298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4" name="Rectangle 451"/>
              <p:cNvSpPr>
                <a:spLocks noChangeArrowheads="1"/>
              </p:cNvSpPr>
              <p:nvPr/>
            </p:nvSpPr>
            <p:spPr bwMode="auto">
              <a:xfrm>
                <a:off x="298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5" name="Rectangle 452"/>
              <p:cNvSpPr>
                <a:spLocks noChangeArrowheads="1"/>
              </p:cNvSpPr>
              <p:nvPr/>
            </p:nvSpPr>
            <p:spPr bwMode="auto">
              <a:xfrm>
                <a:off x="299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6" name="Rectangle 453"/>
              <p:cNvSpPr>
                <a:spLocks noChangeArrowheads="1"/>
              </p:cNvSpPr>
              <p:nvPr/>
            </p:nvSpPr>
            <p:spPr bwMode="auto">
              <a:xfrm>
                <a:off x="2997"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7" name="Freeform 454"/>
              <p:cNvSpPr>
                <a:spLocks/>
              </p:cNvSpPr>
              <p:nvPr/>
            </p:nvSpPr>
            <p:spPr bwMode="auto">
              <a:xfrm>
                <a:off x="3045" y="1915"/>
                <a:ext cx="6" cy="7"/>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8" name="Rectangle 455"/>
              <p:cNvSpPr>
                <a:spLocks noChangeArrowheads="1"/>
              </p:cNvSpPr>
              <p:nvPr/>
            </p:nvSpPr>
            <p:spPr bwMode="auto">
              <a:xfrm>
                <a:off x="2967" y="1935"/>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9" name="Rectangle 456"/>
              <p:cNvSpPr>
                <a:spLocks noChangeArrowheads="1"/>
              </p:cNvSpPr>
              <p:nvPr/>
            </p:nvSpPr>
            <p:spPr bwMode="auto">
              <a:xfrm>
                <a:off x="297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0" name="Rectangle 457"/>
              <p:cNvSpPr>
                <a:spLocks noChangeArrowheads="1"/>
              </p:cNvSpPr>
              <p:nvPr/>
            </p:nvSpPr>
            <p:spPr bwMode="auto">
              <a:xfrm>
                <a:off x="297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1" name="Rectangle 458"/>
              <p:cNvSpPr>
                <a:spLocks noChangeArrowheads="1"/>
              </p:cNvSpPr>
              <p:nvPr/>
            </p:nvSpPr>
            <p:spPr bwMode="auto">
              <a:xfrm>
                <a:off x="298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2" name="Rectangle 459"/>
              <p:cNvSpPr>
                <a:spLocks noChangeArrowheads="1"/>
              </p:cNvSpPr>
              <p:nvPr/>
            </p:nvSpPr>
            <p:spPr bwMode="auto">
              <a:xfrm>
                <a:off x="298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3" name="Rectangle 460"/>
              <p:cNvSpPr>
                <a:spLocks noChangeArrowheads="1"/>
              </p:cNvSpPr>
              <p:nvPr/>
            </p:nvSpPr>
            <p:spPr bwMode="auto">
              <a:xfrm>
                <a:off x="299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4" name="Rectangle 461"/>
              <p:cNvSpPr>
                <a:spLocks noChangeArrowheads="1"/>
              </p:cNvSpPr>
              <p:nvPr/>
            </p:nvSpPr>
            <p:spPr bwMode="auto">
              <a:xfrm>
                <a:off x="2997"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5" name="Freeform 462"/>
              <p:cNvSpPr>
                <a:spLocks/>
              </p:cNvSpPr>
              <p:nvPr/>
            </p:nvSpPr>
            <p:spPr bwMode="auto">
              <a:xfrm>
                <a:off x="3045" y="1945"/>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6" name="Rectangle 463"/>
              <p:cNvSpPr>
                <a:spLocks noChangeArrowheads="1"/>
              </p:cNvSpPr>
              <p:nvPr/>
            </p:nvSpPr>
            <p:spPr bwMode="auto">
              <a:xfrm>
                <a:off x="2967" y="196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7" name="Rectangle 464"/>
              <p:cNvSpPr>
                <a:spLocks noChangeArrowheads="1"/>
              </p:cNvSpPr>
              <p:nvPr/>
            </p:nvSpPr>
            <p:spPr bwMode="auto">
              <a:xfrm>
                <a:off x="297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8" name="Rectangle 465"/>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9" name="Rectangle 466"/>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0" name="Rectangle 467"/>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1" name="Rectangle 468"/>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2" name="Rectangle 469"/>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3" name="Freeform 470"/>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4" name="Rectangle 471"/>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5" name="Rectangle 472"/>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6" name="Rectangle 473"/>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7" name="Rectangle 474"/>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8" name="Rectangle 475"/>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9" name="Rectangle 476"/>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0" name="Rectangle 477"/>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1" name="Freeform 478"/>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2" name="Rectangle 479"/>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3" name="Rectangle 480"/>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4" name="Rectangle 481"/>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5" name="Rectangle 482"/>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6" name="Rectangle 483"/>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7" name="Rectangle 484"/>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8" name="Rectangle 485"/>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9" name="Freeform 486"/>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0" name="Rectangle 487"/>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1" name="Rectangle 488"/>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2" name="Rectangle 489"/>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3" name="Rectangle 490"/>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4" name="Rectangle 491"/>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5" name="Rectangle 492"/>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6" name="Rectangle 493"/>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7" name="Freeform 494"/>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8" name="Rectangle 495"/>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9" name="Rectangle 496"/>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0" name="Rectangle 497"/>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1" name="Rectangle 498"/>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2" name="Rectangle 499"/>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3" name="Rectangle 500"/>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4" name="Rectangle 501"/>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5" name="Freeform 502"/>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6" name="Rectangle 503"/>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7" name="Rectangle 504"/>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8" name="Rectangle 505"/>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9" name="Rectangle 506"/>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0" name="Rectangle 507"/>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1" name="Rectangle 508"/>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2" name="Rectangle 509"/>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3" name="Rectangle 510"/>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4" name="Rectangle 511"/>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5" name="Freeform 512"/>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6" name="Rectangle 513"/>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7" name="Rectangle 514"/>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8" name="Rectangle 515"/>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9" name="Rectangle 516"/>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0" name="Rectangle 517"/>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1" name="Rectangle 518"/>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2" name="Rectangle 519"/>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3" name="Freeform 520"/>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4" name="Rectangle 521"/>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5" name="Rectangle 522"/>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6" name="Rectangle 523"/>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7" name="Rectangle 524"/>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8" name="Rectangle 525"/>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9" name="Rectangle 526"/>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0" name="Rectangle 527"/>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1" name="Freeform 528"/>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2" name="Rectangle 529"/>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3" name="Rectangle 530"/>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4" name="Rectangle 531"/>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5" name="Rectangle 532"/>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6" name="Rectangle 533"/>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7" name="Rectangle 534"/>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8" name="Rectangle 535"/>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9" name="Freeform 536"/>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0" name="Rectangle 537"/>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1" name="Rectangle 538"/>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2" name="Rectangle 539"/>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3" name="Rectangle 540"/>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4" name="Rectangle 541"/>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5" name="Rectangle 542"/>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6" name="Rectangle 543"/>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7" name="Freeform 544"/>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8" name="Rectangle 545"/>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9" name="Rectangle 546"/>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0" name="Rectangle 547"/>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1" name="Rectangle 548"/>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2" name="Rectangle 549"/>
              <p:cNvSpPr>
                <a:spLocks noChangeArrowheads="1"/>
              </p:cNvSpPr>
              <p:nvPr/>
            </p:nvSpPr>
            <p:spPr bwMode="auto">
              <a:xfrm>
                <a:off x="313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3" name="Rectangle 550"/>
              <p:cNvSpPr>
                <a:spLocks noChangeArrowheads="1"/>
              </p:cNvSpPr>
              <p:nvPr/>
            </p:nvSpPr>
            <p:spPr bwMode="auto">
              <a:xfrm>
                <a:off x="3136"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4" name="Rectangle 551"/>
              <p:cNvSpPr>
                <a:spLocks noChangeArrowheads="1"/>
              </p:cNvSpPr>
              <p:nvPr/>
            </p:nvSpPr>
            <p:spPr bwMode="auto">
              <a:xfrm>
                <a:off x="314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5" name="Freeform 552"/>
              <p:cNvSpPr>
                <a:spLocks/>
              </p:cNvSpPr>
              <p:nvPr/>
            </p:nvSpPr>
            <p:spPr bwMode="auto">
              <a:xfrm>
                <a:off x="3190" y="2066"/>
                <a:ext cx="6" cy="6"/>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6" name="Rectangle 553"/>
              <p:cNvSpPr>
                <a:spLocks noChangeArrowheads="1"/>
              </p:cNvSpPr>
              <p:nvPr/>
            </p:nvSpPr>
            <p:spPr bwMode="auto">
              <a:xfrm>
                <a:off x="3112" y="208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7" name="Rectangle 554"/>
              <p:cNvSpPr>
                <a:spLocks noChangeArrowheads="1"/>
              </p:cNvSpPr>
              <p:nvPr/>
            </p:nvSpPr>
            <p:spPr bwMode="auto">
              <a:xfrm>
                <a:off x="311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8" name="Rectangle 555"/>
              <p:cNvSpPr>
                <a:spLocks noChangeArrowheads="1"/>
              </p:cNvSpPr>
              <p:nvPr/>
            </p:nvSpPr>
            <p:spPr bwMode="auto">
              <a:xfrm>
                <a:off x="312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9" name="Rectangle 556"/>
              <p:cNvSpPr>
                <a:spLocks noChangeArrowheads="1"/>
              </p:cNvSpPr>
              <p:nvPr/>
            </p:nvSpPr>
            <p:spPr bwMode="auto">
              <a:xfrm>
                <a:off x="312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0" name="Rectangle 557"/>
              <p:cNvSpPr>
                <a:spLocks noChangeArrowheads="1"/>
              </p:cNvSpPr>
              <p:nvPr/>
            </p:nvSpPr>
            <p:spPr bwMode="auto">
              <a:xfrm>
                <a:off x="313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1" name="Rectangle 558"/>
              <p:cNvSpPr>
                <a:spLocks noChangeArrowheads="1"/>
              </p:cNvSpPr>
              <p:nvPr/>
            </p:nvSpPr>
            <p:spPr bwMode="auto">
              <a:xfrm>
                <a:off x="3136"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2" name="Rectangle 559"/>
              <p:cNvSpPr>
                <a:spLocks noChangeArrowheads="1"/>
              </p:cNvSpPr>
              <p:nvPr/>
            </p:nvSpPr>
            <p:spPr bwMode="auto">
              <a:xfrm>
                <a:off x="314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3" name="Freeform 560"/>
              <p:cNvSpPr>
                <a:spLocks/>
              </p:cNvSpPr>
              <p:nvPr/>
            </p:nvSpPr>
            <p:spPr bwMode="auto">
              <a:xfrm>
                <a:off x="3190" y="2096"/>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4" name="Rectangle 561"/>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5" name="Rectangle 562"/>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6" name="Rectangle 563"/>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7" name="Rectangle 564"/>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8" name="Rectangle 565"/>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9" name="Rectangle 566"/>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0" name="Rectangle 567"/>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1" name="Rectangle 568"/>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2" name="Rectangle 569"/>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3" name="Freeform 570"/>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4" name="Rectangle 571"/>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5" name="Rectangle 572"/>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6" name="Rectangle 573"/>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7" name="Rectangle 574"/>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8" name="Rectangle 575"/>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9" name="Rectangle 576"/>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0" name="Rectangle 577"/>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1" name="Freeform 578"/>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2" name="Rectangle 579"/>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3" name="Rectangle 580"/>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4" name="Rectangle 581"/>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5" name="Rectangle 582"/>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6" name="Rectangle 583"/>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7" name="Rectangle 584"/>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8" name="Rectangle 585"/>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9" name="Freeform 586"/>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0" name="Rectangle 587"/>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1" name="Rectangle 588"/>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2" name="Rectangle 589"/>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3" name="Rectangle 590"/>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4" name="Rectangle 591"/>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5" name="Rectangle 592"/>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6" name="Rectangle 593"/>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7" name="Freeform 594"/>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8" name="Rectangle 595"/>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9" name="Rectangle 596"/>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0" name="Rectangle 597"/>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1" name="Rectangle 598"/>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2" name="Rectangle 599"/>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3" name="Rectangle 600"/>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4" name="Rectangle 601"/>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5" name="Freeform 602"/>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6" name="Rectangle 603"/>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7" name="Rectangle 604"/>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8" name="Rectangle 605"/>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9" name="Rectangle 606"/>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320" name="Rectangle 608"/>
            <p:cNvSpPr>
              <a:spLocks noChangeArrowheads="1"/>
            </p:cNvSpPr>
            <p:nvPr/>
          </p:nvSpPr>
          <p:spPr bwMode="auto">
            <a:xfrm>
              <a:off x="490855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1" name="Rectangle 609"/>
            <p:cNvSpPr>
              <a:spLocks noChangeArrowheads="1"/>
            </p:cNvSpPr>
            <p:nvPr/>
          </p:nvSpPr>
          <p:spPr bwMode="auto">
            <a:xfrm>
              <a:off x="4916487"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2" name="Rectangle 610"/>
            <p:cNvSpPr>
              <a:spLocks noChangeArrowheads="1"/>
            </p:cNvSpPr>
            <p:nvPr/>
          </p:nvSpPr>
          <p:spPr bwMode="auto">
            <a:xfrm>
              <a:off x="4924425"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3" name="Freeform 611"/>
            <p:cNvSpPr>
              <a:spLocks/>
            </p:cNvSpPr>
            <p:nvPr/>
          </p:nvSpPr>
          <p:spPr bwMode="auto">
            <a:xfrm>
              <a:off x="5002212" y="3652838"/>
              <a:ext cx="9525" cy="9525"/>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4" name="Rectangle 612"/>
            <p:cNvSpPr>
              <a:spLocks noChangeArrowheads="1"/>
            </p:cNvSpPr>
            <p:nvPr/>
          </p:nvSpPr>
          <p:spPr bwMode="auto">
            <a:xfrm>
              <a:off x="4878387" y="3686176"/>
              <a:ext cx="146050"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5" name="Rectangle 613"/>
            <p:cNvSpPr>
              <a:spLocks noChangeArrowheads="1"/>
            </p:cNvSpPr>
            <p:nvPr/>
          </p:nvSpPr>
          <p:spPr bwMode="auto">
            <a:xfrm>
              <a:off x="4884737"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6" name="Rectangle 614"/>
            <p:cNvSpPr>
              <a:spLocks noChangeArrowheads="1"/>
            </p:cNvSpPr>
            <p:nvPr/>
          </p:nvSpPr>
          <p:spPr bwMode="auto">
            <a:xfrm>
              <a:off x="4892675" y="3692526"/>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7" name="Rectangle 615"/>
            <p:cNvSpPr>
              <a:spLocks noChangeArrowheads="1"/>
            </p:cNvSpPr>
            <p:nvPr/>
          </p:nvSpPr>
          <p:spPr bwMode="auto">
            <a:xfrm>
              <a:off x="4902200"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8" name="Rectangle 616"/>
            <p:cNvSpPr>
              <a:spLocks noChangeArrowheads="1"/>
            </p:cNvSpPr>
            <p:nvPr/>
          </p:nvSpPr>
          <p:spPr bwMode="auto">
            <a:xfrm>
              <a:off x="490855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9" name="Rectangle 617"/>
            <p:cNvSpPr>
              <a:spLocks noChangeArrowheads="1"/>
            </p:cNvSpPr>
            <p:nvPr/>
          </p:nvSpPr>
          <p:spPr bwMode="auto">
            <a:xfrm>
              <a:off x="4916487"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0" name="Rectangle 618"/>
            <p:cNvSpPr>
              <a:spLocks noChangeArrowheads="1"/>
            </p:cNvSpPr>
            <p:nvPr/>
          </p:nvSpPr>
          <p:spPr bwMode="auto">
            <a:xfrm>
              <a:off x="4924425"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1" name="Freeform 619"/>
            <p:cNvSpPr>
              <a:spLocks/>
            </p:cNvSpPr>
            <p:nvPr/>
          </p:nvSpPr>
          <p:spPr bwMode="auto">
            <a:xfrm>
              <a:off x="5002212" y="3700463"/>
              <a:ext cx="9525" cy="9525"/>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2" name="Rectangle 620"/>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3" name="Rectangle 621"/>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4" name="Rectangle 622"/>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5" name="Rectangle 623"/>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6" name="Rectangle 624"/>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7" name="Rectangle 625"/>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8" name="Rectangle 626"/>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9" name="Rectangle 627"/>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0" name="Rectangle 628"/>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1" name="Freeform 629"/>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2" name="Rectangle 630"/>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3" name="Rectangle 631"/>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4" name="Rectangle 632"/>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5" name="Rectangle 633"/>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6" name="Rectangle 634"/>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7" name="Rectangle 635"/>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8" name="Rectangle 636"/>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9" name="Freeform 637"/>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0" name="Rectangle 638"/>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1" name="Rectangle 639"/>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2" name="Rectangle 640"/>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3" name="Rectangle 641"/>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4" name="Rectangle 642"/>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5" name="Rectangle 643"/>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6" name="Rectangle 644"/>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7" name="Freeform 645"/>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8" name="Rectangle 646"/>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9" name="Rectangle 647"/>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0" name="Rectangle 648"/>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1" name="Rectangle 649"/>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2" name="Rectangle 650"/>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3" name="Rectangle 651"/>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4" name="Rectangle 652"/>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5" name="Freeform 653"/>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6" name="Rectangle 654"/>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7" name="Rectangle 655"/>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8" name="Rectangle 656"/>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9" name="Rectangle 657"/>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0" name="Rectangle 658"/>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1" name="Rectangle 659"/>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2" name="Rectangle 660"/>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3" name="Freeform 661"/>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4" name="Rectangle 662"/>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5" name="Rectangle 663"/>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6" name="Rectangle 664"/>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7" name="Rectangle 665"/>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8" name="Rectangle 666"/>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9" name="Rectangle 667"/>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0" name="Rectangle 668"/>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1" name="Freeform 669"/>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2" name="Rectangle 670"/>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3" name="Rectangle 671"/>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4" name="Rectangle 672"/>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5" name="Rectangle 673"/>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6" name="Rectangle 674"/>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7" name="Rectangle 675"/>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8" name="Rectangle 676"/>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9" name="Freeform 677"/>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0" name="Rectangle 678"/>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1" name="Rectangle 679"/>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2" name="Rectangle 680"/>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3" name="Rectangle 681"/>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4" name="Rectangle 682"/>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5" name="Rectangle 683"/>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6" name="Rectangle 684"/>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7" name="Rectangle 685"/>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8" name="Rectangle 686"/>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9" name="Freeform 687"/>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0" name="Rectangle 688"/>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1" name="Rectangle 689"/>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2" name="Rectangle 690"/>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3" name="Rectangle 691"/>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4" name="Rectangle 692"/>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5" name="Rectangle 693"/>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6" name="Rectangle 694"/>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7" name="Freeform 695"/>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8" name="Rectangle 696"/>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9" name="Rectangle 697"/>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0" name="Rectangle 698"/>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1" name="Rectangle 699"/>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2" name="Rectangle 700"/>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3" name="Rectangle 701"/>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4" name="Rectangle 702"/>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5" name="Freeform 703"/>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6" name="Rectangle 704"/>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7" name="Rectangle 705"/>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8" name="Rectangle 706"/>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9" name="Rectangle 707"/>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0" name="Rectangle 708"/>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1" name="Rectangle 709"/>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2" name="Rectangle 710"/>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3" name="Freeform 711"/>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4" name="Rectangle 712"/>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5" name="Rectangle 713"/>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6" name="Rectangle 714"/>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7" name="Rectangle 715"/>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8" name="Rectangle 716"/>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9" name="Rectangle 717"/>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0" name="Rectangle 718"/>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1" name="Freeform 719"/>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2" name="Rectangle 720"/>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3" name="Rectangle 721"/>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4" name="Rectangle 722"/>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5" name="Rectangle 723"/>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6" name="Rectangle 724"/>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7" name="Rectangle 725"/>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8" name="Rectangle 726"/>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9" name="Freeform 727"/>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0" name="Rectangle 728"/>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1" name="Rectangle 729"/>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2" name="Rectangle 730"/>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3" name="Rectangle 731"/>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4" name="Rectangle 732"/>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5" name="Rectangle 733"/>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6" name="Rectangle 734"/>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7" name="Freeform 735"/>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2" name="Group 5071"/>
          <p:cNvGrpSpPr/>
          <p:nvPr/>
        </p:nvGrpSpPr>
        <p:grpSpPr>
          <a:xfrm>
            <a:off x="5808662" y="3073400"/>
            <a:ext cx="438151" cy="569913"/>
            <a:chOff x="5808662" y="2046288"/>
            <a:chExt cx="438151" cy="569913"/>
          </a:xfrm>
        </p:grpSpPr>
        <p:sp>
          <p:nvSpPr>
            <p:cNvPr id="4448" name="Freeform 736"/>
            <p:cNvSpPr>
              <a:spLocks/>
            </p:cNvSpPr>
            <p:nvPr/>
          </p:nvSpPr>
          <p:spPr bwMode="auto">
            <a:xfrm>
              <a:off x="5816600" y="2046288"/>
              <a:ext cx="406400" cy="220663"/>
            </a:xfrm>
            <a:custGeom>
              <a:avLst/>
              <a:gdLst>
                <a:gd name="T0" fmla="*/ 429 w 512"/>
                <a:gd name="T1" fmla="*/ 122 h 276"/>
                <a:gd name="T2" fmla="*/ 429 w 512"/>
                <a:gd name="T3" fmla="*/ 116 h 276"/>
                <a:gd name="T4" fmla="*/ 426 w 512"/>
                <a:gd name="T5" fmla="*/ 93 h 276"/>
                <a:gd name="T6" fmla="*/ 419 w 512"/>
                <a:gd name="T7" fmla="*/ 71 h 276"/>
                <a:gd name="T8" fmla="*/ 406 w 512"/>
                <a:gd name="T9" fmla="*/ 52 h 276"/>
                <a:gd name="T10" fmla="*/ 388 w 512"/>
                <a:gd name="T11" fmla="*/ 34 h 276"/>
                <a:gd name="T12" fmla="*/ 368 w 512"/>
                <a:gd name="T13" fmla="*/ 19 h 276"/>
                <a:gd name="T14" fmla="*/ 345 w 512"/>
                <a:gd name="T15" fmla="*/ 9 h 276"/>
                <a:gd name="T16" fmla="*/ 318 w 512"/>
                <a:gd name="T17" fmla="*/ 1 h 276"/>
                <a:gd name="T18" fmla="*/ 289 w 512"/>
                <a:gd name="T19" fmla="*/ 0 h 276"/>
                <a:gd name="T20" fmla="*/ 271 w 512"/>
                <a:gd name="T21" fmla="*/ 1 h 276"/>
                <a:gd name="T22" fmla="*/ 237 w 512"/>
                <a:gd name="T23" fmla="*/ 9 h 276"/>
                <a:gd name="T24" fmla="*/ 206 w 512"/>
                <a:gd name="T25" fmla="*/ 21 h 276"/>
                <a:gd name="T26" fmla="*/ 181 w 512"/>
                <a:gd name="T27" fmla="*/ 41 h 276"/>
                <a:gd name="T28" fmla="*/ 171 w 512"/>
                <a:gd name="T29" fmla="*/ 52 h 276"/>
                <a:gd name="T30" fmla="*/ 153 w 512"/>
                <a:gd name="T31" fmla="*/ 45 h 276"/>
                <a:gd name="T32" fmla="*/ 133 w 512"/>
                <a:gd name="T33" fmla="*/ 43 h 276"/>
                <a:gd name="T34" fmla="*/ 120 w 512"/>
                <a:gd name="T35" fmla="*/ 45 h 276"/>
                <a:gd name="T36" fmla="*/ 97 w 512"/>
                <a:gd name="T37" fmla="*/ 50 h 276"/>
                <a:gd name="T38" fmla="*/ 88 w 512"/>
                <a:gd name="T39" fmla="*/ 55 h 276"/>
                <a:gd name="T40" fmla="*/ 66 w 512"/>
                <a:gd name="T41" fmla="*/ 71 h 276"/>
                <a:gd name="T42" fmla="*/ 57 w 512"/>
                <a:gd name="T43" fmla="*/ 86 h 276"/>
                <a:gd name="T44" fmla="*/ 52 w 512"/>
                <a:gd name="T45" fmla="*/ 100 h 276"/>
                <a:gd name="T46" fmla="*/ 52 w 512"/>
                <a:gd name="T47" fmla="*/ 109 h 276"/>
                <a:gd name="T48" fmla="*/ 30 w 512"/>
                <a:gd name="T49" fmla="*/ 124 h 276"/>
                <a:gd name="T50" fmla="*/ 14 w 512"/>
                <a:gd name="T51" fmla="*/ 142 h 276"/>
                <a:gd name="T52" fmla="*/ 3 w 512"/>
                <a:gd name="T53" fmla="*/ 163 h 276"/>
                <a:gd name="T54" fmla="*/ 0 w 512"/>
                <a:gd name="T55" fmla="*/ 185 h 276"/>
                <a:gd name="T56" fmla="*/ 2 w 512"/>
                <a:gd name="T57" fmla="*/ 203 h 276"/>
                <a:gd name="T58" fmla="*/ 16 w 512"/>
                <a:gd name="T59" fmla="*/ 233 h 276"/>
                <a:gd name="T60" fmla="*/ 43 w 512"/>
                <a:gd name="T61" fmla="*/ 258 h 276"/>
                <a:gd name="T62" fmla="*/ 79 w 512"/>
                <a:gd name="T63" fmla="*/ 273 h 276"/>
                <a:gd name="T64" fmla="*/ 99 w 512"/>
                <a:gd name="T65" fmla="*/ 276 h 276"/>
                <a:gd name="T66" fmla="*/ 111 w 512"/>
                <a:gd name="T67" fmla="*/ 276 h 276"/>
                <a:gd name="T68" fmla="*/ 124 w 512"/>
                <a:gd name="T69" fmla="*/ 276 h 276"/>
                <a:gd name="T70" fmla="*/ 352 w 512"/>
                <a:gd name="T71" fmla="*/ 276 h 276"/>
                <a:gd name="T72" fmla="*/ 358 w 512"/>
                <a:gd name="T73" fmla="*/ 276 h 276"/>
                <a:gd name="T74" fmla="*/ 363 w 512"/>
                <a:gd name="T75" fmla="*/ 276 h 276"/>
                <a:gd name="T76" fmla="*/ 379 w 512"/>
                <a:gd name="T77" fmla="*/ 276 h 276"/>
                <a:gd name="T78" fmla="*/ 417 w 512"/>
                <a:gd name="T79" fmla="*/ 276 h 276"/>
                <a:gd name="T80" fmla="*/ 455 w 512"/>
                <a:gd name="T81" fmla="*/ 271 h 276"/>
                <a:gd name="T82" fmla="*/ 483 w 512"/>
                <a:gd name="T83" fmla="*/ 253 h 276"/>
                <a:gd name="T84" fmla="*/ 505 w 512"/>
                <a:gd name="T85" fmla="*/ 230 h 276"/>
                <a:gd name="T86" fmla="*/ 512 w 512"/>
                <a:gd name="T87" fmla="*/ 199 h 276"/>
                <a:gd name="T88" fmla="*/ 510 w 512"/>
                <a:gd name="T89" fmla="*/ 185 h 276"/>
                <a:gd name="T90" fmla="*/ 498 w 512"/>
                <a:gd name="T91" fmla="*/ 160 h 276"/>
                <a:gd name="T92" fmla="*/ 476 w 512"/>
                <a:gd name="T93" fmla="*/ 138 h 276"/>
                <a:gd name="T94" fmla="*/ 446 w 512"/>
                <a:gd name="T95" fmla="*/ 125 h 276"/>
                <a:gd name="T96" fmla="*/ 429 w 512"/>
                <a:gd name="T97" fmla="*/ 12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276">
                  <a:moveTo>
                    <a:pt x="429" y="122"/>
                  </a:moveTo>
                  <a:lnTo>
                    <a:pt x="429" y="122"/>
                  </a:lnTo>
                  <a:lnTo>
                    <a:pt x="429" y="116"/>
                  </a:lnTo>
                  <a:lnTo>
                    <a:pt x="429" y="116"/>
                  </a:lnTo>
                  <a:lnTo>
                    <a:pt x="429" y="104"/>
                  </a:lnTo>
                  <a:lnTo>
                    <a:pt x="426" y="93"/>
                  </a:lnTo>
                  <a:lnTo>
                    <a:pt x="422" y="82"/>
                  </a:lnTo>
                  <a:lnTo>
                    <a:pt x="419" y="71"/>
                  </a:lnTo>
                  <a:lnTo>
                    <a:pt x="413" y="61"/>
                  </a:lnTo>
                  <a:lnTo>
                    <a:pt x="406" y="52"/>
                  </a:lnTo>
                  <a:lnTo>
                    <a:pt x="397" y="43"/>
                  </a:lnTo>
                  <a:lnTo>
                    <a:pt x="388" y="34"/>
                  </a:lnTo>
                  <a:lnTo>
                    <a:pt x="379" y="27"/>
                  </a:lnTo>
                  <a:lnTo>
                    <a:pt x="368" y="19"/>
                  </a:lnTo>
                  <a:lnTo>
                    <a:pt x="356" y="14"/>
                  </a:lnTo>
                  <a:lnTo>
                    <a:pt x="345" y="9"/>
                  </a:lnTo>
                  <a:lnTo>
                    <a:pt x="331" y="5"/>
                  </a:lnTo>
                  <a:lnTo>
                    <a:pt x="318" y="1"/>
                  </a:lnTo>
                  <a:lnTo>
                    <a:pt x="304" y="0"/>
                  </a:lnTo>
                  <a:lnTo>
                    <a:pt x="289" y="0"/>
                  </a:lnTo>
                  <a:lnTo>
                    <a:pt x="289" y="0"/>
                  </a:lnTo>
                  <a:lnTo>
                    <a:pt x="271" y="1"/>
                  </a:lnTo>
                  <a:lnTo>
                    <a:pt x="253" y="3"/>
                  </a:lnTo>
                  <a:lnTo>
                    <a:pt x="237" y="9"/>
                  </a:lnTo>
                  <a:lnTo>
                    <a:pt x="221" y="14"/>
                  </a:lnTo>
                  <a:lnTo>
                    <a:pt x="206" y="21"/>
                  </a:lnTo>
                  <a:lnTo>
                    <a:pt x="194" y="30"/>
                  </a:lnTo>
                  <a:lnTo>
                    <a:pt x="181" y="41"/>
                  </a:lnTo>
                  <a:lnTo>
                    <a:pt x="171" y="52"/>
                  </a:lnTo>
                  <a:lnTo>
                    <a:pt x="171" y="52"/>
                  </a:lnTo>
                  <a:lnTo>
                    <a:pt x="163" y="48"/>
                  </a:lnTo>
                  <a:lnTo>
                    <a:pt x="153" y="45"/>
                  </a:lnTo>
                  <a:lnTo>
                    <a:pt x="144" y="45"/>
                  </a:lnTo>
                  <a:lnTo>
                    <a:pt x="133" y="43"/>
                  </a:lnTo>
                  <a:lnTo>
                    <a:pt x="133" y="43"/>
                  </a:lnTo>
                  <a:lnTo>
                    <a:pt x="120" y="45"/>
                  </a:lnTo>
                  <a:lnTo>
                    <a:pt x="108" y="46"/>
                  </a:lnTo>
                  <a:lnTo>
                    <a:pt x="97" y="50"/>
                  </a:lnTo>
                  <a:lnTo>
                    <a:pt x="88" y="55"/>
                  </a:lnTo>
                  <a:lnTo>
                    <a:pt x="88" y="55"/>
                  </a:lnTo>
                  <a:lnTo>
                    <a:pt x="72" y="64"/>
                  </a:lnTo>
                  <a:lnTo>
                    <a:pt x="66" y="71"/>
                  </a:lnTo>
                  <a:lnTo>
                    <a:pt x="61" y="79"/>
                  </a:lnTo>
                  <a:lnTo>
                    <a:pt x="57" y="86"/>
                  </a:lnTo>
                  <a:lnTo>
                    <a:pt x="54" y="93"/>
                  </a:lnTo>
                  <a:lnTo>
                    <a:pt x="52" y="100"/>
                  </a:lnTo>
                  <a:lnTo>
                    <a:pt x="52" y="109"/>
                  </a:lnTo>
                  <a:lnTo>
                    <a:pt x="52" y="109"/>
                  </a:lnTo>
                  <a:lnTo>
                    <a:pt x="39" y="116"/>
                  </a:lnTo>
                  <a:lnTo>
                    <a:pt x="30" y="124"/>
                  </a:lnTo>
                  <a:lnTo>
                    <a:pt x="21" y="133"/>
                  </a:lnTo>
                  <a:lnTo>
                    <a:pt x="14" y="142"/>
                  </a:lnTo>
                  <a:lnTo>
                    <a:pt x="9" y="152"/>
                  </a:lnTo>
                  <a:lnTo>
                    <a:pt x="3" y="163"/>
                  </a:lnTo>
                  <a:lnTo>
                    <a:pt x="2" y="174"/>
                  </a:lnTo>
                  <a:lnTo>
                    <a:pt x="0" y="185"/>
                  </a:lnTo>
                  <a:lnTo>
                    <a:pt x="0" y="185"/>
                  </a:lnTo>
                  <a:lnTo>
                    <a:pt x="2" y="203"/>
                  </a:lnTo>
                  <a:lnTo>
                    <a:pt x="7" y="219"/>
                  </a:lnTo>
                  <a:lnTo>
                    <a:pt x="16" y="233"/>
                  </a:lnTo>
                  <a:lnTo>
                    <a:pt x="29" y="246"/>
                  </a:lnTo>
                  <a:lnTo>
                    <a:pt x="43" y="258"/>
                  </a:lnTo>
                  <a:lnTo>
                    <a:pt x="59" y="267"/>
                  </a:lnTo>
                  <a:lnTo>
                    <a:pt x="79" y="273"/>
                  </a:lnTo>
                  <a:lnTo>
                    <a:pt x="99" y="276"/>
                  </a:lnTo>
                  <a:lnTo>
                    <a:pt x="99" y="276"/>
                  </a:lnTo>
                  <a:lnTo>
                    <a:pt x="111" y="276"/>
                  </a:lnTo>
                  <a:lnTo>
                    <a:pt x="111" y="276"/>
                  </a:lnTo>
                  <a:lnTo>
                    <a:pt x="124" y="276"/>
                  </a:lnTo>
                  <a:lnTo>
                    <a:pt x="124" y="276"/>
                  </a:lnTo>
                  <a:lnTo>
                    <a:pt x="352" y="276"/>
                  </a:lnTo>
                  <a:lnTo>
                    <a:pt x="352" y="276"/>
                  </a:lnTo>
                  <a:lnTo>
                    <a:pt x="358" y="276"/>
                  </a:lnTo>
                  <a:lnTo>
                    <a:pt x="358" y="276"/>
                  </a:lnTo>
                  <a:lnTo>
                    <a:pt x="363" y="276"/>
                  </a:lnTo>
                  <a:lnTo>
                    <a:pt x="363" y="276"/>
                  </a:lnTo>
                  <a:lnTo>
                    <a:pt x="379" y="276"/>
                  </a:lnTo>
                  <a:lnTo>
                    <a:pt x="379" y="276"/>
                  </a:lnTo>
                  <a:lnTo>
                    <a:pt x="417" y="276"/>
                  </a:lnTo>
                  <a:lnTo>
                    <a:pt x="417" y="276"/>
                  </a:lnTo>
                  <a:lnTo>
                    <a:pt x="437" y="275"/>
                  </a:lnTo>
                  <a:lnTo>
                    <a:pt x="455" y="271"/>
                  </a:lnTo>
                  <a:lnTo>
                    <a:pt x="471" y="264"/>
                  </a:lnTo>
                  <a:lnTo>
                    <a:pt x="483" y="253"/>
                  </a:lnTo>
                  <a:lnTo>
                    <a:pt x="496" y="242"/>
                  </a:lnTo>
                  <a:lnTo>
                    <a:pt x="505" y="230"/>
                  </a:lnTo>
                  <a:lnTo>
                    <a:pt x="510" y="215"/>
                  </a:lnTo>
                  <a:lnTo>
                    <a:pt x="512" y="199"/>
                  </a:lnTo>
                  <a:lnTo>
                    <a:pt x="512" y="199"/>
                  </a:lnTo>
                  <a:lnTo>
                    <a:pt x="510" y="185"/>
                  </a:lnTo>
                  <a:lnTo>
                    <a:pt x="505" y="172"/>
                  </a:lnTo>
                  <a:lnTo>
                    <a:pt x="498" y="160"/>
                  </a:lnTo>
                  <a:lnTo>
                    <a:pt x="487" y="149"/>
                  </a:lnTo>
                  <a:lnTo>
                    <a:pt x="476" y="138"/>
                  </a:lnTo>
                  <a:lnTo>
                    <a:pt x="462" y="131"/>
                  </a:lnTo>
                  <a:lnTo>
                    <a:pt x="446" y="125"/>
                  </a:lnTo>
                  <a:lnTo>
                    <a:pt x="429" y="122"/>
                  </a:lnTo>
                  <a:lnTo>
                    <a:pt x="429" y="12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9" name="Rectangle 737"/>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0" name="Rectangle 738"/>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1" name="Rectangle 739"/>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2" name="Rectangle 740"/>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3" name="Rectangle 741"/>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4" name="Rectangle 742"/>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5" name="Rectangle 743"/>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6" name="Rectangle 744"/>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7" name="Rectangle 745"/>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8" name="Freeform 746"/>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9" name="Rectangle 747"/>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0" name="Rectangle 748"/>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1" name="Rectangle 749"/>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2" name="Rectangle 750"/>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3" name="Rectangle 751"/>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4" name="Rectangle 752"/>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5" name="Rectangle 753"/>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6" name="Freeform 754"/>
            <p:cNvSpPr>
              <a:spLocks/>
            </p:cNvSpPr>
            <p:nvPr/>
          </p:nvSpPr>
          <p:spPr bwMode="auto">
            <a:xfrm>
              <a:off x="6213475" y="2390776"/>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7" name="Rectangle 755"/>
            <p:cNvSpPr>
              <a:spLocks noChangeArrowheads="1"/>
            </p:cNvSpPr>
            <p:nvPr/>
          </p:nvSpPr>
          <p:spPr bwMode="auto">
            <a:xfrm>
              <a:off x="6129337" y="2413001"/>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8" name="Rectangle 756"/>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9" name="Rectangle 757"/>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0" name="Rectangle 758"/>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1" name="Rectangle 759"/>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2" name="Rectangle 760"/>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3" name="Rectangle 761"/>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4" name="Freeform 762"/>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5" name="Rectangle 763"/>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6" name="Rectangle 764"/>
            <p:cNvSpPr>
              <a:spLocks noChangeArrowheads="1"/>
            </p:cNvSpPr>
            <p:nvPr/>
          </p:nvSpPr>
          <p:spPr bwMode="auto">
            <a:xfrm>
              <a:off x="61325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7" name="Rectangle 765"/>
            <p:cNvSpPr>
              <a:spLocks noChangeArrowheads="1"/>
            </p:cNvSpPr>
            <p:nvPr/>
          </p:nvSpPr>
          <p:spPr bwMode="auto">
            <a:xfrm>
              <a:off x="6138862"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8" name="Rectangle 766"/>
            <p:cNvSpPr>
              <a:spLocks noChangeArrowheads="1"/>
            </p:cNvSpPr>
            <p:nvPr/>
          </p:nvSpPr>
          <p:spPr bwMode="auto">
            <a:xfrm>
              <a:off x="61452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9" name="Rectangle 767"/>
            <p:cNvSpPr>
              <a:spLocks noChangeArrowheads="1"/>
            </p:cNvSpPr>
            <p:nvPr/>
          </p:nvSpPr>
          <p:spPr bwMode="auto">
            <a:xfrm>
              <a:off x="614997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0" name="Rectangle 768"/>
            <p:cNvSpPr>
              <a:spLocks noChangeArrowheads="1"/>
            </p:cNvSpPr>
            <p:nvPr/>
          </p:nvSpPr>
          <p:spPr bwMode="auto">
            <a:xfrm>
              <a:off x="615632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1" name="Rectangle 769"/>
            <p:cNvSpPr>
              <a:spLocks noChangeArrowheads="1"/>
            </p:cNvSpPr>
            <p:nvPr/>
          </p:nvSpPr>
          <p:spPr bwMode="auto">
            <a:xfrm>
              <a:off x="6161087"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2" name="Freeform 770"/>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3" name="Rectangle 771"/>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4" name="Rectangle 772"/>
            <p:cNvSpPr>
              <a:spLocks noChangeArrowheads="1"/>
            </p:cNvSpPr>
            <p:nvPr/>
          </p:nvSpPr>
          <p:spPr bwMode="auto">
            <a:xfrm>
              <a:off x="61325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5" name="Rectangle 773"/>
            <p:cNvSpPr>
              <a:spLocks noChangeArrowheads="1"/>
            </p:cNvSpPr>
            <p:nvPr/>
          </p:nvSpPr>
          <p:spPr bwMode="auto">
            <a:xfrm>
              <a:off x="6138862"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6" name="Rectangle 774"/>
            <p:cNvSpPr>
              <a:spLocks noChangeArrowheads="1"/>
            </p:cNvSpPr>
            <p:nvPr/>
          </p:nvSpPr>
          <p:spPr bwMode="auto">
            <a:xfrm>
              <a:off x="61452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7" name="Rectangle 775"/>
            <p:cNvSpPr>
              <a:spLocks noChangeArrowheads="1"/>
            </p:cNvSpPr>
            <p:nvPr/>
          </p:nvSpPr>
          <p:spPr bwMode="auto">
            <a:xfrm>
              <a:off x="614997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8" name="Rectangle 776"/>
            <p:cNvSpPr>
              <a:spLocks noChangeArrowheads="1"/>
            </p:cNvSpPr>
            <p:nvPr/>
          </p:nvSpPr>
          <p:spPr bwMode="auto">
            <a:xfrm>
              <a:off x="615632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9" name="Rectangle 777"/>
            <p:cNvSpPr>
              <a:spLocks noChangeArrowheads="1"/>
            </p:cNvSpPr>
            <p:nvPr/>
          </p:nvSpPr>
          <p:spPr bwMode="auto">
            <a:xfrm>
              <a:off x="6161087"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0" name="Freeform 778"/>
            <p:cNvSpPr>
              <a:spLocks/>
            </p:cNvSpPr>
            <p:nvPr/>
          </p:nvSpPr>
          <p:spPr bwMode="auto">
            <a:xfrm>
              <a:off x="6213475" y="2489201"/>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1" name="Rectangle 779"/>
            <p:cNvSpPr>
              <a:spLocks noChangeArrowheads="1"/>
            </p:cNvSpPr>
            <p:nvPr/>
          </p:nvSpPr>
          <p:spPr bwMode="auto">
            <a:xfrm>
              <a:off x="6129337" y="2511426"/>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2" name="Rectangle 780"/>
            <p:cNvSpPr>
              <a:spLocks noChangeArrowheads="1"/>
            </p:cNvSpPr>
            <p:nvPr/>
          </p:nvSpPr>
          <p:spPr bwMode="auto">
            <a:xfrm>
              <a:off x="61325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3" name="Rectangle 781"/>
            <p:cNvSpPr>
              <a:spLocks noChangeArrowheads="1"/>
            </p:cNvSpPr>
            <p:nvPr/>
          </p:nvSpPr>
          <p:spPr bwMode="auto">
            <a:xfrm>
              <a:off x="6138862"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4" name="Rectangle 782"/>
            <p:cNvSpPr>
              <a:spLocks noChangeArrowheads="1"/>
            </p:cNvSpPr>
            <p:nvPr/>
          </p:nvSpPr>
          <p:spPr bwMode="auto">
            <a:xfrm>
              <a:off x="61452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5" name="Rectangle 783"/>
            <p:cNvSpPr>
              <a:spLocks noChangeArrowheads="1"/>
            </p:cNvSpPr>
            <p:nvPr/>
          </p:nvSpPr>
          <p:spPr bwMode="auto">
            <a:xfrm>
              <a:off x="614997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6" name="Rectangle 784"/>
            <p:cNvSpPr>
              <a:spLocks noChangeArrowheads="1"/>
            </p:cNvSpPr>
            <p:nvPr/>
          </p:nvSpPr>
          <p:spPr bwMode="auto">
            <a:xfrm>
              <a:off x="615632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7" name="Rectangle 785"/>
            <p:cNvSpPr>
              <a:spLocks noChangeArrowheads="1"/>
            </p:cNvSpPr>
            <p:nvPr/>
          </p:nvSpPr>
          <p:spPr bwMode="auto">
            <a:xfrm>
              <a:off x="6161087"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8" name="Freeform 786"/>
            <p:cNvSpPr>
              <a:spLocks/>
            </p:cNvSpPr>
            <p:nvPr/>
          </p:nvSpPr>
          <p:spPr bwMode="auto">
            <a:xfrm>
              <a:off x="6213475" y="2520951"/>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9" name="Rectangle 787"/>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0" name="Rectangle 788"/>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1" name="Rectangle 789"/>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2" name="Rectangle 790"/>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3" name="Rectangle 791"/>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4" name="Rectangle 792"/>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5" name="Rectangle 793"/>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6" name="Freeform 794"/>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7" name="Rectangle 795"/>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8" name="Rectangle 796"/>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9" name="Rectangle 797"/>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0" name="Rectangle 798"/>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1" name="Rectangle 799"/>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2" name="Rectangle 800"/>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3" name="Rectangle 801"/>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4" name="Rectangle 802"/>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5" name="Rectangle 803"/>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6" name="Freeform 804"/>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7" name="Rectangle 805"/>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8" name="Rectangle 806"/>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9" name="Rectangle 807"/>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4" name="Rectangle 809"/>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5" name="Rectangle 810"/>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6" name="Rectangle 811"/>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7" name="Rectangle 812"/>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8" name="Freeform 813"/>
            <p:cNvSpPr>
              <a:spLocks/>
            </p:cNvSpPr>
            <p:nvPr/>
          </p:nvSpPr>
          <p:spPr bwMode="auto">
            <a:xfrm>
              <a:off x="6213475" y="2390775"/>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9" name="Rectangle 814"/>
            <p:cNvSpPr>
              <a:spLocks noChangeArrowheads="1"/>
            </p:cNvSpPr>
            <p:nvPr/>
          </p:nvSpPr>
          <p:spPr bwMode="auto">
            <a:xfrm>
              <a:off x="6129337" y="2413000"/>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0" name="Rectangle 815"/>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1" name="Rectangle 816"/>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2" name="Rectangle 817"/>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3" name="Rectangle 818"/>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4" name="Rectangle 819"/>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5" name="Rectangle 820"/>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6" name="Freeform 821"/>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7" name="Rectangle 822"/>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8" name="Rectangle 823"/>
            <p:cNvSpPr>
              <a:spLocks noChangeArrowheads="1"/>
            </p:cNvSpPr>
            <p:nvPr/>
          </p:nvSpPr>
          <p:spPr bwMode="auto">
            <a:xfrm>
              <a:off x="61325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9" name="Rectangle 824"/>
            <p:cNvSpPr>
              <a:spLocks noChangeArrowheads="1"/>
            </p:cNvSpPr>
            <p:nvPr/>
          </p:nvSpPr>
          <p:spPr bwMode="auto">
            <a:xfrm>
              <a:off x="6138862"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0" name="Rectangle 825"/>
            <p:cNvSpPr>
              <a:spLocks noChangeArrowheads="1"/>
            </p:cNvSpPr>
            <p:nvPr/>
          </p:nvSpPr>
          <p:spPr bwMode="auto">
            <a:xfrm>
              <a:off x="61452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1" name="Rectangle 826"/>
            <p:cNvSpPr>
              <a:spLocks noChangeArrowheads="1"/>
            </p:cNvSpPr>
            <p:nvPr/>
          </p:nvSpPr>
          <p:spPr bwMode="auto">
            <a:xfrm>
              <a:off x="614997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2" name="Rectangle 827"/>
            <p:cNvSpPr>
              <a:spLocks noChangeArrowheads="1"/>
            </p:cNvSpPr>
            <p:nvPr/>
          </p:nvSpPr>
          <p:spPr bwMode="auto">
            <a:xfrm>
              <a:off x="615632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3" name="Rectangle 828"/>
            <p:cNvSpPr>
              <a:spLocks noChangeArrowheads="1"/>
            </p:cNvSpPr>
            <p:nvPr/>
          </p:nvSpPr>
          <p:spPr bwMode="auto">
            <a:xfrm>
              <a:off x="6161087"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4" name="Freeform 829"/>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5" name="Rectangle 830"/>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6" name="Rectangle 831"/>
            <p:cNvSpPr>
              <a:spLocks noChangeArrowheads="1"/>
            </p:cNvSpPr>
            <p:nvPr/>
          </p:nvSpPr>
          <p:spPr bwMode="auto">
            <a:xfrm>
              <a:off x="61325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7" name="Rectangle 832"/>
            <p:cNvSpPr>
              <a:spLocks noChangeArrowheads="1"/>
            </p:cNvSpPr>
            <p:nvPr/>
          </p:nvSpPr>
          <p:spPr bwMode="auto">
            <a:xfrm>
              <a:off x="6138862"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8" name="Rectangle 833"/>
            <p:cNvSpPr>
              <a:spLocks noChangeArrowheads="1"/>
            </p:cNvSpPr>
            <p:nvPr/>
          </p:nvSpPr>
          <p:spPr bwMode="auto">
            <a:xfrm>
              <a:off x="61452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9" name="Rectangle 834"/>
            <p:cNvSpPr>
              <a:spLocks noChangeArrowheads="1"/>
            </p:cNvSpPr>
            <p:nvPr/>
          </p:nvSpPr>
          <p:spPr bwMode="auto">
            <a:xfrm>
              <a:off x="614997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0" name="Rectangle 835"/>
            <p:cNvSpPr>
              <a:spLocks noChangeArrowheads="1"/>
            </p:cNvSpPr>
            <p:nvPr/>
          </p:nvSpPr>
          <p:spPr bwMode="auto">
            <a:xfrm>
              <a:off x="615632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1" name="Rectangle 836"/>
            <p:cNvSpPr>
              <a:spLocks noChangeArrowheads="1"/>
            </p:cNvSpPr>
            <p:nvPr/>
          </p:nvSpPr>
          <p:spPr bwMode="auto">
            <a:xfrm>
              <a:off x="6161087"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2" name="Freeform 837"/>
            <p:cNvSpPr>
              <a:spLocks/>
            </p:cNvSpPr>
            <p:nvPr/>
          </p:nvSpPr>
          <p:spPr bwMode="auto">
            <a:xfrm>
              <a:off x="6213475" y="2489200"/>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3" name="Rectangle 838"/>
            <p:cNvSpPr>
              <a:spLocks noChangeArrowheads="1"/>
            </p:cNvSpPr>
            <p:nvPr/>
          </p:nvSpPr>
          <p:spPr bwMode="auto">
            <a:xfrm>
              <a:off x="6129337" y="2511425"/>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4" name="Rectangle 839"/>
            <p:cNvSpPr>
              <a:spLocks noChangeArrowheads="1"/>
            </p:cNvSpPr>
            <p:nvPr/>
          </p:nvSpPr>
          <p:spPr bwMode="auto">
            <a:xfrm>
              <a:off x="61325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5" name="Rectangle 840"/>
            <p:cNvSpPr>
              <a:spLocks noChangeArrowheads="1"/>
            </p:cNvSpPr>
            <p:nvPr/>
          </p:nvSpPr>
          <p:spPr bwMode="auto">
            <a:xfrm>
              <a:off x="6138862"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6" name="Rectangle 841"/>
            <p:cNvSpPr>
              <a:spLocks noChangeArrowheads="1"/>
            </p:cNvSpPr>
            <p:nvPr/>
          </p:nvSpPr>
          <p:spPr bwMode="auto">
            <a:xfrm>
              <a:off x="61452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7" name="Rectangle 842"/>
            <p:cNvSpPr>
              <a:spLocks noChangeArrowheads="1"/>
            </p:cNvSpPr>
            <p:nvPr/>
          </p:nvSpPr>
          <p:spPr bwMode="auto">
            <a:xfrm>
              <a:off x="614997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8" name="Rectangle 843"/>
            <p:cNvSpPr>
              <a:spLocks noChangeArrowheads="1"/>
            </p:cNvSpPr>
            <p:nvPr/>
          </p:nvSpPr>
          <p:spPr bwMode="auto">
            <a:xfrm>
              <a:off x="615632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9" name="Rectangle 844"/>
            <p:cNvSpPr>
              <a:spLocks noChangeArrowheads="1"/>
            </p:cNvSpPr>
            <p:nvPr/>
          </p:nvSpPr>
          <p:spPr bwMode="auto">
            <a:xfrm>
              <a:off x="6161087"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0" name="Freeform 845"/>
            <p:cNvSpPr>
              <a:spLocks/>
            </p:cNvSpPr>
            <p:nvPr/>
          </p:nvSpPr>
          <p:spPr bwMode="auto">
            <a:xfrm>
              <a:off x="6213475" y="2520950"/>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1" name="Rectangle 846"/>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2" name="Rectangle 847"/>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3" name="Rectangle 848"/>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4" name="Rectangle 849"/>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5" name="Rectangle 850"/>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6" name="Rectangle 851"/>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7" name="Rectangle 852"/>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8" name="Freeform 853"/>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9" name="Freeform 854"/>
            <p:cNvSpPr>
              <a:spLocks/>
            </p:cNvSpPr>
            <p:nvPr/>
          </p:nvSpPr>
          <p:spPr bwMode="auto">
            <a:xfrm>
              <a:off x="5808662" y="2195513"/>
              <a:ext cx="422275" cy="288925"/>
            </a:xfrm>
            <a:custGeom>
              <a:avLst/>
              <a:gdLst>
                <a:gd name="T0" fmla="*/ 527 w 530"/>
                <a:gd name="T1" fmla="*/ 361 h 365"/>
                <a:gd name="T2" fmla="*/ 458 w 530"/>
                <a:gd name="T3" fmla="*/ 356 h 365"/>
                <a:gd name="T4" fmla="*/ 395 w 530"/>
                <a:gd name="T5" fmla="*/ 336 h 365"/>
                <a:gd name="T6" fmla="*/ 336 w 530"/>
                <a:gd name="T7" fmla="*/ 303 h 365"/>
                <a:gd name="T8" fmla="*/ 284 w 530"/>
                <a:gd name="T9" fmla="*/ 260 h 365"/>
                <a:gd name="T10" fmla="*/ 260 w 530"/>
                <a:gd name="T11" fmla="*/ 235 h 365"/>
                <a:gd name="T12" fmla="*/ 223 w 530"/>
                <a:gd name="T13" fmla="*/ 178 h 365"/>
                <a:gd name="T14" fmla="*/ 196 w 530"/>
                <a:gd name="T15" fmla="*/ 116 h 365"/>
                <a:gd name="T16" fmla="*/ 183 w 530"/>
                <a:gd name="T17" fmla="*/ 50 h 365"/>
                <a:gd name="T18" fmla="*/ 181 w 530"/>
                <a:gd name="T19" fmla="*/ 16 h 365"/>
                <a:gd name="T20" fmla="*/ 266 w 530"/>
                <a:gd name="T21" fmla="*/ 16 h 365"/>
                <a:gd name="T22" fmla="*/ 402 w 530"/>
                <a:gd name="T23" fmla="*/ 14 h 365"/>
                <a:gd name="T24" fmla="*/ 491 w 530"/>
                <a:gd name="T25" fmla="*/ 10 h 365"/>
                <a:gd name="T26" fmla="*/ 528 w 530"/>
                <a:gd name="T27" fmla="*/ 3 h 365"/>
                <a:gd name="T28" fmla="*/ 530 w 530"/>
                <a:gd name="T29" fmla="*/ 1 h 365"/>
                <a:gd name="T30" fmla="*/ 527 w 530"/>
                <a:gd name="T31" fmla="*/ 0 h 365"/>
                <a:gd name="T32" fmla="*/ 521 w 530"/>
                <a:gd name="T33" fmla="*/ 0 h 365"/>
                <a:gd name="T34" fmla="*/ 519 w 530"/>
                <a:gd name="T35" fmla="*/ 1 h 365"/>
                <a:gd name="T36" fmla="*/ 501 w 530"/>
                <a:gd name="T37" fmla="*/ 5 h 365"/>
                <a:gd name="T38" fmla="*/ 374 w 530"/>
                <a:gd name="T39" fmla="*/ 10 h 365"/>
                <a:gd name="T40" fmla="*/ 266 w 530"/>
                <a:gd name="T41" fmla="*/ 10 h 365"/>
                <a:gd name="T42" fmla="*/ 79 w 530"/>
                <a:gd name="T43" fmla="*/ 7 h 365"/>
                <a:gd name="T44" fmla="*/ 11 w 530"/>
                <a:gd name="T45" fmla="*/ 1 h 365"/>
                <a:gd name="T46" fmla="*/ 9 w 530"/>
                <a:gd name="T47" fmla="*/ 0 h 365"/>
                <a:gd name="T48" fmla="*/ 5 w 530"/>
                <a:gd name="T49" fmla="*/ 0 h 365"/>
                <a:gd name="T50" fmla="*/ 0 w 530"/>
                <a:gd name="T51" fmla="*/ 1 h 365"/>
                <a:gd name="T52" fmla="*/ 0 w 530"/>
                <a:gd name="T53" fmla="*/ 3 h 365"/>
                <a:gd name="T54" fmla="*/ 14 w 530"/>
                <a:gd name="T55" fmla="*/ 7 h 365"/>
                <a:gd name="T56" fmla="*/ 109 w 530"/>
                <a:gd name="T57" fmla="*/ 14 h 365"/>
                <a:gd name="T58" fmla="*/ 169 w 530"/>
                <a:gd name="T59" fmla="*/ 14 h 365"/>
                <a:gd name="T60" fmla="*/ 176 w 530"/>
                <a:gd name="T61" fmla="*/ 84 h 365"/>
                <a:gd name="T62" fmla="*/ 196 w 530"/>
                <a:gd name="T63" fmla="*/ 149 h 365"/>
                <a:gd name="T64" fmla="*/ 226 w 530"/>
                <a:gd name="T65" fmla="*/ 208 h 365"/>
                <a:gd name="T66" fmla="*/ 271 w 530"/>
                <a:gd name="T67" fmla="*/ 262 h 365"/>
                <a:gd name="T68" fmla="*/ 296 w 530"/>
                <a:gd name="T69" fmla="*/ 285 h 365"/>
                <a:gd name="T70" fmla="*/ 356 w 530"/>
                <a:gd name="T71" fmla="*/ 323 h 365"/>
                <a:gd name="T72" fmla="*/ 420 w 530"/>
                <a:gd name="T73" fmla="*/ 350 h 365"/>
                <a:gd name="T74" fmla="*/ 489 w 530"/>
                <a:gd name="T75" fmla="*/ 363 h 365"/>
                <a:gd name="T76" fmla="*/ 527 w 530"/>
                <a:gd name="T77" fmla="*/ 365 h 365"/>
                <a:gd name="T78" fmla="*/ 530 w 530"/>
                <a:gd name="T79" fmla="*/ 363 h 365"/>
                <a:gd name="T80" fmla="*/ 530 w 530"/>
                <a:gd name="T81" fmla="*/ 363 h 365"/>
                <a:gd name="T82" fmla="*/ 527 w 530"/>
                <a:gd name="T83" fmla="*/ 361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0" h="365">
                  <a:moveTo>
                    <a:pt x="527" y="361"/>
                  </a:moveTo>
                  <a:lnTo>
                    <a:pt x="527" y="361"/>
                  </a:lnTo>
                  <a:lnTo>
                    <a:pt x="492" y="359"/>
                  </a:lnTo>
                  <a:lnTo>
                    <a:pt x="458" y="356"/>
                  </a:lnTo>
                  <a:lnTo>
                    <a:pt x="426" y="347"/>
                  </a:lnTo>
                  <a:lnTo>
                    <a:pt x="395" y="336"/>
                  </a:lnTo>
                  <a:lnTo>
                    <a:pt x="365" y="321"/>
                  </a:lnTo>
                  <a:lnTo>
                    <a:pt x="336" y="303"/>
                  </a:lnTo>
                  <a:lnTo>
                    <a:pt x="309" y="284"/>
                  </a:lnTo>
                  <a:lnTo>
                    <a:pt x="284" y="260"/>
                  </a:lnTo>
                  <a:lnTo>
                    <a:pt x="284" y="260"/>
                  </a:lnTo>
                  <a:lnTo>
                    <a:pt x="260" y="235"/>
                  </a:lnTo>
                  <a:lnTo>
                    <a:pt x="239" y="208"/>
                  </a:lnTo>
                  <a:lnTo>
                    <a:pt x="223" y="178"/>
                  </a:lnTo>
                  <a:lnTo>
                    <a:pt x="208" y="149"/>
                  </a:lnTo>
                  <a:lnTo>
                    <a:pt x="196" y="116"/>
                  </a:lnTo>
                  <a:lnTo>
                    <a:pt x="187" y="84"/>
                  </a:lnTo>
                  <a:lnTo>
                    <a:pt x="183" y="50"/>
                  </a:lnTo>
                  <a:lnTo>
                    <a:pt x="181" y="16"/>
                  </a:lnTo>
                  <a:lnTo>
                    <a:pt x="181" y="16"/>
                  </a:lnTo>
                  <a:lnTo>
                    <a:pt x="266" y="16"/>
                  </a:lnTo>
                  <a:lnTo>
                    <a:pt x="266" y="16"/>
                  </a:lnTo>
                  <a:lnTo>
                    <a:pt x="313" y="16"/>
                  </a:lnTo>
                  <a:lnTo>
                    <a:pt x="402" y="14"/>
                  </a:lnTo>
                  <a:lnTo>
                    <a:pt x="449" y="12"/>
                  </a:lnTo>
                  <a:lnTo>
                    <a:pt x="491" y="10"/>
                  </a:lnTo>
                  <a:lnTo>
                    <a:pt x="519" y="7"/>
                  </a:lnTo>
                  <a:lnTo>
                    <a:pt x="528" y="3"/>
                  </a:lnTo>
                  <a:lnTo>
                    <a:pt x="530" y="1"/>
                  </a:lnTo>
                  <a:lnTo>
                    <a:pt x="530" y="1"/>
                  </a:lnTo>
                  <a:lnTo>
                    <a:pt x="530" y="0"/>
                  </a:lnTo>
                  <a:lnTo>
                    <a:pt x="527" y="0"/>
                  </a:lnTo>
                  <a:lnTo>
                    <a:pt x="527" y="0"/>
                  </a:lnTo>
                  <a:lnTo>
                    <a:pt x="521" y="0"/>
                  </a:lnTo>
                  <a:lnTo>
                    <a:pt x="519" y="1"/>
                  </a:lnTo>
                  <a:lnTo>
                    <a:pt x="519" y="1"/>
                  </a:lnTo>
                  <a:lnTo>
                    <a:pt x="514" y="3"/>
                  </a:lnTo>
                  <a:lnTo>
                    <a:pt x="501" y="5"/>
                  </a:lnTo>
                  <a:lnTo>
                    <a:pt x="451" y="7"/>
                  </a:lnTo>
                  <a:lnTo>
                    <a:pt x="374" y="10"/>
                  </a:lnTo>
                  <a:lnTo>
                    <a:pt x="266" y="10"/>
                  </a:lnTo>
                  <a:lnTo>
                    <a:pt x="266" y="10"/>
                  </a:lnTo>
                  <a:lnTo>
                    <a:pt x="158" y="10"/>
                  </a:lnTo>
                  <a:lnTo>
                    <a:pt x="79" y="7"/>
                  </a:lnTo>
                  <a:lnTo>
                    <a:pt x="30" y="5"/>
                  </a:lnTo>
                  <a:lnTo>
                    <a:pt x="11" y="1"/>
                  </a:lnTo>
                  <a:lnTo>
                    <a:pt x="11" y="1"/>
                  </a:lnTo>
                  <a:lnTo>
                    <a:pt x="9" y="0"/>
                  </a:lnTo>
                  <a:lnTo>
                    <a:pt x="5" y="0"/>
                  </a:lnTo>
                  <a:lnTo>
                    <a:pt x="5" y="0"/>
                  </a:lnTo>
                  <a:lnTo>
                    <a:pt x="2" y="0"/>
                  </a:lnTo>
                  <a:lnTo>
                    <a:pt x="0" y="1"/>
                  </a:lnTo>
                  <a:lnTo>
                    <a:pt x="0" y="1"/>
                  </a:lnTo>
                  <a:lnTo>
                    <a:pt x="0" y="3"/>
                  </a:lnTo>
                  <a:lnTo>
                    <a:pt x="3" y="5"/>
                  </a:lnTo>
                  <a:lnTo>
                    <a:pt x="14" y="7"/>
                  </a:lnTo>
                  <a:lnTo>
                    <a:pt x="55" y="10"/>
                  </a:lnTo>
                  <a:lnTo>
                    <a:pt x="109" y="14"/>
                  </a:lnTo>
                  <a:lnTo>
                    <a:pt x="169" y="14"/>
                  </a:lnTo>
                  <a:lnTo>
                    <a:pt x="169" y="14"/>
                  </a:lnTo>
                  <a:lnTo>
                    <a:pt x="171" y="50"/>
                  </a:lnTo>
                  <a:lnTo>
                    <a:pt x="176" y="84"/>
                  </a:lnTo>
                  <a:lnTo>
                    <a:pt x="183" y="116"/>
                  </a:lnTo>
                  <a:lnTo>
                    <a:pt x="196" y="149"/>
                  </a:lnTo>
                  <a:lnTo>
                    <a:pt x="210" y="179"/>
                  </a:lnTo>
                  <a:lnTo>
                    <a:pt x="226" y="208"/>
                  </a:lnTo>
                  <a:lnTo>
                    <a:pt x="248" y="235"/>
                  </a:lnTo>
                  <a:lnTo>
                    <a:pt x="271" y="262"/>
                  </a:lnTo>
                  <a:lnTo>
                    <a:pt x="271" y="262"/>
                  </a:lnTo>
                  <a:lnTo>
                    <a:pt x="296" y="285"/>
                  </a:lnTo>
                  <a:lnTo>
                    <a:pt x="325" y="305"/>
                  </a:lnTo>
                  <a:lnTo>
                    <a:pt x="356" y="323"/>
                  </a:lnTo>
                  <a:lnTo>
                    <a:pt x="386" y="339"/>
                  </a:lnTo>
                  <a:lnTo>
                    <a:pt x="420" y="350"/>
                  </a:lnTo>
                  <a:lnTo>
                    <a:pt x="455" y="359"/>
                  </a:lnTo>
                  <a:lnTo>
                    <a:pt x="489" y="363"/>
                  </a:lnTo>
                  <a:lnTo>
                    <a:pt x="527" y="365"/>
                  </a:lnTo>
                  <a:lnTo>
                    <a:pt x="527" y="365"/>
                  </a:lnTo>
                  <a:lnTo>
                    <a:pt x="530" y="365"/>
                  </a:lnTo>
                  <a:lnTo>
                    <a:pt x="530" y="363"/>
                  </a:lnTo>
                  <a:lnTo>
                    <a:pt x="530" y="363"/>
                  </a:lnTo>
                  <a:lnTo>
                    <a:pt x="530" y="363"/>
                  </a:lnTo>
                  <a:lnTo>
                    <a:pt x="527" y="361"/>
                  </a:lnTo>
                  <a:lnTo>
                    <a:pt x="527" y="36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9" name="Group 5068"/>
          <p:cNvGrpSpPr/>
          <p:nvPr/>
        </p:nvGrpSpPr>
        <p:grpSpPr>
          <a:xfrm>
            <a:off x="7878762" y="3286125"/>
            <a:ext cx="790575" cy="263525"/>
            <a:chOff x="7878762" y="2259013"/>
            <a:chExt cx="790575" cy="263525"/>
          </a:xfrm>
        </p:grpSpPr>
        <p:sp>
          <p:nvSpPr>
            <p:cNvPr id="4230" name="Freeform 855"/>
            <p:cNvSpPr>
              <a:spLocks/>
            </p:cNvSpPr>
            <p:nvPr/>
          </p:nvSpPr>
          <p:spPr bwMode="auto">
            <a:xfrm>
              <a:off x="7948612" y="2446338"/>
              <a:ext cx="120650" cy="26988"/>
            </a:xfrm>
            <a:custGeom>
              <a:avLst/>
              <a:gdLst>
                <a:gd name="T0" fmla="*/ 0 w 153"/>
                <a:gd name="T1" fmla="*/ 16 h 34"/>
                <a:gd name="T2" fmla="*/ 0 w 153"/>
                <a:gd name="T3" fmla="*/ 16 h 34"/>
                <a:gd name="T4" fmla="*/ 2 w 153"/>
                <a:gd name="T5" fmla="*/ 13 h 34"/>
                <a:gd name="T6" fmla="*/ 7 w 153"/>
                <a:gd name="T7" fmla="*/ 11 h 34"/>
                <a:gd name="T8" fmla="*/ 23 w 153"/>
                <a:gd name="T9" fmla="*/ 5 h 34"/>
                <a:gd name="T10" fmla="*/ 46 w 153"/>
                <a:gd name="T11" fmla="*/ 2 h 34"/>
                <a:gd name="T12" fmla="*/ 77 w 153"/>
                <a:gd name="T13" fmla="*/ 0 h 34"/>
                <a:gd name="T14" fmla="*/ 77 w 153"/>
                <a:gd name="T15" fmla="*/ 0 h 34"/>
                <a:gd name="T16" fmla="*/ 106 w 153"/>
                <a:gd name="T17" fmla="*/ 2 h 34"/>
                <a:gd name="T18" fmla="*/ 131 w 153"/>
                <a:gd name="T19" fmla="*/ 5 h 34"/>
                <a:gd name="T20" fmla="*/ 147 w 153"/>
                <a:gd name="T21" fmla="*/ 11 h 34"/>
                <a:gd name="T22" fmla="*/ 151 w 153"/>
                <a:gd name="T23" fmla="*/ 13 h 34"/>
                <a:gd name="T24" fmla="*/ 153 w 153"/>
                <a:gd name="T25" fmla="*/ 16 h 34"/>
                <a:gd name="T26" fmla="*/ 153 w 153"/>
                <a:gd name="T27" fmla="*/ 16 h 34"/>
                <a:gd name="T28" fmla="*/ 151 w 153"/>
                <a:gd name="T29" fmla="*/ 20 h 34"/>
                <a:gd name="T30" fmla="*/ 147 w 153"/>
                <a:gd name="T31" fmla="*/ 23 h 34"/>
                <a:gd name="T32" fmla="*/ 131 w 153"/>
                <a:gd name="T33" fmla="*/ 29 h 34"/>
                <a:gd name="T34" fmla="*/ 106 w 153"/>
                <a:gd name="T35" fmla="*/ 32 h 34"/>
                <a:gd name="T36" fmla="*/ 77 w 153"/>
                <a:gd name="T37" fmla="*/ 34 h 34"/>
                <a:gd name="T38" fmla="*/ 77 w 153"/>
                <a:gd name="T39" fmla="*/ 34 h 34"/>
                <a:gd name="T40" fmla="*/ 46 w 153"/>
                <a:gd name="T41" fmla="*/ 32 h 34"/>
                <a:gd name="T42" fmla="*/ 23 w 153"/>
                <a:gd name="T43" fmla="*/ 29 h 34"/>
                <a:gd name="T44" fmla="*/ 7 w 153"/>
                <a:gd name="T45" fmla="*/ 23 h 34"/>
                <a:gd name="T46" fmla="*/ 2 w 153"/>
                <a:gd name="T47" fmla="*/ 20 h 34"/>
                <a:gd name="T48" fmla="*/ 0 w 153"/>
                <a:gd name="T49" fmla="*/ 16 h 34"/>
                <a:gd name="T50" fmla="*/ 0 w 153"/>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3" h="34">
                  <a:moveTo>
                    <a:pt x="0" y="16"/>
                  </a:moveTo>
                  <a:lnTo>
                    <a:pt x="0" y="16"/>
                  </a:lnTo>
                  <a:lnTo>
                    <a:pt x="2" y="13"/>
                  </a:lnTo>
                  <a:lnTo>
                    <a:pt x="7" y="11"/>
                  </a:lnTo>
                  <a:lnTo>
                    <a:pt x="23" y="5"/>
                  </a:lnTo>
                  <a:lnTo>
                    <a:pt x="46" y="2"/>
                  </a:lnTo>
                  <a:lnTo>
                    <a:pt x="77" y="0"/>
                  </a:lnTo>
                  <a:lnTo>
                    <a:pt x="77" y="0"/>
                  </a:lnTo>
                  <a:lnTo>
                    <a:pt x="106" y="2"/>
                  </a:lnTo>
                  <a:lnTo>
                    <a:pt x="131" y="5"/>
                  </a:lnTo>
                  <a:lnTo>
                    <a:pt x="147" y="11"/>
                  </a:lnTo>
                  <a:lnTo>
                    <a:pt x="151" y="13"/>
                  </a:lnTo>
                  <a:lnTo>
                    <a:pt x="153" y="16"/>
                  </a:lnTo>
                  <a:lnTo>
                    <a:pt x="153" y="16"/>
                  </a:lnTo>
                  <a:lnTo>
                    <a:pt x="151" y="20"/>
                  </a:lnTo>
                  <a:lnTo>
                    <a:pt x="147" y="23"/>
                  </a:lnTo>
                  <a:lnTo>
                    <a:pt x="131" y="29"/>
                  </a:lnTo>
                  <a:lnTo>
                    <a:pt x="106" y="32"/>
                  </a:lnTo>
                  <a:lnTo>
                    <a:pt x="77" y="34"/>
                  </a:lnTo>
                  <a:lnTo>
                    <a:pt x="77" y="34"/>
                  </a:lnTo>
                  <a:lnTo>
                    <a:pt x="46" y="32"/>
                  </a:lnTo>
                  <a:lnTo>
                    <a:pt x="23" y="29"/>
                  </a:lnTo>
                  <a:lnTo>
                    <a:pt x="7" y="23"/>
                  </a:lnTo>
                  <a:lnTo>
                    <a:pt x="2" y="20"/>
                  </a:lnTo>
                  <a:lnTo>
                    <a:pt x="0" y="16"/>
                  </a:lnTo>
                  <a:lnTo>
                    <a:pt x="0" y="1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1" name="Freeform 856"/>
            <p:cNvSpPr>
              <a:spLocks/>
            </p:cNvSpPr>
            <p:nvPr/>
          </p:nvSpPr>
          <p:spPr bwMode="auto">
            <a:xfrm>
              <a:off x="8472487" y="2446338"/>
              <a:ext cx="120650" cy="26988"/>
            </a:xfrm>
            <a:custGeom>
              <a:avLst/>
              <a:gdLst>
                <a:gd name="T0" fmla="*/ 0 w 152"/>
                <a:gd name="T1" fmla="*/ 16 h 34"/>
                <a:gd name="T2" fmla="*/ 0 w 152"/>
                <a:gd name="T3" fmla="*/ 16 h 34"/>
                <a:gd name="T4" fmla="*/ 1 w 152"/>
                <a:gd name="T5" fmla="*/ 13 h 34"/>
                <a:gd name="T6" fmla="*/ 5 w 152"/>
                <a:gd name="T7" fmla="*/ 11 h 34"/>
                <a:gd name="T8" fmla="*/ 21 w 152"/>
                <a:gd name="T9" fmla="*/ 5 h 34"/>
                <a:gd name="T10" fmla="*/ 46 w 152"/>
                <a:gd name="T11" fmla="*/ 2 h 34"/>
                <a:gd name="T12" fmla="*/ 77 w 152"/>
                <a:gd name="T13" fmla="*/ 0 h 34"/>
                <a:gd name="T14" fmla="*/ 77 w 152"/>
                <a:gd name="T15" fmla="*/ 0 h 34"/>
                <a:gd name="T16" fmla="*/ 106 w 152"/>
                <a:gd name="T17" fmla="*/ 2 h 34"/>
                <a:gd name="T18" fmla="*/ 131 w 152"/>
                <a:gd name="T19" fmla="*/ 5 h 34"/>
                <a:gd name="T20" fmla="*/ 147 w 152"/>
                <a:gd name="T21" fmla="*/ 11 h 34"/>
                <a:gd name="T22" fmla="*/ 152 w 152"/>
                <a:gd name="T23" fmla="*/ 13 h 34"/>
                <a:gd name="T24" fmla="*/ 152 w 152"/>
                <a:gd name="T25" fmla="*/ 16 h 34"/>
                <a:gd name="T26" fmla="*/ 152 w 152"/>
                <a:gd name="T27" fmla="*/ 16 h 34"/>
                <a:gd name="T28" fmla="*/ 152 w 152"/>
                <a:gd name="T29" fmla="*/ 20 h 34"/>
                <a:gd name="T30" fmla="*/ 147 w 152"/>
                <a:gd name="T31" fmla="*/ 23 h 34"/>
                <a:gd name="T32" fmla="*/ 131 w 152"/>
                <a:gd name="T33" fmla="*/ 29 h 34"/>
                <a:gd name="T34" fmla="*/ 106 w 152"/>
                <a:gd name="T35" fmla="*/ 32 h 34"/>
                <a:gd name="T36" fmla="*/ 77 w 152"/>
                <a:gd name="T37" fmla="*/ 34 h 34"/>
                <a:gd name="T38" fmla="*/ 77 w 152"/>
                <a:gd name="T39" fmla="*/ 34 h 34"/>
                <a:gd name="T40" fmla="*/ 46 w 152"/>
                <a:gd name="T41" fmla="*/ 32 h 34"/>
                <a:gd name="T42" fmla="*/ 21 w 152"/>
                <a:gd name="T43" fmla="*/ 29 h 34"/>
                <a:gd name="T44" fmla="*/ 5 w 152"/>
                <a:gd name="T45" fmla="*/ 23 h 34"/>
                <a:gd name="T46" fmla="*/ 1 w 152"/>
                <a:gd name="T47" fmla="*/ 20 h 34"/>
                <a:gd name="T48" fmla="*/ 0 w 152"/>
                <a:gd name="T49" fmla="*/ 16 h 34"/>
                <a:gd name="T50" fmla="*/ 0 w 152"/>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 h="34">
                  <a:moveTo>
                    <a:pt x="0" y="16"/>
                  </a:moveTo>
                  <a:lnTo>
                    <a:pt x="0" y="16"/>
                  </a:lnTo>
                  <a:lnTo>
                    <a:pt x="1" y="13"/>
                  </a:lnTo>
                  <a:lnTo>
                    <a:pt x="5" y="11"/>
                  </a:lnTo>
                  <a:lnTo>
                    <a:pt x="21" y="5"/>
                  </a:lnTo>
                  <a:lnTo>
                    <a:pt x="46" y="2"/>
                  </a:lnTo>
                  <a:lnTo>
                    <a:pt x="77" y="0"/>
                  </a:lnTo>
                  <a:lnTo>
                    <a:pt x="77" y="0"/>
                  </a:lnTo>
                  <a:lnTo>
                    <a:pt x="106" y="2"/>
                  </a:lnTo>
                  <a:lnTo>
                    <a:pt x="131" y="5"/>
                  </a:lnTo>
                  <a:lnTo>
                    <a:pt x="147" y="11"/>
                  </a:lnTo>
                  <a:lnTo>
                    <a:pt x="152" y="13"/>
                  </a:lnTo>
                  <a:lnTo>
                    <a:pt x="152" y="16"/>
                  </a:lnTo>
                  <a:lnTo>
                    <a:pt x="152" y="16"/>
                  </a:lnTo>
                  <a:lnTo>
                    <a:pt x="152" y="20"/>
                  </a:lnTo>
                  <a:lnTo>
                    <a:pt x="147" y="23"/>
                  </a:lnTo>
                  <a:lnTo>
                    <a:pt x="131" y="29"/>
                  </a:lnTo>
                  <a:lnTo>
                    <a:pt x="106" y="32"/>
                  </a:lnTo>
                  <a:lnTo>
                    <a:pt x="77" y="34"/>
                  </a:lnTo>
                  <a:lnTo>
                    <a:pt x="77" y="34"/>
                  </a:lnTo>
                  <a:lnTo>
                    <a:pt x="46" y="32"/>
                  </a:lnTo>
                  <a:lnTo>
                    <a:pt x="21" y="29"/>
                  </a:lnTo>
                  <a:lnTo>
                    <a:pt x="5" y="23"/>
                  </a:lnTo>
                  <a:lnTo>
                    <a:pt x="1" y="20"/>
                  </a:lnTo>
                  <a:lnTo>
                    <a:pt x="0" y="16"/>
                  </a:lnTo>
                  <a:lnTo>
                    <a:pt x="0" y="1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2" name="Freeform 857"/>
            <p:cNvSpPr>
              <a:spLocks/>
            </p:cNvSpPr>
            <p:nvPr/>
          </p:nvSpPr>
          <p:spPr bwMode="auto">
            <a:xfrm>
              <a:off x="8226425" y="2432050"/>
              <a:ext cx="98425" cy="20638"/>
            </a:xfrm>
            <a:custGeom>
              <a:avLst/>
              <a:gdLst>
                <a:gd name="T0" fmla="*/ 0 w 124"/>
                <a:gd name="T1" fmla="*/ 13 h 25"/>
                <a:gd name="T2" fmla="*/ 0 w 124"/>
                <a:gd name="T3" fmla="*/ 13 h 25"/>
                <a:gd name="T4" fmla="*/ 2 w 124"/>
                <a:gd name="T5" fmla="*/ 11 h 25"/>
                <a:gd name="T6" fmla="*/ 6 w 124"/>
                <a:gd name="T7" fmla="*/ 7 h 25"/>
                <a:gd name="T8" fmla="*/ 18 w 124"/>
                <a:gd name="T9" fmla="*/ 4 h 25"/>
                <a:gd name="T10" fmla="*/ 38 w 124"/>
                <a:gd name="T11" fmla="*/ 0 h 25"/>
                <a:gd name="T12" fmla="*/ 63 w 124"/>
                <a:gd name="T13" fmla="*/ 0 h 25"/>
                <a:gd name="T14" fmla="*/ 63 w 124"/>
                <a:gd name="T15" fmla="*/ 0 h 25"/>
                <a:gd name="T16" fmla="*/ 87 w 124"/>
                <a:gd name="T17" fmla="*/ 0 h 25"/>
                <a:gd name="T18" fmla="*/ 106 w 124"/>
                <a:gd name="T19" fmla="*/ 4 h 25"/>
                <a:gd name="T20" fmla="*/ 119 w 124"/>
                <a:gd name="T21" fmla="*/ 7 h 25"/>
                <a:gd name="T22" fmla="*/ 123 w 124"/>
                <a:gd name="T23" fmla="*/ 11 h 25"/>
                <a:gd name="T24" fmla="*/ 124 w 124"/>
                <a:gd name="T25" fmla="*/ 13 h 25"/>
                <a:gd name="T26" fmla="*/ 124 w 124"/>
                <a:gd name="T27" fmla="*/ 13 h 25"/>
                <a:gd name="T28" fmla="*/ 123 w 124"/>
                <a:gd name="T29" fmla="*/ 16 h 25"/>
                <a:gd name="T30" fmla="*/ 119 w 124"/>
                <a:gd name="T31" fmla="*/ 18 h 25"/>
                <a:gd name="T32" fmla="*/ 106 w 124"/>
                <a:gd name="T33" fmla="*/ 22 h 25"/>
                <a:gd name="T34" fmla="*/ 87 w 124"/>
                <a:gd name="T35" fmla="*/ 25 h 25"/>
                <a:gd name="T36" fmla="*/ 63 w 124"/>
                <a:gd name="T37" fmla="*/ 25 h 25"/>
                <a:gd name="T38" fmla="*/ 63 w 124"/>
                <a:gd name="T39" fmla="*/ 25 h 25"/>
                <a:gd name="T40" fmla="*/ 38 w 124"/>
                <a:gd name="T41" fmla="*/ 25 h 25"/>
                <a:gd name="T42" fmla="*/ 18 w 124"/>
                <a:gd name="T43" fmla="*/ 22 h 25"/>
                <a:gd name="T44" fmla="*/ 6 w 124"/>
                <a:gd name="T45" fmla="*/ 18 h 25"/>
                <a:gd name="T46" fmla="*/ 2 w 124"/>
                <a:gd name="T47" fmla="*/ 16 h 25"/>
                <a:gd name="T48" fmla="*/ 0 w 124"/>
                <a:gd name="T49" fmla="*/ 13 h 25"/>
                <a:gd name="T50" fmla="*/ 0 w 124"/>
                <a:gd name="T51"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4" h="25">
                  <a:moveTo>
                    <a:pt x="0" y="13"/>
                  </a:moveTo>
                  <a:lnTo>
                    <a:pt x="0" y="13"/>
                  </a:lnTo>
                  <a:lnTo>
                    <a:pt x="2" y="11"/>
                  </a:lnTo>
                  <a:lnTo>
                    <a:pt x="6" y="7"/>
                  </a:lnTo>
                  <a:lnTo>
                    <a:pt x="18" y="4"/>
                  </a:lnTo>
                  <a:lnTo>
                    <a:pt x="38" y="0"/>
                  </a:lnTo>
                  <a:lnTo>
                    <a:pt x="63" y="0"/>
                  </a:lnTo>
                  <a:lnTo>
                    <a:pt x="63" y="0"/>
                  </a:lnTo>
                  <a:lnTo>
                    <a:pt x="87" y="0"/>
                  </a:lnTo>
                  <a:lnTo>
                    <a:pt x="106" y="4"/>
                  </a:lnTo>
                  <a:lnTo>
                    <a:pt x="119" y="7"/>
                  </a:lnTo>
                  <a:lnTo>
                    <a:pt x="123" y="11"/>
                  </a:lnTo>
                  <a:lnTo>
                    <a:pt x="124" y="13"/>
                  </a:lnTo>
                  <a:lnTo>
                    <a:pt x="124" y="13"/>
                  </a:lnTo>
                  <a:lnTo>
                    <a:pt x="123" y="16"/>
                  </a:lnTo>
                  <a:lnTo>
                    <a:pt x="119" y="18"/>
                  </a:lnTo>
                  <a:lnTo>
                    <a:pt x="106" y="22"/>
                  </a:lnTo>
                  <a:lnTo>
                    <a:pt x="87" y="25"/>
                  </a:lnTo>
                  <a:lnTo>
                    <a:pt x="63" y="25"/>
                  </a:lnTo>
                  <a:lnTo>
                    <a:pt x="63" y="25"/>
                  </a:lnTo>
                  <a:lnTo>
                    <a:pt x="38" y="25"/>
                  </a:lnTo>
                  <a:lnTo>
                    <a:pt x="18" y="22"/>
                  </a:lnTo>
                  <a:lnTo>
                    <a:pt x="6" y="18"/>
                  </a:lnTo>
                  <a:lnTo>
                    <a:pt x="2" y="16"/>
                  </a:lnTo>
                  <a:lnTo>
                    <a:pt x="0" y="13"/>
                  </a:lnTo>
                  <a:lnTo>
                    <a:pt x="0" y="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3" name="Freeform 858"/>
            <p:cNvSpPr>
              <a:spLocks/>
            </p:cNvSpPr>
            <p:nvPr/>
          </p:nvSpPr>
          <p:spPr bwMode="auto">
            <a:xfrm>
              <a:off x="8154987" y="2276475"/>
              <a:ext cx="236538" cy="165100"/>
            </a:xfrm>
            <a:custGeom>
              <a:avLst/>
              <a:gdLst>
                <a:gd name="T0" fmla="*/ 293 w 299"/>
                <a:gd name="T1" fmla="*/ 209 h 209"/>
                <a:gd name="T2" fmla="*/ 293 w 299"/>
                <a:gd name="T3" fmla="*/ 209 h 209"/>
                <a:gd name="T4" fmla="*/ 297 w 299"/>
                <a:gd name="T5" fmla="*/ 207 h 209"/>
                <a:gd name="T6" fmla="*/ 299 w 299"/>
                <a:gd name="T7" fmla="*/ 207 h 209"/>
                <a:gd name="T8" fmla="*/ 299 w 299"/>
                <a:gd name="T9" fmla="*/ 203 h 209"/>
                <a:gd name="T10" fmla="*/ 299 w 299"/>
                <a:gd name="T11" fmla="*/ 203 h 209"/>
                <a:gd name="T12" fmla="*/ 299 w 299"/>
                <a:gd name="T13" fmla="*/ 7 h 209"/>
                <a:gd name="T14" fmla="*/ 299 w 299"/>
                <a:gd name="T15" fmla="*/ 7 h 209"/>
                <a:gd name="T16" fmla="*/ 299 w 299"/>
                <a:gd name="T17" fmla="*/ 4 h 209"/>
                <a:gd name="T18" fmla="*/ 297 w 299"/>
                <a:gd name="T19" fmla="*/ 2 h 209"/>
                <a:gd name="T20" fmla="*/ 293 w 299"/>
                <a:gd name="T21" fmla="*/ 0 h 209"/>
                <a:gd name="T22" fmla="*/ 293 w 299"/>
                <a:gd name="T23" fmla="*/ 0 h 209"/>
                <a:gd name="T24" fmla="*/ 6 w 299"/>
                <a:gd name="T25" fmla="*/ 0 h 209"/>
                <a:gd name="T26" fmla="*/ 6 w 299"/>
                <a:gd name="T27" fmla="*/ 0 h 209"/>
                <a:gd name="T28" fmla="*/ 4 w 299"/>
                <a:gd name="T29" fmla="*/ 2 h 209"/>
                <a:gd name="T30" fmla="*/ 2 w 299"/>
                <a:gd name="T31" fmla="*/ 4 h 209"/>
                <a:gd name="T32" fmla="*/ 0 w 299"/>
                <a:gd name="T33" fmla="*/ 7 h 209"/>
                <a:gd name="T34" fmla="*/ 0 w 299"/>
                <a:gd name="T35" fmla="*/ 7 h 209"/>
                <a:gd name="T36" fmla="*/ 0 w 299"/>
                <a:gd name="T37" fmla="*/ 203 h 209"/>
                <a:gd name="T38" fmla="*/ 0 w 299"/>
                <a:gd name="T39" fmla="*/ 203 h 209"/>
                <a:gd name="T40" fmla="*/ 2 w 299"/>
                <a:gd name="T41" fmla="*/ 207 h 209"/>
                <a:gd name="T42" fmla="*/ 4 w 299"/>
                <a:gd name="T43" fmla="*/ 207 h 209"/>
                <a:gd name="T44" fmla="*/ 6 w 299"/>
                <a:gd name="T45" fmla="*/ 209 h 209"/>
                <a:gd name="T46" fmla="*/ 293 w 299"/>
                <a:gd name="T47"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9" h="209">
                  <a:moveTo>
                    <a:pt x="293" y="209"/>
                  </a:moveTo>
                  <a:lnTo>
                    <a:pt x="293" y="209"/>
                  </a:lnTo>
                  <a:lnTo>
                    <a:pt x="297" y="207"/>
                  </a:lnTo>
                  <a:lnTo>
                    <a:pt x="299" y="207"/>
                  </a:lnTo>
                  <a:lnTo>
                    <a:pt x="299" y="203"/>
                  </a:lnTo>
                  <a:lnTo>
                    <a:pt x="299" y="203"/>
                  </a:lnTo>
                  <a:lnTo>
                    <a:pt x="299" y="7"/>
                  </a:lnTo>
                  <a:lnTo>
                    <a:pt x="299" y="7"/>
                  </a:lnTo>
                  <a:lnTo>
                    <a:pt x="299" y="4"/>
                  </a:lnTo>
                  <a:lnTo>
                    <a:pt x="297" y="2"/>
                  </a:lnTo>
                  <a:lnTo>
                    <a:pt x="293" y="0"/>
                  </a:lnTo>
                  <a:lnTo>
                    <a:pt x="293" y="0"/>
                  </a:lnTo>
                  <a:lnTo>
                    <a:pt x="6" y="0"/>
                  </a:lnTo>
                  <a:lnTo>
                    <a:pt x="6" y="0"/>
                  </a:lnTo>
                  <a:lnTo>
                    <a:pt x="4" y="2"/>
                  </a:lnTo>
                  <a:lnTo>
                    <a:pt x="2" y="4"/>
                  </a:lnTo>
                  <a:lnTo>
                    <a:pt x="0" y="7"/>
                  </a:lnTo>
                  <a:lnTo>
                    <a:pt x="0" y="7"/>
                  </a:lnTo>
                  <a:lnTo>
                    <a:pt x="0" y="203"/>
                  </a:lnTo>
                  <a:lnTo>
                    <a:pt x="0" y="203"/>
                  </a:lnTo>
                  <a:lnTo>
                    <a:pt x="2" y="207"/>
                  </a:lnTo>
                  <a:lnTo>
                    <a:pt x="4" y="207"/>
                  </a:lnTo>
                  <a:lnTo>
                    <a:pt x="6" y="209"/>
                  </a:lnTo>
                  <a:lnTo>
                    <a:pt x="293" y="20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4" name="Rectangle 859"/>
            <p:cNvSpPr>
              <a:spLocks noChangeArrowheads="1"/>
            </p:cNvSpPr>
            <p:nvPr/>
          </p:nvSpPr>
          <p:spPr bwMode="auto">
            <a:xfrm>
              <a:off x="8162925" y="2284413"/>
              <a:ext cx="222250"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5" name="Freeform 860"/>
            <p:cNvSpPr>
              <a:spLocks/>
            </p:cNvSpPr>
            <p:nvPr/>
          </p:nvSpPr>
          <p:spPr bwMode="auto">
            <a:xfrm>
              <a:off x="7878762" y="2259013"/>
              <a:ext cx="19050" cy="209550"/>
            </a:xfrm>
            <a:custGeom>
              <a:avLst/>
              <a:gdLst>
                <a:gd name="T0" fmla="*/ 0 w 23"/>
                <a:gd name="T1" fmla="*/ 263 h 265"/>
                <a:gd name="T2" fmla="*/ 23 w 23"/>
                <a:gd name="T3" fmla="*/ 265 h 265"/>
                <a:gd name="T4" fmla="*/ 23 w 23"/>
                <a:gd name="T5" fmla="*/ 0 h 265"/>
                <a:gd name="T6" fmla="*/ 0 w 23"/>
                <a:gd name="T7" fmla="*/ 2 h 265"/>
                <a:gd name="T8" fmla="*/ 0 w 23"/>
                <a:gd name="T9" fmla="*/ 263 h 265"/>
              </a:gdLst>
              <a:ahLst/>
              <a:cxnLst>
                <a:cxn ang="0">
                  <a:pos x="T0" y="T1"/>
                </a:cxn>
                <a:cxn ang="0">
                  <a:pos x="T2" y="T3"/>
                </a:cxn>
                <a:cxn ang="0">
                  <a:pos x="T4" y="T5"/>
                </a:cxn>
                <a:cxn ang="0">
                  <a:pos x="T6" y="T7"/>
                </a:cxn>
                <a:cxn ang="0">
                  <a:pos x="T8" y="T9"/>
                </a:cxn>
              </a:cxnLst>
              <a:rect l="0" t="0" r="r" b="b"/>
              <a:pathLst>
                <a:path w="23" h="265">
                  <a:moveTo>
                    <a:pt x="0" y="263"/>
                  </a:moveTo>
                  <a:lnTo>
                    <a:pt x="23" y="265"/>
                  </a:lnTo>
                  <a:lnTo>
                    <a:pt x="23" y="0"/>
                  </a:lnTo>
                  <a:lnTo>
                    <a:pt x="0" y="2"/>
                  </a:lnTo>
                  <a:lnTo>
                    <a:pt x="0"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6" name="Freeform 861"/>
            <p:cNvSpPr>
              <a:spLocks/>
            </p:cNvSpPr>
            <p:nvPr/>
          </p:nvSpPr>
          <p:spPr bwMode="auto">
            <a:xfrm>
              <a:off x="7891462" y="2259013"/>
              <a:ext cx="246063" cy="209550"/>
            </a:xfrm>
            <a:custGeom>
              <a:avLst/>
              <a:gdLst>
                <a:gd name="T0" fmla="*/ 305 w 311"/>
                <a:gd name="T1" fmla="*/ 234 h 265"/>
                <a:gd name="T2" fmla="*/ 305 w 311"/>
                <a:gd name="T3" fmla="*/ 234 h 265"/>
                <a:gd name="T4" fmla="*/ 307 w 311"/>
                <a:gd name="T5" fmla="*/ 232 h 265"/>
                <a:gd name="T6" fmla="*/ 309 w 311"/>
                <a:gd name="T7" fmla="*/ 232 h 265"/>
                <a:gd name="T8" fmla="*/ 311 w 311"/>
                <a:gd name="T9" fmla="*/ 229 h 265"/>
                <a:gd name="T10" fmla="*/ 311 w 311"/>
                <a:gd name="T11" fmla="*/ 229 h 265"/>
                <a:gd name="T12" fmla="*/ 311 w 311"/>
                <a:gd name="T13" fmla="*/ 26 h 265"/>
                <a:gd name="T14" fmla="*/ 311 w 311"/>
                <a:gd name="T15" fmla="*/ 26 h 265"/>
                <a:gd name="T16" fmla="*/ 309 w 311"/>
                <a:gd name="T17" fmla="*/ 22 h 265"/>
                <a:gd name="T18" fmla="*/ 307 w 311"/>
                <a:gd name="T19" fmla="*/ 20 h 265"/>
                <a:gd name="T20" fmla="*/ 305 w 311"/>
                <a:gd name="T21" fmla="*/ 18 h 265"/>
                <a:gd name="T22" fmla="*/ 305 w 311"/>
                <a:gd name="T23" fmla="*/ 18 h 265"/>
                <a:gd name="T24" fmla="*/ 7 w 311"/>
                <a:gd name="T25" fmla="*/ 0 h 265"/>
                <a:gd name="T26" fmla="*/ 7 w 311"/>
                <a:gd name="T27" fmla="*/ 0 h 265"/>
                <a:gd name="T28" fmla="*/ 3 w 311"/>
                <a:gd name="T29" fmla="*/ 0 h 265"/>
                <a:gd name="T30" fmla="*/ 2 w 311"/>
                <a:gd name="T31" fmla="*/ 2 h 265"/>
                <a:gd name="T32" fmla="*/ 0 w 311"/>
                <a:gd name="T33" fmla="*/ 6 h 265"/>
                <a:gd name="T34" fmla="*/ 0 w 311"/>
                <a:gd name="T35" fmla="*/ 6 h 265"/>
                <a:gd name="T36" fmla="*/ 0 w 311"/>
                <a:gd name="T37" fmla="*/ 258 h 265"/>
                <a:gd name="T38" fmla="*/ 0 w 311"/>
                <a:gd name="T39" fmla="*/ 258 h 265"/>
                <a:gd name="T40" fmla="*/ 2 w 311"/>
                <a:gd name="T41" fmla="*/ 263 h 265"/>
                <a:gd name="T42" fmla="*/ 3 w 311"/>
                <a:gd name="T43" fmla="*/ 265 h 265"/>
                <a:gd name="T44" fmla="*/ 7 w 311"/>
                <a:gd name="T45" fmla="*/ 265 h 265"/>
                <a:gd name="T46" fmla="*/ 305 w 311"/>
                <a:gd name="T47"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1" h="265">
                  <a:moveTo>
                    <a:pt x="305" y="234"/>
                  </a:moveTo>
                  <a:lnTo>
                    <a:pt x="305" y="234"/>
                  </a:lnTo>
                  <a:lnTo>
                    <a:pt x="307" y="232"/>
                  </a:lnTo>
                  <a:lnTo>
                    <a:pt x="309" y="232"/>
                  </a:lnTo>
                  <a:lnTo>
                    <a:pt x="311" y="229"/>
                  </a:lnTo>
                  <a:lnTo>
                    <a:pt x="311" y="229"/>
                  </a:lnTo>
                  <a:lnTo>
                    <a:pt x="311" y="26"/>
                  </a:lnTo>
                  <a:lnTo>
                    <a:pt x="311" y="26"/>
                  </a:lnTo>
                  <a:lnTo>
                    <a:pt x="309" y="22"/>
                  </a:lnTo>
                  <a:lnTo>
                    <a:pt x="307" y="20"/>
                  </a:lnTo>
                  <a:lnTo>
                    <a:pt x="305" y="18"/>
                  </a:lnTo>
                  <a:lnTo>
                    <a:pt x="305" y="18"/>
                  </a:lnTo>
                  <a:lnTo>
                    <a:pt x="7" y="0"/>
                  </a:lnTo>
                  <a:lnTo>
                    <a:pt x="7" y="0"/>
                  </a:lnTo>
                  <a:lnTo>
                    <a:pt x="3" y="0"/>
                  </a:lnTo>
                  <a:lnTo>
                    <a:pt x="2" y="2"/>
                  </a:lnTo>
                  <a:lnTo>
                    <a:pt x="0" y="6"/>
                  </a:lnTo>
                  <a:lnTo>
                    <a:pt x="0" y="6"/>
                  </a:lnTo>
                  <a:lnTo>
                    <a:pt x="0" y="258"/>
                  </a:lnTo>
                  <a:lnTo>
                    <a:pt x="0" y="258"/>
                  </a:lnTo>
                  <a:lnTo>
                    <a:pt x="2" y="263"/>
                  </a:lnTo>
                  <a:lnTo>
                    <a:pt x="3" y="265"/>
                  </a:lnTo>
                  <a:lnTo>
                    <a:pt x="7" y="265"/>
                  </a:lnTo>
                  <a:lnTo>
                    <a:pt x="305" y="23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7" name="Freeform 862"/>
            <p:cNvSpPr>
              <a:spLocks/>
            </p:cNvSpPr>
            <p:nvPr/>
          </p:nvSpPr>
          <p:spPr bwMode="auto">
            <a:xfrm>
              <a:off x="7902575" y="2268538"/>
              <a:ext cx="228600" cy="163513"/>
            </a:xfrm>
            <a:custGeom>
              <a:avLst/>
              <a:gdLst>
                <a:gd name="T0" fmla="*/ 288 w 288"/>
                <a:gd name="T1" fmla="*/ 184 h 207"/>
                <a:gd name="T2" fmla="*/ 0 w 288"/>
                <a:gd name="T3" fmla="*/ 207 h 207"/>
                <a:gd name="T4" fmla="*/ 0 w 288"/>
                <a:gd name="T5" fmla="*/ 0 h 207"/>
                <a:gd name="T6" fmla="*/ 288 w 288"/>
                <a:gd name="T7" fmla="*/ 16 h 207"/>
                <a:gd name="T8" fmla="*/ 288 w 288"/>
                <a:gd name="T9" fmla="*/ 184 h 207"/>
              </a:gdLst>
              <a:ahLst/>
              <a:cxnLst>
                <a:cxn ang="0">
                  <a:pos x="T0" y="T1"/>
                </a:cxn>
                <a:cxn ang="0">
                  <a:pos x="T2" y="T3"/>
                </a:cxn>
                <a:cxn ang="0">
                  <a:pos x="T4" y="T5"/>
                </a:cxn>
                <a:cxn ang="0">
                  <a:pos x="T6" y="T7"/>
                </a:cxn>
                <a:cxn ang="0">
                  <a:pos x="T8" y="T9"/>
                </a:cxn>
              </a:cxnLst>
              <a:rect l="0" t="0" r="r" b="b"/>
              <a:pathLst>
                <a:path w="288" h="207">
                  <a:moveTo>
                    <a:pt x="288" y="184"/>
                  </a:moveTo>
                  <a:lnTo>
                    <a:pt x="0" y="207"/>
                  </a:lnTo>
                  <a:lnTo>
                    <a:pt x="0" y="0"/>
                  </a:lnTo>
                  <a:lnTo>
                    <a:pt x="288" y="16"/>
                  </a:lnTo>
                  <a:lnTo>
                    <a:pt x="288"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8" name="Freeform 863"/>
            <p:cNvSpPr>
              <a:spLocks/>
            </p:cNvSpPr>
            <p:nvPr/>
          </p:nvSpPr>
          <p:spPr bwMode="auto">
            <a:xfrm>
              <a:off x="8650287" y="2259013"/>
              <a:ext cx="19050" cy="209550"/>
            </a:xfrm>
            <a:custGeom>
              <a:avLst/>
              <a:gdLst>
                <a:gd name="T0" fmla="*/ 24 w 24"/>
                <a:gd name="T1" fmla="*/ 263 h 265"/>
                <a:gd name="T2" fmla="*/ 0 w 24"/>
                <a:gd name="T3" fmla="*/ 265 h 265"/>
                <a:gd name="T4" fmla="*/ 0 w 24"/>
                <a:gd name="T5" fmla="*/ 0 h 265"/>
                <a:gd name="T6" fmla="*/ 24 w 24"/>
                <a:gd name="T7" fmla="*/ 2 h 265"/>
                <a:gd name="T8" fmla="*/ 24 w 24"/>
                <a:gd name="T9" fmla="*/ 263 h 265"/>
              </a:gdLst>
              <a:ahLst/>
              <a:cxnLst>
                <a:cxn ang="0">
                  <a:pos x="T0" y="T1"/>
                </a:cxn>
                <a:cxn ang="0">
                  <a:pos x="T2" y="T3"/>
                </a:cxn>
                <a:cxn ang="0">
                  <a:pos x="T4" y="T5"/>
                </a:cxn>
                <a:cxn ang="0">
                  <a:pos x="T6" y="T7"/>
                </a:cxn>
                <a:cxn ang="0">
                  <a:pos x="T8" y="T9"/>
                </a:cxn>
              </a:cxnLst>
              <a:rect l="0" t="0" r="r" b="b"/>
              <a:pathLst>
                <a:path w="24" h="265">
                  <a:moveTo>
                    <a:pt x="24" y="263"/>
                  </a:moveTo>
                  <a:lnTo>
                    <a:pt x="0" y="265"/>
                  </a:lnTo>
                  <a:lnTo>
                    <a:pt x="0" y="0"/>
                  </a:lnTo>
                  <a:lnTo>
                    <a:pt x="24" y="2"/>
                  </a:lnTo>
                  <a:lnTo>
                    <a:pt x="24"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9" name="Freeform 864"/>
            <p:cNvSpPr>
              <a:spLocks/>
            </p:cNvSpPr>
            <p:nvPr/>
          </p:nvSpPr>
          <p:spPr bwMode="auto">
            <a:xfrm>
              <a:off x="8408987" y="2259013"/>
              <a:ext cx="247650" cy="209550"/>
            </a:xfrm>
            <a:custGeom>
              <a:avLst/>
              <a:gdLst>
                <a:gd name="T0" fmla="*/ 6 w 311"/>
                <a:gd name="T1" fmla="*/ 234 h 265"/>
                <a:gd name="T2" fmla="*/ 6 w 311"/>
                <a:gd name="T3" fmla="*/ 234 h 265"/>
                <a:gd name="T4" fmla="*/ 2 w 311"/>
                <a:gd name="T5" fmla="*/ 232 h 265"/>
                <a:gd name="T6" fmla="*/ 0 w 311"/>
                <a:gd name="T7" fmla="*/ 229 h 265"/>
                <a:gd name="T8" fmla="*/ 0 w 311"/>
                <a:gd name="T9" fmla="*/ 229 h 265"/>
                <a:gd name="T10" fmla="*/ 0 w 311"/>
                <a:gd name="T11" fmla="*/ 26 h 265"/>
                <a:gd name="T12" fmla="*/ 0 w 311"/>
                <a:gd name="T13" fmla="*/ 26 h 265"/>
                <a:gd name="T14" fmla="*/ 2 w 311"/>
                <a:gd name="T15" fmla="*/ 22 h 265"/>
                <a:gd name="T16" fmla="*/ 6 w 311"/>
                <a:gd name="T17" fmla="*/ 18 h 265"/>
                <a:gd name="T18" fmla="*/ 6 w 311"/>
                <a:gd name="T19" fmla="*/ 18 h 265"/>
                <a:gd name="T20" fmla="*/ 304 w 311"/>
                <a:gd name="T21" fmla="*/ 0 h 265"/>
                <a:gd name="T22" fmla="*/ 304 w 311"/>
                <a:gd name="T23" fmla="*/ 0 h 265"/>
                <a:gd name="T24" fmla="*/ 308 w 311"/>
                <a:gd name="T25" fmla="*/ 0 h 265"/>
                <a:gd name="T26" fmla="*/ 310 w 311"/>
                <a:gd name="T27" fmla="*/ 2 h 265"/>
                <a:gd name="T28" fmla="*/ 311 w 311"/>
                <a:gd name="T29" fmla="*/ 6 h 265"/>
                <a:gd name="T30" fmla="*/ 311 w 311"/>
                <a:gd name="T31" fmla="*/ 6 h 265"/>
                <a:gd name="T32" fmla="*/ 311 w 311"/>
                <a:gd name="T33" fmla="*/ 258 h 265"/>
                <a:gd name="T34" fmla="*/ 311 w 311"/>
                <a:gd name="T35" fmla="*/ 258 h 265"/>
                <a:gd name="T36" fmla="*/ 310 w 311"/>
                <a:gd name="T37" fmla="*/ 263 h 265"/>
                <a:gd name="T38" fmla="*/ 308 w 311"/>
                <a:gd name="T39" fmla="*/ 265 h 265"/>
                <a:gd name="T40" fmla="*/ 304 w 311"/>
                <a:gd name="T41" fmla="*/ 265 h 265"/>
                <a:gd name="T42" fmla="*/ 6 w 311"/>
                <a:gd name="T43"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1" h="265">
                  <a:moveTo>
                    <a:pt x="6" y="234"/>
                  </a:moveTo>
                  <a:lnTo>
                    <a:pt x="6" y="234"/>
                  </a:lnTo>
                  <a:lnTo>
                    <a:pt x="2" y="232"/>
                  </a:lnTo>
                  <a:lnTo>
                    <a:pt x="0" y="229"/>
                  </a:lnTo>
                  <a:lnTo>
                    <a:pt x="0" y="229"/>
                  </a:lnTo>
                  <a:lnTo>
                    <a:pt x="0" y="26"/>
                  </a:lnTo>
                  <a:lnTo>
                    <a:pt x="0" y="26"/>
                  </a:lnTo>
                  <a:lnTo>
                    <a:pt x="2" y="22"/>
                  </a:lnTo>
                  <a:lnTo>
                    <a:pt x="6" y="18"/>
                  </a:lnTo>
                  <a:lnTo>
                    <a:pt x="6" y="18"/>
                  </a:lnTo>
                  <a:lnTo>
                    <a:pt x="304" y="0"/>
                  </a:lnTo>
                  <a:lnTo>
                    <a:pt x="304" y="0"/>
                  </a:lnTo>
                  <a:lnTo>
                    <a:pt x="308" y="0"/>
                  </a:lnTo>
                  <a:lnTo>
                    <a:pt x="310" y="2"/>
                  </a:lnTo>
                  <a:lnTo>
                    <a:pt x="311" y="6"/>
                  </a:lnTo>
                  <a:lnTo>
                    <a:pt x="311" y="6"/>
                  </a:lnTo>
                  <a:lnTo>
                    <a:pt x="311" y="258"/>
                  </a:lnTo>
                  <a:lnTo>
                    <a:pt x="311" y="258"/>
                  </a:lnTo>
                  <a:lnTo>
                    <a:pt x="310" y="263"/>
                  </a:lnTo>
                  <a:lnTo>
                    <a:pt x="308" y="265"/>
                  </a:lnTo>
                  <a:lnTo>
                    <a:pt x="304" y="265"/>
                  </a:lnTo>
                  <a:lnTo>
                    <a:pt x="6" y="23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0" name="Freeform 865"/>
            <p:cNvSpPr>
              <a:spLocks/>
            </p:cNvSpPr>
            <p:nvPr/>
          </p:nvSpPr>
          <p:spPr bwMode="auto">
            <a:xfrm>
              <a:off x="8418512" y="2268538"/>
              <a:ext cx="227013" cy="163513"/>
            </a:xfrm>
            <a:custGeom>
              <a:avLst/>
              <a:gdLst>
                <a:gd name="T0" fmla="*/ 0 w 288"/>
                <a:gd name="T1" fmla="*/ 184 h 207"/>
                <a:gd name="T2" fmla="*/ 288 w 288"/>
                <a:gd name="T3" fmla="*/ 207 h 207"/>
                <a:gd name="T4" fmla="*/ 288 w 288"/>
                <a:gd name="T5" fmla="*/ 0 h 207"/>
                <a:gd name="T6" fmla="*/ 0 w 288"/>
                <a:gd name="T7" fmla="*/ 16 h 207"/>
                <a:gd name="T8" fmla="*/ 0 w 288"/>
                <a:gd name="T9" fmla="*/ 184 h 207"/>
              </a:gdLst>
              <a:ahLst/>
              <a:cxnLst>
                <a:cxn ang="0">
                  <a:pos x="T0" y="T1"/>
                </a:cxn>
                <a:cxn ang="0">
                  <a:pos x="T2" y="T3"/>
                </a:cxn>
                <a:cxn ang="0">
                  <a:pos x="T4" y="T5"/>
                </a:cxn>
                <a:cxn ang="0">
                  <a:pos x="T6" y="T7"/>
                </a:cxn>
                <a:cxn ang="0">
                  <a:pos x="T8" y="T9"/>
                </a:cxn>
              </a:cxnLst>
              <a:rect l="0" t="0" r="r" b="b"/>
              <a:pathLst>
                <a:path w="288" h="207">
                  <a:moveTo>
                    <a:pt x="0" y="184"/>
                  </a:moveTo>
                  <a:lnTo>
                    <a:pt x="288" y="207"/>
                  </a:lnTo>
                  <a:lnTo>
                    <a:pt x="288" y="0"/>
                  </a:lnTo>
                  <a:lnTo>
                    <a:pt x="0" y="16"/>
                  </a:lnTo>
                  <a:lnTo>
                    <a:pt x="0"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1" name="Freeform 866"/>
            <p:cNvSpPr>
              <a:spLocks/>
            </p:cNvSpPr>
            <p:nvPr/>
          </p:nvSpPr>
          <p:spPr bwMode="auto">
            <a:xfrm>
              <a:off x="7916862" y="2370138"/>
              <a:ext cx="12700" cy="46038"/>
            </a:xfrm>
            <a:custGeom>
              <a:avLst/>
              <a:gdLst>
                <a:gd name="T0" fmla="*/ 16 w 16"/>
                <a:gd name="T1" fmla="*/ 0 h 57"/>
                <a:gd name="T2" fmla="*/ 16 w 16"/>
                <a:gd name="T3" fmla="*/ 57 h 57"/>
                <a:gd name="T4" fmla="*/ 0 w 16"/>
                <a:gd name="T5" fmla="*/ 57 h 57"/>
                <a:gd name="T6" fmla="*/ 0 w 16"/>
                <a:gd name="T7" fmla="*/ 2 h 57"/>
                <a:gd name="T8" fmla="*/ 16 w 16"/>
                <a:gd name="T9" fmla="*/ 0 h 57"/>
              </a:gdLst>
              <a:ahLst/>
              <a:cxnLst>
                <a:cxn ang="0">
                  <a:pos x="T0" y="T1"/>
                </a:cxn>
                <a:cxn ang="0">
                  <a:pos x="T2" y="T3"/>
                </a:cxn>
                <a:cxn ang="0">
                  <a:pos x="T4" y="T5"/>
                </a:cxn>
                <a:cxn ang="0">
                  <a:pos x="T6" y="T7"/>
                </a:cxn>
                <a:cxn ang="0">
                  <a:pos x="T8" y="T9"/>
                </a:cxn>
              </a:cxnLst>
              <a:rect l="0" t="0" r="r" b="b"/>
              <a:pathLst>
                <a:path w="16" h="57">
                  <a:moveTo>
                    <a:pt x="16" y="0"/>
                  </a:moveTo>
                  <a:lnTo>
                    <a:pt x="16" y="57"/>
                  </a:lnTo>
                  <a:lnTo>
                    <a:pt x="0" y="57"/>
                  </a:lnTo>
                  <a:lnTo>
                    <a:pt x="0" y="2"/>
                  </a:lnTo>
                  <a:lnTo>
                    <a:pt x="16"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2" name="Freeform 867"/>
            <p:cNvSpPr>
              <a:spLocks/>
            </p:cNvSpPr>
            <p:nvPr/>
          </p:nvSpPr>
          <p:spPr bwMode="auto">
            <a:xfrm>
              <a:off x="8081962" y="2317750"/>
              <a:ext cx="33338" cy="14288"/>
            </a:xfrm>
            <a:custGeom>
              <a:avLst/>
              <a:gdLst>
                <a:gd name="T0" fmla="*/ 39 w 41"/>
                <a:gd name="T1" fmla="*/ 0 h 18"/>
                <a:gd name="T2" fmla="*/ 39 w 41"/>
                <a:gd name="T3" fmla="*/ 0 h 18"/>
                <a:gd name="T4" fmla="*/ 39 w 41"/>
                <a:gd name="T5" fmla="*/ 4 h 18"/>
                <a:gd name="T6" fmla="*/ 39 w 41"/>
                <a:gd name="T7" fmla="*/ 4 h 18"/>
                <a:gd name="T8" fmla="*/ 41 w 41"/>
                <a:gd name="T9" fmla="*/ 9 h 18"/>
                <a:gd name="T10" fmla="*/ 41 w 41"/>
                <a:gd name="T11" fmla="*/ 9 h 18"/>
                <a:gd name="T12" fmla="*/ 41 w 41"/>
                <a:gd name="T13" fmla="*/ 13 h 18"/>
                <a:gd name="T14" fmla="*/ 41 w 41"/>
                <a:gd name="T15" fmla="*/ 13 h 18"/>
                <a:gd name="T16" fmla="*/ 41 w 41"/>
                <a:gd name="T17" fmla="*/ 18 h 18"/>
                <a:gd name="T18" fmla="*/ 41 w 41"/>
                <a:gd name="T19" fmla="*/ 18 h 18"/>
                <a:gd name="T20" fmla="*/ 0 w 41"/>
                <a:gd name="T21" fmla="*/ 18 h 18"/>
                <a:gd name="T22" fmla="*/ 39 w 41"/>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18">
                  <a:moveTo>
                    <a:pt x="39" y="0"/>
                  </a:moveTo>
                  <a:lnTo>
                    <a:pt x="39" y="0"/>
                  </a:lnTo>
                  <a:lnTo>
                    <a:pt x="39" y="4"/>
                  </a:lnTo>
                  <a:lnTo>
                    <a:pt x="39" y="4"/>
                  </a:lnTo>
                  <a:lnTo>
                    <a:pt x="41" y="9"/>
                  </a:lnTo>
                  <a:lnTo>
                    <a:pt x="41" y="9"/>
                  </a:lnTo>
                  <a:lnTo>
                    <a:pt x="41" y="13"/>
                  </a:lnTo>
                  <a:lnTo>
                    <a:pt x="41" y="13"/>
                  </a:lnTo>
                  <a:lnTo>
                    <a:pt x="41" y="18"/>
                  </a:lnTo>
                  <a:lnTo>
                    <a:pt x="41" y="18"/>
                  </a:lnTo>
                  <a:lnTo>
                    <a:pt x="0" y="18"/>
                  </a:lnTo>
                  <a:lnTo>
                    <a:pt x="3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3" name="Freeform 868"/>
            <p:cNvSpPr>
              <a:spLocks/>
            </p:cNvSpPr>
            <p:nvPr/>
          </p:nvSpPr>
          <p:spPr bwMode="auto">
            <a:xfrm>
              <a:off x="8081962" y="2301875"/>
              <a:ext cx="31750" cy="30163"/>
            </a:xfrm>
            <a:custGeom>
              <a:avLst/>
              <a:gdLst>
                <a:gd name="T0" fmla="*/ 28 w 39"/>
                <a:gd name="T1" fmla="*/ 0 h 38"/>
                <a:gd name="T2" fmla="*/ 28 w 39"/>
                <a:gd name="T3" fmla="*/ 0 h 38"/>
                <a:gd name="T4" fmla="*/ 32 w 39"/>
                <a:gd name="T5" fmla="*/ 6 h 38"/>
                <a:gd name="T6" fmla="*/ 32 w 39"/>
                <a:gd name="T7" fmla="*/ 6 h 38"/>
                <a:gd name="T8" fmla="*/ 34 w 39"/>
                <a:gd name="T9" fmla="*/ 8 h 38"/>
                <a:gd name="T10" fmla="*/ 34 w 39"/>
                <a:gd name="T11" fmla="*/ 11 h 38"/>
                <a:gd name="T12" fmla="*/ 34 w 39"/>
                <a:gd name="T13" fmla="*/ 11 h 38"/>
                <a:gd name="T14" fmla="*/ 36 w 39"/>
                <a:gd name="T15" fmla="*/ 13 h 38"/>
                <a:gd name="T16" fmla="*/ 36 w 39"/>
                <a:gd name="T17" fmla="*/ 15 h 38"/>
                <a:gd name="T18" fmla="*/ 36 w 39"/>
                <a:gd name="T19" fmla="*/ 15 h 38"/>
                <a:gd name="T20" fmla="*/ 39 w 39"/>
                <a:gd name="T21" fmla="*/ 20 h 38"/>
                <a:gd name="T22" fmla="*/ 39 w 39"/>
                <a:gd name="T23" fmla="*/ 20 h 38"/>
                <a:gd name="T24" fmla="*/ 0 w 39"/>
                <a:gd name="T25" fmla="*/ 38 h 38"/>
                <a:gd name="T26" fmla="*/ 28 w 39"/>
                <a:gd name="T2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8">
                  <a:moveTo>
                    <a:pt x="28" y="0"/>
                  </a:moveTo>
                  <a:lnTo>
                    <a:pt x="28" y="0"/>
                  </a:lnTo>
                  <a:lnTo>
                    <a:pt x="32" y="6"/>
                  </a:lnTo>
                  <a:lnTo>
                    <a:pt x="32" y="6"/>
                  </a:lnTo>
                  <a:lnTo>
                    <a:pt x="34" y="8"/>
                  </a:lnTo>
                  <a:lnTo>
                    <a:pt x="34" y="11"/>
                  </a:lnTo>
                  <a:lnTo>
                    <a:pt x="34" y="11"/>
                  </a:lnTo>
                  <a:lnTo>
                    <a:pt x="36" y="13"/>
                  </a:lnTo>
                  <a:lnTo>
                    <a:pt x="36" y="15"/>
                  </a:lnTo>
                  <a:lnTo>
                    <a:pt x="36" y="15"/>
                  </a:lnTo>
                  <a:lnTo>
                    <a:pt x="39" y="20"/>
                  </a:lnTo>
                  <a:lnTo>
                    <a:pt x="39" y="20"/>
                  </a:lnTo>
                  <a:lnTo>
                    <a:pt x="0" y="38"/>
                  </a:lnTo>
                  <a:lnTo>
                    <a:pt x="28"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4" name="Freeform 869"/>
            <p:cNvSpPr>
              <a:spLocks/>
            </p:cNvSpPr>
            <p:nvPr/>
          </p:nvSpPr>
          <p:spPr bwMode="auto">
            <a:xfrm>
              <a:off x="8066087" y="2332038"/>
              <a:ext cx="49213" cy="39688"/>
            </a:xfrm>
            <a:custGeom>
              <a:avLst/>
              <a:gdLst>
                <a:gd name="T0" fmla="*/ 20 w 61"/>
                <a:gd name="T1" fmla="*/ 0 h 51"/>
                <a:gd name="T2" fmla="*/ 20 w 61"/>
                <a:gd name="T3" fmla="*/ 0 h 51"/>
                <a:gd name="T4" fmla="*/ 61 w 61"/>
                <a:gd name="T5" fmla="*/ 0 h 51"/>
                <a:gd name="T6" fmla="*/ 61 w 61"/>
                <a:gd name="T7" fmla="*/ 0 h 51"/>
                <a:gd name="T8" fmla="*/ 61 w 61"/>
                <a:gd name="T9" fmla="*/ 11 h 51"/>
                <a:gd name="T10" fmla="*/ 59 w 61"/>
                <a:gd name="T11" fmla="*/ 20 h 51"/>
                <a:gd name="T12" fmla="*/ 59 w 61"/>
                <a:gd name="T13" fmla="*/ 20 h 51"/>
                <a:gd name="T14" fmla="*/ 56 w 61"/>
                <a:gd name="T15" fmla="*/ 27 h 51"/>
                <a:gd name="T16" fmla="*/ 48 w 61"/>
                <a:gd name="T17" fmla="*/ 34 h 51"/>
                <a:gd name="T18" fmla="*/ 48 w 61"/>
                <a:gd name="T19" fmla="*/ 34 h 51"/>
                <a:gd name="T20" fmla="*/ 43 w 61"/>
                <a:gd name="T21" fmla="*/ 42 h 51"/>
                <a:gd name="T22" fmla="*/ 36 w 61"/>
                <a:gd name="T23" fmla="*/ 47 h 51"/>
                <a:gd name="T24" fmla="*/ 36 w 61"/>
                <a:gd name="T25" fmla="*/ 47 h 51"/>
                <a:gd name="T26" fmla="*/ 29 w 61"/>
                <a:gd name="T27" fmla="*/ 51 h 51"/>
                <a:gd name="T28" fmla="*/ 20 w 61"/>
                <a:gd name="T29" fmla="*/ 51 h 51"/>
                <a:gd name="T30" fmla="*/ 20 w 61"/>
                <a:gd name="T31" fmla="*/ 51 h 51"/>
                <a:gd name="T32" fmla="*/ 14 w 61"/>
                <a:gd name="T33" fmla="*/ 51 h 51"/>
                <a:gd name="T34" fmla="*/ 14 w 61"/>
                <a:gd name="T35" fmla="*/ 51 h 51"/>
                <a:gd name="T36" fmla="*/ 13 w 61"/>
                <a:gd name="T37" fmla="*/ 51 h 51"/>
                <a:gd name="T38" fmla="*/ 11 w 61"/>
                <a:gd name="T39" fmla="*/ 51 h 51"/>
                <a:gd name="T40" fmla="*/ 11 w 61"/>
                <a:gd name="T41" fmla="*/ 51 h 51"/>
                <a:gd name="T42" fmla="*/ 5 w 61"/>
                <a:gd name="T43" fmla="*/ 47 h 51"/>
                <a:gd name="T44" fmla="*/ 5 w 61"/>
                <a:gd name="T45" fmla="*/ 47 h 51"/>
                <a:gd name="T46" fmla="*/ 2 w 61"/>
                <a:gd name="T47" fmla="*/ 47 h 51"/>
                <a:gd name="T48" fmla="*/ 0 w 61"/>
                <a:gd name="T49" fmla="*/ 45 h 51"/>
                <a:gd name="T50" fmla="*/ 20 w 6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51">
                  <a:moveTo>
                    <a:pt x="20" y="0"/>
                  </a:moveTo>
                  <a:lnTo>
                    <a:pt x="20" y="0"/>
                  </a:lnTo>
                  <a:lnTo>
                    <a:pt x="61" y="0"/>
                  </a:lnTo>
                  <a:lnTo>
                    <a:pt x="61" y="0"/>
                  </a:lnTo>
                  <a:lnTo>
                    <a:pt x="61" y="11"/>
                  </a:lnTo>
                  <a:lnTo>
                    <a:pt x="59" y="20"/>
                  </a:lnTo>
                  <a:lnTo>
                    <a:pt x="59" y="20"/>
                  </a:lnTo>
                  <a:lnTo>
                    <a:pt x="56" y="27"/>
                  </a:lnTo>
                  <a:lnTo>
                    <a:pt x="48" y="34"/>
                  </a:lnTo>
                  <a:lnTo>
                    <a:pt x="48" y="34"/>
                  </a:lnTo>
                  <a:lnTo>
                    <a:pt x="43" y="42"/>
                  </a:lnTo>
                  <a:lnTo>
                    <a:pt x="36" y="47"/>
                  </a:lnTo>
                  <a:lnTo>
                    <a:pt x="36" y="47"/>
                  </a:lnTo>
                  <a:lnTo>
                    <a:pt x="29" y="51"/>
                  </a:lnTo>
                  <a:lnTo>
                    <a:pt x="20" y="51"/>
                  </a:lnTo>
                  <a:lnTo>
                    <a:pt x="20" y="51"/>
                  </a:lnTo>
                  <a:lnTo>
                    <a:pt x="14" y="51"/>
                  </a:lnTo>
                  <a:lnTo>
                    <a:pt x="14" y="51"/>
                  </a:lnTo>
                  <a:lnTo>
                    <a:pt x="13" y="51"/>
                  </a:lnTo>
                  <a:lnTo>
                    <a:pt x="11" y="51"/>
                  </a:lnTo>
                  <a:lnTo>
                    <a:pt x="11" y="51"/>
                  </a:lnTo>
                  <a:lnTo>
                    <a:pt x="5" y="47"/>
                  </a:lnTo>
                  <a:lnTo>
                    <a:pt x="5" y="47"/>
                  </a:lnTo>
                  <a:lnTo>
                    <a:pt x="2" y="47"/>
                  </a:lnTo>
                  <a:lnTo>
                    <a:pt x="0" y="45"/>
                  </a:lnTo>
                  <a:lnTo>
                    <a:pt x="2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5" name="Freeform 870"/>
            <p:cNvSpPr>
              <a:spLocks/>
            </p:cNvSpPr>
            <p:nvPr/>
          </p:nvSpPr>
          <p:spPr bwMode="auto">
            <a:xfrm>
              <a:off x="8081962" y="2332038"/>
              <a:ext cx="33338" cy="39688"/>
            </a:xfrm>
            <a:custGeom>
              <a:avLst/>
              <a:gdLst>
                <a:gd name="T0" fmla="*/ 41 w 41"/>
                <a:gd name="T1" fmla="*/ 0 h 51"/>
                <a:gd name="T2" fmla="*/ 41 w 41"/>
                <a:gd name="T3" fmla="*/ 0 h 51"/>
                <a:gd name="T4" fmla="*/ 41 w 41"/>
                <a:gd name="T5" fmla="*/ 11 h 51"/>
                <a:gd name="T6" fmla="*/ 39 w 41"/>
                <a:gd name="T7" fmla="*/ 20 h 51"/>
                <a:gd name="T8" fmla="*/ 39 w 41"/>
                <a:gd name="T9" fmla="*/ 20 h 51"/>
                <a:gd name="T10" fmla="*/ 36 w 41"/>
                <a:gd name="T11" fmla="*/ 27 h 51"/>
                <a:gd name="T12" fmla="*/ 28 w 41"/>
                <a:gd name="T13" fmla="*/ 34 h 51"/>
                <a:gd name="T14" fmla="*/ 28 w 41"/>
                <a:gd name="T15" fmla="*/ 34 h 51"/>
                <a:gd name="T16" fmla="*/ 23 w 41"/>
                <a:gd name="T17" fmla="*/ 42 h 51"/>
                <a:gd name="T18" fmla="*/ 16 w 41"/>
                <a:gd name="T19" fmla="*/ 47 h 51"/>
                <a:gd name="T20" fmla="*/ 16 w 41"/>
                <a:gd name="T21" fmla="*/ 47 h 51"/>
                <a:gd name="T22" fmla="*/ 9 w 41"/>
                <a:gd name="T23" fmla="*/ 51 h 51"/>
                <a:gd name="T24" fmla="*/ 0 w 41"/>
                <a:gd name="T25" fmla="*/ 51 h 51"/>
                <a:gd name="T26" fmla="*/ 0 w 41"/>
                <a:gd name="T27" fmla="*/ 51 h 51"/>
                <a:gd name="T28" fmla="*/ 9 w 41"/>
                <a:gd name="T29" fmla="*/ 51 h 51"/>
                <a:gd name="T30" fmla="*/ 16 w 41"/>
                <a:gd name="T31" fmla="*/ 47 h 51"/>
                <a:gd name="T32" fmla="*/ 16 w 41"/>
                <a:gd name="T33" fmla="*/ 47 h 51"/>
                <a:gd name="T34" fmla="*/ 23 w 41"/>
                <a:gd name="T35" fmla="*/ 42 h 51"/>
                <a:gd name="T36" fmla="*/ 28 w 41"/>
                <a:gd name="T37" fmla="*/ 34 h 51"/>
                <a:gd name="T38" fmla="*/ 28 w 41"/>
                <a:gd name="T39" fmla="*/ 34 h 51"/>
                <a:gd name="T40" fmla="*/ 36 w 41"/>
                <a:gd name="T41" fmla="*/ 27 h 51"/>
                <a:gd name="T42" fmla="*/ 39 w 41"/>
                <a:gd name="T43" fmla="*/ 20 h 51"/>
                <a:gd name="T44" fmla="*/ 39 w 41"/>
                <a:gd name="T45" fmla="*/ 20 h 51"/>
                <a:gd name="T46" fmla="*/ 41 w 41"/>
                <a:gd name="T47" fmla="*/ 11 h 51"/>
                <a:gd name="T48" fmla="*/ 41 w 41"/>
                <a:gd name="T49" fmla="*/ 0 h 51"/>
                <a:gd name="T50" fmla="*/ 41 w 4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51">
                  <a:moveTo>
                    <a:pt x="41" y="0"/>
                  </a:moveTo>
                  <a:lnTo>
                    <a:pt x="41" y="0"/>
                  </a:lnTo>
                  <a:lnTo>
                    <a:pt x="41" y="11"/>
                  </a:lnTo>
                  <a:lnTo>
                    <a:pt x="39" y="20"/>
                  </a:lnTo>
                  <a:lnTo>
                    <a:pt x="39" y="20"/>
                  </a:lnTo>
                  <a:lnTo>
                    <a:pt x="36" y="27"/>
                  </a:lnTo>
                  <a:lnTo>
                    <a:pt x="28" y="34"/>
                  </a:lnTo>
                  <a:lnTo>
                    <a:pt x="28" y="34"/>
                  </a:lnTo>
                  <a:lnTo>
                    <a:pt x="23" y="42"/>
                  </a:lnTo>
                  <a:lnTo>
                    <a:pt x="16" y="47"/>
                  </a:lnTo>
                  <a:lnTo>
                    <a:pt x="16" y="47"/>
                  </a:lnTo>
                  <a:lnTo>
                    <a:pt x="9" y="51"/>
                  </a:lnTo>
                  <a:lnTo>
                    <a:pt x="0" y="51"/>
                  </a:lnTo>
                  <a:lnTo>
                    <a:pt x="0" y="51"/>
                  </a:lnTo>
                  <a:lnTo>
                    <a:pt x="9" y="51"/>
                  </a:lnTo>
                  <a:lnTo>
                    <a:pt x="16" y="47"/>
                  </a:lnTo>
                  <a:lnTo>
                    <a:pt x="16" y="47"/>
                  </a:lnTo>
                  <a:lnTo>
                    <a:pt x="23" y="42"/>
                  </a:lnTo>
                  <a:lnTo>
                    <a:pt x="28" y="34"/>
                  </a:lnTo>
                  <a:lnTo>
                    <a:pt x="28" y="34"/>
                  </a:lnTo>
                  <a:lnTo>
                    <a:pt x="36" y="27"/>
                  </a:lnTo>
                  <a:lnTo>
                    <a:pt x="39" y="20"/>
                  </a:lnTo>
                  <a:lnTo>
                    <a:pt x="39" y="20"/>
                  </a:lnTo>
                  <a:lnTo>
                    <a:pt x="41" y="11"/>
                  </a:lnTo>
                  <a:lnTo>
                    <a:pt x="41" y="0"/>
                  </a:ln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6" name="Freeform 871"/>
            <p:cNvSpPr>
              <a:spLocks/>
            </p:cNvSpPr>
            <p:nvPr/>
          </p:nvSpPr>
          <p:spPr bwMode="auto">
            <a:xfrm>
              <a:off x="8081962" y="2290763"/>
              <a:ext cx="23813" cy="11113"/>
            </a:xfrm>
            <a:custGeom>
              <a:avLst/>
              <a:gdLst>
                <a:gd name="T0" fmla="*/ 0 w 28"/>
                <a:gd name="T1" fmla="*/ 0 h 14"/>
                <a:gd name="T2" fmla="*/ 0 w 28"/>
                <a:gd name="T3" fmla="*/ 0 h 14"/>
                <a:gd name="T4" fmla="*/ 9 w 28"/>
                <a:gd name="T5" fmla="*/ 2 h 14"/>
                <a:gd name="T6" fmla="*/ 9 w 28"/>
                <a:gd name="T7" fmla="*/ 2 h 14"/>
                <a:gd name="T8" fmla="*/ 12 w 28"/>
                <a:gd name="T9" fmla="*/ 4 h 14"/>
                <a:gd name="T10" fmla="*/ 16 w 28"/>
                <a:gd name="T11" fmla="*/ 5 h 14"/>
                <a:gd name="T12" fmla="*/ 16 w 28"/>
                <a:gd name="T13" fmla="*/ 5 h 14"/>
                <a:gd name="T14" fmla="*/ 23 w 28"/>
                <a:gd name="T15" fmla="*/ 9 h 14"/>
                <a:gd name="T16" fmla="*/ 23 w 28"/>
                <a:gd name="T17" fmla="*/ 9 h 14"/>
                <a:gd name="T18" fmla="*/ 25 w 28"/>
                <a:gd name="T19" fmla="*/ 13 h 14"/>
                <a:gd name="T20" fmla="*/ 28 w 28"/>
                <a:gd name="T21" fmla="*/ 14 h 14"/>
                <a:gd name="T22" fmla="*/ 28 w 28"/>
                <a:gd name="T23" fmla="*/ 14 h 14"/>
                <a:gd name="T24" fmla="*/ 25 w 28"/>
                <a:gd name="T25" fmla="*/ 13 h 14"/>
                <a:gd name="T26" fmla="*/ 23 w 28"/>
                <a:gd name="T27" fmla="*/ 9 h 14"/>
                <a:gd name="T28" fmla="*/ 23 w 28"/>
                <a:gd name="T29" fmla="*/ 9 h 14"/>
                <a:gd name="T30" fmla="*/ 16 w 28"/>
                <a:gd name="T31" fmla="*/ 5 h 14"/>
                <a:gd name="T32" fmla="*/ 16 w 28"/>
                <a:gd name="T33" fmla="*/ 5 h 14"/>
                <a:gd name="T34" fmla="*/ 12 w 28"/>
                <a:gd name="T35" fmla="*/ 4 h 14"/>
                <a:gd name="T36" fmla="*/ 9 w 28"/>
                <a:gd name="T37" fmla="*/ 2 h 14"/>
                <a:gd name="T38" fmla="*/ 9 w 28"/>
                <a:gd name="T39" fmla="*/ 2 h 14"/>
                <a:gd name="T40" fmla="*/ 0 w 28"/>
                <a:gd name="T41" fmla="*/ 0 h 14"/>
                <a:gd name="T42" fmla="*/ 0 w 28"/>
                <a:gd name="T4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4">
                  <a:moveTo>
                    <a:pt x="0" y="0"/>
                  </a:moveTo>
                  <a:lnTo>
                    <a:pt x="0" y="0"/>
                  </a:lnTo>
                  <a:lnTo>
                    <a:pt x="9" y="2"/>
                  </a:lnTo>
                  <a:lnTo>
                    <a:pt x="9" y="2"/>
                  </a:lnTo>
                  <a:lnTo>
                    <a:pt x="12" y="4"/>
                  </a:lnTo>
                  <a:lnTo>
                    <a:pt x="16" y="5"/>
                  </a:lnTo>
                  <a:lnTo>
                    <a:pt x="16" y="5"/>
                  </a:lnTo>
                  <a:lnTo>
                    <a:pt x="23" y="9"/>
                  </a:lnTo>
                  <a:lnTo>
                    <a:pt x="23" y="9"/>
                  </a:lnTo>
                  <a:lnTo>
                    <a:pt x="25" y="13"/>
                  </a:lnTo>
                  <a:lnTo>
                    <a:pt x="28" y="14"/>
                  </a:lnTo>
                  <a:lnTo>
                    <a:pt x="28" y="14"/>
                  </a:lnTo>
                  <a:lnTo>
                    <a:pt x="25" y="13"/>
                  </a:lnTo>
                  <a:lnTo>
                    <a:pt x="23" y="9"/>
                  </a:lnTo>
                  <a:lnTo>
                    <a:pt x="23" y="9"/>
                  </a:lnTo>
                  <a:lnTo>
                    <a:pt x="16" y="5"/>
                  </a:lnTo>
                  <a:lnTo>
                    <a:pt x="16" y="5"/>
                  </a:lnTo>
                  <a:lnTo>
                    <a:pt x="12" y="4"/>
                  </a:lnTo>
                  <a:lnTo>
                    <a:pt x="9" y="2"/>
                  </a:lnTo>
                  <a:lnTo>
                    <a:pt x="9" y="2"/>
                  </a:lnTo>
                  <a:lnTo>
                    <a:pt x="0"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7" name="Freeform 872"/>
            <p:cNvSpPr>
              <a:spLocks/>
            </p:cNvSpPr>
            <p:nvPr/>
          </p:nvSpPr>
          <p:spPr bwMode="auto">
            <a:xfrm>
              <a:off x="8067675" y="2290763"/>
              <a:ext cx="38100" cy="41275"/>
            </a:xfrm>
            <a:custGeom>
              <a:avLst/>
              <a:gdLst>
                <a:gd name="T0" fmla="*/ 18 w 46"/>
                <a:gd name="T1" fmla="*/ 0 h 52"/>
                <a:gd name="T2" fmla="*/ 18 w 46"/>
                <a:gd name="T3" fmla="*/ 0 h 52"/>
                <a:gd name="T4" fmla="*/ 27 w 46"/>
                <a:gd name="T5" fmla="*/ 2 h 52"/>
                <a:gd name="T6" fmla="*/ 27 w 46"/>
                <a:gd name="T7" fmla="*/ 2 h 52"/>
                <a:gd name="T8" fmla="*/ 30 w 46"/>
                <a:gd name="T9" fmla="*/ 4 h 52"/>
                <a:gd name="T10" fmla="*/ 34 w 46"/>
                <a:gd name="T11" fmla="*/ 5 h 52"/>
                <a:gd name="T12" fmla="*/ 34 w 46"/>
                <a:gd name="T13" fmla="*/ 5 h 52"/>
                <a:gd name="T14" fmla="*/ 41 w 46"/>
                <a:gd name="T15" fmla="*/ 9 h 52"/>
                <a:gd name="T16" fmla="*/ 41 w 46"/>
                <a:gd name="T17" fmla="*/ 9 h 52"/>
                <a:gd name="T18" fmla="*/ 43 w 46"/>
                <a:gd name="T19" fmla="*/ 13 h 52"/>
                <a:gd name="T20" fmla="*/ 46 w 46"/>
                <a:gd name="T21" fmla="*/ 14 h 52"/>
                <a:gd name="T22" fmla="*/ 46 w 46"/>
                <a:gd name="T23" fmla="*/ 14 h 52"/>
                <a:gd name="T24" fmla="*/ 18 w 46"/>
                <a:gd name="T25" fmla="*/ 52 h 52"/>
                <a:gd name="T26" fmla="*/ 18 w 46"/>
                <a:gd name="T27" fmla="*/ 52 h 52"/>
                <a:gd name="T28" fmla="*/ 0 w 46"/>
                <a:gd name="T29" fmla="*/ 4 h 52"/>
                <a:gd name="T30" fmla="*/ 0 w 46"/>
                <a:gd name="T31" fmla="*/ 4 h 52"/>
                <a:gd name="T32" fmla="*/ 3 w 46"/>
                <a:gd name="T33" fmla="*/ 2 h 52"/>
                <a:gd name="T34" fmla="*/ 3 w 46"/>
                <a:gd name="T35" fmla="*/ 2 h 52"/>
                <a:gd name="T36" fmla="*/ 9 w 46"/>
                <a:gd name="T37" fmla="*/ 2 h 52"/>
                <a:gd name="T38" fmla="*/ 9 w 46"/>
                <a:gd name="T39" fmla="*/ 2 h 52"/>
                <a:gd name="T40" fmla="*/ 11 w 46"/>
                <a:gd name="T41" fmla="*/ 0 h 52"/>
                <a:gd name="T42" fmla="*/ 14 w 46"/>
                <a:gd name="T43" fmla="*/ 0 h 52"/>
                <a:gd name="T44" fmla="*/ 14 w 46"/>
                <a:gd name="T45" fmla="*/ 0 h 52"/>
                <a:gd name="T46" fmla="*/ 18 w 46"/>
                <a:gd name="T47" fmla="*/ 0 h 52"/>
                <a:gd name="T48" fmla="*/ 18 w 46"/>
                <a:gd name="T4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52">
                  <a:moveTo>
                    <a:pt x="18" y="0"/>
                  </a:moveTo>
                  <a:lnTo>
                    <a:pt x="18" y="0"/>
                  </a:lnTo>
                  <a:lnTo>
                    <a:pt x="27" y="2"/>
                  </a:lnTo>
                  <a:lnTo>
                    <a:pt x="27" y="2"/>
                  </a:lnTo>
                  <a:lnTo>
                    <a:pt x="30" y="4"/>
                  </a:lnTo>
                  <a:lnTo>
                    <a:pt x="34" y="5"/>
                  </a:lnTo>
                  <a:lnTo>
                    <a:pt x="34" y="5"/>
                  </a:lnTo>
                  <a:lnTo>
                    <a:pt x="41" y="9"/>
                  </a:lnTo>
                  <a:lnTo>
                    <a:pt x="41" y="9"/>
                  </a:lnTo>
                  <a:lnTo>
                    <a:pt x="43" y="13"/>
                  </a:lnTo>
                  <a:lnTo>
                    <a:pt x="46" y="14"/>
                  </a:lnTo>
                  <a:lnTo>
                    <a:pt x="46" y="14"/>
                  </a:lnTo>
                  <a:lnTo>
                    <a:pt x="18" y="52"/>
                  </a:lnTo>
                  <a:lnTo>
                    <a:pt x="18" y="52"/>
                  </a:lnTo>
                  <a:lnTo>
                    <a:pt x="0" y="4"/>
                  </a:lnTo>
                  <a:lnTo>
                    <a:pt x="0" y="4"/>
                  </a:lnTo>
                  <a:lnTo>
                    <a:pt x="3" y="2"/>
                  </a:lnTo>
                  <a:lnTo>
                    <a:pt x="3" y="2"/>
                  </a:lnTo>
                  <a:lnTo>
                    <a:pt x="9" y="2"/>
                  </a:lnTo>
                  <a:lnTo>
                    <a:pt x="9" y="2"/>
                  </a:lnTo>
                  <a:lnTo>
                    <a:pt x="11" y="0"/>
                  </a:lnTo>
                  <a:lnTo>
                    <a:pt x="14" y="0"/>
                  </a:lnTo>
                  <a:lnTo>
                    <a:pt x="14" y="0"/>
                  </a:lnTo>
                  <a:lnTo>
                    <a:pt x="18" y="0"/>
                  </a:lnTo>
                  <a:lnTo>
                    <a:pt x="1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8" name="Freeform 873"/>
            <p:cNvSpPr>
              <a:spLocks/>
            </p:cNvSpPr>
            <p:nvPr/>
          </p:nvSpPr>
          <p:spPr bwMode="auto">
            <a:xfrm>
              <a:off x="8056562" y="2332038"/>
              <a:ext cx="25400" cy="36513"/>
            </a:xfrm>
            <a:custGeom>
              <a:avLst/>
              <a:gdLst>
                <a:gd name="T0" fmla="*/ 33 w 33"/>
                <a:gd name="T1" fmla="*/ 0 h 45"/>
                <a:gd name="T2" fmla="*/ 33 w 33"/>
                <a:gd name="T3" fmla="*/ 0 h 45"/>
                <a:gd name="T4" fmla="*/ 13 w 33"/>
                <a:gd name="T5" fmla="*/ 45 h 45"/>
                <a:gd name="T6" fmla="*/ 13 w 33"/>
                <a:gd name="T7" fmla="*/ 45 h 45"/>
                <a:gd name="T8" fmla="*/ 9 w 33"/>
                <a:gd name="T9" fmla="*/ 45 h 45"/>
                <a:gd name="T10" fmla="*/ 9 w 33"/>
                <a:gd name="T11" fmla="*/ 45 h 45"/>
                <a:gd name="T12" fmla="*/ 8 w 33"/>
                <a:gd name="T13" fmla="*/ 42 h 45"/>
                <a:gd name="T14" fmla="*/ 8 w 33"/>
                <a:gd name="T15" fmla="*/ 42 h 45"/>
                <a:gd name="T16" fmla="*/ 4 w 33"/>
                <a:gd name="T17" fmla="*/ 40 h 45"/>
                <a:gd name="T18" fmla="*/ 4 w 33"/>
                <a:gd name="T19" fmla="*/ 40 h 45"/>
                <a:gd name="T20" fmla="*/ 0 w 33"/>
                <a:gd name="T21" fmla="*/ 36 h 45"/>
                <a:gd name="T22" fmla="*/ 33 w 33"/>
                <a:gd name="T2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45">
                  <a:moveTo>
                    <a:pt x="33" y="0"/>
                  </a:moveTo>
                  <a:lnTo>
                    <a:pt x="33" y="0"/>
                  </a:lnTo>
                  <a:lnTo>
                    <a:pt x="13" y="45"/>
                  </a:lnTo>
                  <a:lnTo>
                    <a:pt x="13" y="45"/>
                  </a:lnTo>
                  <a:lnTo>
                    <a:pt x="9" y="45"/>
                  </a:lnTo>
                  <a:lnTo>
                    <a:pt x="9" y="45"/>
                  </a:lnTo>
                  <a:lnTo>
                    <a:pt x="8" y="42"/>
                  </a:lnTo>
                  <a:lnTo>
                    <a:pt x="8" y="42"/>
                  </a:lnTo>
                  <a:lnTo>
                    <a:pt x="4" y="40"/>
                  </a:lnTo>
                  <a:lnTo>
                    <a:pt x="4" y="40"/>
                  </a:lnTo>
                  <a:lnTo>
                    <a:pt x="0" y="36"/>
                  </a:lnTo>
                  <a:lnTo>
                    <a:pt x="3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9" name="Freeform 874"/>
            <p:cNvSpPr>
              <a:spLocks/>
            </p:cNvSpPr>
            <p:nvPr/>
          </p:nvSpPr>
          <p:spPr bwMode="auto">
            <a:xfrm>
              <a:off x="8050212" y="2397125"/>
              <a:ext cx="7938" cy="9525"/>
            </a:xfrm>
            <a:custGeom>
              <a:avLst/>
              <a:gdLst>
                <a:gd name="T0" fmla="*/ 11 w 11"/>
                <a:gd name="T1" fmla="*/ 0 h 11"/>
                <a:gd name="T2" fmla="*/ 11 w 11"/>
                <a:gd name="T3" fmla="*/ 9 h 11"/>
                <a:gd name="T4" fmla="*/ 0 w 11"/>
                <a:gd name="T5" fmla="*/ 11 h 11"/>
                <a:gd name="T6" fmla="*/ 0 w 11"/>
                <a:gd name="T7" fmla="*/ 2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lnTo>
                    <a:pt x="11" y="9"/>
                  </a:lnTo>
                  <a:lnTo>
                    <a:pt x="0" y="11"/>
                  </a:lnTo>
                  <a:lnTo>
                    <a:pt x="0" y="2"/>
                  </a:lnTo>
                  <a:lnTo>
                    <a:pt x="11"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0" name="Freeform 875"/>
            <p:cNvSpPr>
              <a:spLocks/>
            </p:cNvSpPr>
            <p:nvPr/>
          </p:nvSpPr>
          <p:spPr bwMode="auto">
            <a:xfrm>
              <a:off x="8047037" y="2293938"/>
              <a:ext cx="34925" cy="66675"/>
            </a:xfrm>
            <a:custGeom>
              <a:avLst/>
              <a:gdLst>
                <a:gd name="T0" fmla="*/ 27 w 45"/>
                <a:gd name="T1" fmla="*/ 0 h 84"/>
                <a:gd name="T2" fmla="*/ 27 w 45"/>
                <a:gd name="T3" fmla="*/ 0 h 84"/>
                <a:gd name="T4" fmla="*/ 45 w 45"/>
                <a:gd name="T5" fmla="*/ 48 h 84"/>
                <a:gd name="T6" fmla="*/ 45 w 45"/>
                <a:gd name="T7" fmla="*/ 48 h 84"/>
                <a:gd name="T8" fmla="*/ 12 w 45"/>
                <a:gd name="T9" fmla="*/ 84 h 84"/>
                <a:gd name="T10" fmla="*/ 12 w 45"/>
                <a:gd name="T11" fmla="*/ 84 h 84"/>
                <a:gd name="T12" fmla="*/ 7 w 45"/>
                <a:gd name="T13" fmla="*/ 77 h 84"/>
                <a:gd name="T14" fmla="*/ 7 w 45"/>
                <a:gd name="T15" fmla="*/ 77 h 84"/>
                <a:gd name="T16" fmla="*/ 3 w 45"/>
                <a:gd name="T17" fmla="*/ 68 h 84"/>
                <a:gd name="T18" fmla="*/ 3 w 45"/>
                <a:gd name="T19" fmla="*/ 68 h 84"/>
                <a:gd name="T20" fmla="*/ 0 w 45"/>
                <a:gd name="T21" fmla="*/ 57 h 84"/>
                <a:gd name="T22" fmla="*/ 0 w 45"/>
                <a:gd name="T23" fmla="*/ 57 h 84"/>
                <a:gd name="T24" fmla="*/ 0 w 45"/>
                <a:gd name="T25" fmla="*/ 46 h 84"/>
                <a:gd name="T26" fmla="*/ 0 w 45"/>
                <a:gd name="T27" fmla="*/ 46 h 84"/>
                <a:gd name="T28" fmla="*/ 0 w 45"/>
                <a:gd name="T29" fmla="*/ 39 h 84"/>
                <a:gd name="T30" fmla="*/ 2 w 45"/>
                <a:gd name="T31" fmla="*/ 30 h 84"/>
                <a:gd name="T32" fmla="*/ 2 w 45"/>
                <a:gd name="T33" fmla="*/ 30 h 84"/>
                <a:gd name="T34" fmla="*/ 3 w 45"/>
                <a:gd name="T35" fmla="*/ 25 h 84"/>
                <a:gd name="T36" fmla="*/ 7 w 45"/>
                <a:gd name="T37" fmla="*/ 18 h 84"/>
                <a:gd name="T38" fmla="*/ 7 w 45"/>
                <a:gd name="T39" fmla="*/ 18 h 84"/>
                <a:gd name="T40" fmla="*/ 11 w 45"/>
                <a:gd name="T41" fmla="*/ 12 h 84"/>
                <a:gd name="T42" fmla="*/ 16 w 45"/>
                <a:gd name="T43" fmla="*/ 9 h 84"/>
                <a:gd name="T44" fmla="*/ 16 w 45"/>
                <a:gd name="T45" fmla="*/ 9 h 84"/>
                <a:gd name="T46" fmla="*/ 21 w 45"/>
                <a:gd name="T47" fmla="*/ 3 h 84"/>
                <a:gd name="T48" fmla="*/ 27 w 45"/>
                <a:gd name="T49" fmla="*/ 0 h 84"/>
                <a:gd name="T50" fmla="*/ 27 w 45"/>
                <a:gd name="T5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84">
                  <a:moveTo>
                    <a:pt x="27" y="0"/>
                  </a:moveTo>
                  <a:lnTo>
                    <a:pt x="27" y="0"/>
                  </a:lnTo>
                  <a:lnTo>
                    <a:pt x="45" y="48"/>
                  </a:lnTo>
                  <a:lnTo>
                    <a:pt x="45" y="48"/>
                  </a:lnTo>
                  <a:lnTo>
                    <a:pt x="12" y="84"/>
                  </a:lnTo>
                  <a:lnTo>
                    <a:pt x="12" y="84"/>
                  </a:lnTo>
                  <a:lnTo>
                    <a:pt x="7" y="77"/>
                  </a:lnTo>
                  <a:lnTo>
                    <a:pt x="7" y="77"/>
                  </a:lnTo>
                  <a:lnTo>
                    <a:pt x="3" y="68"/>
                  </a:lnTo>
                  <a:lnTo>
                    <a:pt x="3" y="68"/>
                  </a:lnTo>
                  <a:lnTo>
                    <a:pt x="0" y="57"/>
                  </a:lnTo>
                  <a:lnTo>
                    <a:pt x="0" y="57"/>
                  </a:lnTo>
                  <a:lnTo>
                    <a:pt x="0" y="46"/>
                  </a:lnTo>
                  <a:lnTo>
                    <a:pt x="0" y="46"/>
                  </a:lnTo>
                  <a:lnTo>
                    <a:pt x="0" y="39"/>
                  </a:lnTo>
                  <a:lnTo>
                    <a:pt x="2" y="30"/>
                  </a:lnTo>
                  <a:lnTo>
                    <a:pt x="2" y="30"/>
                  </a:lnTo>
                  <a:lnTo>
                    <a:pt x="3" y="25"/>
                  </a:lnTo>
                  <a:lnTo>
                    <a:pt x="7" y="18"/>
                  </a:lnTo>
                  <a:lnTo>
                    <a:pt x="7" y="18"/>
                  </a:lnTo>
                  <a:lnTo>
                    <a:pt x="11" y="12"/>
                  </a:lnTo>
                  <a:lnTo>
                    <a:pt x="16" y="9"/>
                  </a:lnTo>
                  <a:lnTo>
                    <a:pt x="16" y="9"/>
                  </a:lnTo>
                  <a:lnTo>
                    <a:pt x="21" y="3"/>
                  </a:lnTo>
                  <a:lnTo>
                    <a:pt x="27" y="0"/>
                  </a:lnTo>
                  <a:lnTo>
                    <a:pt x="27"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1" name="Freeform 876"/>
            <p:cNvSpPr>
              <a:spLocks/>
            </p:cNvSpPr>
            <p:nvPr/>
          </p:nvSpPr>
          <p:spPr bwMode="auto">
            <a:xfrm>
              <a:off x="8037512" y="2381250"/>
              <a:ext cx="9525" cy="25400"/>
            </a:xfrm>
            <a:custGeom>
              <a:avLst/>
              <a:gdLst>
                <a:gd name="T0" fmla="*/ 13 w 13"/>
                <a:gd name="T1" fmla="*/ 0 h 33"/>
                <a:gd name="T2" fmla="*/ 13 w 13"/>
                <a:gd name="T3" fmla="*/ 31 h 33"/>
                <a:gd name="T4" fmla="*/ 0 w 13"/>
                <a:gd name="T5" fmla="*/ 33 h 33"/>
                <a:gd name="T6" fmla="*/ 0 w 13"/>
                <a:gd name="T7" fmla="*/ 2 h 33"/>
                <a:gd name="T8" fmla="*/ 13 w 13"/>
                <a:gd name="T9" fmla="*/ 0 h 33"/>
              </a:gdLst>
              <a:ahLst/>
              <a:cxnLst>
                <a:cxn ang="0">
                  <a:pos x="T0" y="T1"/>
                </a:cxn>
                <a:cxn ang="0">
                  <a:pos x="T2" y="T3"/>
                </a:cxn>
                <a:cxn ang="0">
                  <a:pos x="T4" y="T5"/>
                </a:cxn>
                <a:cxn ang="0">
                  <a:pos x="T6" y="T7"/>
                </a:cxn>
                <a:cxn ang="0">
                  <a:pos x="T8" y="T9"/>
                </a:cxn>
              </a:cxnLst>
              <a:rect l="0" t="0" r="r" b="b"/>
              <a:pathLst>
                <a:path w="13" h="33">
                  <a:moveTo>
                    <a:pt x="13" y="0"/>
                  </a:moveTo>
                  <a:lnTo>
                    <a:pt x="13" y="31"/>
                  </a:lnTo>
                  <a:lnTo>
                    <a:pt x="0" y="33"/>
                  </a:lnTo>
                  <a:lnTo>
                    <a:pt x="0" y="2"/>
                  </a:lnTo>
                  <a:lnTo>
                    <a:pt x="13"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2" name="Freeform 877"/>
            <p:cNvSpPr>
              <a:spLocks/>
            </p:cNvSpPr>
            <p:nvPr/>
          </p:nvSpPr>
          <p:spPr bwMode="auto">
            <a:xfrm>
              <a:off x="8024812" y="2393950"/>
              <a:ext cx="9525" cy="14288"/>
            </a:xfrm>
            <a:custGeom>
              <a:avLst/>
              <a:gdLst>
                <a:gd name="T0" fmla="*/ 13 w 13"/>
                <a:gd name="T1" fmla="*/ 0 h 18"/>
                <a:gd name="T2" fmla="*/ 13 w 13"/>
                <a:gd name="T3" fmla="*/ 17 h 18"/>
                <a:gd name="T4" fmla="*/ 0 w 13"/>
                <a:gd name="T5" fmla="*/ 18 h 18"/>
                <a:gd name="T6" fmla="*/ 0 w 13"/>
                <a:gd name="T7" fmla="*/ 2 h 18"/>
                <a:gd name="T8" fmla="*/ 13 w 13"/>
                <a:gd name="T9" fmla="*/ 0 h 18"/>
              </a:gdLst>
              <a:ahLst/>
              <a:cxnLst>
                <a:cxn ang="0">
                  <a:pos x="T0" y="T1"/>
                </a:cxn>
                <a:cxn ang="0">
                  <a:pos x="T2" y="T3"/>
                </a:cxn>
                <a:cxn ang="0">
                  <a:pos x="T4" y="T5"/>
                </a:cxn>
                <a:cxn ang="0">
                  <a:pos x="T6" y="T7"/>
                </a:cxn>
                <a:cxn ang="0">
                  <a:pos x="T8" y="T9"/>
                </a:cxn>
              </a:cxnLst>
              <a:rect l="0" t="0" r="r" b="b"/>
              <a:pathLst>
                <a:path w="13" h="18">
                  <a:moveTo>
                    <a:pt x="13" y="0"/>
                  </a:moveTo>
                  <a:lnTo>
                    <a:pt x="13" y="17"/>
                  </a:lnTo>
                  <a:lnTo>
                    <a:pt x="0" y="18"/>
                  </a:lnTo>
                  <a:lnTo>
                    <a:pt x="0" y="2"/>
                  </a:lnTo>
                  <a:lnTo>
                    <a:pt x="1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3" name="Rectangle 878"/>
            <p:cNvSpPr>
              <a:spLocks noChangeArrowheads="1"/>
            </p:cNvSpPr>
            <p:nvPr/>
          </p:nvSpPr>
          <p:spPr bwMode="auto">
            <a:xfrm>
              <a:off x="8010525" y="2359025"/>
              <a:ext cx="9525" cy="492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4" name="Freeform 879"/>
            <p:cNvSpPr>
              <a:spLocks/>
            </p:cNvSpPr>
            <p:nvPr/>
          </p:nvSpPr>
          <p:spPr bwMode="auto">
            <a:xfrm>
              <a:off x="7996237" y="2387600"/>
              <a:ext cx="9525" cy="23813"/>
            </a:xfrm>
            <a:custGeom>
              <a:avLst/>
              <a:gdLst>
                <a:gd name="T0" fmla="*/ 11 w 11"/>
                <a:gd name="T1" fmla="*/ 0 h 29"/>
                <a:gd name="T2" fmla="*/ 11 w 11"/>
                <a:gd name="T3" fmla="*/ 27 h 29"/>
                <a:gd name="T4" fmla="*/ 0 w 11"/>
                <a:gd name="T5" fmla="*/ 29 h 29"/>
                <a:gd name="T6" fmla="*/ 0 w 11"/>
                <a:gd name="T7" fmla="*/ 2 h 29"/>
                <a:gd name="T8" fmla="*/ 11 w 11"/>
                <a:gd name="T9" fmla="*/ 0 h 29"/>
              </a:gdLst>
              <a:ahLst/>
              <a:cxnLst>
                <a:cxn ang="0">
                  <a:pos x="T0" y="T1"/>
                </a:cxn>
                <a:cxn ang="0">
                  <a:pos x="T2" y="T3"/>
                </a:cxn>
                <a:cxn ang="0">
                  <a:pos x="T4" y="T5"/>
                </a:cxn>
                <a:cxn ang="0">
                  <a:pos x="T6" y="T7"/>
                </a:cxn>
                <a:cxn ang="0">
                  <a:pos x="T8" y="T9"/>
                </a:cxn>
              </a:cxnLst>
              <a:rect l="0" t="0" r="r" b="b"/>
              <a:pathLst>
                <a:path w="11" h="29">
                  <a:moveTo>
                    <a:pt x="11" y="0"/>
                  </a:moveTo>
                  <a:lnTo>
                    <a:pt x="11" y="27"/>
                  </a:lnTo>
                  <a:lnTo>
                    <a:pt x="0" y="29"/>
                  </a:lnTo>
                  <a:lnTo>
                    <a:pt x="0" y="2"/>
                  </a:lnTo>
                  <a:lnTo>
                    <a:pt x="1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5" name="Rectangle 880"/>
            <p:cNvSpPr>
              <a:spLocks noChangeArrowheads="1"/>
            </p:cNvSpPr>
            <p:nvPr/>
          </p:nvSpPr>
          <p:spPr bwMode="auto">
            <a:xfrm>
              <a:off x="7981950" y="2397125"/>
              <a:ext cx="11113" cy="142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6" name="Rectangle 881"/>
            <p:cNvSpPr>
              <a:spLocks noChangeArrowheads="1"/>
            </p:cNvSpPr>
            <p:nvPr/>
          </p:nvSpPr>
          <p:spPr bwMode="auto">
            <a:xfrm>
              <a:off x="7967662" y="2359025"/>
              <a:ext cx="9525"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7" name="Freeform 882"/>
            <p:cNvSpPr>
              <a:spLocks/>
            </p:cNvSpPr>
            <p:nvPr/>
          </p:nvSpPr>
          <p:spPr bwMode="auto">
            <a:xfrm>
              <a:off x="7935912" y="2309813"/>
              <a:ext cx="9525" cy="103188"/>
            </a:xfrm>
            <a:custGeom>
              <a:avLst/>
              <a:gdLst>
                <a:gd name="T0" fmla="*/ 12 w 12"/>
                <a:gd name="T1" fmla="*/ 2 h 132"/>
                <a:gd name="T2" fmla="*/ 12 w 12"/>
                <a:gd name="T3" fmla="*/ 132 h 132"/>
                <a:gd name="T4" fmla="*/ 0 w 12"/>
                <a:gd name="T5" fmla="*/ 132 h 132"/>
                <a:gd name="T6" fmla="*/ 0 w 12"/>
                <a:gd name="T7" fmla="*/ 0 h 132"/>
                <a:gd name="T8" fmla="*/ 12 w 12"/>
                <a:gd name="T9" fmla="*/ 2 h 132"/>
              </a:gdLst>
              <a:ahLst/>
              <a:cxnLst>
                <a:cxn ang="0">
                  <a:pos x="T0" y="T1"/>
                </a:cxn>
                <a:cxn ang="0">
                  <a:pos x="T2" y="T3"/>
                </a:cxn>
                <a:cxn ang="0">
                  <a:pos x="T4" y="T5"/>
                </a:cxn>
                <a:cxn ang="0">
                  <a:pos x="T6" y="T7"/>
                </a:cxn>
                <a:cxn ang="0">
                  <a:pos x="T8" y="T9"/>
                </a:cxn>
              </a:cxnLst>
              <a:rect l="0" t="0" r="r" b="b"/>
              <a:pathLst>
                <a:path w="12" h="132">
                  <a:moveTo>
                    <a:pt x="12" y="2"/>
                  </a:moveTo>
                  <a:lnTo>
                    <a:pt x="12" y="132"/>
                  </a:lnTo>
                  <a:lnTo>
                    <a:pt x="0" y="132"/>
                  </a:lnTo>
                  <a:lnTo>
                    <a:pt x="0" y="0"/>
                  </a:lnTo>
                  <a:lnTo>
                    <a:pt x="12"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8" name="Freeform 883"/>
            <p:cNvSpPr>
              <a:spLocks/>
            </p:cNvSpPr>
            <p:nvPr/>
          </p:nvSpPr>
          <p:spPr bwMode="auto">
            <a:xfrm>
              <a:off x="7951787" y="2384425"/>
              <a:ext cx="11113" cy="28575"/>
            </a:xfrm>
            <a:custGeom>
              <a:avLst/>
              <a:gdLst>
                <a:gd name="T0" fmla="*/ 15 w 15"/>
                <a:gd name="T1" fmla="*/ 0 h 36"/>
                <a:gd name="T2" fmla="*/ 15 w 15"/>
                <a:gd name="T3" fmla="*/ 34 h 36"/>
                <a:gd name="T4" fmla="*/ 0 w 15"/>
                <a:gd name="T5" fmla="*/ 36 h 36"/>
                <a:gd name="T6" fmla="*/ 0 w 15"/>
                <a:gd name="T7" fmla="*/ 0 h 36"/>
                <a:gd name="T8" fmla="*/ 15 w 15"/>
                <a:gd name="T9" fmla="*/ 0 h 36"/>
              </a:gdLst>
              <a:ahLst/>
              <a:cxnLst>
                <a:cxn ang="0">
                  <a:pos x="T0" y="T1"/>
                </a:cxn>
                <a:cxn ang="0">
                  <a:pos x="T2" y="T3"/>
                </a:cxn>
                <a:cxn ang="0">
                  <a:pos x="T4" y="T5"/>
                </a:cxn>
                <a:cxn ang="0">
                  <a:pos x="T6" y="T7"/>
                </a:cxn>
                <a:cxn ang="0">
                  <a:pos x="T8" y="T9"/>
                </a:cxn>
              </a:cxnLst>
              <a:rect l="0" t="0" r="r" b="b"/>
              <a:pathLst>
                <a:path w="15" h="36">
                  <a:moveTo>
                    <a:pt x="15" y="0"/>
                  </a:moveTo>
                  <a:lnTo>
                    <a:pt x="15" y="34"/>
                  </a:lnTo>
                  <a:lnTo>
                    <a:pt x="0" y="36"/>
                  </a:lnTo>
                  <a:lnTo>
                    <a:pt x="0" y="0"/>
                  </a:lnTo>
                  <a:lnTo>
                    <a:pt x="1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9" name="Rectangle 884"/>
            <p:cNvSpPr>
              <a:spLocks noChangeArrowheads="1"/>
            </p:cNvSpPr>
            <p:nvPr/>
          </p:nvSpPr>
          <p:spPr bwMode="auto">
            <a:xfrm>
              <a:off x="8607425" y="2308225"/>
              <a:ext cx="23813" cy="14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0" name="Freeform 885"/>
            <p:cNvSpPr>
              <a:spLocks/>
            </p:cNvSpPr>
            <p:nvPr/>
          </p:nvSpPr>
          <p:spPr bwMode="auto">
            <a:xfrm>
              <a:off x="8432800" y="2368550"/>
              <a:ext cx="20638" cy="14288"/>
            </a:xfrm>
            <a:custGeom>
              <a:avLst/>
              <a:gdLst>
                <a:gd name="T0" fmla="*/ 25 w 25"/>
                <a:gd name="T1" fmla="*/ 2 h 18"/>
                <a:gd name="T2" fmla="*/ 25 w 25"/>
                <a:gd name="T3" fmla="*/ 18 h 18"/>
                <a:gd name="T4" fmla="*/ 0 w 25"/>
                <a:gd name="T5" fmla="*/ 16 h 18"/>
                <a:gd name="T6" fmla="*/ 0 w 25"/>
                <a:gd name="T7" fmla="*/ 0 h 18"/>
                <a:gd name="T8" fmla="*/ 25 w 25"/>
                <a:gd name="T9" fmla="*/ 2 h 18"/>
              </a:gdLst>
              <a:ahLst/>
              <a:cxnLst>
                <a:cxn ang="0">
                  <a:pos x="T0" y="T1"/>
                </a:cxn>
                <a:cxn ang="0">
                  <a:pos x="T2" y="T3"/>
                </a:cxn>
                <a:cxn ang="0">
                  <a:pos x="T4" y="T5"/>
                </a:cxn>
                <a:cxn ang="0">
                  <a:pos x="T6" y="T7"/>
                </a:cxn>
                <a:cxn ang="0">
                  <a:pos x="T8" y="T9"/>
                </a:cxn>
              </a:cxnLst>
              <a:rect l="0" t="0" r="r" b="b"/>
              <a:pathLst>
                <a:path w="25" h="18">
                  <a:moveTo>
                    <a:pt x="25" y="2"/>
                  </a:moveTo>
                  <a:lnTo>
                    <a:pt x="25" y="18"/>
                  </a:lnTo>
                  <a:lnTo>
                    <a:pt x="0" y="16"/>
                  </a:lnTo>
                  <a:lnTo>
                    <a:pt x="0" y="0"/>
                  </a:lnTo>
                  <a:lnTo>
                    <a:pt x="25"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1" name="Freeform 886"/>
            <p:cNvSpPr>
              <a:spLocks/>
            </p:cNvSpPr>
            <p:nvPr/>
          </p:nvSpPr>
          <p:spPr bwMode="auto">
            <a:xfrm>
              <a:off x="8432800" y="2386013"/>
              <a:ext cx="33338" cy="14288"/>
            </a:xfrm>
            <a:custGeom>
              <a:avLst/>
              <a:gdLst>
                <a:gd name="T0" fmla="*/ 41 w 41"/>
                <a:gd name="T1" fmla="*/ 2 h 18"/>
                <a:gd name="T2" fmla="*/ 41 w 41"/>
                <a:gd name="T3" fmla="*/ 18 h 18"/>
                <a:gd name="T4" fmla="*/ 0 w 41"/>
                <a:gd name="T5" fmla="*/ 17 h 18"/>
                <a:gd name="T6" fmla="*/ 0 w 41"/>
                <a:gd name="T7" fmla="*/ 0 h 18"/>
                <a:gd name="T8" fmla="*/ 41 w 41"/>
                <a:gd name="T9" fmla="*/ 2 h 18"/>
              </a:gdLst>
              <a:ahLst/>
              <a:cxnLst>
                <a:cxn ang="0">
                  <a:pos x="T0" y="T1"/>
                </a:cxn>
                <a:cxn ang="0">
                  <a:pos x="T2" y="T3"/>
                </a:cxn>
                <a:cxn ang="0">
                  <a:pos x="T4" y="T5"/>
                </a:cxn>
                <a:cxn ang="0">
                  <a:pos x="T6" y="T7"/>
                </a:cxn>
                <a:cxn ang="0">
                  <a:pos x="T8" y="T9"/>
                </a:cxn>
              </a:cxnLst>
              <a:rect l="0" t="0" r="r" b="b"/>
              <a:pathLst>
                <a:path w="41" h="18">
                  <a:moveTo>
                    <a:pt x="41" y="2"/>
                  </a:moveTo>
                  <a:lnTo>
                    <a:pt x="41" y="18"/>
                  </a:lnTo>
                  <a:lnTo>
                    <a:pt x="0" y="17"/>
                  </a:lnTo>
                  <a:lnTo>
                    <a:pt x="0" y="0"/>
                  </a:lnTo>
                  <a:lnTo>
                    <a:pt x="41"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2" name="Freeform 887"/>
            <p:cNvSpPr>
              <a:spLocks/>
            </p:cNvSpPr>
            <p:nvPr/>
          </p:nvSpPr>
          <p:spPr bwMode="auto">
            <a:xfrm>
              <a:off x="8432800" y="2330450"/>
              <a:ext cx="42863" cy="12700"/>
            </a:xfrm>
            <a:custGeom>
              <a:avLst/>
              <a:gdLst>
                <a:gd name="T0" fmla="*/ 52 w 52"/>
                <a:gd name="T1" fmla="*/ 0 h 17"/>
                <a:gd name="T2" fmla="*/ 52 w 52"/>
                <a:gd name="T3" fmla="*/ 17 h 17"/>
                <a:gd name="T4" fmla="*/ 0 w 52"/>
                <a:gd name="T5" fmla="*/ 17 h 17"/>
                <a:gd name="T6" fmla="*/ 0 w 52"/>
                <a:gd name="T7" fmla="*/ 2 h 17"/>
                <a:gd name="T8" fmla="*/ 52 w 52"/>
                <a:gd name="T9" fmla="*/ 0 h 17"/>
              </a:gdLst>
              <a:ahLst/>
              <a:cxnLst>
                <a:cxn ang="0">
                  <a:pos x="T0" y="T1"/>
                </a:cxn>
                <a:cxn ang="0">
                  <a:pos x="T2" y="T3"/>
                </a:cxn>
                <a:cxn ang="0">
                  <a:pos x="T4" y="T5"/>
                </a:cxn>
                <a:cxn ang="0">
                  <a:pos x="T6" y="T7"/>
                </a:cxn>
                <a:cxn ang="0">
                  <a:pos x="T8" y="T9"/>
                </a:cxn>
              </a:cxnLst>
              <a:rect l="0" t="0" r="r" b="b"/>
              <a:pathLst>
                <a:path w="52" h="17">
                  <a:moveTo>
                    <a:pt x="52" y="0"/>
                  </a:moveTo>
                  <a:lnTo>
                    <a:pt x="52" y="17"/>
                  </a:lnTo>
                  <a:lnTo>
                    <a:pt x="0" y="17"/>
                  </a:lnTo>
                  <a:lnTo>
                    <a:pt x="0" y="2"/>
                  </a:lnTo>
                  <a:lnTo>
                    <a:pt x="5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3" name="Rectangle 888"/>
            <p:cNvSpPr>
              <a:spLocks noChangeArrowheads="1"/>
            </p:cNvSpPr>
            <p:nvPr/>
          </p:nvSpPr>
          <p:spPr bwMode="auto">
            <a:xfrm>
              <a:off x="8475662" y="2330450"/>
              <a:ext cx="15875" cy="127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4" name="Freeform 889"/>
            <p:cNvSpPr>
              <a:spLocks/>
            </p:cNvSpPr>
            <p:nvPr/>
          </p:nvSpPr>
          <p:spPr bwMode="auto">
            <a:xfrm>
              <a:off x="8432800" y="2292350"/>
              <a:ext cx="66675" cy="17463"/>
            </a:xfrm>
            <a:custGeom>
              <a:avLst/>
              <a:gdLst>
                <a:gd name="T0" fmla="*/ 83 w 83"/>
                <a:gd name="T1" fmla="*/ 0 h 21"/>
                <a:gd name="T2" fmla="*/ 83 w 83"/>
                <a:gd name="T3" fmla="*/ 18 h 21"/>
                <a:gd name="T4" fmla="*/ 83 w 83"/>
                <a:gd name="T5" fmla="*/ 18 h 21"/>
                <a:gd name="T6" fmla="*/ 0 w 83"/>
                <a:gd name="T7" fmla="*/ 21 h 21"/>
                <a:gd name="T8" fmla="*/ 0 w 83"/>
                <a:gd name="T9" fmla="*/ 5 h 21"/>
                <a:gd name="T10" fmla="*/ 83 w 83"/>
                <a:gd name="T11" fmla="*/ 0 h 21"/>
              </a:gdLst>
              <a:ahLst/>
              <a:cxnLst>
                <a:cxn ang="0">
                  <a:pos x="T0" y="T1"/>
                </a:cxn>
                <a:cxn ang="0">
                  <a:pos x="T2" y="T3"/>
                </a:cxn>
                <a:cxn ang="0">
                  <a:pos x="T4" y="T5"/>
                </a:cxn>
                <a:cxn ang="0">
                  <a:pos x="T6" y="T7"/>
                </a:cxn>
                <a:cxn ang="0">
                  <a:pos x="T8" y="T9"/>
                </a:cxn>
                <a:cxn ang="0">
                  <a:pos x="T10" y="T11"/>
                </a:cxn>
              </a:cxnLst>
              <a:rect l="0" t="0" r="r" b="b"/>
              <a:pathLst>
                <a:path w="83" h="21">
                  <a:moveTo>
                    <a:pt x="83" y="0"/>
                  </a:moveTo>
                  <a:lnTo>
                    <a:pt x="83" y="18"/>
                  </a:lnTo>
                  <a:lnTo>
                    <a:pt x="83" y="18"/>
                  </a:lnTo>
                  <a:lnTo>
                    <a:pt x="0" y="21"/>
                  </a:lnTo>
                  <a:lnTo>
                    <a:pt x="0" y="5"/>
                  </a:lnTo>
                  <a:lnTo>
                    <a:pt x="8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5" name="Freeform 890"/>
            <p:cNvSpPr>
              <a:spLocks/>
            </p:cNvSpPr>
            <p:nvPr/>
          </p:nvSpPr>
          <p:spPr bwMode="auto">
            <a:xfrm>
              <a:off x="8466137" y="2387600"/>
              <a:ext cx="49213" cy="15875"/>
            </a:xfrm>
            <a:custGeom>
              <a:avLst/>
              <a:gdLst>
                <a:gd name="T0" fmla="*/ 61 w 61"/>
                <a:gd name="T1" fmla="*/ 2 h 20"/>
                <a:gd name="T2" fmla="*/ 61 w 61"/>
                <a:gd name="T3" fmla="*/ 20 h 20"/>
                <a:gd name="T4" fmla="*/ 0 w 61"/>
                <a:gd name="T5" fmla="*/ 16 h 20"/>
                <a:gd name="T6" fmla="*/ 0 w 61"/>
                <a:gd name="T7" fmla="*/ 0 h 20"/>
                <a:gd name="T8" fmla="*/ 61 w 61"/>
                <a:gd name="T9" fmla="*/ 2 h 20"/>
              </a:gdLst>
              <a:ahLst/>
              <a:cxnLst>
                <a:cxn ang="0">
                  <a:pos x="T0" y="T1"/>
                </a:cxn>
                <a:cxn ang="0">
                  <a:pos x="T2" y="T3"/>
                </a:cxn>
                <a:cxn ang="0">
                  <a:pos x="T4" y="T5"/>
                </a:cxn>
                <a:cxn ang="0">
                  <a:pos x="T6" y="T7"/>
                </a:cxn>
                <a:cxn ang="0">
                  <a:pos x="T8" y="T9"/>
                </a:cxn>
              </a:cxnLst>
              <a:rect l="0" t="0" r="r" b="b"/>
              <a:pathLst>
                <a:path w="61" h="20">
                  <a:moveTo>
                    <a:pt x="61" y="2"/>
                  </a:moveTo>
                  <a:lnTo>
                    <a:pt x="61" y="20"/>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6" name="Freeform 891"/>
            <p:cNvSpPr>
              <a:spLocks/>
            </p:cNvSpPr>
            <p:nvPr/>
          </p:nvSpPr>
          <p:spPr bwMode="auto">
            <a:xfrm>
              <a:off x="8432800" y="2349500"/>
              <a:ext cx="85725" cy="14288"/>
            </a:xfrm>
            <a:custGeom>
              <a:avLst/>
              <a:gdLst>
                <a:gd name="T0" fmla="*/ 106 w 106"/>
                <a:gd name="T1" fmla="*/ 2 h 18"/>
                <a:gd name="T2" fmla="*/ 106 w 106"/>
                <a:gd name="T3" fmla="*/ 18 h 18"/>
                <a:gd name="T4" fmla="*/ 0 w 106"/>
                <a:gd name="T5" fmla="*/ 16 h 18"/>
                <a:gd name="T6" fmla="*/ 0 w 106"/>
                <a:gd name="T7" fmla="*/ 0 h 18"/>
                <a:gd name="T8" fmla="*/ 106 w 106"/>
                <a:gd name="T9" fmla="*/ 2 h 18"/>
              </a:gdLst>
              <a:ahLst/>
              <a:cxnLst>
                <a:cxn ang="0">
                  <a:pos x="T0" y="T1"/>
                </a:cxn>
                <a:cxn ang="0">
                  <a:pos x="T2" y="T3"/>
                </a:cxn>
                <a:cxn ang="0">
                  <a:pos x="T4" y="T5"/>
                </a:cxn>
                <a:cxn ang="0">
                  <a:pos x="T6" y="T7"/>
                </a:cxn>
                <a:cxn ang="0">
                  <a:pos x="T8" y="T9"/>
                </a:cxn>
              </a:cxnLst>
              <a:rect l="0" t="0" r="r" b="b"/>
              <a:pathLst>
                <a:path w="106" h="18">
                  <a:moveTo>
                    <a:pt x="106" y="2"/>
                  </a:moveTo>
                  <a:lnTo>
                    <a:pt x="106" y="18"/>
                  </a:lnTo>
                  <a:lnTo>
                    <a:pt x="0" y="16"/>
                  </a:lnTo>
                  <a:lnTo>
                    <a:pt x="0" y="0"/>
                  </a:lnTo>
                  <a:lnTo>
                    <a:pt x="106"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7" name="Freeform 892"/>
            <p:cNvSpPr>
              <a:spLocks/>
            </p:cNvSpPr>
            <p:nvPr/>
          </p:nvSpPr>
          <p:spPr bwMode="auto">
            <a:xfrm>
              <a:off x="8518525" y="2351088"/>
              <a:ext cx="55563" cy="14288"/>
            </a:xfrm>
            <a:custGeom>
              <a:avLst/>
              <a:gdLst>
                <a:gd name="T0" fmla="*/ 70 w 70"/>
                <a:gd name="T1" fmla="*/ 0 h 18"/>
                <a:gd name="T2" fmla="*/ 70 w 70"/>
                <a:gd name="T3" fmla="*/ 18 h 18"/>
                <a:gd name="T4" fmla="*/ 0 w 70"/>
                <a:gd name="T5" fmla="*/ 16 h 18"/>
                <a:gd name="T6" fmla="*/ 0 w 70"/>
                <a:gd name="T7" fmla="*/ 0 h 18"/>
                <a:gd name="T8" fmla="*/ 70 w 70"/>
                <a:gd name="T9" fmla="*/ 0 h 18"/>
              </a:gdLst>
              <a:ahLst/>
              <a:cxnLst>
                <a:cxn ang="0">
                  <a:pos x="T0" y="T1"/>
                </a:cxn>
                <a:cxn ang="0">
                  <a:pos x="T2" y="T3"/>
                </a:cxn>
                <a:cxn ang="0">
                  <a:pos x="T4" y="T5"/>
                </a:cxn>
                <a:cxn ang="0">
                  <a:pos x="T6" y="T7"/>
                </a:cxn>
                <a:cxn ang="0">
                  <a:pos x="T8" y="T9"/>
                </a:cxn>
              </a:cxnLst>
              <a:rect l="0" t="0" r="r" b="b"/>
              <a:pathLst>
                <a:path w="70" h="18">
                  <a:moveTo>
                    <a:pt x="70" y="0"/>
                  </a:moveTo>
                  <a:lnTo>
                    <a:pt x="70" y="18"/>
                  </a:lnTo>
                  <a:lnTo>
                    <a:pt x="0" y="16"/>
                  </a:lnTo>
                  <a:lnTo>
                    <a:pt x="0" y="0"/>
                  </a:lnTo>
                  <a:lnTo>
                    <a:pt x="7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8" name="Freeform 893"/>
            <p:cNvSpPr>
              <a:spLocks/>
            </p:cNvSpPr>
            <p:nvPr/>
          </p:nvSpPr>
          <p:spPr bwMode="auto">
            <a:xfrm>
              <a:off x="8432800" y="2308225"/>
              <a:ext cx="174625" cy="17463"/>
            </a:xfrm>
            <a:custGeom>
              <a:avLst/>
              <a:gdLst>
                <a:gd name="T0" fmla="*/ 219 w 219"/>
                <a:gd name="T1" fmla="*/ 0 h 23"/>
                <a:gd name="T2" fmla="*/ 219 w 219"/>
                <a:gd name="T3" fmla="*/ 18 h 23"/>
                <a:gd name="T4" fmla="*/ 0 w 219"/>
                <a:gd name="T5" fmla="*/ 23 h 23"/>
                <a:gd name="T6" fmla="*/ 0 w 219"/>
                <a:gd name="T7" fmla="*/ 7 h 23"/>
                <a:gd name="T8" fmla="*/ 219 w 219"/>
                <a:gd name="T9" fmla="*/ 0 h 23"/>
              </a:gdLst>
              <a:ahLst/>
              <a:cxnLst>
                <a:cxn ang="0">
                  <a:pos x="T0" y="T1"/>
                </a:cxn>
                <a:cxn ang="0">
                  <a:pos x="T2" y="T3"/>
                </a:cxn>
                <a:cxn ang="0">
                  <a:pos x="T4" y="T5"/>
                </a:cxn>
                <a:cxn ang="0">
                  <a:pos x="T6" y="T7"/>
                </a:cxn>
                <a:cxn ang="0">
                  <a:pos x="T8" y="T9"/>
                </a:cxn>
              </a:cxnLst>
              <a:rect l="0" t="0" r="r" b="b"/>
              <a:pathLst>
                <a:path w="219" h="23">
                  <a:moveTo>
                    <a:pt x="219" y="0"/>
                  </a:moveTo>
                  <a:lnTo>
                    <a:pt x="219" y="18"/>
                  </a:lnTo>
                  <a:lnTo>
                    <a:pt x="0" y="23"/>
                  </a:lnTo>
                  <a:lnTo>
                    <a:pt x="0" y="7"/>
                  </a:lnTo>
                  <a:lnTo>
                    <a:pt x="21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9" name="Freeform 894"/>
            <p:cNvSpPr>
              <a:spLocks/>
            </p:cNvSpPr>
            <p:nvPr/>
          </p:nvSpPr>
          <p:spPr bwMode="auto">
            <a:xfrm>
              <a:off x="8453437" y="2368550"/>
              <a:ext cx="49213" cy="14288"/>
            </a:xfrm>
            <a:custGeom>
              <a:avLst/>
              <a:gdLst>
                <a:gd name="T0" fmla="*/ 61 w 61"/>
                <a:gd name="T1" fmla="*/ 2 h 16"/>
                <a:gd name="T2" fmla="*/ 61 w 61"/>
                <a:gd name="T3" fmla="*/ 16 h 16"/>
                <a:gd name="T4" fmla="*/ 0 w 61"/>
                <a:gd name="T5" fmla="*/ 16 h 16"/>
                <a:gd name="T6" fmla="*/ 0 w 61"/>
                <a:gd name="T7" fmla="*/ 0 h 16"/>
                <a:gd name="T8" fmla="*/ 61 w 61"/>
                <a:gd name="T9" fmla="*/ 2 h 16"/>
              </a:gdLst>
              <a:ahLst/>
              <a:cxnLst>
                <a:cxn ang="0">
                  <a:pos x="T0" y="T1"/>
                </a:cxn>
                <a:cxn ang="0">
                  <a:pos x="T2" y="T3"/>
                </a:cxn>
                <a:cxn ang="0">
                  <a:pos x="T4" y="T5"/>
                </a:cxn>
                <a:cxn ang="0">
                  <a:pos x="T6" y="T7"/>
                </a:cxn>
                <a:cxn ang="0">
                  <a:pos x="T8" y="T9"/>
                </a:cxn>
              </a:cxnLst>
              <a:rect l="0" t="0" r="r" b="b"/>
              <a:pathLst>
                <a:path w="61" h="16">
                  <a:moveTo>
                    <a:pt x="61" y="2"/>
                  </a:moveTo>
                  <a:lnTo>
                    <a:pt x="61" y="16"/>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0" name="Freeform 895"/>
            <p:cNvSpPr>
              <a:spLocks/>
            </p:cNvSpPr>
            <p:nvPr/>
          </p:nvSpPr>
          <p:spPr bwMode="auto">
            <a:xfrm>
              <a:off x="8497887" y="2290763"/>
              <a:ext cx="36513" cy="15875"/>
            </a:xfrm>
            <a:custGeom>
              <a:avLst/>
              <a:gdLst>
                <a:gd name="T0" fmla="*/ 47 w 47"/>
                <a:gd name="T1" fmla="*/ 0 h 20"/>
                <a:gd name="T2" fmla="*/ 47 w 47"/>
                <a:gd name="T3" fmla="*/ 18 h 20"/>
                <a:gd name="T4" fmla="*/ 0 w 47"/>
                <a:gd name="T5" fmla="*/ 20 h 20"/>
                <a:gd name="T6" fmla="*/ 2 w 47"/>
                <a:gd name="T7" fmla="*/ 20 h 20"/>
                <a:gd name="T8" fmla="*/ 2 w 47"/>
                <a:gd name="T9" fmla="*/ 2 h 20"/>
                <a:gd name="T10" fmla="*/ 47 w 47"/>
                <a:gd name="T11" fmla="*/ 0 h 20"/>
              </a:gdLst>
              <a:ahLst/>
              <a:cxnLst>
                <a:cxn ang="0">
                  <a:pos x="T0" y="T1"/>
                </a:cxn>
                <a:cxn ang="0">
                  <a:pos x="T2" y="T3"/>
                </a:cxn>
                <a:cxn ang="0">
                  <a:pos x="T4" y="T5"/>
                </a:cxn>
                <a:cxn ang="0">
                  <a:pos x="T6" y="T7"/>
                </a:cxn>
                <a:cxn ang="0">
                  <a:pos x="T8" y="T9"/>
                </a:cxn>
                <a:cxn ang="0">
                  <a:pos x="T10" y="T11"/>
                </a:cxn>
              </a:cxnLst>
              <a:rect l="0" t="0" r="r" b="b"/>
              <a:pathLst>
                <a:path w="47" h="20">
                  <a:moveTo>
                    <a:pt x="47" y="0"/>
                  </a:moveTo>
                  <a:lnTo>
                    <a:pt x="47" y="18"/>
                  </a:lnTo>
                  <a:lnTo>
                    <a:pt x="0" y="20"/>
                  </a:lnTo>
                  <a:lnTo>
                    <a:pt x="2" y="20"/>
                  </a:lnTo>
                  <a:lnTo>
                    <a:pt x="2" y="2"/>
                  </a:lnTo>
                  <a:lnTo>
                    <a:pt x="4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1" name="Freeform 896"/>
            <p:cNvSpPr>
              <a:spLocks/>
            </p:cNvSpPr>
            <p:nvPr/>
          </p:nvSpPr>
          <p:spPr bwMode="auto">
            <a:xfrm>
              <a:off x="8174037" y="2327275"/>
              <a:ext cx="203200" cy="63500"/>
            </a:xfrm>
            <a:custGeom>
              <a:avLst/>
              <a:gdLst>
                <a:gd name="T0" fmla="*/ 2 w 257"/>
                <a:gd name="T1" fmla="*/ 79 h 79"/>
                <a:gd name="T2" fmla="*/ 0 w 257"/>
                <a:gd name="T3" fmla="*/ 73 h 79"/>
                <a:gd name="T4" fmla="*/ 56 w 257"/>
                <a:gd name="T5" fmla="*/ 59 h 79"/>
                <a:gd name="T6" fmla="*/ 100 w 257"/>
                <a:gd name="T7" fmla="*/ 32 h 79"/>
                <a:gd name="T8" fmla="*/ 156 w 257"/>
                <a:gd name="T9" fmla="*/ 30 h 79"/>
                <a:gd name="T10" fmla="*/ 201 w 257"/>
                <a:gd name="T11" fmla="*/ 2 h 79"/>
                <a:gd name="T12" fmla="*/ 257 w 257"/>
                <a:gd name="T13" fmla="*/ 0 h 79"/>
                <a:gd name="T14" fmla="*/ 257 w 257"/>
                <a:gd name="T15" fmla="*/ 5 h 79"/>
                <a:gd name="T16" fmla="*/ 201 w 257"/>
                <a:gd name="T17" fmla="*/ 7 h 79"/>
                <a:gd name="T18" fmla="*/ 156 w 257"/>
                <a:gd name="T19" fmla="*/ 34 h 79"/>
                <a:gd name="T20" fmla="*/ 102 w 257"/>
                <a:gd name="T21" fmla="*/ 38 h 79"/>
                <a:gd name="T22" fmla="*/ 57 w 257"/>
                <a:gd name="T23" fmla="*/ 64 h 79"/>
                <a:gd name="T24" fmla="*/ 2 w 257"/>
                <a:gd name="T25"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7" h="79">
                  <a:moveTo>
                    <a:pt x="2" y="79"/>
                  </a:moveTo>
                  <a:lnTo>
                    <a:pt x="0" y="73"/>
                  </a:lnTo>
                  <a:lnTo>
                    <a:pt x="56" y="59"/>
                  </a:lnTo>
                  <a:lnTo>
                    <a:pt x="100" y="32"/>
                  </a:lnTo>
                  <a:lnTo>
                    <a:pt x="156" y="30"/>
                  </a:lnTo>
                  <a:lnTo>
                    <a:pt x="201" y="2"/>
                  </a:lnTo>
                  <a:lnTo>
                    <a:pt x="257" y="0"/>
                  </a:lnTo>
                  <a:lnTo>
                    <a:pt x="257" y="5"/>
                  </a:lnTo>
                  <a:lnTo>
                    <a:pt x="201" y="7"/>
                  </a:lnTo>
                  <a:lnTo>
                    <a:pt x="156" y="34"/>
                  </a:lnTo>
                  <a:lnTo>
                    <a:pt x="102" y="38"/>
                  </a:lnTo>
                  <a:lnTo>
                    <a:pt x="57" y="64"/>
                  </a:lnTo>
                  <a:lnTo>
                    <a:pt x="2" y="79"/>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2" name="Freeform 897"/>
            <p:cNvSpPr>
              <a:spLocks/>
            </p:cNvSpPr>
            <p:nvPr/>
          </p:nvSpPr>
          <p:spPr bwMode="auto">
            <a:xfrm>
              <a:off x="8170862" y="2305050"/>
              <a:ext cx="153988" cy="85725"/>
            </a:xfrm>
            <a:custGeom>
              <a:avLst/>
              <a:gdLst>
                <a:gd name="T0" fmla="*/ 4 w 194"/>
                <a:gd name="T1" fmla="*/ 108 h 108"/>
                <a:gd name="T2" fmla="*/ 0 w 194"/>
                <a:gd name="T3" fmla="*/ 104 h 108"/>
                <a:gd name="T4" fmla="*/ 45 w 194"/>
                <a:gd name="T5" fmla="*/ 83 h 108"/>
                <a:gd name="T6" fmla="*/ 74 w 194"/>
                <a:gd name="T7" fmla="*/ 50 h 108"/>
                <a:gd name="T8" fmla="*/ 119 w 194"/>
                <a:gd name="T9" fmla="*/ 41 h 108"/>
                <a:gd name="T10" fmla="*/ 148 w 194"/>
                <a:gd name="T11" fmla="*/ 9 h 108"/>
                <a:gd name="T12" fmla="*/ 194 w 194"/>
                <a:gd name="T13" fmla="*/ 0 h 108"/>
                <a:gd name="T14" fmla="*/ 194 w 194"/>
                <a:gd name="T15" fmla="*/ 4 h 108"/>
                <a:gd name="T16" fmla="*/ 149 w 194"/>
                <a:gd name="T17" fmla="*/ 13 h 108"/>
                <a:gd name="T18" fmla="*/ 122 w 194"/>
                <a:gd name="T19" fmla="*/ 45 h 108"/>
                <a:gd name="T20" fmla="*/ 76 w 194"/>
                <a:gd name="T21" fmla="*/ 54 h 108"/>
                <a:gd name="T22" fmla="*/ 49 w 194"/>
                <a:gd name="T23" fmla="*/ 86 h 108"/>
                <a:gd name="T24" fmla="*/ 4 w 194"/>
                <a:gd name="T25"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4" h="108">
                  <a:moveTo>
                    <a:pt x="4" y="108"/>
                  </a:moveTo>
                  <a:lnTo>
                    <a:pt x="0" y="104"/>
                  </a:lnTo>
                  <a:lnTo>
                    <a:pt x="45" y="83"/>
                  </a:lnTo>
                  <a:lnTo>
                    <a:pt x="74" y="50"/>
                  </a:lnTo>
                  <a:lnTo>
                    <a:pt x="119" y="41"/>
                  </a:lnTo>
                  <a:lnTo>
                    <a:pt x="148" y="9"/>
                  </a:lnTo>
                  <a:lnTo>
                    <a:pt x="194" y="0"/>
                  </a:lnTo>
                  <a:lnTo>
                    <a:pt x="194" y="4"/>
                  </a:lnTo>
                  <a:lnTo>
                    <a:pt x="149" y="13"/>
                  </a:lnTo>
                  <a:lnTo>
                    <a:pt x="122" y="45"/>
                  </a:lnTo>
                  <a:lnTo>
                    <a:pt x="76" y="54"/>
                  </a:lnTo>
                  <a:lnTo>
                    <a:pt x="49" y="86"/>
                  </a:lnTo>
                  <a:lnTo>
                    <a:pt x="4" y="10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3" name="Freeform 898"/>
            <p:cNvSpPr>
              <a:spLocks/>
            </p:cNvSpPr>
            <p:nvPr/>
          </p:nvSpPr>
          <p:spPr bwMode="auto">
            <a:xfrm>
              <a:off x="8174037" y="2349500"/>
              <a:ext cx="163513" cy="41275"/>
            </a:xfrm>
            <a:custGeom>
              <a:avLst/>
              <a:gdLst>
                <a:gd name="T0" fmla="*/ 2 w 207"/>
                <a:gd name="T1" fmla="*/ 52 h 52"/>
                <a:gd name="T2" fmla="*/ 0 w 207"/>
                <a:gd name="T3" fmla="*/ 46 h 52"/>
                <a:gd name="T4" fmla="*/ 43 w 207"/>
                <a:gd name="T5" fmla="*/ 39 h 52"/>
                <a:gd name="T6" fmla="*/ 81 w 207"/>
                <a:gd name="T7" fmla="*/ 18 h 52"/>
                <a:gd name="T8" fmla="*/ 124 w 207"/>
                <a:gd name="T9" fmla="*/ 23 h 52"/>
                <a:gd name="T10" fmla="*/ 162 w 207"/>
                <a:gd name="T11" fmla="*/ 0 h 52"/>
                <a:gd name="T12" fmla="*/ 207 w 207"/>
                <a:gd name="T13" fmla="*/ 3 h 52"/>
                <a:gd name="T14" fmla="*/ 205 w 207"/>
                <a:gd name="T15" fmla="*/ 9 h 52"/>
                <a:gd name="T16" fmla="*/ 162 w 207"/>
                <a:gd name="T17" fmla="*/ 3 h 52"/>
                <a:gd name="T18" fmla="*/ 126 w 207"/>
                <a:gd name="T19" fmla="*/ 27 h 52"/>
                <a:gd name="T20" fmla="*/ 81 w 207"/>
                <a:gd name="T21" fmla="*/ 23 h 52"/>
                <a:gd name="T22" fmla="*/ 45 w 207"/>
                <a:gd name="T23" fmla="*/ 45 h 52"/>
                <a:gd name="T24" fmla="*/ 2 w 207"/>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52">
                  <a:moveTo>
                    <a:pt x="2" y="52"/>
                  </a:moveTo>
                  <a:lnTo>
                    <a:pt x="0" y="46"/>
                  </a:lnTo>
                  <a:lnTo>
                    <a:pt x="43" y="39"/>
                  </a:lnTo>
                  <a:lnTo>
                    <a:pt x="81" y="18"/>
                  </a:lnTo>
                  <a:lnTo>
                    <a:pt x="124" y="23"/>
                  </a:lnTo>
                  <a:lnTo>
                    <a:pt x="162" y="0"/>
                  </a:lnTo>
                  <a:lnTo>
                    <a:pt x="207" y="3"/>
                  </a:lnTo>
                  <a:lnTo>
                    <a:pt x="205" y="9"/>
                  </a:lnTo>
                  <a:lnTo>
                    <a:pt x="162" y="3"/>
                  </a:lnTo>
                  <a:lnTo>
                    <a:pt x="126" y="27"/>
                  </a:lnTo>
                  <a:lnTo>
                    <a:pt x="81" y="23"/>
                  </a:lnTo>
                  <a:lnTo>
                    <a:pt x="45" y="45"/>
                  </a:lnTo>
                  <a:lnTo>
                    <a:pt x="2" y="5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4" name="Rectangle 899"/>
            <p:cNvSpPr>
              <a:spLocks noChangeArrowheads="1"/>
            </p:cNvSpPr>
            <p:nvPr/>
          </p:nvSpPr>
          <p:spPr bwMode="auto">
            <a:xfrm>
              <a:off x="8172450" y="2298700"/>
              <a:ext cx="142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5" name="Rectangle 900"/>
            <p:cNvSpPr>
              <a:spLocks noChangeArrowheads="1"/>
            </p:cNvSpPr>
            <p:nvPr/>
          </p:nvSpPr>
          <p:spPr bwMode="auto">
            <a:xfrm>
              <a:off x="8172450" y="2312988"/>
              <a:ext cx="14288" cy="47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6" name="Rectangle 901"/>
            <p:cNvSpPr>
              <a:spLocks noChangeArrowheads="1"/>
            </p:cNvSpPr>
            <p:nvPr/>
          </p:nvSpPr>
          <p:spPr bwMode="auto">
            <a:xfrm>
              <a:off x="8172450" y="2330450"/>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7" name="Rectangle 902"/>
            <p:cNvSpPr>
              <a:spLocks noChangeArrowheads="1"/>
            </p:cNvSpPr>
            <p:nvPr/>
          </p:nvSpPr>
          <p:spPr bwMode="auto">
            <a:xfrm>
              <a:off x="8172450" y="2346325"/>
              <a:ext cx="14288"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8" name="Rectangle 903"/>
            <p:cNvSpPr>
              <a:spLocks noChangeArrowheads="1"/>
            </p:cNvSpPr>
            <p:nvPr/>
          </p:nvSpPr>
          <p:spPr bwMode="auto">
            <a:xfrm>
              <a:off x="8172450" y="2365375"/>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9" name="Rectangle 904"/>
            <p:cNvSpPr>
              <a:spLocks noChangeArrowheads="1"/>
            </p:cNvSpPr>
            <p:nvPr/>
          </p:nvSpPr>
          <p:spPr bwMode="auto">
            <a:xfrm>
              <a:off x="8172450" y="2395538"/>
              <a:ext cx="2047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0" name="Freeform 905"/>
            <p:cNvSpPr>
              <a:spLocks/>
            </p:cNvSpPr>
            <p:nvPr/>
          </p:nvSpPr>
          <p:spPr bwMode="auto">
            <a:xfrm>
              <a:off x="7924800" y="2495550"/>
              <a:ext cx="66675" cy="26988"/>
            </a:xfrm>
            <a:custGeom>
              <a:avLst/>
              <a:gdLst>
                <a:gd name="T0" fmla="*/ 83 w 83"/>
                <a:gd name="T1" fmla="*/ 34 h 34"/>
                <a:gd name="T2" fmla="*/ 83 w 83"/>
                <a:gd name="T3" fmla="*/ 25 h 34"/>
                <a:gd name="T4" fmla="*/ 0 w 83"/>
                <a:gd name="T5" fmla="*/ 0 h 34"/>
                <a:gd name="T6" fmla="*/ 0 w 83"/>
                <a:gd name="T7" fmla="*/ 13 h 34"/>
                <a:gd name="T8" fmla="*/ 83 w 83"/>
                <a:gd name="T9" fmla="*/ 34 h 34"/>
              </a:gdLst>
              <a:ahLst/>
              <a:cxnLst>
                <a:cxn ang="0">
                  <a:pos x="T0" y="T1"/>
                </a:cxn>
                <a:cxn ang="0">
                  <a:pos x="T2" y="T3"/>
                </a:cxn>
                <a:cxn ang="0">
                  <a:pos x="T4" y="T5"/>
                </a:cxn>
                <a:cxn ang="0">
                  <a:pos x="T6" y="T7"/>
                </a:cxn>
                <a:cxn ang="0">
                  <a:pos x="T8" y="T9"/>
                </a:cxn>
              </a:cxnLst>
              <a:rect l="0" t="0" r="r" b="b"/>
              <a:pathLst>
                <a:path w="83" h="34">
                  <a:moveTo>
                    <a:pt x="83" y="34"/>
                  </a:moveTo>
                  <a:lnTo>
                    <a:pt x="83" y="25"/>
                  </a:lnTo>
                  <a:lnTo>
                    <a:pt x="0" y="0"/>
                  </a:lnTo>
                  <a:lnTo>
                    <a:pt x="0" y="13"/>
                  </a:lnTo>
                  <a:lnTo>
                    <a:pt x="83"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1" name="Freeform 906"/>
            <p:cNvSpPr>
              <a:spLocks/>
            </p:cNvSpPr>
            <p:nvPr/>
          </p:nvSpPr>
          <p:spPr bwMode="auto">
            <a:xfrm>
              <a:off x="7924800" y="2473325"/>
              <a:ext cx="239713" cy="49213"/>
            </a:xfrm>
            <a:custGeom>
              <a:avLst/>
              <a:gdLst>
                <a:gd name="T0" fmla="*/ 302 w 302"/>
                <a:gd name="T1" fmla="*/ 20 h 61"/>
                <a:gd name="T2" fmla="*/ 302 w 302"/>
                <a:gd name="T3" fmla="*/ 20 h 61"/>
                <a:gd name="T4" fmla="*/ 219 w 302"/>
                <a:gd name="T5" fmla="*/ 0 h 61"/>
                <a:gd name="T6" fmla="*/ 0 w 302"/>
                <a:gd name="T7" fmla="*/ 27 h 61"/>
                <a:gd name="T8" fmla="*/ 83 w 302"/>
                <a:gd name="T9" fmla="*/ 52 h 61"/>
                <a:gd name="T10" fmla="*/ 83 w 302"/>
                <a:gd name="T11" fmla="*/ 61 h 61"/>
                <a:gd name="T12" fmla="*/ 302 w 302"/>
                <a:gd name="T13" fmla="*/ 25 h 61"/>
                <a:gd name="T14" fmla="*/ 302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302" y="20"/>
                  </a:moveTo>
                  <a:lnTo>
                    <a:pt x="302" y="20"/>
                  </a:lnTo>
                  <a:lnTo>
                    <a:pt x="219" y="0"/>
                  </a:lnTo>
                  <a:lnTo>
                    <a:pt x="0" y="27"/>
                  </a:lnTo>
                  <a:lnTo>
                    <a:pt x="83" y="52"/>
                  </a:lnTo>
                  <a:lnTo>
                    <a:pt x="83" y="61"/>
                  </a:lnTo>
                  <a:lnTo>
                    <a:pt x="302" y="25"/>
                  </a:lnTo>
                  <a:lnTo>
                    <a:pt x="302"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2" name="Freeform 907"/>
            <p:cNvSpPr>
              <a:spLocks/>
            </p:cNvSpPr>
            <p:nvPr/>
          </p:nvSpPr>
          <p:spPr bwMode="auto">
            <a:xfrm>
              <a:off x="8558212" y="2495550"/>
              <a:ext cx="65088" cy="26988"/>
            </a:xfrm>
            <a:custGeom>
              <a:avLst/>
              <a:gdLst>
                <a:gd name="T0" fmla="*/ 0 w 83"/>
                <a:gd name="T1" fmla="*/ 34 h 34"/>
                <a:gd name="T2" fmla="*/ 0 w 83"/>
                <a:gd name="T3" fmla="*/ 25 h 34"/>
                <a:gd name="T4" fmla="*/ 81 w 83"/>
                <a:gd name="T5" fmla="*/ 0 h 34"/>
                <a:gd name="T6" fmla="*/ 83 w 83"/>
                <a:gd name="T7" fmla="*/ 13 h 34"/>
                <a:gd name="T8" fmla="*/ 0 w 83"/>
                <a:gd name="T9" fmla="*/ 34 h 34"/>
              </a:gdLst>
              <a:ahLst/>
              <a:cxnLst>
                <a:cxn ang="0">
                  <a:pos x="T0" y="T1"/>
                </a:cxn>
                <a:cxn ang="0">
                  <a:pos x="T2" y="T3"/>
                </a:cxn>
                <a:cxn ang="0">
                  <a:pos x="T4" y="T5"/>
                </a:cxn>
                <a:cxn ang="0">
                  <a:pos x="T6" y="T7"/>
                </a:cxn>
                <a:cxn ang="0">
                  <a:pos x="T8" y="T9"/>
                </a:cxn>
              </a:cxnLst>
              <a:rect l="0" t="0" r="r" b="b"/>
              <a:pathLst>
                <a:path w="83" h="34">
                  <a:moveTo>
                    <a:pt x="0" y="34"/>
                  </a:moveTo>
                  <a:lnTo>
                    <a:pt x="0" y="25"/>
                  </a:lnTo>
                  <a:lnTo>
                    <a:pt x="81" y="0"/>
                  </a:lnTo>
                  <a:lnTo>
                    <a:pt x="83" y="13"/>
                  </a:lnTo>
                  <a:lnTo>
                    <a:pt x="0"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3" name="Freeform 908"/>
            <p:cNvSpPr>
              <a:spLocks/>
            </p:cNvSpPr>
            <p:nvPr/>
          </p:nvSpPr>
          <p:spPr bwMode="auto">
            <a:xfrm>
              <a:off x="8382000" y="2473325"/>
              <a:ext cx="239713" cy="49213"/>
            </a:xfrm>
            <a:custGeom>
              <a:avLst/>
              <a:gdLst>
                <a:gd name="T0" fmla="*/ 0 w 302"/>
                <a:gd name="T1" fmla="*/ 20 h 61"/>
                <a:gd name="T2" fmla="*/ 0 w 302"/>
                <a:gd name="T3" fmla="*/ 20 h 61"/>
                <a:gd name="T4" fmla="*/ 83 w 302"/>
                <a:gd name="T5" fmla="*/ 0 h 61"/>
                <a:gd name="T6" fmla="*/ 302 w 302"/>
                <a:gd name="T7" fmla="*/ 27 h 61"/>
                <a:gd name="T8" fmla="*/ 221 w 302"/>
                <a:gd name="T9" fmla="*/ 52 h 61"/>
                <a:gd name="T10" fmla="*/ 221 w 302"/>
                <a:gd name="T11" fmla="*/ 61 h 61"/>
                <a:gd name="T12" fmla="*/ 0 w 302"/>
                <a:gd name="T13" fmla="*/ 25 h 61"/>
                <a:gd name="T14" fmla="*/ 0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0" y="20"/>
                  </a:moveTo>
                  <a:lnTo>
                    <a:pt x="0" y="20"/>
                  </a:lnTo>
                  <a:lnTo>
                    <a:pt x="83" y="0"/>
                  </a:lnTo>
                  <a:lnTo>
                    <a:pt x="302" y="27"/>
                  </a:lnTo>
                  <a:lnTo>
                    <a:pt x="221" y="52"/>
                  </a:lnTo>
                  <a:lnTo>
                    <a:pt x="221" y="61"/>
                  </a:lnTo>
                  <a:lnTo>
                    <a:pt x="0" y="25"/>
                  </a:lnTo>
                  <a:lnTo>
                    <a:pt x="0"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4" name="Freeform 909"/>
            <p:cNvSpPr>
              <a:spLocks/>
            </p:cNvSpPr>
            <p:nvPr/>
          </p:nvSpPr>
          <p:spPr bwMode="auto">
            <a:xfrm>
              <a:off x="8164512" y="2463800"/>
              <a:ext cx="19050" cy="28575"/>
            </a:xfrm>
            <a:custGeom>
              <a:avLst/>
              <a:gdLst>
                <a:gd name="T0" fmla="*/ 23 w 23"/>
                <a:gd name="T1" fmla="*/ 36 h 36"/>
                <a:gd name="T2" fmla="*/ 23 w 23"/>
                <a:gd name="T3" fmla="*/ 27 h 36"/>
                <a:gd name="T4" fmla="*/ 0 w 23"/>
                <a:gd name="T5" fmla="*/ 0 h 36"/>
                <a:gd name="T6" fmla="*/ 0 w 23"/>
                <a:gd name="T7" fmla="*/ 14 h 36"/>
                <a:gd name="T8" fmla="*/ 23 w 23"/>
                <a:gd name="T9" fmla="*/ 36 h 36"/>
              </a:gdLst>
              <a:ahLst/>
              <a:cxnLst>
                <a:cxn ang="0">
                  <a:pos x="T0" y="T1"/>
                </a:cxn>
                <a:cxn ang="0">
                  <a:pos x="T2" y="T3"/>
                </a:cxn>
                <a:cxn ang="0">
                  <a:pos x="T4" y="T5"/>
                </a:cxn>
                <a:cxn ang="0">
                  <a:pos x="T6" y="T7"/>
                </a:cxn>
                <a:cxn ang="0">
                  <a:pos x="T8" y="T9"/>
                </a:cxn>
              </a:cxnLst>
              <a:rect l="0" t="0" r="r" b="b"/>
              <a:pathLst>
                <a:path w="23" h="36">
                  <a:moveTo>
                    <a:pt x="23" y="36"/>
                  </a:moveTo>
                  <a:lnTo>
                    <a:pt x="23" y="27"/>
                  </a:lnTo>
                  <a:lnTo>
                    <a:pt x="0" y="0"/>
                  </a:lnTo>
                  <a:lnTo>
                    <a:pt x="0" y="14"/>
                  </a:lnTo>
                  <a:lnTo>
                    <a:pt x="23"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5" name="Freeform 910"/>
            <p:cNvSpPr>
              <a:spLocks/>
            </p:cNvSpPr>
            <p:nvPr/>
          </p:nvSpPr>
          <p:spPr bwMode="auto">
            <a:xfrm>
              <a:off x="8362950" y="2463800"/>
              <a:ext cx="19050" cy="28575"/>
            </a:xfrm>
            <a:custGeom>
              <a:avLst/>
              <a:gdLst>
                <a:gd name="T0" fmla="*/ 0 w 23"/>
                <a:gd name="T1" fmla="*/ 36 h 36"/>
                <a:gd name="T2" fmla="*/ 0 w 23"/>
                <a:gd name="T3" fmla="*/ 27 h 36"/>
                <a:gd name="T4" fmla="*/ 23 w 23"/>
                <a:gd name="T5" fmla="*/ 0 h 36"/>
                <a:gd name="T6" fmla="*/ 23 w 23"/>
                <a:gd name="T7" fmla="*/ 14 h 36"/>
                <a:gd name="T8" fmla="*/ 0 w 23"/>
                <a:gd name="T9" fmla="*/ 36 h 36"/>
              </a:gdLst>
              <a:ahLst/>
              <a:cxnLst>
                <a:cxn ang="0">
                  <a:pos x="T0" y="T1"/>
                </a:cxn>
                <a:cxn ang="0">
                  <a:pos x="T2" y="T3"/>
                </a:cxn>
                <a:cxn ang="0">
                  <a:pos x="T4" y="T5"/>
                </a:cxn>
                <a:cxn ang="0">
                  <a:pos x="T6" y="T7"/>
                </a:cxn>
                <a:cxn ang="0">
                  <a:pos x="T8" y="T9"/>
                </a:cxn>
              </a:cxnLst>
              <a:rect l="0" t="0" r="r" b="b"/>
              <a:pathLst>
                <a:path w="23" h="36">
                  <a:moveTo>
                    <a:pt x="0" y="36"/>
                  </a:moveTo>
                  <a:lnTo>
                    <a:pt x="0" y="27"/>
                  </a:lnTo>
                  <a:lnTo>
                    <a:pt x="23" y="0"/>
                  </a:lnTo>
                  <a:lnTo>
                    <a:pt x="23" y="14"/>
                  </a:lnTo>
                  <a:lnTo>
                    <a:pt x="0"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6" name="Freeform 911"/>
            <p:cNvSpPr>
              <a:spLocks/>
            </p:cNvSpPr>
            <p:nvPr/>
          </p:nvSpPr>
          <p:spPr bwMode="auto">
            <a:xfrm>
              <a:off x="8164512" y="2463800"/>
              <a:ext cx="217488" cy="20638"/>
            </a:xfrm>
            <a:custGeom>
              <a:avLst/>
              <a:gdLst>
                <a:gd name="T0" fmla="*/ 250 w 273"/>
                <a:gd name="T1" fmla="*/ 27 h 27"/>
                <a:gd name="T2" fmla="*/ 23 w 273"/>
                <a:gd name="T3" fmla="*/ 27 h 27"/>
                <a:gd name="T4" fmla="*/ 0 w 273"/>
                <a:gd name="T5" fmla="*/ 0 h 27"/>
                <a:gd name="T6" fmla="*/ 273 w 273"/>
                <a:gd name="T7" fmla="*/ 0 h 27"/>
                <a:gd name="T8" fmla="*/ 250 w 273"/>
                <a:gd name="T9" fmla="*/ 27 h 27"/>
              </a:gdLst>
              <a:ahLst/>
              <a:cxnLst>
                <a:cxn ang="0">
                  <a:pos x="T0" y="T1"/>
                </a:cxn>
                <a:cxn ang="0">
                  <a:pos x="T2" y="T3"/>
                </a:cxn>
                <a:cxn ang="0">
                  <a:pos x="T4" y="T5"/>
                </a:cxn>
                <a:cxn ang="0">
                  <a:pos x="T6" y="T7"/>
                </a:cxn>
                <a:cxn ang="0">
                  <a:pos x="T8" y="T9"/>
                </a:cxn>
              </a:cxnLst>
              <a:rect l="0" t="0" r="r" b="b"/>
              <a:pathLst>
                <a:path w="273" h="27">
                  <a:moveTo>
                    <a:pt x="250" y="27"/>
                  </a:moveTo>
                  <a:lnTo>
                    <a:pt x="23" y="27"/>
                  </a:lnTo>
                  <a:lnTo>
                    <a:pt x="0" y="0"/>
                  </a:lnTo>
                  <a:lnTo>
                    <a:pt x="273" y="0"/>
                  </a:lnTo>
                  <a:lnTo>
                    <a:pt x="250" y="2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7" name="Rectangle 912"/>
            <p:cNvSpPr>
              <a:spLocks noChangeArrowheads="1"/>
            </p:cNvSpPr>
            <p:nvPr/>
          </p:nvSpPr>
          <p:spPr bwMode="auto">
            <a:xfrm>
              <a:off x="8183562" y="24844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961" name="Picture 9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362" y="4229100"/>
            <a:ext cx="754063"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2" name="Picture 9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0937" y="4384675"/>
            <a:ext cx="809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3" name="Picture 9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0587" y="4310062"/>
            <a:ext cx="8985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8" name="Group 5067"/>
          <p:cNvGrpSpPr/>
          <p:nvPr/>
        </p:nvGrpSpPr>
        <p:grpSpPr>
          <a:xfrm>
            <a:off x="9148762" y="3109912"/>
            <a:ext cx="450851" cy="511175"/>
            <a:chOff x="9148762" y="2082800"/>
            <a:chExt cx="450851" cy="511175"/>
          </a:xfrm>
        </p:grpSpPr>
        <p:sp>
          <p:nvSpPr>
            <p:cNvPr id="2944" name="Freeform 916"/>
            <p:cNvSpPr>
              <a:spLocks/>
            </p:cNvSpPr>
            <p:nvPr/>
          </p:nvSpPr>
          <p:spPr bwMode="auto">
            <a:xfrm>
              <a:off x="9502775" y="2174875"/>
              <a:ext cx="60325" cy="60325"/>
            </a:xfrm>
            <a:custGeom>
              <a:avLst/>
              <a:gdLst>
                <a:gd name="T0" fmla="*/ 77 w 77"/>
                <a:gd name="T1" fmla="*/ 29 h 76"/>
                <a:gd name="T2" fmla="*/ 48 w 77"/>
                <a:gd name="T3" fmla="*/ 0 h 76"/>
                <a:gd name="T4" fmla="*/ 0 w 77"/>
                <a:gd name="T5" fmla="*/ 45 h 76"/>
                <a:gd name="T6" fmla="*/ 28 w 77"/>
                <a:gd name="T7" fmla="*/ 76 h 76"/>
                <a:gd name="T8" fmla="*/ 77 w 77"/>
                <a:gd name="T9" fmla="*/ 29 h 76"/>
              </a:gdLst>
              <a:ahLst/>
              <a:cxnLst>
                <a:cxn ang="0">
                  <a:pos x="T0" y="T1"/>
                </a:cxn>
                <a:cxn ang="0">
                  <a:pos x="T2" y="T3"/>
                </a:cxn>
                <a:cxn ang="0">
                  <a:pos x="T4" y="T5"/>
                </a:cxn>
                <a:cxn ang="0">
                  <a:pos x="T6" y="T7"/>
                </a:cxn>
                <a:cxn ang="0">
                  <a:pos x="T8" y="T9"/>
                </a:cxn>
              </a:cxnLst>
              <a:rect l="0" t="0" r="r" b="b"/>
              <a:pathLst>
                <a:path w="77" h="76">
                  <a:moveTo>
                    <a:pt x="77" y="29"/>
                  </a:moveTo>
                  <a:lnTo>
                    <a:pt x="48" y="0"/>
                  </a:lnTo>
                  <a:lnTo>
                    <a:pt x="0" y="45"/>
                  </a:lnTo>
                  <a:lnTo>
                    <a:pt x="28" y="76"/>
                  </a:lnTo>
                  <a:lnTo>
                    <a:pt x="77" y="29"/>
                  </a:lnTo>
                  <a:close/>
                </a:path>
              </a:pathLst>
            </a:custGeom>
            <a:solidFill>
              <a:srgbClr val="0086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5" name="Freeform 917"/>
            <p:cNvSpPr>
              <a:spLocks/>
            </p:cNvSpPr>
            <p:nvPr/>
          </p:nvSpPr>
          <p:spPr bwMode="auto">
            <a:xfrm>
              <a:off x="9528175" y="2139950"/>
              <a:ext cx="71438" cy="71438"/>
            </a:xfrm>
            <a:custGeom>
              <a:avLst/>
              <a:gdLst>
                <a:gd name="T0" fmla="*/ 90 w 90"/>
                <a:gd name="T1" fmla="*/ 62 h 90"/>
                <a:gd name="T2" fmla="*/ 29 w 90"/>
                <a:gd name="T3" fmla="*/ 0 h 90"/>
                <a:gd name="T4" fmla="*/ 0 w 90"/>
                <a:gd name="T5" fmla="*/ 29 h 90"/>
                <a:gd name="T6" fmla="*/ 61 w 90"/>
                <a:gd name="T7" fmla="*/ 90 h 90"/>
                <a:gd name="T8" fmla="*/ 90 w 90"/>
                <a:gd name="T9" fmla="*/ 62 h 90"/>
              </a:gdLst>
              <a:ahLst/>
              <a:cxnLst>
                <a:cxn ang="0">
                  <a:pos x="T0" y="T1"/>
                </a:cxn>
                <a:cxn ang="0">
                  <a:pos x="T2" y="T3"/>
                </a:cxn>
                <a:cxn ang="0">
                  <a:pos x="T4" y="T5"/>
                </a:cxn>
                <a:cxn ang="0">
                  <a:pos x="T6" y="T7"/>
                </a:cxn>
                <a:cxn ang="0">
                  <a:pos x="T8" y="T9"/>
                </a:cxn>
              </a:cxnLst>
              <a:rect l="0" t="0" r="r" b="b"/>
              <a:pathLst>
                <a:path w="90" h="90">
                  <a:moveTo>
                    <a:pt x="90" y="62"/>
                  </a:moveTo>
                  <a:lnTo>
                    <a:pt x="29" y="0"/>
                  </a:lnTo>
                  <a:lnTo>
                    <a:pt x="0" y="29"/>
                  </a:lnTo>
                  <a:lnTo>
                    <a:pt x="61" y="90"/>
                  </a:lnTo>
                  <a:lnTo>
                    <a:pt x="90" y="62"/>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6" name="Freeform 918"/>
            <p:cNvSpPr>
              <a:spLocks/>
            </p:cNvSpPr>
            <p:nvPr/>
          </p:nvSpPr>
          <p:spPr bwMode="auto">
            <a:xfrm>
              <a:off x="9540875" y="2152650"/>
              <a:ext cx="58738" cy="58738"/>
            </a:xfrm>
            <a:custGeom>
              <a:avLst/>
              <a:gdLst>
                <a:gd name="T0" fmla="*/ 74 w 74"/>
                <a:gd name="T1" fmla="*/ 45 h 73"/>
                <a:gd name="T2" fmla="*/ 29 w 74"/>
                <a:gd name="T3" fmla="*/ 0 h 73"/>
                <a:gd name="T4" fmla="*/ 0 w 74"/>
                <a:gd name="T5" fmla="*/ 28 h 73"/>
                <a:gd name="T6" fmla="*/ 45 w 74"/>
                <a:gd name="T7" fmla="*/ 73 h 73"/>
                <a:gd name="T8" fmla="*/ 74 w 74"/>
                <a:gd name="T9" fmla="*/ 45 h 73"/>
              </a:gdLst>
              <a:ahLst/>
              <a:cxnLst>
                <a:cxn ang="0">
                  <a:pos x="T0" y="T1"/>
                </a:cxn>
                <a:cxn ang="0">
                  <a:pos x="T2" y="T3"/>
                </a:cxn>
                <a:cxn ang="0">
                  <a:pos x="T4" y="T5"/>
                </a:cxn>
                <a:cxn ang="0">
                  <a:pos x="T6" y="T7"/>
                </a:cxn>
                <a:cxn ang="0">
                  <a:pos x="T8" y="T9"/>
                </a:cxn>
              </a:cxnLst>
              <a:rect l="0" t="0" r="r" b="b"/>
              <a:pathLst>
                <a:path w="74" h="73">
                  <a:moveTo>
                    <a:pt x="74" y="45"/>
                  </a:moveTo>
                  <a:lnTo>
                    <a:pt x="29" y="0"/>
                  </a:lnTo>
                  <a:lnTo>
                    <a:pt x="0" y="28"/>
                  </a:lnTo>
                  <a:lnTo>
                    <a:pt x="45" y="73"/>
                  </a:lnTo>
                  <a:lnTo>
                    <a:pt x="74" y="45"/>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7" name="Rectangle 919"/>
            <p:cNvSpPr>
              <a:spLocks noChangeArrowheads="1"/>
            </p:cNvSpPr>
            <p:nvPr/>
          </p:nvSpPr>
          <p:spPr bwMode="auto">
            <a:xfrm>
              <a:off x="9342437" y="2132013"/>
              <a:ext cx="50800" cy="28575"/>
            </a:xfrm>
            <a:prstGeom prst="rect">
              <a:avLst/>
            </a:prstGeom>
            <a:solidFill>
              <a:srgbClr val="0086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8" name="Rectangle 920"/>
            <p:cNvSpPr>
              <a:spLocks noChangeArrowheads="1"/>
            </p:cNvSpPr>
            <p:nvPr/>
          </p:nvSpPr>
          <p:spPr bwMode="auto">
            <a:xfrm>
              <a:off x="9317037" y="2082800"/>
              <a:ext cx="101600" cy="49213"/>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9" name="Rectangle 921"/>
            <p:cNvSpPr>
              <a:spLocks noChangeArrowheads="1"/>
            </p:cNvSpPr>
            <p:nvPr/>
          </p:nvSpPr>
          <p:spPr bwMode="auto">
            <a:xfrm>
              <a:off x="9342437" y="2082800"/>
              <a:ext cx="76200" cy="49213"/>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0" name="Freeform 922"/>
            <p:cNvSpPr>
              <a:spLocks/>
            </p:cNvSpPr>
            <p:nvPr/>
          </p:nvSpPr>
          <p:spPr bwMode="auto">
            <a:xfrm>
              <a:off x="9148762" y="2155825"/>
              <a:ext cx="438150" cy="438150"/>
            </a:xfrm>
            <a:custGeom>
              <a:avLst/>
              <a:gdLst>
                <a:gd name="T0" fmla="*/ 0 w 552"/>
                <a:gd name="T1" fmla="*/ 275 h 552"/>
                <a:gd name="T2" fmla="*/ 5 w 552"/>
                <a:gd name="T3" fmla="*/ 220 h 552"/>
                <a:gd name="T4" fmla="*/ 21 w 552"/>
                <a:gd name="T5" fmla="*/ 169 h 552"/>
                <a:gd name="T6" fmla="*/ 46 w 552"/>
                <a:gd name="T7" fmla="*/ 122 h 552"/>
                <a:gd name="T8" fmla="*/ 81 w 552"/>
                <a:gd name="T9" fmla="*/ 81 h 552"/>
                <a:gd name="T10" fmla="*/ 120 w 552"/>
                <a:gd name="T11" fmla="*/ 47 h 552"/>
                <a:gd name="T12" fmla="*/ 167 w 552"/>
                <a:gd name="T13" fmla="*/ 22 h 552"/>
                <a:gd name="T14" fmla="*/ 219 w 552"/>
                <a:gd name="T15" fmla="*/ 6 h 552"/>
                <a:gd name="T16" fmla="*/ 275 w 552"/>
                <a:gd name="T17" fmla="*/ 0 h 552"/>
                <a:gd name="T18" fmla="*/ 304 w 552"/>
                <a:gd name="T19" fmla="*/ 2 h 552"/>
                <a:gd name="T20" fmla="*/ 357 w 552"/>
                <a:gd name="T21" fmla="*/ 13 h 552"/>
                <a:gd name="T22" fmla="*/ 408 w 552"/>
                <a:gd name="T23" fmla="*/ 33 h 552"/>
                <a:gd name="T24" fmla="*/ 451 w 552"/>
                <a:gd name="T25" fmla="*/ 63 h 552"/>
                <a:gd name="T26" fmla="*/ 489 w 552"/>
                <a:gd name="T27" fmla="*/ 101 h 552"/>
                <a:gd name="T28" fmla="*/ 517 w 552"/>
                <a:gd name="T29" fmla="*/ 144 h 552"/>
                <a:gd name="T30" fmla="*/ 539 w 552"/>
                <a:gd name="T31" fmla="*/ 194 h 552"/>
                <a:gd name="T32" fmla="*/ 550 w 552"/>
                <a:gd name="T33" fmla="*/ 248 h 552"/>
                <a:gd name="T34" fmla="*/ 552 w 552"/>
                <a:gd name="T35" fmla="*/ 275 h 552"/>
                <a:gd name="T36" fmla="*/ 546 w 552"/>
                <a:gd name="T37" fmla="*/ 331 h 552"/>
                <a:gd name="T38" fmla="*/ 530 w 552"/>
                <a:gd name="T39" fmla="*/ 383 h 552"/>
                <a:gd name="T40" fmla="*/ 505 w 552"/>
                <a:gd name="T41" fmla="*/ 430 h 552"/>
                <a:gd name="T42" fmla="*/ 471 w 552"/>
                <a:gd name="T43" fmla="*/ 471 h 552"/>
                <a:gd name="T44" fmla="*/ 429 w 552"/>
                <a:gd name="T45" fmla="*/ 505 h 552"/>
                <a:gd name="T46" fmla="*/ 383 w 552"/>
                <a:gd name="T47" fmla="*/ 531 h 552"/>
                <a:gd name="T48" fmla="*/ 331 w 552"/>
                <a:gd name="T49" fmla="*/ 547 h 552"/>
                <a:gd name="T50" fmla="*/ 275 w 552"/>
                <a:gd name="T51" fmla="*/ 552 h 552"/>
                <a:gd name="T52" fmla="*/ 248 w 552"/>
                <a:gd name="T53" fmla="*/ 550 h 552"/>
                <a:gd name="T54" fmla="*/ 194 w 552"/>
                <a:gd name="T55" fmla="*/ 540 h 552"/>
                <a:gd name="T56" fmla="*/ 144 w 552"/>
                <a:gd name="T57" fmla="*/ 518 h 552"/>
                <a:gd name="T58" fmla="*/ 100 w 552"/>
                <a:gd name="T59" fmla="*/ 489 h 552"/>
                <a:gd name="T60" fmla="*/ 63 w 552"/>
                <a:gd name="T61" fmla="*/ 452 h 552"/>
                <a:gd name="T62" fmla="*/ 32 w 552"/>
                <a:gd name="T63" fmla="*/ 408 h 552"/>
                <a:gd name="T64" fmla="*/ 10 w 552"/>
                <a:gd name="T65" fmla="*/ 358 h 552"/>
                <a:gd name="T66" fmla="*/ 0 w 552"/>
                <a:gd name="T67" fmla="*/ 304 h 552"/>
                <a:gd name="T68" fmla="*/ 0 w 552"/>
                <a:gd name="T69" fmla="*/ 275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2" h="552">
                  <a:moveTo>
                    <a:pt x="0" y="275"/>
                  </a:moveTo>
                  <a:lnTo>
                    <a:pt x="0" y="275"/>
                  </a:lnTo>
                  <a:lnTo>
                    <a:pt x="0" y="248"/>
                  </a:lnTo>
                  <a:lnTo>
                    <a:pt x="5" y="220"/>
                  </a:lnTo>
                  <a:lnTo>
                    <a:pt x="10" y="194"/>
                  </a:lnTo>
                  <a:lnTo>
                    <a:pt x="21" y="169"/>
                  </a:lnTo>
                  <a:lnTo>
                    <a:pt x="32" y="144"/>
                  </a:lnTo>
                  <a:lnTo>
                    <a:pt x="46" y="122"/>
                  </a:lnTo>
                  <a:lnTo>
                    <a:pt x="63" y="101"/>
                  </a:lnTo>
                  <a:lnTo>
                    <a:pt x="81" y="81"/>
                  </a:lnTo>
                  <a:lnTo>
                    <a:pt x="100" y="63"/>
                  </a:lnTo>
                  <a:lnTo>
                    <a:pt x="120" y="47"/>
                  </a:lnTo>
                  <a:lnTo>
                    <a:pt x="144" y="33"/>
                  </a:lnTo>
                  <a:lnTo>
                    <a:pt x="167" y="22"/>
                  </a:lnTo>
                  <a:lnTo>
                    <a:pt x="194" y="13"/>
                  </a:lnTo>
                  <a:lnTo>
                    <a:pt x="219" y="6"/>
                  </a:lnTo>
                  <a:lnTo>
                    <a:pt x="248" y="2"/>
                  </a:lnTo>
                  <a:lnTo>
                    <a:pt x="275" y="0"/>
                  </a:lnTo>
                  <a:lnTo>
                    <a:pt x="275" y="0"/>
                  </a:lnTo>
                  <a:lnTo>
                    <a:pt x="304" y="2"/>
                  </a:lnTo>
                  <a:lnTo>
                    <a:pt x="331" y="6"/>
                  </a:lnTo>
                  <a:lnTo>
                    <a:pt x="357" y="13"/>
                  </a:lnTo>
                  <a:lnTo>
                    <a:pt x="383" y="22"/>
                  </a:lnTo>
                  <a:lnTo>
                    <a:pt x="408" y="33"/>
                  </a:lnTo>
                  <a:lnTo>
                    <a:pt x="429" y="47"/>
                  </a:lnTo>
                  <a:lnTo>
                    <a:pt x="451" y="63"/>
                  </a:lnTo>
                  <a:lnTo>
                    <a:pt x="471" y="81"/>
                  </a:lnTo>
                  <a:lnTo>
                    <a:pt x="489" y="101"/>
                  </a:lnTo>
                  <a:lnTo>
                    <a:pt x="505" y="122"/>
                  </a:lnTo>
                  <a:lnTo>
                    <a:pt x="517" y="144"/>
                  </a:lnTo>
                  <a:lnTo>
                    <a:pt x="530" y="169"/>
                  </a:lnTo>
                  <a:lnTo>
                    <a:pt x="539" y="194"/>
                  </a:lnTo>
                  <a:lnTo>
                    <a:pt x="546" y="220"/>
                  </a:lnTo>
                  <a:lnTo>
                    <a:pt x="550" y="248"/>
                  </a:lnTo>
                  <a:lnTo>
                    <a:pt x="552" y="275"/>
                  </a:lnTo>
                  <a:lnTo>
                    <a:pt x="552" y="275"/>
                  </a:lnTo>
                  <a:lnTo>
                    <a:pt x="550" y="304"/>
                  </a:lnTo>
                  <a:lnTo>
                    <a:pt x="546" y="331"/>
                  </a:lnTo>
                  <a:lnTo>
                    <a:pt x="539" y="358"/>
                  </a:lnTo>
                  <a:lnTo>
                    <a:pt x="530" y="383"/>
                  </a:lnTo>
                  <a:lnTo>
                    <a:pt x="517" y="408"/>
                  </a:lnTo>
                  <a:lnTo>
                    <a:pt x="505" y="430"/>
                  </a:lnTo>
                  <a:lnTo>
                    <a:pt x="489" y="452"/>
                  </a:lnTo>
                  <a:lnTo>
                    <a:pt x="471" y="471"/>
                  </a:lnTo>
                  <a:lnTo>
                    <a:pt x="451" y="489"/>
                  </a:lnTo>
                  <a:lnTo>
                    <a:pt x="429" y="505"/>
                  </a:lnTo>
                  <a:lnTo>
                    <a:pt x="408" y="518"/>
                  </a:lnTo>
                  <a:lnTo>
                    <a:pt x="383" y="531"/>
                  </a:lnTo>
                  <a:lnTo>
                    <a:pt x="357" y="540"/>
                  </a:lnTo>
                  <a:lnTo>
                    <a:pt x="331" y="547"/>
                  </a:lnTo>
                  <a:lnTo>
                    <a:pt x="304" y="550"/>
                  </a:lnTo>
                  <a:lnTo>
                    <a:pt x="275" y="552"/>
                  </a:lnTo>
                  <a:lnTo>
                    <a:pt x="275" y="552"/>
                  </a:lnTo>
                  <a:lnTo>
                    <a:pt x="248" y="550"/>
                  </a:lnTo>
                  <a:lnTo>
                    <a:pt x="219" y="547"/>
                  </a:lnTo>
                  <a:lnTo>
                    <a:pt x="194" y="540"/>
                  </a:lnTo>
                  <a:lnTo>
                    <a:pt x="167" y="531"/>
                  </a:lnTo>
                  <a:lnTo>
                    <a:pt x="144" y="518"/>
                  </a:lnTo>
                  <a:lnTo>
                    <a:pt x="120" y="505"/>
                  </a:lnTo>
                  <a:lnTo>
                    <a:pt x="100" y="489"/>
                  </a:lnTo>
                  <a:lnTo>
                    <a:pt x="81" y="471"/>
                  </a:lnTo>
                  <a:lnTo>
                    <a:pt x="63" y="452"/>
                  </a:lnTo>
                  <a:lnTo>
                    <a:pt x="46" y="430"/>
                  </a:lnTo>
                  <a:lnTo>
                    <a:pt x="32" y="408"/>
                  </a:lnTo>
                  <a:lnTo>
                    <a:pt x="21" y="383"/>
                  </a:lnTo>
                  <a:lnTo>
                    <a:pt x="10" y="358"/>
                  </a:lnTo>
                  <a:lnTo>
                    <a:pt x="5" y="331"/>
                  </a:lnTo>
                  <a:lnTo>
                    <a:pt x="0" y="304"/>
                  </a:lnTo>
                  <a:lnTo>
                    <a:pt x="0" y="275"/>
                  </a:lnTo>
                  <a:lnTo>
                    <a:pt x="0" y="275"/>
                  </a:lnTo>
                  <a:close/>
                </a:path>
              </a:pathLst>
            </a:custGeom>
            <a:solidFill>
              <a:srgbClr val="909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1" name="Freeform 923"/>
            <p:cNvSpPr>
              <a:spLocks/>
            </p:cNvSpPr>
            <p:nvPr/>
          </p:nvSpPr>
          <p:spPr bwMode="auto">
            <a:xfrm>
              <a:off x="9170987" y="2176463"/>
              <a:ext cx="392113" cy="393700"/>
            </a:xfrm>
            <a:custGeom>
              <a:avLst/>
              <a:gdLst>
                <a:gd name="T0" fmla="*/ 0 w 495"/>
                <a:gd name="T1" fmla="*/ 248 h 496"/>
                <a:gd name="T2" fmla="*/ 4 w 495"/>
                <a:gd name="T3" fmla="*/ 198 h 496"/>
                <a:gd name="T4" fmla="*/ 18 w 495"/>
                <a:gd name="T5" fmla="*/ 151 h 496"/>
                <a:gd name="T6" fmla="*/ 42 w 495"/>
                <a:gd name="T7" fmla="*/ 110 h 496"/>
                <a:gd name="T8" fmla="*/ 72 w 495"/>
                <a:gd name="T9" fmla="*/ 72 h 496"/>
                <a:gd name="T10" fmla="*/ 108 w 495"/>
                <a:gd name="T11" fmla="*/ 43 h 496"/>
                <a:gd name="T12" fmla="*/ 151 w 495"/>
                <a:gd name="T13" fmla="*/ 20 h 496"/>
                <a:gd name="T14" fmla="*/ 198 w 495"/>
                <a:gd name="T15" fmla="*/ 6 h 496"/>
                <a:gd name="T16" fmla="*/ 249 w 495"/>
                <a:gd name="T17" fmla="*/ 0 h 496"/>
                <a:gd name="T18" fmla="*/ 274 w 495"/>
                <a:gd name="T19" fmla="*/ 2 h 496"/>
                <a:gd name="T20" fmla="*/ 322 w 495"/>
                <a:gd name="T21" fmla="*/ 11 h 496"/>
                <a:gd name="T22" fmla="*/ 365 w 495"/>
                <a:gd name="T23" fmla="*/ 31 h 496"/>
                <a:gd name="T24" fmla="*/ 405 w 495"/>
                <a:gd name="T25" fmla="*/ 56 h 496"/>
                <a:gd name="T26" fmla="*/ 439 w 495"/>
                <a:gd name="T27" fmla="*/ 90 h 496"/>
                <a:gd name="T28" fmla="*/ 466 w 495"/>
                <a:gd name="T29" fmla="*/ 130 h 496"/>
                <a:gd name="T30" fmla="*/ 484 w 495"/>
                <a:gd name="T31" fmla="*/ 175 h 496"/>
                <a:gd name="T32" fmla="*/ 495 w 495"/>
                <a:gd name="T33" fmla="*/ 223 h 496"/>
                <a:gd name="T34" fmla="*/ 495 w 495"/>
                <a:gd name="T35" fmla="*/ 248 h 496"/>
                <a:gd name="T36" fmla="*/ 491 w 495"/>
                <a:gd name="T37" fmla="*/ 299 h 496"/>
                <a:gd name="T38" fmla="*/ 477 w 495"/>
                <a:gd name="T39" fmla="*/ 345 h 496"/>
                <a:gd name="T40" fmla="*/ 454 w 495"/>
                <a:gd name="T41" fmla="*/ 387 h 496"/>
                <a:gd name="T42" fmla="*/ 423 w 495"/>
                <a:gd name="T43" fmla="*/ 423 h 496"/>
                <a:gd name="T44" fmla="*/ 387 w 495"/>
                <a:gd name="T45" fmla="*/ 453 h 496"/>
                <a:gd name="T46" fmla="*/ 344 w 495"/>
                <a:gd name="T47" fmla="*/ 477 h 496"/>
                <a:gd name="T48" fmla="*/ 297 w 495"/>
                <a:gd name="T49" fmla="*/ 491 h 496"/>
                <a:gd name="T50" fmla="*/ 249 w 495"/>
                <a:gd name="T51" fmla="*/ 496 h 496"/>
                <a:gd name="T52" fmla="*/ 222 w 495"/>
                <a:gd name="T53" fmla="*/ 495 h 496"/>
                <a:gd name="T54" fmla="*/ 175 w 495"/>
                <a:gd name="T55" fmla="*/ 486 h 496"/>
                <a:gd name="T56" fmla="*/ 130 w 495"/>
                <a:gd name="T57" fmla="*/ 466 h 496"/>
                <a:gd name="T58" fmla="*/ 90 w 495"/>
                <a:gd name="T59" fmla="*/ 439 h 496"/>
                <a:gd name="T60" fmla="*/ 56 w 495"/>
                <a:gd name="T61" fmla="*/ 407 h 496"/>
                <a:gd name="T62" fmla="*/ 29 w 495"/>
                <a:gd name="T63" fmla="*/ 367 h 496"/>
                <a:gd name="T64" fmla="*/ 11 w 495"/>
                <a:gd name="T65" fmla="*/ 322 h 496"/>
                <a:gd name="T66" fmla="*/ 0 w 495"/>
                <a:gd name="T67" fmla="*/ 273 h 496"/>
                <a:gd name="T68" fmla="*/ 0 w 495"/>
                <a:gd name="T69" fmla="*/ 248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 h="496">
                  <a:moveTo>
                    <a:pt x="0" y="248"/>
                  </a:moveTo>
                  <a:lnTo>
                    <a:pt x="0" y="248"/>
                  </a:lnTo>
                  <a:lnTo>
                    <a:pt x="0" y="223"/>
                  </a:lnTo>
                  <a:lnTo>
                    <a:pt x="4" y="198"/>
                  </a:lnTo>
                  <a:lnTo>
                    <a:pt x="11" y="175"/>
                  </a:lnTo>
                  <a:lnTo>
                    <a:pt x="18" y="151"/>
                  </a:lnTo>
                  <a:lnTo>
                    <a:pt x="29" y="130"/>
                  </a:lnTo>
                  <a:lnTo>
                    <a:pt x="42" y="110"/>
                  </a:lnTo>
                  <a:lnTo>
                    <a:pt x="56" y="90"/>
                  </a:lnTo>
                  <a:lnTo>
                    <a:pt x="72" y="72"/>
                  </a:lnTo>
                  <a:lnTo>
                    <a:pt x="90" y="56"/>
                  </a:lnTo>
                  <a:lnTo>
                    <a:pt x="108" y="43"/>
                  </a:lnTo>
                  <a:lnTo>
                    <a:pt x="130" y="31"/>
                  </a:lnTo>
                  <a:lnTo>
                    <a:pt x="151" y="20"/>
                  </a:lnTo>
                  <a:lnTo>
                    <a:pt x="175" y="11"/>
                  </a:lnTo>
                  <a:lnTo>
                    <a:pt x="198" y="6"/>
                  </a:lnTo>
                  <a:lnTo>
                    <a:pt x="222" y="2"/>
                  </a:lnTo>
                  <a:lnTo>
                    <a:pt x="249" y="0"/>
                  </a:lnTo>
                  <a:lnTo>
                    <a:pt x="249" y="0"/>
                  </a:lnTo>
                  <a:lnTo>
                    <a:pt x="274" y="2"/>
                  </a:lnTo>
                  <a:lnTo>
                    <a:pt x="297" y="6"/>
                  </a:lnTo>
                  <a:lnTo>
                    <a:pt x="322" y="11"/>
                  </a:lnTo>
                  <a:lnTo>
                    <a:pt x="344" y="20"/>
                  </a:lnTo>
                  <a:lnTo>
                    <a:pt x="365" y="31"/>
                  </a:lnTo>
                  <a:lnTo>
                    <a:pt x="387" y="43"/>
                  </a:lnTo>
                  <a:lnTo>
                    <a:pt x="405" y="56"/>
                  </a:lnTo>
                  <a:lnTo>
                    <a:pt x="423" y="72"/>
                  </a:lnTo>
                  <a:lnTo>
                    <a:pt x="439" y="90"/>
                  </a:lnTo>
                  <a:lnTo>
                    <a:pt x="454" y="110"/>
                  </a:lnTo>
                  <a:lnTo>
                    <a:pt x="466" y="130"/>
                  </a:lnTo>
                  <a:lnTo>
                    <a:pt x="477" y="151"/>
                  </a:lnTo>
                  <a:lnTo>
                    <a:pt x="484" y="175"/>
                  </a:lnTo>
                  <a:lnTo>
                    <a:pt x="491" y="198"/>
                  </a:lnTo>
                  <a:lnTo>
                    <a:pt x="495" y="223"/>
                  </a:lnTo>
                  <a:lnTo>
                    <a:pt x="495" y="248"/>
                  </a:lnTo>
                  <a:lnTo>
                    <a:pt x="495" y="248"/>
                  </a:lnTo>
                  <a:lnTo>
                    <a:pt x="495" y="273"/>
                  </a:lnTo>
                  <a:lnTo>
                    <a:pt x="491" y="299"/>
                  </a:lnTo>
                  <a:lnTo>
                    <a:pt x="484" y="322"/>
                  </a:lnTo>
                  <a:lnTo>
                    <a:pt x="477" y="345"/>
                  </a:lnTo>
                  <a:lnTo>
                    <a:pt x="466" y="367"/>
                  </a:lnTo>
                  <a:lnTo>
                    <a:pt x="454" y="387"/>
                  </a:lnTo>
                  <a:lnTo>
                    <a:pt x="439" y="407"/>
                  </a:lnTo>
                  <a:lnTo>
                    <a:pt x="423" y="423"/>
                  </a:lnTo>
                  <a:lnTo>
                    <a:pt x="405" y="439"/>
                  </a:lnTo>
                  <a:lnTo>
                    <a:pt x="387" y="453"/>
                  </a:lnTo>
                  <a:lnTo>
                    <a:pt x="365" y="466"/>
                  </a:lnTo>
                  <a:lnTo>
                    <a:pt x="344" y="477"/>
                  </a:lnTo>
                  <a:lnTo>
                    <a:pt x="322" y="486"/>
                  </a:lnTo>
                  <a:lnTo>
                    <a:pt x="297" y="491"/>
                  </a:lnTo>
                  <a:lnTo>
                    <a:pt x="274" y="495"/>
                  </a:lnTo>
                  <a:lnTo>
                    <a:pt x="249" y="496"/>
                  </a:lnTo>
                  <a:lnTo>
                    <a:pt x="249" y="496"/>
                  </a:lnTo>
                  <a:lnTo>
                    <a:pt x="222" y="495"/>
                  </a:lnTo>
                  <a:lnTo>
                    <a:pt x="198" y="491"/>
                  </a:lnTo>
                  <a:lnTo>
                    <a:pt x="175" y="486"/>
                  </a:lnTo>
                  <a:lnTo>
                    <a:pt x="151" y="477"/>
                  </a:lnTo>
                  <a:lnTo>
                    <a:pt x="130" y="466"/>
                  </a:lnTo>
                  <a:lnTo>
                    <a:pt x="108" y="453"/>
                  </a:lnTo>
                  <a:lnTo>
                    <a:pt x="90" y="439"/>
                  </a:lnTo>
                  <a:lnTo>
                    <a:pt x="72" y="423"/>
                  </a:lnTo>
                  <a:lnTo>
                    <a:pt x="56" y="407"/>
                  </a:lnTo>
                  <a:lnTo>
                    <a:pt x="42" y="387"/>
                  </a:lnTo>
                  <a:lnTo>
                    <a:pt x="29" y="367"/>
                  </a:lnTo>
                  <a:lnTo>
                    <a:pt x="18" y="345"/>
                  </a:lnTo>
                  <a:lnTo>
                    <a:pt x="11" y="322"/>
                  </a:lnTo>
                  <a:lnTo>
                    <a:pt x="4" y="299"/>
                  </a:lnTo>
                  <a:lnTo>
                    <a:pt x="0" y="273"/>
                  </a:lnTo>
                  <a:lnTo>
                    <a:pt x="0" y="248"/>
                  </a:lnTo>
                  <a:lnTo>
                    <a:pt x="0"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2" name="Freeform 924"/>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close/>
                </a:path>
              </a:pathLst>
            </a:custGeom>
            <a:solidFill>
              <a:srgbClr val="00B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3" name="Freeform 925"/>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4" name="Freeform 926"/>
            <p:cNvSpPr>
              <a:spLocks/>
            </p:cNvSpPr>
            <p:nvPr/>
          </p:nvSpPr>
          <p:spPr bwMode="auto">
            <a:xfrm>
              <a:off x="9317037" y="2325688"/>
              <a:ext cx="98425" cy="98425"/>
            </a:xfrm>
            <a:custGeom>
              <a:avLst/>
              <a:gdLst>
                <a:gd name="T0" fmla="*/ 0 w 124"/>
                <a:gd name="T1" fmla="*/ 61 h 124"/>
                <a:gd name="T2" fmla="*/ 0 w 124"/>
                <a:gd name="T3" fmla="*/ 61 h 124"/>
                <a:gd name="T4" fmla="*/ 2 w 124"/>
                <a:gd name="T5" fmla="*/ 49 h 124"/>
                <a:gd name="T6" fmla="*/ 5 w 124"/>
                <a:gd name="T7" fmla="*/ 38 h 124"/>
                <a:gd name="T8" fmla="*/ 11 w 124"/>
                <a:gd name="T9" fmla="*/ 27 h 124"/>
                <a:gd name="T10" fmla="*/ 18 w 124"/>
                <a:gd name="T11" fmla="*/ 18 h 124"/>
                <a:gd name="T12" fmla="*/ 27 w 124"/>
                <a:gd name="T13" fmla="*/ 9 h 124"/>
                <a:gd name="T14" fmla="*/ 38 w 124"/>
                <a:gd name="T15" fmla="*/ 4 h 124"/>
                <a:gd name="T16" fmla="*/ 50 w 124"/>
                <a:gd name="T17" fmla="*/ 0 h 124"/>
                <a:gd name="T18" fmla="*/ 63 w 124"/>
                <a:gd name="T19" fmla="*/ 0 h 124"/>
                <a:gd name="T20" fmla="*/ 63 w 124"/>
                <a:gd name="T21" fmla="*/ 0 h 124"/>
                <a:gd name="T22" fmla="*/ 75 w 124"/>
                <a:gd name="T23" fmla="*/ 0 h 124"/>
                <a:gd name="T24" fmla="*/ 86 w 124"/>
                <a:gd name="T25" fmla="*/ 4 h 124"/>
                <a:gd name="T26" fmla="*/ 97 w 124"/>
                <a:gd name="T27" fmla="*/ 9 h 124"/>
                <a:gd name="T28" fmla="*/ 106 w 124"/>
                <a:gd name="T29" fmla="*/ 18 h 124"/>
                <a:gd name="T30" fmla="*/ 115 w 124"/>
                <a:gd name="T31" fmla="*/ 27 h 124"/>
                <a:gd name="T32" fmla="*/ 120 w 124"/>
                <a:gd name="T33" fmla="*/ 38 h 124"/>
                <a:gd name="T34" fmla="*/ 124 w 124"/>
                <a:gd name="T35" fmla="*/ 49 h 124"/>
                <a:gd name="T36" fmla="*/ 124 w 124"/>
                <a:gd name="T37" fmla="*/ 61 h 124"/>
                <a:gd name="T38" fmla="*/ 124 w 124"/>
                <a:gd name="T39" fmla="*/ 61 h 124"/>
                <a:gd name="T40" fmla="*/ 124 w 124"/>
                <a:gd name="T41" fmla="*/ 74 h 124"/>
                <a:gd name="T42" fmla="*/ 120 w 124"/>
                <a:gd name="T43" fmla="*/ 86 h 124"/>
                <a:gd name="T44" fmla="*/ 115 w 124"/>
                <a:gd name="T45" fmla="*/ 97 h 124"/>
                <a:gd name="T46" fmla="*/ 106 w 124"/>
                <a:gd name="T47" fmla="*/ 106 h 124"/>
                <a:gd name="T48" fmla="*/ 97 w 124"/>
                <a:gd name="T49" fmla="*/ 113 h 124"/>
                <a:gd name="T50" fmla="*/ 86 w 124"/>
                <a:gd name="T51" fmla="*/ 119 h 124"/>
                <a:gd name="T52" fmla="*/ 75 w 124"/>
                <a:gd name="T53" fmla="*/ 122 h 124"/>
                <a:gd name="T54" fmla="*/ 63 w 124"/>
                <a:gd name="T55" fmla="*/ 124 h 124"/>
                <a:gd name="T56" fmla="*/ 63 w 124"/>
                <a:gd name="T57" fmla="*/ 124 h 124"/>
                <a:gd name="T58" fmla="*/ 50 w 124"/>
                <a:gd name="T59" fmla="*/ 122 h 124"/>
                <a:gd name="T60" fmla="*/ 38 w 124"/>
                <a:gd name="T61" fmla="*/ 119 h 124"/>
                <a:gd name="T62" fmla="*/ 27 w 124"/>
                <a:gd name="T63" fmla="*/ 113 h 124"/>
                <a:gd name="T64" fmla="*/ 18 w 124"/>
                <a:gd name="T65" fmla="*/ 106 h 124"/>
                <a:gd name="T66" fmla="*/ 11 w 124"/>
                <a:gd name="T67" fmla="*/ 97 h 124"/>
                <a:gd name="T68" fmla="*/ 5 w 124"/>
                <a:gd name="T69" fmla="*/ 86 h 124"/>
                <a:gd name="T70" fmla="*/ 2 w 124"/>
                <a:gd name="T71" fmla="*/ 74 h 124"/>
                <a:gd name="T72" fmla="*/ 0 w 124"/>
                <a:gd name="T73" fmla="*/ 61 h 124"/>
                <a:gd name="T74" fmla="*/ 0 w 124"/>
                <a:gd name="T75" fmla="*/ 6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24">
                  <a:moveTo>
                    <a:pt x="0" y="61"/>
                  </a:moveTo>
                  <a:lnTo>
                    <a:pt x="0" y="61"/>
                  </a:lnTo>
                  <a:lnTo>
                    <a:pt x="2" y="49"/>
                  </a:lnTo>
                  <a:lnTo>
                    <a:pt x="5" y="38"/>
                  </a:lnTo>
                  <a:lnTo>
                    <a:pt x="11" y="27"/>
                  </a:lnTo>
                  <a:lnTo>
                    <a:pt x="18" y="18"/>
                  </a:lnTo>
                  <a:lnTo>
                    <a:pt x="27" y="9"/>
                  </a:lnTo>
                  <a:lnTo>
                    <a:pt x="38" y="4"/>
                  </a:lnTo>
                  <a:lnTo>
                    <a:pt x="50" y="0"/>
                  </a:lnTo>
                  <a:lnTo>
                    <a:pt x="63" y="0"/>
                  </a:lnTo>
                  <a:lnTo>
                    <a:pt x="63" y="0"/>
                  </a:lnTo>
                  <a:lnTo>
                    <a:pt x="75" y="0"/>
                  </a:lnTo>
                  <a:lnTo>
                    <a:pt x="86" y="4"/>
                  </a:lnTo>
                  <a:lnTo>
                    <a:pt x="97" y="9"/>
                  </a:lnTo>
                  <a:lnTo>
                    <a:pt x="106" y="18"/>
                  </a:lnTo>
                  <a:lnTo>
                    <a:pt x="115" y="27"/>
                  </a:lnTo>
                  <a:lnTo>
                    <a:pt x="120" y="38"/>
                  </a:lnTo>
                  <a:lnTo>
                    <a:pt x="124" y="49"/>
                  </a:lnTo>
                  <a:lnTo>
                    <a:pt x="124" y="61"/>
                  </a:lnTo>
                  <a:lnTo>
                    <a:pt x="124" y="61"/>
                  </a:lnTo>
                  <a:lnTo>
                    <a:pt x="124" y="74"/>
                  </a:lnTo>
                  <a:lnTo>
                    <a:pt x="120" y="86"/>
                  </a:lnTo>
                  <a:lnTo>
                    <a:pt x="115" y="97"/>
                  </a:lnTo>
                  <a:lnTo>
                    <a:pt x="106" y="106"/>
                  </a:lnTo>
                  <a:lnTo>
                    <a:pt x="97" y="113"/>
                  </a:lnTo>
                  <a:lnTo>
                    <a:pt x="86" y="119"/>
                  </a:lnTo>
                  <a:lnTo>
                    <a:pt x="75" y="122"/>
                  </a:lnTo>
                  <a:lnTo>
                    <a:pt x="63" y="124"/>
                  </a:lnTo>
                  <a:lnTo>
                    <a:pt x="63" y="124"/>
                  </a:lnTo>
                  <a:lnTo>
                    <a:pt x="50" y="122"/>
                  </a:lnTo>
                  <a:lnTo>
                    <a:pt x="38" y="119"/>
                  </a:lnTo>
                  <a:lnTo>
                    <a:pt x="27" y="113"/>
                  </a:lnTo>
                  <a:lnTo>
                    <a:pt x="18" y="106"/>
                  </a:lnTo>
                  <a:lnTo>
                    <a:pt x="11" y="97"/>
                  </a:lnTo>
                  <a:lnTo>
                    <a:pt x="5" y="86"/>
                  </a:lnTo>
                  <a:lnTo>
                    <a:pt x="2" y="74"/>
                  </a:lnTo>
                  <a:lnTo>
                    <a:pt x="0" y="61"/>
                  </a:lnTo>
                  <a:lnTo>
                    <a:pt x="0" y="6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5" name="Freeform 927"/>
            <p:cNvSpPr>
              <a:spLocks noEditPoints="1"/>
            </p:cNvSpPr>
            <p:nvPr/>
          </p:nvSpPr>
          <p:spPr bwMode="auto">
            <a:xfrm>
              <a:off x="9209087" y="2198688"/>
              <a:ext cx="317500" cy="100013"/>
            </a:xfrm>
            <a:custGeom>
              <a:avLst/>
              <a:gdLst>
                <a:gd name="T0" fmla="*/ 200 w 401"/>
                <a:gd name="T1" fmla="*/ 0 h 126"/>
                <a:gd name="T2" fmla="*/ 200 w 401"/>
                <a:gd name="T3" fmla="*/ 0 h 126"/>
                <a:gd name="T4" fmla="*/ 184 w 401"/>
                <a:gd name="T5" fmla="*/ 0 h 126"/>
                <a:gd name="T6" fmla="*/ 167 w 401"/>
                <a:gd name="T7" fmla="*/ 2 h 126"/>
                <a:gd name="T8" fmla="*/ 153 w 401"/>
                <a:gd name="T9" fmla="*/ 6 h 126"/>
                <a:gd name="T10" fmla="*/ 137 w 401"/>
                <a:gd name="T11" fmla="*/ 9 h 126"/>
                <a:gd name="T12" fmla="*/ 122 w 401"/>
                <a:gd name="T13" fmla="*/ 15 h 126"/>
                <a:gd name="T14" fmla="*/ 108 w 401"/>
                <a:gd name="T15" fmla="*/ 20 h 126"/>
                <a:gd name="T16" fmla="*/ 81 w 401"/>
                <a:gd name="T17" fmla="*/ 34 h 126"/>
                <a:gd name="T18" fmla="*/ 56 w 401"/>
                <a:gd name="T19" fmla="*/ 52 h 126"/>
                <a:gd name="T20" fmla="*/ 34 w 401"/>
                <a:gd name="T21" fmla="*/ 74 h 126"/>
                <a:gd name="T22" fmla="*/ 15 w 401"/>
                <a:gd name="T23" fmla="*/ 99 h 126"/>
                <a:gd name="T24" fmla="*/ 7 w 401"/>
                <a:gd name="T25" fmla="*/ 112 h 126"/>
                <a:gd name="T26" fmla="*/ 0 w 401"/>
                <a:gd name="T27" fmla="*/ 126 h 126"/>
                <a:gd name="T28" fmla="*/ 0 w 401"/>
                <a:gd name="T29" fmla="*/ 126 h 126"/>
                <a:gd name="T30" fmla="*/ 22 w 401"/>
                <a:gd name="T31" fmla="*/ 112 h 126"/>
                <a:gd name="T32" fmla="*/ 45 w 401"/>
                <a:gd name="T33" fmla="*/ 99 h 126"/>
                <a:gd name="T34" fmla="*/ 69 w 401"/>
                <a:gd name="T35" fmla="*/ 88 h 126"/>
                <a:gd name="T36" fmla="*/ 94 w 401"/>
                <a:gd name="T37" fmla="*/ 81 h 126"/>
                <a:gd name="T38" fmla="*/ 119 w 401"/>
                <a:gd name="T39" fmla="*/ 74 h 126"/>
                <a:gd name="T40" fmla="*/ 146 w 401"/>
                <a:gd name="T41" fmla="*/ 68 h 126"/>
                <a:gd name="T42" fmla="*/ 173 w 401"/>
                <a:gd name="T43" fmla="*/ 65 h 126"/>
                <a:gd name="T44" fmla="*/ 200 w 401"/>
                <a:gd name="T45" fmla="*/ 65 h 126"/>
                <a:gd name="T46" fmla="*/ 200 w 401"/>
                <a:gd name="T47" fmla="*/ 65 h 126"/>
                <a:gd name="T48" fmla="*/ 200 w 401"/>
                <a:gd name="T49" fmla="*/ 0 h 126"/>
                <a:gd name="T50" fmla="*/ 291 w 401"/>
                <a:gd name="T51" fmla="*/ 18 h 126"/>
                <a:gd name="T52" fmla="*/ 291 w 401"/>
                <a:gd name="T53" fmla="*/ 18 h 126"/>
                <a:gd name="T54" fmla="*/ 268 w 401"/>
                <a:gd name="T55" fmla="*/ 70 h 126"/>
                <a:gd name="T56" fmla="*/ 268 w 401"/>
                <a:gd name="T57" fmla="*/ 70 h 126"/>
                <a:gd name="T58" fmla="*/ 304 w 401"/>
                <a:gd name="T59" fmla="*/ 79 h 126"/>
                <a:gd name="T60" fmla="*/ 338 w 401"/>
                <a:gd name="T61" fmla="*/ 92 h 126"/>
                <a:gd name="T62" fmla="*/ 371 w 401"/>
                <a:gd name="T63" fmla="*/ 106 h 126"/>
                <a:gd name="T64" fmla="*/ 401 w 401"/>
                <a:gd name="T65" fmla="*/ 126 h 126"/>
                <a:gd name="T66" fmla="*/ 401 w 401"/>
                <a:gd name="T67" fmla="*/ 126 h 126"/>
                <a:gd name="T68" fmla="*/ 392 w 401"/>
                <a:gd name="T69" fmla="*/ 108 h 126"/>
                <a:gd name="T70" fmla="*/ 381 w 401"/>
                <a:gd name="T71" fmla="*/ 92 h 126"/>
                <a:gd name="T72" fmla="*/ 369 w 401"/>
                <a:gd name="T73" fmla="*/ 77 h 126"/>
                <a:gd name="T74" fmla="*/ 356 w 401"/>
                <a:gd name="T75" fmla="*/ 63 h 126"/>
                <a:gd name="T76" fmla="*/ 342 w 401"/>
                <a:gd name="T77" fmla="*/ 51 h 126"/>
                <a:gd name="T78" fmla="*/ 326 w 401"/>
                <a:gd name="T79" fmla="*/ 38 h 126"/>
                <a:gd name="T80" fmla="*/ 309 w 401"/>
                <a:gd name="T81" fmla="*/ 27 h 126"/>
                <a:gd name="T82" fmla="*/ 291 w 401"/>
                <a:gd name="T83" fmla="*/ 1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1"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close/>
                  <a:moveTo>
                    <a:pt x="291" y="18"/>
                  </a:moveTo>
                  <a:lnTo>
                    <a:pt x="291" y="18"/>
                  </a:lnTo>
                  <a:lnTo>
                    <a:pt x="268" y="70"/>
                  </a:lnTo>
                  <a:lnTo>
                    <a:pt x="268" y="70"/>
                  </a:lnTo>
                  <a:lnTo>
                    <a:pt x="304" y="79"/>
                  </a:lnTo>
                  <a:lnTo>
                    <a:pt x="338" y="92"/>
                  </a:lnTo>
                  <a:lnTo>
                    <a:pt x="371" y="106"/>
                  </a:lnTo>
                  <a:lnTo>
                    <a:pt x="401" y="126"/>
                  </a:lnTo>
                  <a:lnTo>
                    <a:pt x="401" y="126"/>
                  </a:lnTo>
                  <a:lnTo>
                    <a:pt x="392" y="108"/>
                  </a:lnTo>
                  <a:lnTo>
                    <a:pt x="381" y="92"/>
                  </a:lnTo>
                  <a:lnTo>
                    <a:pt x="369" y="77"/>
                  </a:lnTo>
                  <a:lnTo>
                    <a:pt x="356" y="63"/>
                  </a:lnTo>
                  <a:lnTo>
                    <a:pt x="342" y="51"/>
                  </a:lnTo>
                  <a:lnTo>
                    <a:pt x="326" y="38"/>
                  </a:lnTo>
                  <a:lnTo>
                    <a:pt x="309" y="27"/>
                  </a:lnTo>
                  <a:lnTo>
                    <a:pt x="291" y="18"/>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6" name="Freeform 928"/>
            <p:cNvSpPr>
              <a:spLocks/>
            </p:cNvSpPr>
            <p:nvPr/>
          </p:nvSpPr>
          <p:spPr bwMode="auto">
            <a:xfrm>
              <a:off x="9209087" y="2198688"/>
              <a:ext cx="157163" cy="100013"/>
            </a:xfrm>
            <a:custGeom>
              <a:avLst/>
              <a:gdLst>
                <a:gd name="T0" fmla="*/ 200 w 200"/>
                <a:gd name="T1" fmla="*/ 0 h 126"/>
                <a:gd name="T2" fmla="*/ 200 w 200"/>
                <a:gd name="T3" fmla="*/ 0 h 126"/>
                <a:gd name="T4" fmla="*/ 184 w 200"/>
                <a:gd name="T5" fmla="*/ 0 h 126"/>
                <a:gd name="T6" fmla="*/ 167 w 200"/>
                <a:gd name="T7" fmla="*/ 2 h 126"/>
                <a:gd name="T8" fmla="*/ 153 w 200"/>
                <a:gd name="T9" fmla="*/ 6 h 126"/>
                <a:gd name="T10" fmla="*/ 137 w 200"/>
                <a:gd name="T11" fmla="*/ 9 h 126"/>
                <a:gd name="T12" fmla="*/ 122 w 200"/>
                <a:gd name="T13" fmla="*/ 15 h 126"/>
                <a:gd name="T14" fmla="*/ 108 w 200"/>
                <a:gd name="T15" fmla="*/ 20 h 126"/>
                <a:gd name="T16" fmla="*/ 81 w 200"/>
                <a:gd name="T17" fmla="*/ 34 h 126"/>
                <a:gd name="T18" fmla="*/ 56 w 200"/>
                <a:gd name="T19" fmla="*/ 52 h 126"/>
                <a:gd name="T20" fmla="*/ 34 w 200"/>
                <a:gd name="T21" fmla="*/ 74 h 126"/>
                <a:gd name="T22" fmla="*/ 15 w 200"/>
                <a:gd name="T23" fmla="*/ 99 h 126"/>
                <a:gd name="T24" fmla="*/ 7 w 200"/>
                <a:gd name="T25" fmla="*/ 112 h 126"/>
                <a:gd name="T26" fmla="*/ 0 w 200"/>
                <a:gd name="T27" fmla="*/ 126 h 126"/>
                <a:gd name="T28" fmla="*/ 0 w 200"/>
                <a:gd name="T29" fmla="*/ 126 h 126"/>
                <a:gd name="T30" fmla="*/ 22 w 200"/>
                <a:gd name="T31" fmla="*/ 112 h 126"/>
                <a:gd name="T32" fmla="*/ 45 w 200"/>
                <a:gd name="T33" fmla="*/ 99 h 126"/>
                <a:gd name="T34" fmla="*/ 69 w 200"/>
                <a:gd name="T35" fmla="*/ 88 h 126"/>
                <a:gd name="T36" fmla="*/ 94 w 200"/>
                <a:gd name="T37" fmla="*/ 81 h 126"/>
                <a:gd name="T38" fmla="*/ 119 w 200"/>
                <a:gd name="T39" fmla="*/ 74 h 126"/>
                <a:gd name="T40" fmla="*/ 146 w 200"/>
                <a:gd name="T41" fmla="*/ 68 h 126"/>
                <a:gd name="T42" fmla="*/ 173 w 200"/>
                <a:gd name="T43" fmla="*/ 65 h 126"/>
                <a:gd name="T44" fmla="*/ 200 w 200"/>
                <a:gd name="T45" fmla="*/ 65 h 126"/>
                <a:gd name="T46" fmla="*/ 200 w 200"/>
                <a:gd name="T47" fmla="*/ 65 h 126"/>
                <a:gd name="T48" fmla="*/ 200 w 200"/>
                <a:gd name="T4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7" name="Freeform 929"/>
            <p:cNvSpPr>
              <a:spLocks/>
            </p:cNvSpPr>
            <p:nvPr/>
          </p:nvSpPr>
          <p:spPr bwMode="auto">
            <a:xfrm>
              <a:off x="9421812" y="2212975"/>
              <a:ext cx="104775" cy="85725"/>
            </a:xfrm>
            <a:custGeom>
              <a:avLst/>
              <a:gdLst>
                <a:gd name="T0" fmla="*/ 23 w 133"/>
                <a:gd name="T1" fmla="*/ 0 h 108"/>
                <a:gd name="T2" fmla="*/ 23 w 133"/>
                <a:gd name="T3" fmla="*/ 0 h 108"/>
                <a:gd name="T4" fmla="*/ 0 w 133"/>
                <a:gd name="T5" fmla="*/ 52 h 108"/>
                <a:gd name="T6" fmla="*/ 0 w 133"/>
                <a:gd name="T7" fmla="*/ 52 h 108"/>
                <a:gd name="T8" fmla="*/ 36 w 133"/>
                <a:gd name="T9" fmla="*/ 61 h 108"/>
                <a:gd name="T10" fmla="*/ 70 w 133"/>
                <a:gd name="T11" fmla="*/ 74 h 108"/>
                <a:gd name="T12" fmla="*/ 103 w 133"/>
                <a:gd name="T13" fmla="*/ 88 h 108"/>
                <a:gd name="T14" fmla="*/ 133 w 133"/>
                <a:gd name="T15" fmla="*/ 108 h 108"/>
                <a:gd name="T16" fmla="*/ 133 w 133"/>
                <a:gd name="T17" fmla="*/ 108 h 108"/>
                <a:gd name="T18" fmla="*/ 124 w 133"/>
                <a:gd name="T19" fmla="*/ 90 h 108"/>
                <a:gd name="T20" fmla="*/ 113 w 133"/>
                <a:gd name="T21" fmla="*/ 74 h 108"/>
                <a:gd name="T22" fmla="*/ 101 w 133"/>
                <a:gd name="T23" fmla="*/ 59 h 108"/>
                <a:gd name="T24" fmla="*/ 88 w 133"/>
                <a:gd name="T25" fmla="*/ 45 h 108"/>
                <a:gd name="T26" fmla="*/ 74 w 133"/>
                <a:gd name="T27" fmla="*/ 33 h 108"/>
                <a:gd name="T28" fmla="*/ 58 w 133"/>
                <a:gd name="T29" fmla="*/ 20 h 108"/>
                <a:gd name="T30" fmla="*/ 41 w 133"/>
                <a:gd name="T31" fmla="*/ 9 h 108"/>
                <a:gd name="T32" fmla="*/ 23 w 133"/>
                <a:gd name="T3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 h="108">
                  <a:moveTo>
                    <a:pt x="23" y="0"/>
                  </a:moveTo>
                  <a:lnTo>
                    <a:pt x="23" y="0"/>
                  </a:lnTo>
                  <a:lnTo>
                    <a:pt x="0" y="52"/>
                  </a:lnTo>
                  <a:lnTo>
                    <a:pt x="0" y="52"/>
                  </a:lnTo>
                  <a:lnTo>
                    <a:pt x="36" y="61"/>
                  </a:lnTo>
                  <a:lnTo>
                    <a:pt x="70" y="74"/>
                  </a:lnTo>
                  <a:lnTo>
                    <a:pt x="103" y="88"/>
                  </a:lnTo>
                  <a:lnTo>
                    <a:pt x="133" y="108"/>
                  </a:lnTo>
                  <a:lnTo>
                    <a:pt x="133" y="108"/>
                  </a:lnTo>
                  <a:lnTo>
                    <a:pt x="124" y="90"/>
                  </a:lnTo>
                  <a:lnTo>
                    <a:pt x="113" y="74"/>
                  </a:lnTo>
                  <a:lnTo>
                    <a:pt x="101" y="59"/>
                  </a:lnTo>
                  <a:lnTo>
                    <a:pt x="88" y="45"/>
                  </a:lnTo>
                  <a:lnTo>
                    <a:pt x="74" y="33"/>
                  </a:lnTo>
                  <a:lnTo>
                    <a:pt x="58" y="20"/>
                  </a:lnTo>
                  <a:lnTo>
                    <a:pt x="41" y="9"/>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8" name="Freeform 930"/>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close/>
                </a:path>
              </a:pathLst>
            </a:custGeom>
            <a:solidFill>
              <a:srgbClr val="4ACC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9" name="Freeform 931"/>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0" name="Freeform 932"/>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4" name="Freeform 933"/>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5" name="Freeform 934"/>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6" name="Freeform 935"/>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7" name="Freeform 936"/>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8" name="Freeform 937"/>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9" name="Freeform 938"/>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0" name="Freeform 939"/>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1" name="Freeform 940"/>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2" name="Freeform 941"/>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3" name="Freeform 942"/>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4" name="Freeform 943"/>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5" name="Freeform 944"/>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6" name="Freeform 945"/>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7" name="Freeform 946"/>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8" name="Freeform 947"/>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9" name="Freeform 948"/>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0" name="Freeform 949"/>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1" name="Freeform 950"/>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2" name="Freeform 951"/>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3" name="Freeform 952"/>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4" name="Freeform 953"/>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5" name="Freeform 954"/>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6" name="Freeform 955"/>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7" name="Freeform 956"/>
            <p:cNvSpPr>
              <a:spLocks/>
            </p:cNvSpPr>
            <p:nvPr/>
          </p:nvSpPr>
          <p:spPr bwMode="auto">
            <a:xfrm>
              <a:off x="9336087" y="2201863"/>
              <a:ext cx="11113" cy="47625"/>
            </a:xfrm>
            <a:custGeom>
              <a:avLst/>
              <a:gdLst>
                <a:gd name="T0" fmla="*/ 13 w 15"/>
                <a:gd name="T1" fmla="*/ 59 h 59"/>
                <a:gd name="T2" fmla="*/ 13 w 15"/>
                <a:gd name="T3" fmla="*/ 59 h 59"/>
                <a:gd name="T4" fmla="*/ 11 w 15"/>
                <a:gd name="T5" fmla="*/ 59 h 59"/>
                <a:gd name="T6" fmla="*/ 9 w 15"/>
                <a:gd name="T7" fmla="*/ 55 h 59"/>
                <a:gd name="T8" fmla="*/ 9 w 15"/>
                <a:gd name="T9" fmla="*/ 55 h 59"/>
                <a:gd name="T10" fmla="*/ 0 w 15"/>
                <a:gd name="T11" fmla="*/ 1 h 59"/>
                <a:gd name="T12" fmla="*/ 0 w 15"/>
                <a:gd name="T13" fmla="*/ 1 h 59"/>
                <a:gd name="T14" fmla="*/ 0 w 15"/>
                <a:gd name="T15" fmla="*/ 0 h 59"/>
                <a:gd name="T16" fmla="*/ 2 w 15"/>
                <a:gd name="T17" fmla="*/ 0 h 59"/>
                <a:gd name="T18" fmla="*/ 2 w 15"/>
                <a:gd name="T19" fmla="*/ 0 h 59"/>
                <a:gd name="T20" fmla="*/ 4 w 15"/>
                <a:gd name="T21" fmla="*/ 0 h 59"/>
                <a:gd name="T22" fmla="*/ 6 w 15"/>
                <a:gd name="T23" fmla="*/ 1 h 59"/>
                <a:gd name="T24" fmla="*/ 6 w 15"/>
                <a:gd name="T25" fmla="*/ 1 h 59"/>
                <a:gd name="T26" fmla="*/ 15 w 15"/>
                <a:gd name="T27" fmla="*/ 55 h 59"/>
                <a:gd name="T28" fmla="*/ 15 w 15"/>
                <a:gd name="T29" fmla="*/ 55 h 59"/>
                <a:gd name="T30" fmla="*/ 15 w 15"/>
                <a:gd name="T31" fmla="*/ 57 h 59"/>
                <a:gd name="T32" fmla="*/ 13 w 15"/>
                <a:gd name="T33" fmla="*/ 59 h 59"/>
                <a:gd name="T34" fmla="*/ 13 w 1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59">
                  <a:moveTo>
                    <a:pt x="13" y="59"/>
                  </a:moveTo>
                  <a:lnTo>
                    <a:pt x="13" y="59"/>
                  </a:lnTo>
                  <a:lnTo>
                    <a:pt x="11" y="59"/>
                  </a:lnTo>
                  <a:lnTo>
                    <a:pt x="9" y="55"/>
                  </a:lnTo>
                  <a:lnTo>
                    <a:pt x="9" y="55"/>
                  </a:lnTo>
                  <a:lnTo>
                    <a:pt x="0" y="1"/>
                  </a:lnTo>
                  <a:lnTo>
                    <a:pt x="0" y="1"/>
                  </a:lnTo>
                  <a:lnTo>
                    <a:pt x="0" y="0"/>
                  </a:lnTo>
                  <a:lnTo>
                    <a:pt x="2" y="0"/>
                  </a:lnTo>
                  <a:lnTo>
                    <a:pt x="2" y="0"/>
                  </a:lnTo>
                  <a:lnTo>
                    <a:pt x="4" y="0"/>
                  </a:lnTo>
                  <a:lnTo>
                    <a:pt x="6" y="1"/>
                  </a:lnTo>
                  <a:lnTo>
                    <a:pt x="6" y="1"/>
                  </a:lnTo>
                  <a:lnTo>
                    <a:pt x="15" y="55"/>
                  </a:lnTo>
                  <a:lnTo>
                    <a:pt x="15" y="55"/>
                  </a:lnTo>
                  <a:lnTo>
                    <a:pt x="15" y="57"/>
                  </a:lnTo>
                  <a:lnTo>
                    <a:pt x="13" y="59"/>
                  </a:lnTo>
                  <a:lnTo>
                    <a:pt x="1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8" name="Freeform 957"/>
            <p:cNvSpPr>
              <a:spLocks/>
            </p:cNvSpPr>
            <p:nvPr/>
          </p:nvSpPr>
          <p:spPr bwMode="auto">
            <a:xfrm>
              <a:off x="9388475" y="2498725"/>
              <a:ext cx="11113" cy="46038"/>
            </a:xfrm>
            <a:custGeom>
              <a:avLst/>
              <a:gdLst>
                <a:gd name="T0" fmla="*/ 12 w 14"/>
                <a:gd name="T1" fmla="*/ 57 h 57"/>
                <a:gd name="T2" fmla="*/ 12 w 14"/>
                <a:gd name="T3" fmla="*/ 57 h 57"/>
                <a:gd name="T4" fmla="*/ 9 w 14"/>
                <a:gd name="T5" fmla="*/ 57 h 57"/>
                <a:gd name="T6" fmla="*/ 9 w 14"/>
                <a:gd name="T7" fmla="*/ 57 h 57"/>
                <a:gd name="T8" fmla="*/ 9 w 14"/>
                <a:gd name="T9" fmla="*/ 57 h 57"/>
                <a:gd name="T10" fmla="*/ 0 w 14"/>
                <a:gd name="T11" fmla="*/ 1 h 57"/>
                <a:gd name="T12" fmla="*/ 0 w 14"/>
                <a:gd name="T13" fmla="*/ 1 h 57"/>
                <a:gd name="T14" fmla="*/ 0 w 14"/>
                <a:gd name="T15" fmla="*/ 0 h 57"/>
                <a:gd name="T16" fmla="*/ 2 w 14"/>
                <a:gd name="T17" fmla="*/ 0 h 57"/>
                <a:gd name="T18" fmla="*/ 2 w 14"/>
                <a:gd name="T19" fmla="*/ 0 h 57"/>
                <a:gd name="T20" fmla="*/ 3 w 14"/>
                <a:gd name="T21" fmla="*/ 0 h 57"/>
                <a:gd name="T22" fmla="*/ 3 w 14"/>
                <a:gd name="T23" fmla="*/ 1 h 57"/>
                <a:gd name="T24" fmla="*/ 3 w 14"/>
                <a:gd name="T25" fmla="*/ 1 h 57"/>
                <a:gd name="T26" fmla="*/ 14 w 14"/>
                <a:gd name="T27" fmla="*/ 55 h 57"/>
                <a:gd name="T28" fmla="*/ 14 w 14"/>
                <a:gd name="T29" fmla="*/ 55 h 57"/>
                <a:gd name="T30" fmla="*/ 14 w 14"/>
                <a:gd name="T31" fmla="*/ 57 h 57"/>
                <a:gd name="T32" fmla="*/ 12 w 14"/>
                <a:gd name="T33" fmla="*/ 57 h 57"/>
                <a:gd name="T34" fmla="*/ 12 w 14"/>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57">
                  <a:moveTo>
                    <a:pt x="12" y="57"/>
                  </a:moveTo>
                  <a:lnTo>
                    <a:pt x="12" y="57"/>
                  </a:lnTo>
                  <a:lnTo>
                    <a:pt x="9" y="57"/>
                  </a:lnTo>
                  <a:lnTo>
                    <a:pt x="9" y="57"/>
                  </a:lnTo>
                  <a:lnTo>
                    <a:pt x="9" y="57"/>
                  </a:lnTo>
                  <a:lnTo>
                    <a:pt x="0" y="1"/>
                  </a:lnTo>
                  <a:lnTo>
                    <a:pt x="0" y="1"/>
                  </a:lnTo>
                  <a:lnTo>
                    <a:pt x="0" y="0"/>
                  </a:lnTo>
                  <a:lnTo>
                    <a:pt x="2" y="0"/>
                  </a:lnTo>
                  <a:lnTo>
                    <a:pt x="2" y="0"/>
                  </a:lnTo>
                  <a:lnTo>
                    <a:pt x="3" y="0"/>
                  </a:lnTo>
                  <a:lnTo>
                    <a:pt x="3" y="1"/>
                  </a:lnTo>
                  <a:lnTo>
                    <a:pt x="3" y="1"/>
                  </a:lnTo>
                  <a:lnTo>
                    <a:pt x="14" y="55"/>
                  </a:lnTo>
                  <a:lnTo>
                    <a:pt x="14" y="55"/>
                  </a:lnTo>
                  <a:lnTo>
                    <a:pt x="14" y="57"/>
                  </a:lnTo>
                  <a:lnTo>
                    <a:pt x="12" y="57"/>
                  </a:lnTo>
                  <a:lnTo>
                    <a:pt x="12"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9" name="Freeform 958"/>
            <p:cNvSpPr>
              <a:spLocks/>
            </p:cNvSpPr>
            <p:nvPr/>
          </p:nvSpPr>
          <p:spPr bwMode="auto">
            <a:xfrm>
              <a:off x="9253537" y="2239963"/>
              <a:ext cx="33338" cy="38100"/>
            </a:xfrm>
            <a:custGeom>
              <a:avLst/>
              <a:gdLst>
                <a:gd name="T0" fmla="*/ 39 w 41"/>
                <a:gd name="T1" fmla="*/ 49 h 49"/>
                <a:gd name="T2" fmla="*/ 39 w 41"/>
                <a:gd name="T3" fmla="*/ 49 h 49"/>
                <a:gd name="T4" fmla="*/ 38 w 41"/>
                <a:gd name="T5" fmla="*/ 49 h 49"/>
                <a:gd name="T6" fmla="*/ 36 w 41"/>
                <a:gd name="T7" fmla="*/ 47 h 49"/>
                <a:gd name="T8" fmla="*/ 36 w 41"/>
                <a:gd name="T9" fmla="*/ 47 h 49"/>
                <a:gd name="T10" fmla="*/ 2 w 41"/>
                <a:gd name="T11" fmla="*/ 6 h 49"/>
                <a:gd name="T12" fmla="*/ 2 w 41"/>
                <a:gd name="T13" fmla="*/ 6 h 49"/>
                <a:gd name="T14" fmla="*/ 0 w 41"/>
                <a:gd name="T15" fmla="*/ 4 h 49"/>
                <a:gd name="T16" fmla="*/ 2 w 41"/>
                <a:gd name="T17" fmla="*/ 0 h 49"/>
                <a:gd name="T18" fmla="*/ 2 w 41"/>
                <a:gd name="T19" fmla="*/ 0 h 49"/>
                <a:gd name="T20" fmla="*/ 3 w 41"/>
                <a:gd name="T21" fmla="*/ 0 h 49"/>
                <a:gd name="T22" fmla="*/ 5 w 41"/>
                <a:gd name="T23" fmla="*/ 2 h 49"/>
                <a:gd name="T24" fmla="*/ 5 w 41"/>
                <a:gd name="T25" fmla="*/ 2 h 49"/>
                <a:gd name="T26" fmla="*/ 39 w 41"/>
                <a:gd name="T27" fmla="*/ 43 h 49"/>
                <a:gd name="T28" fmla="*/ 39 w 41"/>
                <a:gd name="T29" fmla="*/ 43 h 49"/>
                <a:gd name="T30" fmla="*/ 41 w 41"/>
                <a:gd name="T31" fmla="*/ 45 h 49"/>
                <a:gd name="T32" fmla="*/ 39 w 41"/>
                <a:gd name="T33" fmla="*/ 49 h 49"/>
                <a:gd name="T34" fmla="*/ 39 w 41"/>
                <a:gd name="T3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9">
                  <a:moveTo>
                    <a:pt x="39" y="49"/>
                  </a:moveTo>
                  <a:lnTo>
                    <a:pt x="39" y="49"/>
                  </a:lnTo>
                  <a:lnTo>
                    <a:pt x="38" y="49"/>
                  </a:lnTo>
                  <a:lnTo>
                    <a:pt x="36" y="47"/>
                  </a:lnTo>
                  <a:lnTo>
                    <a:pt x="36" y="47"/>
                  </a:lnTo>
                  <a:lnTo>
                    <a:pt x="2" y="6"/>
                  </a:lnTo>
                  <a:lnTo>
                    <a:pt x="2" y="6"/>
                  </a:lnTo>
                  <a:lnTo>
                    <a:pt x="0" y="4"/>
                  </a:lnTo>
                  <a:lnTo>
                    <a:pt x="2" y="0"/>
                  </a:lnTo>
                  <a:lnTo>
                    <a:pt x="2" y="0"/>
                  </a:lnTo>
                  <a:lnTo>
                    <a:pt x="3" y="0"/>
                  </a:lnTo>
                  <a:lnTo>
                    <a:pt x="5" y="2"/>
                  </a:lnTo>
                  <a:lnTo>
                    <a:pt x="5" y="2"/>
                  </a:lnTo>
                  <a:lnTo>
                    <a:pt x="39" y="43"/>
                  </a:lnTo>
                  <a:lnTo>
                    <a:pt x="39" y="43"/>
                  </a:lnTo>
                  <a:lnTo>
                    <a:pt x="41" y="45"/>
                  </a:lnTo>
                  <a:lnTo>
                    <a:pt x="39" y="49"/>
                  </a:lnTo>
                  <a:lnTo>
                    <a:pt x="39"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0" name="Freeform 959"/>
            <p:cNvSpPr>
              <a:spLocks/>
            </p:cNvSpPr>
            <p:nvPr/>
          </p:nvSpPr>
          <p:spPr bwMode="auto">
            <a:xfrm>
              <a:off x="9448800" y="2470150"/>
              <a:ext cx="31750" cy="38100"/>
            </a:xfrm>
            <a:custGeom>
              <a:avLst/>
              <a:gdLst>
                <a:gd name="T0" fmla="*/ 40 w 42"/>
                <a:gd name="T1" fmla="*/ 46 h 46"/>
                <a:gd name="T2" fmla="*/ 40 w 42"/>
                <a:gd name="T3" fmla="*/ 46 h 46"/>
                <a:gd name="T4" fmla="*/ 38 w 42"/>
                <a:gd name="T5" fmla="*/ 46 h 46"/>
                <a:gd name="T6" fmla="*/ 36 w 42"/>
                <a:gd name="T7" fmla="*/ 46 h 46"/>
                <a:gd name="T8" fmla="*/ 36 w 42"/>
                <a:gd name="T9" fmla="*/ 46 h 46"/>
                <a:gd name="T10" fmla="*/ 0 w 42"/>
                <a:gd name="T11" fmla="*/ 3 h 46"/>
                <a:gd name="T12" fmla="*/ 0 w 42"/>
                <a:gd name="T13" fmla="*/ 3 h 46"/>
                <a:gd name="T14" fmla="*/ 0 w 42"/>
                <a:gd name="T15" fmla="*/ 1 h 46"/>
                <a:gd name="T16" fmla="*/ 2 w 42"/>
                <a:gd name="T17" fmla="*/ 0 h 46"/>
                <a:gd name="T18" fmla="*/ 2 w 42"/>
                <a:gd name="T19" fmla="*/ 0 h 46"/>
                <a:gd name="T20" fmla="*/ 4 w 42"/>
                <a:gd name="T21" fmla="*/ 0 h 46"/>
                <a:gd name="T22" fmla="*/ 6 w 42"/>
                <a:gd name="T23" fmla="*/ 0 h 46"/>
                <a:gd name="T24" fmla="*/ 6 w 42"/>
                <a:gd name="T25" fmla="*/ 0 h 46"/>
                <a:gd name="T26" fmla="*/ 40 w 42"/>
                <a:gd name="T27" fmla="*/ 43 h 46"/>
                <a:gd name="T28" fmla="*/ 40 w 42"/>
                <a:gd name="T29" fmla="*/ 43 h 46"/>
                <a:gd name="T30" fmla="*/ 42 w 42"/>
                <a:gd name="T31" fmla="*/ 45 h 46"/>
                <a:gd name="T32" fmla="*/ 40 w 42"/>
                <a:gd name="T33" fmla="*/ 46 h 46"/>
                <a:gd name="T34" fmla="*/ 40 w 42"/>
                <a:gd name="T35" fmla="*/ 46 h 46"/>
                <a:gd name="T36" fmla="*/ 40 w 42"/>
                <a:gd name="T37" fmla="*/ 46 h 46"/>
                <a:gd name="T38" fmla="*/ 40 w 42"/>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6">
                  <a:moveTo>
                    <a:pt x="40" y="46"/>
                  </a:moveTo>
                  <a:lnTo>
                    <a:pt x="40" y="46"/>
                  </a:lnTo>
                  <a:lnTo>
                    <a:pt x="38" y="46"/>
                  </a:lnTo>
                  <a:lnTo>
                    <a:pt x="36" y="46"/>
                  </a:lnTo>
                  <a:lnTo>
                    <a:pt x="36" y="46"/>
                  </a:lnTo>
                  <a:lnTo>
                    <a:pt x="0" y="3"/>
                  </a:lnTo>
                  <a:lnTo>
                    <a:pt x="0" y="3"/>
                  </a:lnTo>
                  <a:lnTo>
                    <a:pt x="0" y="1"/>
                  </a:lnTo>
                  <a:lnTo>
                    <a:pt x="2" y="0"/>
                  </a:lnTo>
                  <a:lnTo>
                    <a:pt x="2" y="0"/>
                  </a:lnTo>
                  <a:lnTo>
                    <a:pt x="4" y="0"/>
                  </a:lnTo>
                  <a:lnTo>
                    <a:pt x="6" y="0"/>
                  </a:lnTo>
                  <a:lnTo>
                    <a:pt x="6" y="0"/>
                  </a:lnTo>
                  <a:lnTo>
                    <a:pt x="40" y="43"/>
                  </a:lnTo>
                  <a:lnTo>
                    <a:pt x="40" y="43"/>
                  </a:lnTo>
                  <a:lnTo>
                    <a:pt x="42" y="45"/>
                  </a:lnTo>
                  <a:lnTo>
                    <a:pt x="40" y="46"/>
                  </a:lnTo>
                  <a:lnTo>
                    <a:pt x="40" y="46"/>
                  </a:lnTo>
                  <a:lnTo>
                    <a:pt x="40" y="46"/>
                  </a:lnTo>
                  <a:lnTo>
                    <a:pt x="40"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1" name="Freeform 960"/>
            <p:cNvSpPr>
              <a:spLocks/>
            </p:cNvSpPr>
            <p:nvPr/>
          </p:nvSpPr>
          <p:spPr bwMode="auto">
            <a:xfrm>
              <a:off x="9202737" y="2311400"/>
              <a:ext cx="46038" cy="20638"/>
            </a:xfrm>
            <a:custGeom>
              <a:avLst/>
              <a:gdLst>
                <a:gd name="T0" fmla="*/ 56 w 58"/>
                <a:gd name="T1" fmla="*/ 25 h 25"/>
                <a:gd name="T2" fmla="*/ 56 w 58"/>
                <a:gd name="T3" fmla="*/ 25 h 25"/>
                <a:gd name="T4" fmla="*/ 54 w 58"/>
                <a:gd name="T5" fmla="*/ 25 h 25"/>
                <a:gd name="T6" fmla="*/ 54 w 58"/>
                <a:gd name="T7" fmla="*/ 25 h 25"/>
                <a:gd name="T8" fmla="*/ 2 w 58"/>
                <a:gd name="T9" fmla="*/ 5 h 25"/>
                <a:gd name="T10" fmla="*/ 2 w 58"/>
                <a:gd name="T11" fmla="*/ 5 h 25"/>
                <a:gd name="T12" fmla="*/ 0 w 58"/>
                <a:gd name="T13" fmla="*/ 4 h 25"/>
                <a:gd name="T14" fmla="*/ 0 w 58"/>
                <a:gd name="T15" fmla="*/ 2 h 25"/>
                <a:gd name="T16" fmla="*/ 0 w 58"/>
                <a:gd name="T17" fmla="*/ 2 h 25"/>
                <a:gd name="T18" fmla="*/ 2 w 58"/>
                <a:gd name="T19" fmla="*/ 0 h 25"/>
                <a:gd name="T20" fmla="*/ 4 w 58"/>
                <a:gd name="T21" fmla="*/ 0 h 25"/>
                <a:gd name="T22" fmla="*/ 4 w 58"/>
                <a:gd name="T23" fmla="*/ 0 h 25"/>
                <a:gd name="T24" fmla="*/ 56 w 58"/>
                <a:gd name="T25" fmla="*/ 20 h 25"/>
                <a:gd name="T26" fmla="*/ 56 w 58"/>
                <a:gd name="T27" fmla="*/ 20 h 25"/>
                <a:gd name="T28" fmla="*/ 58 w 58"/>
                <a:gd name="T29" fmla="*/ 22 h 25"/>
                <a:gd name="T30" fmla="*/ 58 w 58"/>
                <a:gd name="T31" fmla="*/ 23 h 25"/>
                <a:gd name="T32" fmla="*/ 58 w 58"/>
                <a:gd name="T33" fmla="*/ 23 h 25"/>
                <a:gd name="T34" fmla="*/ 58 w 58"/>
                <a:gd name="T35" fmla="*/ 25 h 25"/>
                <a:gd name="T36" fmla="*/ 56 w 58"/>
                <a:gd name="T37" fmla="*/ 25 h 25"/>
                <a:gd name="T38" fmla="*/ 56 w 58"/>
                <a:gd name="T3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25">
                  <a:moveTo>
                    <a:pt x="56" y="25"/>
                  </a:moveTo>
                  <a:lnTo>
                    <a:pt x="56" y="25"/>
                  </a:lnTo>
                  <a:lnTo>
                    <a:pt x="54" y="25"/>
                  </a:lnTo>
                  <a:lnTo>
                    <a:pt x="54" y="25"/>
                  </a:lnTo>
                  <a:lnTo>
                    <a:pt x="2" y="5"/>
                  </a:lnTo>
                  <a:lnTo>
                    <a:pt x="2" y="5"/>
                  </a:lnTo>
                  <a:lnTo>
                    <a:pt x="0" y="4"/>
                  </a:lnTo>
                  <a:lnTo>
                    <a:pt x="0" y="2"/>
                  </a:lnTo>
                  <a:lnTo>
                    <a:pt x="0" y="2"/>
                  </a:lnTo>
                  <a:lnTo>
                    <a:pt x="2" y="0"/>
                  </a:lnTo>
                  <a:lnTo>
                    <a:pt x="4" y="0"/>
                  </a:lnTo>
                  <a:lnTo>
                    <a:pt x="4" y="0"/>
                  </a:lnTo>
                  <a:lnTo>
                    <a:pt x="56" y="20"/>
                  </a:lnTo>
                  <a:lnTo>
                    <a:pt x="56" y="20"/>
                  </a:lnTo>
                  <a:lnTo>
                    <a:pt x="58" y="22"/>
                  </a:lnTo>
                  <a:lnTo>
                    <a:pt x="58" y="23"/>
                  </a:lnTo>
                  <a:lnTo>
                    <a:pt x="58" y="23"/>
                  </a:lnTo>
                  <a:lnTo>
                    <a:pt x="58" y="25"/>
                  </a:lnTo>
                  <a:lnTo>
                    <a:pt x="56" y="25"/>
                  </a:lnTo>
                  <a:lnTo>
                    <a:pt x="56" y="2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2" name="Freeform 961"/>
            <p:cNvSpPr>
              <a:spLocks/>
            </p:cNvSpPr>
            <p:nvPr/>
          </p:nvSpPr>
          <p:spPr bwMode="auto">
            <a:xfrm>
              <a:off x="9486900" y="2414588"/>
              <a:ext cx="44450" cy="20638"/>
            </a:xfrm>
            <a:custGeom>
              <a:avLst/>
              <a:gdLst>
                <a:gd name="T0" fmla="*/ 54 w 56"/>
                <a:gd name="T1" fmla="*/ 26 h 26"/>
                <a:gd name="T2" fmla="*/ 52 w 56"/>
                <a:gd name="T3" fmla="*/ 26 h 26"/>
                <a:gd name="T4" fmla="*/ 52 w 56"/>
                <a:gd name="T5" fmla="*/ 26 h 26"/>
                <a:gd name="T6" fmla="*/ 2 w 56"/>
                <a:gd name="T7" fmla="*/ 6 h 26"/>
                <a:gd name="T8" fmla="*/ 2 w 56"/>
                <a:gd name="T9" fmla="*/ 6 h 26"/>
                <a:gd name="T10" fmla="*/ 0 w 56"/>
                <a:gd name="T11" fmla="*/ 4 h 26"/>
                <a:gd name="T12" fmla="*/ 0 w 56"/>
                <a:gd name="T13" fmla="*/ 2 h 26"/>
                <a:gd name="T14" fmla="*/ 0 w 56"/>
                <a:gd name="T15" fmla="*/ 2 h 26"/>
                <a:gd name="T16" fmla="*/ 2 w 56"/>
                <a:gd name="T17" fmla="*/ 0 h 26"/>
                <a:gd name="T18" fmla="*/ 3 w 56"/>
                <a:gd name="T19" fmla="*/ 0 h 26"/>
                <a:gd name="T20" fmla="*/ 3 w 56"/>
                <a:gd name="T21" fmla="*/ 0 h 26"/>
                <a:gd name="T22" fmla="*/ 54 w 56"/>
                <a:gd name="T23" fmla="*/ 20 h 26"/>
                <a:gd name="T24" fmla="*/ 54 w 56"/>
                <a:gd name="T25" fmla="*/ 20 h 26"/>
                <a:gd name="T26" fmla="*/ 56 w 56"/>
                <a:gd name="T27" fmla="*/ 22 h 26"/>
                <a:gd name="T28" fmla="*/ 56 w 56"/>
                <a:gd name="T29" fmla="*/ 24 h 26"/>
                <a:gd name="T30" fmla="*/ 56 w 56"/>
                <a:gd name="T31" fmla="*/ 24 h 26"/>
                <a:gd name="T32" fmla="*/ 56 w 56"/>
                <a:gd name="T33" fmla="*/ 26 h 26"/>
                <a:gd name="T34" fmla="*/ 54 w 56"/>
                <a:gd name="T35" fmla="*/ 26 h 26"/>
                <a:gd name="T36" fmla="*/ 54 w 56"/>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6">
                  <a:moveTo>
                    <a:pt x="54" y="26"/>
                  </a:moveTo>
                  <a:lnTo>
                    <a:pt x="52" y="26"/>
                  </a:lnTo>
                  <a:lnTo>
                    <a:pt x="52" y="26"/>
                  </a:lnTo>
                  <a:lnTo>
                    <a:pt x="2" y="6"/>
                  </a:lnTo>
                  <a:lnTo>
                    <a:pt x="2" y="6"/>
                  </a:lnTo>
                  <a:lnTo>
                    <a:pt x="0" y="4"/>
                  </a:lnTo>
                  <a:lnTo>
                    <a:pt x="0" y="2"/>
                  </a:lnTo>
                  <a:lnTo>
                    <a:pt x="0" y="2"/>
                  </a:lnTo>
                  <a:lnTo>
                    <a:pt x="2" y="0"/>
                  </a:lnTo>
                  <a:lnTo>
                    <a:pt x="3" y="0"/>
                  </a:lnTo>
                  <a:lnTo>
                    <a:pt x="3" y="0"/>
                  </a:lnTo>
                  <a:lnTo>
                    <a:pt x="54" y="20"/>
                  </a:lnTo>
                  <a:lnTo>
                    <a:pt x="54" y="20"/>
                  </a:lnTo>
                  <a:lnTo>
                    <a:pt x="56" y="22"/>
                  </a:lnTo>
                  <a:lnTo>
                    <a:pt x="56" y="24"/>
                  </a:lnTo>
                  <a:lnTo>
                    <a:pt x="56" y="24"/>
                  </a:lnTo>
                  <a:lnTo>
                    <a:pt x="56" y="26"/>
                  </a:lnTo>
                  <a:lnTo>
                    <a:pt x="54" y="26"/>
                  </a:lnTo>
                  <a:lnTo>
                    <a:pt x="54" y="2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3" name="Freeform 962"/>
            <p:cNvSpPr>
              <a:spLocks/>
            </p:cNvSpPr>
            <p:nvPr/>
          </p:nvSpPr>
          <p:spPr bwMode="auto">
            <a:xfrm>
              <a:off x="9491662" y="2339975"/>
              <a:ext cx="47625" cy="14288"/>
            </a:xfrm>
            <a:custGeom>
              <a:avLst/>
              <a:gdLst>
                <a:gd name="T0" fmla="*/ 58 w 59"/>
                <a:gd name="T1" fmla="*/ 7 h 16"/>
                <a:gd name="T2" fmla="*/ 58 w 59"/>
                <a:gd name="T3" fmla="*/ 7 h 16"/>
                <a:gd name="T4" fmla="*/ 2 w 59"/>
                <a:gd name="T5" fmla="*/ 16 h 16"/>
                <a:gd name="T6" fmla="*/ 2 w 59"/>
                <a:gd name="T7" fmla="*/ 16 h 16"/>
                <a:gd name="T8" fmla="*/ 0 w 59"/>
                <a:gd name="T9" fmla="*/ 16 h 16"/>
                <a:gd name="T10" fmla="*/ 0 w 59"/>
                <a:gd name="T11" fmla="*/ 13 h 16"/>
                <a:gd name="T12" fmla="*/ 0 w 59"/>
                <a:gd name="T13" fmla="*/ 13 h 16"/>
                <a:gd name="T14" fmla="*/ 0 w 59"/>
                <a:gd name="T15" fmla="*/ 13 h 16"/>
                <a:gd name="T16" fmla="*/ 2 w 59"/>
                <a:gd name="T17" fmla="*/ 11 h 16"/>
                <a:gd name="T18" fmla="*/ 2 w 59"/>
                <a:gd name="T19" fmla="*/ 11 h 16"/>
                <a:gd name="T20" fmla="*/ 58 w 59"/>
                <a:gd name="T21" fmla="*/ 0 h 16"/>
                <a:gd name="T22" fmla="*/ 58 w 59"/>
                <a:gd name="T23" fmla="*/ 0 h 16"/>
                <a:gd name="T24" fmla="*/ 59 w 59"/>
                <a:gd name="T25" fmla="*/ 2 h 16"/>
                <a:gd name="T26" fmla="*/ 59 w 59"/>
                <a:gd name="T27" fmla="*/ 4 h 16"/>
                <a:gd name="T28" fmla="*/ 59 w 59"/>
                <a:gd name="T29" fmla="*/ 4 h 16"/>
                <a:gd name="T30" fmla="*/ 59 w 59"/>
                <a:gd name="T31" fmla="*/ 5 h 16"/>
                <a:gd name="T32" fmla="*/ 58 w 59"/>
                <a:gd name="T33" fmla="*/ 7 h 16"/>
                <a:gd name="T34" fmla="*/ 58 w 59"/>
                <a:gd name="T3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6">
                  <a:moveTo>
                    <a:pt x="58" y="7"/>
                  </a:moveTo>
                  <a:lnTo>
                    <a:pt x="58" y="7"/>
                  </a:lnTo>
                  <a:lnTo>
                    <a:pt x="2" y="16"/>
                  </a:lnTo>
                  <a:lnTo>
                    <a:pt x="2" y="16"/>
                  </a:lnTo>
                  <a:lnTo>
                    <a:pt x="0" y="16"/>
                  </a:lnTo>
                  <a:lnTo>
                    <a:pt x="0" y="13"/>
                  </a:lnTo>
                  <a:lnTo>
                    <a:pt x="0" y="13"/>
                  </a:lnTo>
                  <a:lnTo>
                    <a:pt x="0" y="13"/>
                  </a:lnTo>
                  <a:lnTo>
                    <a:pt x="2" y="11"/>
                  </a:lnTo>
                  <a:lnTo>
                    <a:pt x="2" y="11"/>
                  </a:lnTo>
                  <a:lnTo>
                    <a:pt x="58" y="0"/>
                  </a:lnTo>
                  <a:lnTo>
                    <a:pt x="58" y="0"/>
                  </a:lnTo>
                  <a:lnTo>
                    <a:pt x="59" y="2"/>
                  </a:lnTo>
                  <a:lnTo>
                    <a:pt x="59" y="4"/>
                  </a:lnTo>
                  <a:lnTo>
                    <a:pt x="59" y="4"/>
                  </a:lnTo>
                  <a:lnTo>
                    <a:pt x="59" y="5"/>
                  </a:lnTo>
                  <a:lnTo>
                    <a:pt x="58" y="7"/>
                  </a:lnTo>
                  <a:lnTo>
                    <a:pt x="58" y="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4" name="Freeform 963"/>
            <p:cNvSpPr>
              <a:spLocks/>
            </p:cNvSpPr>
            <p:nvPr/>
          </p:nvSpPr>
          <p:spPr bwMode="auto">
            <a:xfrm>
              <a:off x="9196387" y="2393950"/>
              <a:ext cx="46038" cy="12700"/>
            </a:xfrm>
            <a:custGeom>
              <a:avLst/>
              <a:gdLst>
                <a:gd name="T0" fmla="*/ 58 w 59"/>
                <a:gd name="T1" fmla="*/ 6 h 17"/>
                <a:gd name="T2" fmla="*/ 58 w 59"/>
                <a:gd name="T3" fmla="*/ 6 h 17"/>
                <a:gd name="T4" fmla="*/ 4 w 59"/>
                <a:gd name="T5" fmla="*/ 17 h 17"/>
                <a:gd name="T6" fmla="*/ 4 w 59"/>
                <a:gd name="T7" fmla="*/ 17 h 17"/>
                <a:gd name="T8" fmla="*/ 2 w 59"/>
                <a:gd name="T9" fmla="*/ 15 h 17"/>
                <a:gd name="T10" fmla="*/ 0 w 59"/>
                <a:gd name="T11" fmla="*/ 13 h 17"/>
                <a:gd name="T12" fmla="*/ 0 w 59"/>
                <a:gd name="T13" fmla="*/ 13 h 17"/>
                <a:gd name="T14" fmla="*/ 0 w 59"/>
                <a:gd name="T15" fmla="*/ 11 h 17"/>
                <a:gd name="T16" fmla="*/ 2 w 59"/>
                <a:gd name="T17" fmla="*/ 9 h 17"/>
                <a:gd name="T18" fmla="*/ 2 w 59"/>
                <a:gd name="T19" fmla="*/ 9 h 17"/>
                <a:gd name="T20" fmla="*/ 56 w 59"/>
                <a:gd name="T21" fmla="*/ 0 h 17"/>
                <a:gd name="T22" fmla="*/ 56 w 59"/>
                <a:gd name="T23" fmla="*/ 0 h 17"/>
                <a:gd name="T24" fmla="*/ 59 w 59"/>
                <a:gd name="T25" fmla="*/ 0 h 17"/>
                <a:gd name="T26" fmla="*/ 59 w 59"/>
                <a:gd name="T27" fmla="*/ 2 h 17"/>
                <a:gd name="T28" fmla="*/ 59 w 59"/>
                <a:gd name="T29" fmla="*/ 2 h 17"/>
                <a:gd name="T30" fmla="*/ 59 w 59"/>
                <a:gd name="T31" fmla="*/ 4 h 17"/>
                <a:gd name="T32" fmla="*/ 58 w 59"/>
                <a:gd name="T33" fmla="*/ 6 h 17"/>
                <a:gd name="T34" fmla="*/ 58 w 59"/>
                <a:gd name="T35"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7">
                  <a:moveTo>
                    <a:pt x="58" y="6"/>
                  </a:moveTo>
                  <a:lnTo>
                    <a:pt x="58" y="6"/>
                  </a:lnTo>
                  <a:lnTo>
                    <a:pt x="4" y="17"/>
                  </a:lnTo>
                  <a:lnTo>
                    <a:pt x="4" y="17"/>
                  </a:lnTo>
                  <a:lnTo>
                    <a:pt x="2" y="15"/>
                  </a:lnTo>
                  <a:lnTo>
                    <a:pt x="0" y="13"/>
                  </a:lnTo>
                  <a:lnTo>
                    <a:pt x="0" y="13"/>
                  </a:lnTo>
                  <a:lnTo>
                    <a:pt x="0" y="11"/>
                  </a:lnTo>
                  <a:lnTo>
                    <a:pt x="2" y="9"/>
                  </a:lnTo>
                  <a:lnTo>
                    <a:pt x="2" y="9"/>
                  </a:lnTo>
                  <a:lnTo>
                    <a:pt x="56" y="0"/>
                  </a:lnTo>
                  <a:lnTo>
                    <a:pt x="56" y="0"/>
                  </a:lnTo>
                  <a:lnTo>
                    <a:pt x="59" y="0"/>
                  </a:lnTo>
                  <a:lnTo>
                    <a:pt x="59" y="2"/>
                  </a:lnTo>
                  <a:lnTo>
                    <a:pt x="59" y="2"/>
                  </a:lnTo>
                  <a:lnTo>
                    <a:pt x="59" y="4"/>
                  </a:lnTo>
                  <a:lnTo>
                    <a:pt x="58" y="6"/>
                  </a:lnTo>
                  <a:lnTo>
                    <a:pt x="58"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5" name="Freeform 964"/>
            <p:cNvSpPr>
              <a:spLocks/>
            </p:cNvSpPr>
            <p:nvPr/>
          </p:nvSpPr>
          <p:spPr bwMode="auto">
            <a:xfrm>
              <a:off x="9464675" y="2260600"/>
              <a:ext cx="38100" cy="31750"/>
            </a:xfrm>
            <a:custGeom>
              <a:avLst/>
              <a:gdLst>
                <a:gd name="T0" fmla="*/ 2 w 49"/>
                <a:gd name="T1" fmla="*/ 40 h 40"/>
                <a:gd name="T2" fmla="*/ 2 w 49"/>
                <a:gd name="T3" fmla="*/ 40 h 40"/>
                <a:gd name="T4" fmla="*/ 0 w 49"/>
                <a:gd name="T5" fmla="*/ 40 h 40"/>
                <a:gd name="T6" fmla="*/ 0 w 49"/>
                <a:gd name="T7" fmla="*/ 40 h 40"/>
                <a:gd name="T8" fmla="*/ 0 w 49"/>
                <a:gd name="T9" fmla="*/ 38 h 40"/>
                <a:gd name="T10" fmla="*/ 2 w 49"/>
                <a:gd name="T11" fmla="*/ 36 h 40"/>
                <a:gd name="T12" fmla="*/ 2 w 49"/>
                <a:gd name="T13" fmla="*/ 36 h 40"/>
                <a:gd name="T14" fmla="*/ 43 w 49"/>
                <a:gd name="T15" fmla="*/ 0 h 40"/>
                <a:gd name="T16" fmla="*/ 43 w 49"/>
                <a:gd name="T17" fmla="*/ 0 h 40"/>
                <a:gd name="T18" fmla="*/ 45 w 49"/>
                <a:gd name="T19" fmla="*/ 0 h 40"/>
                <a:gd name="T20" fmla="*/ 49 w 49"/>
                <a:gd name="T21" fmla="*/ 0 h 40"/>
                <a:gd name="T22" fmla="*/ 49 w 49"/>
                <a:gd name="T23" fmla="*/ 0 h 40"/>
                <a:gd name="T24" fmla="*/ 49 w 49"/>
                <a:gd name="T25" fmla="*/ 2 h 40"/>
                <a:gd name="T26" fmla="*/ 47 w 49"/>
                <a:gd name="T27" fmla="*/ 6 h 40"/>
                <a:gd name="T28" fmla="*/ 47 w 49"/>
                <a:gd name="T29" fmla="*/ 6 h 40"/>
                <a:gd name="T30" fmla="*/ 5 w 49"/>
                <a:gd name="T31" fmla="*/ 40 h 40"/>
                <a:gd name="T32" fmla="*/ 5 w 49"/>
                <a:gd name="T33" fmla="*/ 40 h 40"/>
                <a:gd name="T34" fmla="*/ 2 w 49"/>
                <a:gd name="T35" fmla="*/ 40 h 40"/>
                <a:gd name="T36" fmla="*/ 2 w 49"/>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2" y="40"/>
                  </a:moveTo>
                  <a:lnTo>
                    <a:pt x="2" y="40"/>
                  </a:lnTo>
                  <a:lnTo>
                    <a:pt x="0" y="40"/>
                  </a:lnTo>
                  <a:lnTo>
                    <a:pt x="0" y="40"/>
                  </a:lnTo>
                  <a:lnTo>
                    <a:pt x="0" y="38"/>
                  </a:lnTo>
                  <a:lnTo>
                    <a:pt x="2" y="36"/>
                  </a:lnTo>
                  <a:lnTo>
                    <a:pt x="2" y="36"/>
                  </a:lnTo>
                  <a:lnTo>
                    <a:pt x="43" y="0"/>
                  </a:lnTo>
                  <a:lnTo>
                    <a:pt x="43" y="0"/>
                  </a:lnTo>
                  <a:lnTo>
                    <a:pt x="45" y="0"/>
                  </a:lnTo>
                  <a:lnTo>
                    <a:pt x="49" y="0"/>
                  </a:lnTo>
                  <a:lnTo>
                    <a:pt x="49" y="0"/>
                  </a:lnTo>
                  <a:lnTo>
                    <a:pt x="49" y="2"/>
                  </a:lnTo>
                  <a:lnTo>
                    <a:pt x="47" y="6"/>
                  </a:lnTo>
                  <a:lnTo>
                    <a:pt x="47" y="6"/>
                  </a:lnTo>
                  <a:lnTo>
                    <a:pt x="5" y="40"/>
                  </a:lnTo>
                  <a:lnTo>
                    <a:pt x="5" y="40"/>
                  </a:lnTo>
                  <a:lnTo>
                    <a:pt x="2" y="40"/>
                  </a:lnTo>
                  <a:lnTo>
                    <a:pt x="2"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6" name="Freeform 965"/>
            <p:cNvSpPr>
              <a:spLocks/>
            </p:cNvSpPr>
            <p:nvPr/>
          </p:nvSpPr>
          <p:spPr bwMode="auto">
            <a:xfrm>
              <a:off x="9232900" y="2454275"/>
              <a:ext cx="38100" cy="33338"/>
            </a:xfrm>
            <a:custGeom>
              <a:avLst/>
              <a:gdLst>
                <a:gd name="T0" fmla="*/ 3 w 48"/>
                <a:gd name="T1" fmla="*/ 41 h 41"/>
                <a:gd name="T2" fmla="*/ 3 w 48"/>
                <a:gd name="T3" fmla="*/ 41 h 41"/>
                <a:gd name="T4" fmla="*/ 2 w 48"/>
                <a:gd name="T5" fmla="*/ 39 h 41"/>
                <a:gd name="T6" fmla="*/ 2 w 48"/>
                <a:gd name="T7" fmla="*/ 39 h 41"/>
                <a:gd name="T8" fmla="*/ 0 w 48"/>
                <a:gd name="T9" fmla="*/ 38 h 41"/>
                <a:gd name="T10" fmla="*/ 2 w 48"/>
                <a:gd name="T11" fmla="*/ 36 h 41"/>
                <a:gd name="T12" fmla="*/ 2 w 48"/>
                <a:gd name="T13" fmla="*/ 36 h 41"/>
                <a:gd name="T14" fmla="*/ 45 w 48"/>
                <a:gd name="T15" fmla="*/ 0 h 41"/>
                <a:gd name="T16" fmla="*/ 45 w 48"/>
                <a:gd name="T17" fmla="*/ 0 h 41"/>
                <a:gd name="T18" fmla="*/ 47 w 48"/>
                <a:gd name="T19" fmla="*/ 0 h 41"/>
                <a:gd name="T20" fmla="*/ 48 w 48"/>
                <a:gd name="T21" fmla="*/ 0 h 41"/>
                <a:gd name="T22" fmla="*/ 48 w 48"/>
                <a:gd name="T23" fmla="*/ 0 h 41"/>
                <a:gd name="T24" fmla="*/ 48 w 48"/>
                <a:gd name="T25" fmla="*/ 2 h 41"/>
                <a:gd name="T26" fmla="*/ 48 w 48"/>
                <a:gd name="T27" fmla="*/ 3 h 41"/>
                <a:gd name="T28" fmla="*/ 48 w 48"/>
                <a:gd name="T29" fmla="*/ 3 h 41"/>
                <a:gd name="T30" fmla="*/ 5 w 48"/>
                <a:gd name="T31" fmla="*/ 39 h 41"/>
                <a:gd name="T32" fmla="*/ 5 w 48"/>
                <a:gd name="T33" fmla="*/ 39 h 41"/>
                <a:gd name="T34" fmla="*/ 3 w 48"/>
                <a:gd name="T35" fmla="*/ 39 h 41"/>
                <a:gd name="T36" fmla="*/ 3 w 48"/>
                <a:gd name="T37" fmla="*/ 41 h 41"/>
                <a:gd name="T38" fmla="*/ 3 w 48"/>
                <a:gd name="T3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41">
                  <a:moveTo>
                    <a:pt x="3" y="41"/>
                  </a:moveTo>
                  <a:lnTo>
                    <a:pt x="3" y="41"/>
                  </a:lnTo>
                  <a:lnTo>
                    <a:pt x="2" y="39"/>
                  </a:lnTo>
                  <a:lnTo>
                    <a:pt x="2" y="39"/>
                  </a:lnTo>
                  <a:lnTo>
                    <a:pt x="0" y="38"/>
                  </a:lnTo>
                  <a:lnTo>
                    <a:pt x="2" y="36"/>
                  </a:lnTo>
                  <a:lnTo>
                    <a:pt x="2" y="36"/>
                  </a:lnTo>
                  <a:lnTo>
                    <a:pt x="45" y="0"/>
                  </a:lnTo>
                  <a:lnTo>
                    <a:pt x="45" y="0"/>
                  </a:lnTo>
                  <a:lnTo>
                    <a:pt x="47" y="0"/>
                  </a:lnTo>
                  <a:lnTo>
                    <a:pt x="48" y="0"/>
                  </a:lnTo>
                  <a:lnTo>
                    <a:pt x="48" y="0"/>
                  </a:lnTo>
                  <a:lnTo>
                    <a:pt x="48" y="2"/>
                  </a:lnTo>
                  <a:lnTo>
                    <a:pt x="48" y="3"/>
                  </a:lnTo>
                  <a:lnTo>
                    <a:pt x="48" y="3"/>
                  </a:lnTo>
                  <a:lnTo>
                    <a:pt x="5" y="39"/>
                  </a:lnTo>
                  <a:lnTo>
                    <a:pt x="5" y="39"/>
                  </a:lnTo>
                  <a:lnTo>
                    <a:pt x="3" y="39"/>
                  </a:lnTo>
                  <a:lnTo>
                    <a:pt x="3" y="41"/>
                  </a:lnTo>
                  <a:lnTo>
                    <a:pt x="3"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7" name="Freeform 966"/>
            <p:cNvSpPr>
              <a:spLocks/>
            </p:cNvSpPr>
            <p:nvPr/>
          </p:nvSpPr>
          <p:spPr bwMode="auto">
            <a:xfrm>
              <a:off x="9409112" y="2209800"/>
              <a:ext cx="19050" cy="46038"/>
            </a:xfrm>
            <a:custGeom>
              <a:avLst/>
              <a:gdLst>
                <a:gd name="T0" fmla="*/ 3 w 23"/>
                <a:gd name="T1" fmla="*/ 57 h 57"/>
                <a:gd name="T2" fmla="*/ 3 w 23"/>
                <a:gd name="T3" fmla="*/ 57 h 57"/>
                <a:gd name="T4" fmla="*/ 2 w 23"/>
                <a:gd name="T5" fmla="*/ 55 h 57"/>
                <a:gd name="T6" fmla="*/ 2 w 23"/>
                <a:gd name="T7" fmla="*/ 55 h 57"/>
                <a:gd name="T8" fmla="*/ 0 w 23"/>
                <a:gd name="T9" fmla="*/ 55 h 57"/>
                <a:gd name="T10" fmla="*/ 0 w 23"/>
                <a:gd name="T11" fmla="*/ 52 h 57"/>
                <a:gd name="T12" fmla="*/ 0 w 23"/>
                <a:gd name="T13" fmla="*/ 52 h 57"/>
                <a:gd name="T14" fmla="*/ 19 w 23"/>
                <a:gd name="T15" fmla="*/ 1 h 57"/>
                <a:gd name="T16" fmla="*/ 19 w 23"/>
                <a:gd name="T17" fmla="*/ 1 h 57"/>
                <a:gd name="T18" fmla="*/ 19 w 23"/>
                <a:gd name="T19" fmla="*/ 0 h 57"/>
                <a:gd name="T20" fmla="*/ 23 w 23"/>
                <a:gd name="T21" fmla="*/ 0 h 57"/>
                <a:gd name="T22" fmla="*/ 23 w 23"/>
                <a:gd name="T23" fmla="*/ 0 h 57"/>
                <a:gd name="T24" fmla="*/ 23 w 23"/>
                <a:gd name="T25" fmla="*/ 1 h 57"/>
                <a:gd name="T26" fmla="*/ 23 w 23"/>
                <a:gd name="T27" fmla="*/ 3 h 57"/>
                <a:gd name="T28" fmla="*/ 23 w 23"/>
                <a:gd name="T29" fmla="*/ 3 h 57"/>
                <a:gd name="T30" fmla="*/ 5 w 23"/>
                <a:gd name="T31" fmla="*/ 55 h 57"/>
                <a:gd name="T32" fmla="*/ 5 w 23"/>
                <a:gd name="T33" fmla="*/ 55 h 57"/>
                <a:gd name="T34" fmla="*/ 3 w 23"/>
                <a:gd name="T35" fmla="*/ 57 h 57"/>
                <a:gd name="T36" fmla="*/ 3 w 23"/>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57">
                  <a:moveTo>
                    <a:pt x="3" y="57"/>
                  </a:moveTo>
                  <a:lnTo>
                    <a:pt x="3" y="57"/>
                  </a:lnTo>
                  <a:lnTo>
                    <a:pt x="2" y="55"/>
                  </a:lnTo>
                  <a:lnTo>
                    <a:pt x="2" y="55"/>
                  </a:lnTo>
                  <a:lnTo>
                    <a:pt x="0" y="55"/>
                  </a:lnTo>
                  <a:lnTo>
                    <a:pt x="0" y="52"/>
                  </a:lnTo>
                  <a:lnTo>
                    <a:pt x="0" y="52"/>
                  </a:lnTo>
                  <a:lnTo>
                    <a:pt x="19" y="1"/>
                  </a:lnTo>
                  <a:lnTo>
                    <a:pt x="19" y="1"/>
                  </a:lnTo>
                  <a:lnTo>
                    <a:pt x="19" y="0"/>
                  </a:lnTo>
                  <a:lnTo>
                    <a:pt x="23" y="0"/>
                  </a:lnTo>
                  <a:lnTo>
                    <a:pt x="23" y="0"/>
                  </a:lnTo>
                  <a:lnTo>
                    <a:pt x="23" y="1"/>
                  </a:lnTo>
                  <a:lnTo>
                    <a:pt x="23" y="3"/>
                  </a:lnTo>
                  <a:lnTo>
                    <a:pt x="23" y="3"/>
                  </a:lnTo>
                  <a:lnTo>
                    <a:pt x="5" y="55"/>
                  </a:lnTo>
                  <a:lnTo>
                    <a:pt x="5" y="55"/>
                  </a:lnTo>
                  <a:lnTo>
                    <a:pt x="3" y="57"/>
                  </a:lnTo>
                  <a:lnTo>
                    <a:pt x="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8" name="Freeform 967"/>
            <p:cNvSpPr>
              <a:spLocks/>
            </p:cNvSpPr>
            <p:nvPr/>
          </p:nvSpPr>
          <p:spPr bwMode="auto">
            <a:xfrm>
              <a:off x="9305925" y="2492375"/>
              <a:ext cx="19050" cy="46038"/>
            </a:xfrm>
            <a:custGeom>
              <a:avLst/>
              <a:gdLst>
                <a:gd name="T0" fmla="*/ 4 w 26"/>
                <a:gd name="T1" fmla="*/ 57 h 57"/>
                <a:gd name="T2" fmla="*/ 4 w 26"/>
                <a:gd name="T3" fmla="*/ 57 h 57"/>
                <a:gd name="T4" fmla="*/ 4 w 26"/>
                <a:gd name="T5" fmla="*/ 57 h 57"/>
                <a:gd name="T6" fmla="*/ 2 w 26"/>
                <a:gd name="T7" fmla="*/ 55 h 57"/>
                <a:gd name="T8" fmla="*/ 0 w 26"/>
                <a:gd name="T9" fmla="*/ 53 h 57"/>
                <a:gd name="T10" fmla="*/ 0 w 26"/>
                <a:gd name="T11" fmla="*/ 53 h 57"/>
                <a:gd name="T12" fmla="*/ 20 w 26"/>
                <a:gd name="T13" fmla="*/ 1 h 57"/>
                <a:gd name="T14" fmla="*/ 20 w 26"/>
                <a:gd name="T15" fmla="*/ 1 h 57"/>
                <a:gd name="T16" fmla="*/ 22 w 26"/>
                <a:gd name="T17" fmla="*/ 0 h 57"/>
                <a:gd name="T18" fmla="*/ 24 w 26"/>
                <a:gd name="T19" fmla="*/ 0 h 57"/>
                <a:gd name="T20" fmla="*/ 24 w 26"/>
                <a:gd name="T21" fmla="*/ 0 h 57"/>
                <a:gd name="T22" fmla="*/ 26 w 26"/>
                <a:gd name="T23" fmla="*/ 1 h 57"/>
                <a:gd name="T24" fmla="*/ 26 w 26"/>
                <a:gd name="T25" fmla="*/ 3 h 57"/>
                <a:gd name="T26" fmla="*/ 26 w 26"/>
                <a:gd name="T27" fmla="*/ 3 h 57"/>
                <a:gd name="T28" fmla="*/ 8 w 26"/>
                <a:gd name="T29" fmla="*/ 55 h 57"/>
                <a:gd name="T30" fmla="*/ 8 w 26"/>
                <a:gd name="T31" fmla="*/ 55 h 57"/>
                <a:gd name="T32" fmla="*/ 6 w 26"/>
                <a:gd name="T33" fmla="*/ 57 h 57"/>
                <a:gd name="T34" fmla="*/ 4 w 26"/>
                <a:gd name="T35" fmla="*/ 57 h 57"/>
                <a:gd name="T36" fmla="*/ 4 w 26"/>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57">
                  <a:moveTo>
                    <a:pt x="4" y="57"/>
                  </a:moveTo>
                  <a:lnTo>
                    <a:pt x="4" y="57"/>
                  </a:lnTo>
                  <a:lnTo>
                    <a:pt x="4" y="57"/>
                  </a:lnTo>
                  <a:lnTo>
                    <a:pt x="2" y="55"/>
                  </a:lnTo>
                  <a:lnTo>
                    <a:pt x="0" y="53"/>
                  </a:lnTo>
                  <a:lnTo>
                    <a:pt x="0" y="53"/>
                  </a:lnTo>
                  <a:lnTo>
                    <a:pt x="20" y="1"/>
                  </a:lnTo>
                  <a:lnTo>
                    <a:pt x="20" y="1"/>
                  </a:lnTo>
                  <a:lnTo>
                    <a:pt x="22" y="0"/>
                  </a:lnTo>
                  <a:lnTo>
                    <a:pt x="24" y="0"/>
                  </a:lnTo>
                  <a:lnTo>
                    <a:pt x="24" y="0"/>
                  </a:lnTo>
                  <a:lnTo>
                    <a:pt x="26" y="1"/>
                  </a:lnTo>
                  <a:lnTo>
                    <a:pt x="26" y="3"/>
                  </a:lnTo>
                  <a:lnTo>
                    <a:pt x="26" y="3"/>
                  </a:lnTo>
                  <a:lnTo>
                    <a:pt x="8" y="55"/>
                  </a:lnTo>
                  <a:lnTo>
                    <a:pt x="8" y="55"/>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9" name="Freeform 968"/>
            <p:cNvSpPr>
              <a:spLocks/>
            </p:cNvSpPr>
            <p:nvPr/>
          </p:nvSpPr>
          <p:spPr bwMode="auto">
            <a:xfrm>
              <a:off x="9305925" y="2209800"/>
              <a:ext cx="19050" cy="46038"/>
            </a:xfrm>
            <a:custGeom>
              <a:avLst/>
              <a:gdLst>
                <a:gd name="T0" fmla="*/ 24 w 26"/>
                <a:gd name="T1" fmla="*/ 55 h 57"/>
                <a:gd name="T2" fmla="*/ 24 w 26"/>
                <a:gd name="T3" fmla="*/ 55 h 57"/>
                <a:gd name="T4" fmla="*/ 22 w 26"/>
                <a:gd name="T5" fmla="*/ 57 h 57"/>
                <a:gd name="T6" fmla="*/ 20 w 26"/>
                <a:gd name="T7" fmla="*/ 55 h 57"/>
                <a:gd name="T8" fmla="*/ 20 w 26"/>
                <a:gd name="T9" fmla="*/ 55 h 57"/>
                <a:gd name="T10" fmla="*/ 0 w 26"/>
                <a:gd name="T11" fmla="*/ 3 h 57"/>
                <a:gd name="T12" fmla="*/ 0 w 26"/>
                <a:gd name="T13" fmla="*/ 3 h 57"/>
                <a:gd name="T14" fmla="*/ 4 w 26"/>
                <a:gd name="T15" fmla="*/ 0 h 57"/>
                <a:gd name="T16" fmla="*/ 4 w 26"/>
                <a:gd name="T17" fmla="*/ 0 h 57"/>
                <a:gd name="T18" fmla="*/ 6 w 26"/>
                <a:gd name="T19" fmla="*/ 0 h 57"/>
                <a:gd name="T20" fmla="*/ 8 w 26"/>
                <a:gd name="T21" fmla="*/ 1 h 57"/>
                <a:gd name="T22" fmla="*/ 8 w 26"/>
                <a:gd name="T23" fmla="*/ 1 h 57"/>
                <a:gd name="T24" fmla="*/ 26 w 26"/>
                <a:gd name="T25" fmla="*/ 52 h 57"/>
                <a:gd name="T26" fmla="*/ 26 w 26"/>
                <a:gd name="T27" fmla="*/ 52 h 57"/>
                <a:gd name="T28" fmla="*/ 26 w 26"/>
                <a:gd name="T29" fmla="*/ 55 h 57"/>
                <a:gd name="T30" fmla="*/ 24 w 26"/>
                <a:gd name="T31" fmla="*/ 55 h 57"/>
                <a:gd name="T32" fmla="*/ 24 w 26"/>
                <a:gd name="T3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57">
                  <a:moveTo>
                    <a:pt x="24" y="55"/>
                  </a:moveTo>
                  <a:lnTo>
                    <a:pt x="24" y="55"/>
                  </a:lnTo>
                  <a:lnTo>
                    <a:pt x="22" y="57"/>
                  </a:lnTo>
                  <a:lnTo>
                    <a:pt x="20" y="55"/>
                  </a:lnTo>
                  <a:lnTo>
                    <a:pt x="20" y="55"/>
                  </a:lnTo>
                  <a:lnTo>
                    <a:pt x="0" y="3"/>
                  </a:lnTo>
                  <a:lnTo>
                    <a:pt x="0" y="3"/>
                  </a:lnTo>
                  <a:lnTo>
                    <a:pt x="4" y="0"/>
                  </a:lnTo>
                  <a:lnTo>
                    <a:pt x="4" y="0"/>
                  </a:lnTo>
                  <a:lnTo>
                    <a:pt x="6" y="0"/>
                  </a:lnTo>
                  <a:lnTo>
                    <a:pt x="8" y="1"/>
                  </a:lnTo>
                  <a:lnTo>
                    <a:pt x="8" y="1"/>
                  </a:lnTo>
                  <a:lnTo>
                    <a:pt x="26" y="52"/>
                  </a:lnTo>
                  <a:lnTo>
                    <a:pt x="26" y="52"/>
                  </a:lnTo>
                  <a:lnTo>
                    <a:pt x="26" y="55"/>
                  </a:lnTo>
                  <a:lnTo>
                    <a:pt x="24" y="55"/>
                  </a:lnTo>
                  <a:lnTo>
                    <a:pt x="24" y="5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0" name="Freeform 969"/>
            <p:cNvSpPr>
              <a:spLocks/>
            </p:cNvSpPr>
            <p:nvPr/>
          </p:nvSpPr>
          <p:spPr bwMode="auto">
            <a:xfrm>
              <a:off x="9409112" y="2492375"/>
              <a:ext cx="19050" cy="46038"/>
            </a:xfrm>
            <a:custGeom>
              <a:avLst/>
              <a:gdLst>
                <a:gd name="T0" fmla="*/ 23 w 23"/>
                <a:gd name="T1" fmla="*/ 57 h 57"/>
                <a:gd name="T2" fmla="*/ 23 w 23"/>
                <a:gd name="T3" fmla="*/ 57 h 57"/>
                <a:gd name="T4" fmla="*/ 19 w 23"/>
                <a:gd name="T5" fmla="*/ 57 h 57"/>
                <a:gd name="T6" fmla="*/ 19 w 23"/>
                <a:gd name="T7" fmla="*/ 55 h 57"/>
                <a:gd name="T8" fmla="*/ 19 w 23"/>
                <a:gd name="T9" fmla="*/ 55 h 57"/>
                <a:gd name="T10" fmla="*/ 0 w 23"/>
                <a:gd name="T11" fmla="*/ 3 h 57"/>
                <a:gd name="T12" fmla="*/ 0 w 23"/>
                <a:gd name="T13" fmla="*/ 3 h 57"/>
                <a:gd name="T14" fmla="*/ 0 w 23"/>
                <a:gd name="T15" fmla="*/ 1 h 57"/>
                <a:gd name="T16" fmla="*/ 2 w 23"/>
                <a:gd name="T17" fmla="*/ 0 h 57"/>
                <a:gd name="T18" fmla="*/ 2 w 23"/>
                <a:gd name="T19" fmla="*/ 0 h 57"/>
                <a:gd name="T20" fmla="*/ 3 w 23"/>
                <a:gd name="T21" fmla="*/ 0 h 57"/>
                <a:gd name="T22" fmla="*/ 5 w 23"/>
                <a:gd name="T23" fmla="*/ 1 h 57"/>
                <a:gd name="T24" fmla="*/ 5 w 23"/>
                <a:gd name="T25" fmla="*/ 1 h 57"/>
                <a:gd name="T26" fmla="*/ 23 w 23"/>
                <a:gd name="T27" fmla="*/ 53 h 57"/>
                <a:gd name="T28" fmla="*/ 23 w 23"/>
                <a:gd name="T29" fmla="*/ 53 h 57"/>
                <a:gd name="T30" fmla="*/ 23 w 23"/>
                <a:gd name="T31" fmla="*/ 55 h 57"/>
                <a:gd name="T32" fmla="*/ 23 w 23"/>
                <a:gd name="T33" fmla="*/ 57 h 57"/>
                <a:gd name="T34" fmla="*/ 23 w 23"/>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7">
                  <a:moveTo>
                    <a:pt x="23" y="57"/>
                  </a:moveTo>
                  <a:lnTo>
                    <a:pt x="23" y="57"/>
                  </a:lnTo>
                  <a:lnTo>
                    <a:pt x="19" y="57"/>
                  </a:lnTo>
                  <a:lnTo>
                    <a:pt x="19" y="55"/>
                  </a:lnTo>
                  <a:lnTo>
                    <a:pt x="19" y="55"/>
                  </a:lnTo>
                  <a:lnTo>
                    <a:pt x="0" y="3"/>
                  </a:lnTo>
                  <a:lnTo>
                    <a:pt x="0" y="3"/>
                  </a:lnTo>
                  <a:lnTo>
                    <a:pt x="0" y="1"/>
                  </a:lnTo>
                  <a:lnTo>
                    <a:pt x="2" y="0"/>
                  </a:lnTo>
                  <a:lnTo>
                    <a:pt x="2" y="0"/>
                  </a:lnTo>
                  <a:lnTo>
                    <a:pt x="3" y="0"/>
                  </a:lnTo>
                  <a:lnTo>
                    <a:pt x="5" y="1"/>
                  </a:lnTo>
                  <a:lnTo>
                    <a:pt x="5" y="1"/>
                  </a:lnTo>
                  <a:lnTo>
                    <a:pt x="23" y="53"/>
                  </a:lnTo>
                  <a:lnTo>
                    <a:pt x="23" y="53"/>
                  </a:lnTo>
                  <a:lnTo>
                    <a:pt x="23" y="55"/>
                  </a:lnTo>
                  <a:lnTo>
                    <a:pt x="23" y="57"/>
                  </a:lnTo>
                  <a:lnTo>
                    <a:pt x="2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1" name="Freeform 970"/>
            <p:cNvSpPr>
              <a:spLocks/>
            </p:cNvSpPr>
            <p:nvPr/>
          </p:nvSpPr>
          <p:spPr bwMode="auto">
            <a:xfrm>
              <a:off x="9232900" y="2260600"/>
              <a:ext cx="38100" cy="31750"/>
            </a:xfrm>
            <a:custGeom>
              <a:avLst/>
              <a:gdLst>
                <a:gd name="T0" fmla="*/ 48 w 48"/>
                <a:gd name="T1" fmla="*/ 40 h 40"/>
                <a:gd name="T2" fmla="*/ 48 w 48"/>
                <a:gd name="T3" fmla="*/ 40 h 40"/>
                <a:gd name="T4" fmla="*/ 45 w 48"/>
                <a:gd name="T5" fmla="*/ 40 h 40"/>
                <a:gd name="T6" fmla="*/ 45 w 48"/>
                <a:gd name="T7" fmla="*/ 40 h 40"/>
                <a:gd name="T8" fmla="*/ 2 w 48"/>
                <a:gd name="T9" fmla="*/ 6 h 40"/>
                <a:gd name="T10" fmla="*/ 2 w 48"/>
                <a:gd name="T11" fmla="*/ 6 h 40"/>
                <a:gd name="T12" fmla="*/ 0 w 48"/>
                <a:gd name="T13" fmla="*/ 2 h 40"/>
                <a:gd name="T14" fmla="*/ 2 w 48"/>
                <a:gd name="T15" fmla="*/ 0 h 40"/>
                <a:gd name="T16" fmla="*/ 2 w 48"/>
                <a:gd name="T17" fmla="*/ 0 h 40"/>
                <a:gd name="T18" fmla="*/ 3 w 48"/>
                <a:gd name="T19" fmla="*/ 0 h 40"/>
                <a:gd name="T20" fmla="*/ 5 w 48"/>
                <a:gd name="T21" fmla="*/ 0 h 40"/>
                <a:gd name="T22" fmla="*/ 5 w 48"/>
                <a:gd name="T23" fmla="*/ 0 h 40"/>
                <a:gd name="T24" fmla="*/ 48 w 48"/>
                <a:gd name="T25" fmla="*/ 36 h 40"/>
                <a:gd name="T26" fmla="*/ 48 w 48"/>
                <a:gd name="T27" fmla="*/ 36 h 40"/>
                <a:gd name="T28" fmla="*/ 48 w 48"/>
                <a:gd name="T29" fmla="*/ 38 h 40"/>
                <a:gd name="T30" fmla="*/ 48 w 48"/>
                <a:gd name="T31" fmla="*/ 40 h 40"/>
                <a:gd name="T32" fmla="*/ 48 w 48"/>
                <a:gd name="T33" fmla="*/ 40 h 40"/>
                <a:gd name="T34" fmla="*/ 48 w 48"/>
                <a:gd name="T35" fmla="*/ 40 h 40"/>
                <a:gd name="T36" fmla="*/ 48 w 48"/>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40">
                  <a:moveTo>
                    <a:pt x="48" y="40"/>
                  </a:moveTo>
                  <a:lnTo>
                    <a:pt x="48" y="40"/>
                  </a:lnTo>
                  <a:lnTo>
                    <a:pt x="45" y="40"/>
                  </a:lnTo>
                  <a:lnTo>
                    <a:pt x="45" y="40"/>
                  </a:lnTo>
                  <a:lnTo>
                    <a:pt x="2" y="6"/>
                  </a:lnTo>
                  <a:lnTo>
                    <a:pt x="2" y="6"/>
                  </a:lnTo>
                  <a:lnTo>
                    <a:pt x="0" y="2"/>
                  </a:lnTo>
                  <a:lnTo>
                    <a:pt x="2" y="0"/>
                  </a:lnTo>
                  <a:lnTo>
                    <a:pt x="2" y="0"/>
                  </a:lnTo>
                  <a:lnTo>
                    <a:pt x="3" y="0"/>
                  </a:lnTo>
                  <a:lnTo>
                    <a:pt x="5" y="0"/>
                  </a:lnTo>
                  <a:lnTo>
                    <a:pt x="5" y="0"/>
                  </a:lnTo>
                  <a:lnTo>
                    <a:pt x="48" y="36"/>
                  </a:lnTo>
                  <a:lnTo>
                    <a:pt x="48" y="36"/>
                  </a:lnTo>
                  <a:lnTo>
                    <a:pt x="48" y="38"/>
                  </a:lnTo>
                  <a:lnTo>
                    <a:pt x="48" y="40"/>
                  </a:lnTo>
                  <a:lnTo>
                    <a:pt x="48" y="40"/>
                  </a:lnTo>
                  <a:lnTo>
                    <a:pt x="48" y="40"/>
                  </a:lnTo>
                  <a:lnTo>
                    <a:pt x="48"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2" name="Freeform 971"/>
            <p:cNvSpPr>
              <a:spLocks/>
            </p:cNvSpPr>
            <p:nvPr/>
          </p:nvSpPr>
          <p:spPr bwMode="auto">
            <a:xfrm>
              <a:off x="9464675" y="2454275"/>
              <a:ext cx="38100" cy="33338"/>
            </a:xfrm>
            <a:custGeom>
              <a:avLst/>
              <a:gdLst>
                <a:gd name="T0" fmla="*/ 47 w 49"/>
                <a:gd name="T1" fmla="*/ 41 h 41"/>
                <a:gd name="T2" fmla="*/ 47 w 49"/>
                <a:gd name="T3" fmla="*/ 41 h 41"/>
                <a:gd name="T4" fmla="*/ 45 w 49"/>
                <a:gd name="T5" fmla="*/ 39 h 41"/>
                <a:gd name="T6" fmla="*/ 43 w 49"/>
                <a:gd name="T7" fmla="*/ 39 h 41"/>
                <a:gd name="T8" fmla="*/ 43 w 49"/>
                <a:gd name="T9" fmla="*/ 39 h 41"/>
                <a:gd name="T10" fmla="*/ 2 w 49"/>
                <a:gd name="T11" fmla="*/ 3 h 41"/>
                <a:gd name="T12" fmla="*/ 2 w 49"/>
                <a:gd name="T13" fmla="*/ 3 h 41"/>
                <a:gd name="T14" fmla="*/ 0 w 49"/>
                <a:gd name="T15" fmla="*/ 2 h 41"/>
                <a:gd name="T16" fmla="*/ 0 w 49"/>
                <a:gd name="T17" fmla="*/ 0 h 41"/>
                <a:gd name="T18" fmla="*/ 0 w 49"/>
                <a:gd name="T19" fmla="*/ 0 h 41"/>
                <a:gd name="T20" fmla="*/ 2 w 49"/>
                <a:gd name="T21" fmla="*/ 0 h 41"/>
                <a:gd name="T22" fmla="*/ 5 w 49"/>
                <a:gd name="T23" fmla="*/ 0 h 41"/>
                <a:gd name="T24" fmla="*/ 5 w 49"/>
                <a:gd name="T25" fmla="*/ 0 h 41"/>
                <a:gd name="T26" fmla="*/ 47 w 49"/>
                <a:gd name="T27" fmla="*/ 36 h 41"/>
                <a:gd name="T28" fmla="*/ 47 w 49"/>
                <a:gd name="T29" fmla="*/ 36 h 41"/>
                <a:gd name="T30" fmla="*/ 49 w 49"/>
                <a:gd name="T31" fmla="*/ 38 h 41"/>
                <a:gd name="T32" fmla="*/ 49 w 49"/>
                <a:gd name="T33" fmla="*/ 39 h 41"/>
                <a:gd name="T34" fmla="*/ 49 w 49"/>
                <a:gd name="T35" fmla="*/ 39 h 41"/>
                <a:gd name="T36" fmla="*/ 47 w 49"/>
                <a:gd name="T37" fmla="*/ 39 h 41"/>
                <a:gd name="T38" fmla="*/ 47 w 49"/>
                <a:gd name="T39" fmla="*/ 41 h 41"/>
                <a:gd name="T40" fmla="*/ 47 w 49"/>
                <a:gd name="T4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1">
                  <a:moveTo>
                    <a:pt x="47" y="41"/>
                  </a:moveTo>
                  <a:lnTo>
                    <a:pt x="47" y="41"/>
                  </a:lnTo>
                  <a:lnTo>
                    <a:pt x="45" y="39"/>
                  </a:lnTo>
                  <a:lnTo>
                    <a:pt x="43" y="39"/>
                  </a:lnTo>
                  <a:lnTo>
                    <a:pt x="43" y="39"/>
                  </a:lnTo>
                  <a:lnTo>
                    <a:pt x="2" y="3"/>
                  </a:lnTo>
                  <a:lnTo>
                    <a:pt x="2" y="3"/>
                  </a:lnTo>
                  <a:lnTo>
                    <a:pt x="0" y="2"/>
                  </a:lnTo>
                  <a:lnTo>
                    <a:pt x="0" y="0"/>
                  </a:lnTo>
                  <a:lnTo>
                    <a:pt x="0" y="0"/>
                  </a:lnTo>
                  <a:lnTo>
                    <a:pt x="2" y="0"/>
                  </a:lnTo>
                  <a:lnTo>
                    <a:pt x="5" y="0"/>
                  </a:lnTo>
                  <a:lnTo>
                    <a:pt x="5" y="0"/>
                  </a:lnTo>
                  <a:lnTo>
                    <a:pt x="47" y="36"/>
                  </a:lnTo>
                  <a:lnTo>
                    <a:pt x="47" y="36"/>
                  </a:lnTo>
                  <a:lnTo>
                    <a:pt x="49" y="38"/>
                  </a:lnTo>
                  <a:lnTo>
                    <a:pt x="49" y="39"/>
                  </a:lnTo>
                  <a:lnTo>
                    <a:pt x="49" y="39"/>
                  </a:lnTo>
                  <a:lnTo>
                    <a:pt x="47" y="39"/>
                  </a:lnTo>
                  <a:lnTo>
                    <a:pt x="47" y="41"/>
                  </a:lnTo>
                  <a:lnTo>
                    <a:pt x="47"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3" name="Freeform 972"/>
            <p:cNvSpPr>
              <a:spLocks/>
            </p:cNvSpPr>
            <p:nvPr/>
          </p:nvSpPr>
          <p:spPr bwMode="auto">
            <a:xfrm>
              <a:off x="9196387" y="2339975"/>
              <a:ext cx="46038" cy="14288"/>
            </a:xfrm>
            <a:custGeom>
              <a:avLst/>
              <a:gdLst>
                <a:gd name="T0" fmla="*/ 59 w 59"/>
                <a:gd name="T1" fmla="*/ 16 h 16"/>
                <a:gd name="T2" fmla="*/ 59 w 59"/>
                <a:gd name="T3" fmla="*/ 16 h 16"/>
                <a:gd name="T4" fmla="*/ 56 w 59"/>
                <a:gd name="T5" fmla="*/ 16 h 16"/>
                <a:gd name="T6" fmla="*/ 56 w 59"/>
                <a:gd name="T7" fmla="*/ 16 h 16"/>
                <a:gd name="T8" fmla="*/ 2 w 59"/>
                <a:gd name="T9" fmla="*/ 7 h 16"/>
                <a:gd name="T10" fmla="*/ 2 w 59"/>
                <a:gd name="T11" fmla="*/ 7 h 16"/>
                <a:gd name="T12" fmla="*/ 0 w 59"/>
                <a:gd name="T13" fmla="*/ 5 h 16"/>
                <a:gd name="T14" fmla="*/ 0 w 59"/>
                <a:gd name="T15" fmla="*/ 4 h 16"/>
                <a:gd name="T16" fmla="*/ 0 w 59"/>
                <a:gd name="T17" fmla="*/ 4 h 16"/>
                <a:gd name="T18" fmla="*/ 2 w 59"/>
                <a:gd name="T19" fmla="*/ 2 h 16"/>
                <a:gd name="T20" fmla="*/ 4 w 59"/>
                <a:gd name="T21" fmla="*/ 0 h 16"/>
                <a:gd name="T22" fmla="*/ 4 w 59"/>
                <a:gd name="T23" fmla="*/ 0 h 16"/>
                <a:gd name="T24" fmla="*/ 58 w 59"/>
                <a:gd name="T25" fmla="*/ 11 h 16"/>
                <a:gd name="T26" fmla="*/ 58 w 59"/>
                <a:gd name="T27" fmla="*/ 11 h 16"/>
                <a:gd name="T28" fmla="*/ 59 w 59"/>
                <a:gd name="T29" fmla="*/ 13 h 16"/>
                <a:gd name="T30" fmla="*/ 59 w 59"/>
                <a:gd name="T31" fmla="*/ 13 h 16"/>
                <a:gd name="T32" fmla="*/ 59 w 59"/>
                <a:gd name="T33" fmla="*/ 13 h 16"/>
                <a:gd name="T34" fmla="*/ 59 w 59"/>
                <a:gd name="T35" fmla="*/ 16 h 16"/>
                <a:gd name="T36" fmla="*/ 59 w 59"/>
                <a:gd name="T3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6">
                  <a:moveTo>
                    <a:pt x="59" y="16"/>
                  </a:moveTo>
                  <a:lnTo>
                    <a:pt x="59" y="16"/>
                  </a:lnTo>
                  <a:lnTo>
                    <a:pt x="56" y="16"/>
                  </a:lnTo>
                  <a:lnTo>
                    <a:pt x="56" y="16"/>
                  </a:lnTo>
                  <a:lnTo>
                    <a:pt x="2" y="7"/>
                  </a:lnTo>
                  <a:lnTo>
                    <a:pt x="2" y="7"/>
                  </a:lnTo>
                  <a:lnTo>
                    <a:pt x="0" y="5"/>
                  </a:lnTo>
                  <a:lnTo>
                    <a:pt x="0" y="4"/>
                  </a:lnTo>
                  <a:lnTo>
                    <a:pt x="0" y="4"/>
                  </a:lnTo>
                  <a:lnTo>
                    <a:pt x="2" y="2"/>
                  </a:lnTo>
                  <a:lnTo>
                    <a:pt x="4" y="0"/>
                  </a:lnTo>
                  <a:lnTo>
                    <a:pt x="4" y="0"/>
                  </a:lnTo>
                  <a:lnTo>
                    <a:pt x="58" y="11"/>
                  </a:lnTo>
                  <a:lnTo>
                    <a:pt x="58" y="11"/>
                  </a:lnTo>
                  <a:lnTo>
                    <a:pt x="59" y="13"/>
                  </a:lnTo>
                  <a:lnTo>
                    <a:pt x="59" y="13"/>
                  </a:lnTo>
                  <a:lnTo>
                    <a:pt x="59" y="13"/>
                  </a:lnTo>
                  <a:lnTo>
                    <a:pt x="59" y="16"/>
                  </a:lnTo>
                  <a:lnTo>
                    <a:pt x="59" y="1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4" name="Freeform 973"/>
            <p:cNvSpPr>
              <a:spLocks/>
            </p:cNvSpPr>
            <p:nvPr/>
          </p:nvSpPr>
          <p:spPr bwMode="auto">
            <a:xfrm>
              <a:off x="9491662" y="2393950"/>
              <a:ext cx="47625" cy="12700"/>
            </a:xfrm>
            <a:custGeom>
              <a:avLst/>
              <a:gdLst>
                <a:gd name="T0" fmla="*/ 58 w 59"/>
                <a:gd name="T1" fmla="*/ 17 h 17"/>
                <a:gd name="T2" fmla="*/ 58 w 59"/>
                <a:gd name="T3" fmla="*/ 17 h 17"/>
                <a:gd name="T4" fmla="*/ 58 w 59"/>
                <a:gd name="T5" fmla="*/ 17 h 17"/>
                <a:gd name="T6" fmla="*/ 58 w 59"/>
                <a:gd name="T7" fmla="*/ 17 h 17"/>
                <a:gd name="T8" fmla="*/ 2 w 59"/>
                <a:gd name="T9" fmla="*/ 6 h 17"/>
                <a:gd name="T10" fmla="*/ 2 w 59"/>
                <a:gd name="T11" fmla="*/ 6 h 17"/>
                <a:gd name="T12" fmla="*/ 0 w 59"/>
                <a:gd name="T13" fmla="*/ 4 h 17"/>
                <a:gd name="T14" fmla="*/ 0 w 59"/>
                <a:gd name="T15" fmla="*/ 2 h 17"/>
                <a:gd name="T16" fmla="*/ 0 w 59"/>
                <a:gd name="T17" fmla="*/ 2 h 17"/>
                <a:gd name="T18" fmla="*/ 0 w 59"/>
                <a:gd name="T19" fmla="*/ 0 h 17"/>
                <a:gd name="T20" fmla="*/ 2 w 59"/>
                <a:gd name="T21" fmla="*/ 0 h 17"/>
                <a:gd name="T22" fmla="*/ 2 w 59"/>
                <a:gd name="T23" fmla="*/ 0 h 17"/>
                <a:gd name="T24" fmla="*/ 58 w 59"/>
                <a:gd name="T25" fmla="*/ 9 h 17"/>
                <a:gd name="T26" fmla="*/ 58 w 59"/>
                <a:gd name="T27" fmla="*/ 9 h 17"/>
                <a:gd name="T28" fmla="*/ 59 w 59"/>
                <a:gd name="T29" fmla="*/ 11 h 17"/>
                <a:gd name="T30" fmla="*/ 59 w 59"/>
                <a:gd name="T31" fmla="*/ 13 h 17"/>
                <a:gd name="T32" fmla="*/ 59 w 59"/>
                <a:gd name="T33" fmla="*/ 13 h 17"/>
                <a:gd name="T34" fmla="*/ 58 w 59"/>
                <a:gd name="T35" fmla="*/ 17 h 17"/>
                <a:gd name="T36" fmla="*/ 58 w 59"/>
                <a:gd name="T3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7">
                  <a:moveTo>
                    <a:pt x="58" y="17"/>
                  </a:moveTo>
                  <a:lnTo>
                    <a:pt x="58" y="17"/>
                  </a:lnTo>
                  <a:lnTo>
                    <a:pt x="58" y="17"/>
                  </a:lnTo>
                  <a:lnTo>
                    <a:pt x="58" y="17"/>
                  </a:lnTo>
                  <a:lnTo>
                    <a:pt x="2" y="6"/>
                  </a:lnTo>
                  <a:lnTo>
                    <a:pt x="2" y="6"/>
                  </a:lnTo>
                  <a:lnTo>
                    <a:pt x="0" y="4"/>
                  </a:lnTo>
                  <a:lnTo>
                    <a:pt x="0" y="2"/>
                  </a:lnTo>
                  <a:lnTo>
                    <a:pt x="0" y="2"/>
                  </a:lnTo>
                  <a:lnTo>
                    <a:pt x="0" y="0"/>
                  </a:lnTo>
                  <a:lnTo>
                    <a:pt x="2" y="0"/>
                  </a:lnTo>
                  <a:lnTo>
                    <a:pt x="2" y="0"/>
                  </a:lnTo>
                  <a:lnTo>
                    <a:pt x="58" y="9"/>
                  </a:lnTo>
                  <a:lnTo>
                    <a:pt x="58" y="9"/>
                  </a:lnTo>
                  <a:lnTo>
                    <a:pt x="59" y="11"/>
                  </a:lnTo>
                  <a:lnTo>
                    <a:pt x="59" y="13"/>
                  </a:lnTo>
                  <a:lnTo>
                    <a:pt x="59" y="13"/>
                  </a:lnTo>
                  <a:lnTo>
                    <a:pt x="58" y="17"/>
                  </a:lnTo>
                  <a:lnTo>
                    <a:pt x="58" y="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5" name="Freeform 974"/>
            <p:cNvSpPr>
              <a:spLocks/>
            </p:cNvSpPr>
            <p:nvPr/>
          </p:nvSpPr>
          <p:spPr bwMode="auto">
            <a:xfrm>
              <a:off x="9486900" y="2311400"/>
              <a:ext cx="44450" cy="20638"/>
            </a:xfrm>
            <a:custGeom>
              <a:avLst/>
              <a:gdLst>
                <a:gd name="T0" fmla="*/ 54 w 56"/>
                <a:gd name="T1" fmla="*/ 5 h 25"/>
                <a:gd name="T2" fmla="*/ 54 w 56"/>
                <a:gd name="T3" fmla="*/ 5 h 25"/>
                <a:gd name="T4" fmla="*/ 3 w 56"/>
                <a:gd name="T5" fmla="*/ 25 h 25"/>
                <a:gd name="T6" fmla="*/ 3 w 56"/>
                <a:gd name="T7" fmla="*/ 25 h 25"/>
                <a:gd name="T8" fmla="*/ 2 w 56"/>
                <a:gd name="T9" fmla="*/ 25 h 25"/>
                <a:gd name="T10" fmla="*/ 0 w 56"/>
                <a:gd name="T11" fmla="*/ 23 h 25"/>
                <a:gd name="T12" fmla="*/ 0 w 56"/>
                <a:gd name="T13" fmla="*/ 23 h 25"/>
                <a:gd name="T14" fmla="*/ 0 w 56"/>
                <a:gd name="T15" fmla="*/ 20 h 25"/>
                <a:gd name="T16" fmla="*/ 2 w 56"/>
                <a:gd name="T17" fmla="*/ 20 h 25"/>
                <a:gd name="T18" fmla="*/ 2 w 56"/>
                <a:gd name="T19" fmla="*/ 20 h 25"/>
                <a:gd name="T20" fmla="*/ 52 w 56"/>
                <a:gd name="T21" fmla="*/ 0 h 25"/>
                <a:gd name="T22" fmla="*/ 52 w 56"/>
                <a:gd name="T23" fmla="*/ 0 h 25"/>
                <a:gd name="T24" fmla="*/ 54 w 56"/>
                <a:gd name="T25" fmla="*/ 0 h 25"/>
                <a:gd name="T26" fmla="*/ 56 w 56"/>
                <a:gd name="T27" fmla="*/ 2 h 25"/>
                <a:gd name="T28" fmla="*/ 56 w 56"/>
                <a:gd name="T29" fmla="*/ 2 h 25"/>
                <a:gd name="T30" fmla="*/ 56 w 56"/>
                <a:gd name="T31" fmla="*/ 4 h 25"/>
                <a:gd name="T32" fmla="*/ 54 w 56"/>
                <a:gd name="T33" fmla="*/ 5 h 25"/>
                <a:gd name="T34" fmla="*/ 54 w 56"/>
                <a:gd name="T35"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25">
                  <a:moveTo>
                    <a:pt x="54" y="5"/>
                  </a:moveTo>
                  <a:lnTo>
                    <a:pt x="54" y="5"/>
                  </a:lnTo>
                  <a:lnTo>
                    <a:pt x="3" y="25"/>
                  </a:lnTo>
                  <a:lnTo>
                    <a:pt x="3" y="25"/>
                  </a:lnTo>
                  <a:lnTo>
                    <a:pt x="2" y="25"/>
                  </a:lnTo>
                  <a:lnTo>
                    <a:pt x="0" y="23"/>
                  </a:lnTo>
                  <a:lnTo>
                    <a:pt x="0" y="23"/>
                  </a:lnTo>
                  <a:lnTo>
                    <a:pt x="0" y="20"/>
                  </a:lnTo>
                  <a:lnTo>
                    <a:pt x="2" y="20"/>
                  </a:lnTo>
                  <a:lnTo>
                    <a:pt x="2" y="20"/>
                  </a:lnTo>
                  <a:lnTo>
                    <a:pt x="52" y="0"/>
                  </a:lnTo>
                  <a:lnTo>
                    <a:pt x="52" y="0"/>
                  </a:lnTo>
                  <a:lnTo>
                    <a:pt x="54" y="0"/>
                  </a:lnTo>
                  <a:lnTo>
                    <a:pt x="56" y="2"/>
                  </a:lnTo>
                  <a:lnTo>
                    <a:pt x="56" y="2"/>
                  </a:lnTo>
                  <a:lnTo>
                    <a:pt x="56" y="4"/>
                  </a:lnTo>
                  <a:lnTo>
                    <a:pt x="54" y="5"/>
                  </a:lnTo>
                  <a:lnTo>
                    <a:pt x="54" y="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6" name="Freeform 975"/>
            <p:cNvSpPr>
              <a:spLocks/>
            </p:cNvSpPr>
            <p:nvPr/>
          </p:nvSpPr>
          <p:spPr bwMode="auto">
            <a:xfrm>
              <a:off x="9202737" y="2414588"/>
              <a:ext cx="46038" cy="20638"/>
            </a:xfrm>
            <a:custGeom>
              <a:avLst/>
              <a:gdLst>
                <a:gd name="T0" fmla="*/ 56 w 58"/>
                <a:gd name="T1" fmla="*/ 6 h 26"/>
                <a:gd name="T2" fmla="*/ 56 w 58"/>
                <a:gd name="T3" fmla="*/ 6 h 26"/>
                <a:gd name="T4" fmla="*/ 4 w 58"/>
                <a:gd name="T5" fmla="*/ 26 h 26"/>
                <a:gd name="T6" fmla="*/ 4 w 58"/>
                <a:gd name="T7" fmla="*/ 26 h 26"/>
                <a:gd name="T8" fmla="*/ 2 w 58"/>
                <a:gd name="T9" fmla="*/ 26 h 26"/>
                <a:gd name="T10" fmla="*/ 0 w 58"/>
                <a:gd name="T11" fmla="*/ 24 h 26"/>
                <a:gd name="T12" fmla="*/ 0 w 58"/>
                <a:gd name="T13" fmla="*/ 24 h 26"/>
                <a:gd name="T14" fmla="*/ 0 w 58"/>
                <a:gd name="T15" fmla="*/ 22 h 26"/>
                <a:gd name="T16" fmla="*/ 2 w 58"/>
                <a:gd name="T17" fmla="*/ 20 h 26"/>
                <a:gd name="T18" fmla="*/ 2 w 58"/>
                <a:gd name="T19" fmla="*/ 20 h 26"/>
                <a:gd name="T20" fmla="*/ 54 w 58"/>
                <a:gd name="T21" fmla="*/ 0 h 26"/>
                <a:gd name="T22" fmla="*/ 54 w 58"/>
                <a:gd name="T23" fmla="*/ 0 h 26"/>
                <a:gd name="T24" fmla="*/ 56 w 58"/>
                <a:gd name="T25" fmla="*/ 0 h 26"/>
                <a:gd name="T26" fmla="*/ 58 w 58"/>
                <a:gd name="T27" fmla="*/ 2 h 26"/>
                <a:gd name="T28" fmla="*/ 58 w 58"/>
                <a:gd name="T29" fmla="*/ 2 h 26"/>
                <a:gd name="T30" fmla="*/ 58 w 58"/>
                <a:gd name="T31" fmla="*/ 4 h 26"/>
                <a:gd name="T32" fmla="*/ 56 w 58"/>
                <a:gd name="T33" fmla="*/ 6 h 26"/>
                <a:gd name="T34" fmla="*/ 56 w 58"/>
                <a:gd name="T35"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26">
                  <a:moveTo>
                    <a:pt x="56" y="6"/>
                  </a:moveTo>
                  <a:lnTo>
                    <a:pt x="56" y="6"/>
                  </a:lnTo>
                  <a:lnTo>
                    <a:pt x="4" y="26"/>
                  </a:lnTo>
                  <a:lnTo>
                    <a:pt x="4" y="26"/>
                  </a:lnTo>
                  <a:lnTo>
                    <a:pt x="2" y="26"/>
                  </a:lnTo>
                  <a:lnTo>
                    <a:pt x="0" y="24"/>
                  </a:lnTo>
                  <a:lnTo>
                    <a:pt x="0" y="24"/>
                  </a:lnTo>
                  <a:lnTo>
                    <a:pt x="0" y="22"/>
                  </a:lnTo>
                  <a:lnTo>
                    <a:pt x="2" y="20"/>
                  </a:lnTo>
                  <a:lnTo>
                    <a:pt x="2" y="20"/>
                  </a:lnTo>
                  <a:lnTo>
                    <a:pt x="54" y="0"/>
                  </a:lnTo>
                  <a:lnTo>
                    <a:pt x="54" y="0"/>
                  </a:lnTo>
                  <a:lnTo>
                    <a:pt x="56" y="0"/>
                  </a:lnTo>
                  <a:lnTo>
                    <a:pt x="58" y="2"/>
                  </a:lnTo>
                  <a:lnTo>
                    <a:pt x="58" y="2"/>
                  </a:lnTo>
                  <a:lnTo>
                    <a:pt x="58" y="4"/>
                  </a:lnTo>
                  <a:lnTo>
                    <a:pt x="56" y="6"/>
                  </a:lnTo>
                  <a:lnTo>
                    <a:pt x="5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7" name="Freeform 976"/>
            <p:cNvSpPr>
              <a:spLocks/>
            </p:cNvSpPr>
            <p:nvPr/>
          </p:nvSpPr>
          <p:spPr bwMode="auto">
            <a:xfrm>
              <a:off x="9448800" y="2239963"/>
              <a:ext cx="31750" cy="38100"/>
            </a:xfrm>
            <a:custGeom>
              <a:avLst/>
              <a:gdLst>
                <a:gd name="T0" fmla="*/ 4 w 42"/>
                <a:gd name="T1" fmla="*/ 49 h 49"/>
                <a:gd name="T2" fmla="*/ 4 w 42"/>
                <a:gd name="T3" fmla="*/ 49 h 49"/>
                <a:gd name="T4" fmla="*/ 2 w 42"/>
                <a:gd name="T5" fmla="*/ 49 h 49"/>
                <a:gd name="T6" fmla="*/ 2 w 42"/>
                <a:gd name="T7" fmla="*/ 49 h 49"/>
                <a:gd name="T8" fmla="*/ 0 w 42"/>
                <a:gd name="T9" fmla="*/ 45 h 49"/>
                <a:gd name="T10" fmla="*/ 0 w 42"/>
                <a:gd name="T11" fmla="*/ 43 h 49"/>
                <a:gd name="T12" fmla="*/ 0 w 42"/>
                <a:gd name="T13" fmla="*/ 43 h 49"/>
                <a:gd name="T14" fmla="*/ 36 w 42"/>
                <a:gd name="T15" fmla="*/ 2 h 49"/>
                <a:gd name="T16" fmla="*/ 36 w 42"/>
                <a:gd name="T17" fmla="*/ 2 h 49"/>
                <a:gd name="T18" fmla="*/ 38 w 42"/>
                <a:gd name="T19" fmla="*/ 0 h 49"/>
                <a:gd name="T20" fmla="*/ 40 w 42"/>
                <a:gd name="T21" fmla="*/ 0 h 49"/>
                <a:gd name="T22" fmla="*/ 40 w 42"/>
                <a:gd name="T23" fmla="*/ 0 h 49"/>
                <a:gd name="T24" fmla="*/ 42 w 42"/>
                <a:gd name="T25" fmla="*/ 4 h 49"/>
                <a:gd name="T26" fmla="*/ 40 w 42"/>
                <a:gd name="T27" fmla="*/ 6 h 49"/>
                <a:gd name="T28" fmla="*/ 40 w 42"/>
                <a:gd name="T29" fmla="*/ 6 h 49"/>
                <a:gd name="T30" fmla="*/ 6 w 42"/>
                <a:gd name="T31" fmla="*/ 47 h 49"/>
                <a:gd name="T32" fmla="*/ 6 w 42"/>
                <a:gd name="T33" fmla="*/ 47 h 49"/>
                <a:gd name="T34" fmla="*/ 4 w 42"/>
                <a:gd name="T35" fmla="*/ 49 h 49"/>
                <a:gd name="T36" fmla="*/ 4 w 42"/>
                <a:gd name="T37" fmla="*/ 49 h 49"/>
                <a:gd name="T38" fmla="*/ 4 w 42"/>
                <a:gd name="T3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9">
                  <a:moveTo>
                    <a:pt x="4" y="49"/>
                  </a:moveTo>
                  <a:lnTo>
                    <a:pt x="4" y="49"/>
                  </a:lnTo>
                  <a:lnTo>
                    <a:pt x="2" y="49"/>
                  </a:lnTo>
                  <a:lnTo>
                    <a:pt x="2" y="49"/>
                  </a:lnTo>
                  <a:lnTo>
                    <a:pt x="0" y="45"/>
                  </a:lnTo>
                  <a:lnTo>
                    <a:pt x="0" y="43"/>
                  </a:lnTo>
                  <a:lnTo>
                    <a:pt x="0" y="43"/>
                  </a:lnTo>
                  <a:lnTo>
                    <a:pt x="36" y="2"/>
                  </a:lnTo>
                  <a:lnTo>
                    <a:pt x="36" y="2"/>
                  </a:lnTo>
                  <a:lnTo>
                    <a:pt x="38" y="0"/>
                  </a:lnTo>
                  <a:lnTo>
                    <a:pt x="40" y="0"/>
                  </a:lnTo>
                  <a:lnTo>
                    <a:pt x="40" y="0"/>
                  </a:lnTo>
                  <a:lnTo>
                    <a:pt x="42" y="4"/>
                  </a:lnTo>
                  <a:lnTo>
                    <a:pt x="40" y="6"/>
                  </a:lnTo>
                  <a:lnTo>
                    <a:pt x="40" y="6"/>
                  </a:lnTo>
                  <a:lnTo>
                    <a:pt x="6" y="47"/>
                  </a:lnTo>
                  <a:lnTo>
                    <a:pt x="6" y="47"/>
                  </a:lnTo>
                  <a:lnTo>
                    <a:pt x="4" y="49"/>
                  </a:lnTo>
                  <a:lnTo>
                    <a:pt x="4" y="49"/>
                  </a:lnTo>
                  <a:lnTo>
                    <a:pt x="4"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8" name="Freeform 977"/>
            <p:cNvSpPr>
              <a:spLocks/>
            </p:cNvSpPr>
            <p:nvPr/>
          </p:nvSpPr>
          <p:spPr bwMode="auto">
            <a:xfrm>
              <a:off x="9253537" y="2470150"/>
              <a:ext cx="33338" cy="38100"/>
            </a:xfrm>
            <a:custGeom>
              <a:avLst/>
              <a:gdLst>
                <a:gd name="T0" fmla="*/ 3 w 41"/>
                <a:gd name="T1" fmla="*/ 46 h 46"/>
                <a:gd name="T2" fmla="*/ 3 w 41"/>
                <a:gd name="T3" fmla="*/ 46 h 46"/>
                <a:gd name="T4" fmla="*/ 3 w 41"/>
                <a:gd name="T5" fmla="*/ 46 h 46"/>
                <a:gd name="T6" fmla="*/ 2 w 41"/>
                <a:gd name="T7" fmla="*/ 46 h 46"/>
                <a:gd name="T8" fmla="*/ 2 w 41"/>
                <a:gd name="T9" fmla="*/ 46 h 46"/>
                <a:gd name="T10" fmla="*/ 0 w 41"/>
                <a:gd name="T11" fmla="*/ 45 h 46"/>
                <a:gd name="T12" fmla="*/ 2 w 41"/>
                <a:gd name="T13" fmla="*/ 43 h 46"/>
                <a:gd name="T14" fmla="*/ 2 w 41"/>
                <a:gd name="T15" fmla="*/ 43 h 46"/>
                <a:gd name="T16" fmla="*/ 36 w 41"/>
                <a:gd name="T17" fmla="*/ 0 h 46"/>
                <a:gd name="T18" fmla="*/ 36 w 41"/>
                <a:gd name="T19" fmla="*/ 0 h 46"/>
                <a:gd name="T20" fmla="*/ 38 w 41"/>
                <a:gd name="T21" fmla="*/ 0 h 46"/>
                <a:gd name="T22" fmla="*/ 39 w 41"/>
                <a:gd name="T23" fmla="*/ 0 h 46"/>
                <a:gd name="T24" fmla="*/ 39 w 41"/>
                <a:gd name="T25" fmla="*/ 0 h 46"/>
                <a:gd name="T26" fmla="*/ 41 w 41"/>
                <a:gd name="T27" fmla="*/ 1 h 46"/>
                <a:gd name="T28" fmla="*/ 39 w 41"/>
                <a:gd name="T29" fmla="*/ 3 h 46"/>
                <a:gd name="T30" fmla="*/ 39 w 41"/>
                <a:gd name="T31" fmla="*/ 3 h 46"/>
                <a:gd name="T32" fmla="*/ 5 w 41"/>
                <a:gd name="T33" fmla="*/ 46 h 46"/>
                <a:gd name="T34" fmla="*/ 5 w 41"/>
                <a:gd name="T35" fmla="*/ 46 h 46"/>
                <a:gd name="T36" fmla="*/ 3 w 41"/>
                <a:gd name="T37" fmla="*/ 46 h 46"/>
                <a:gd name="T38" fmla="*/ 3 w 41"/>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 h="46">
                  <a:moveTo>
                    <a:pt x="3" y="46"/>
                  </a:moveTo>
                  <a:lnTo>
                    <a:pt x="3" y="46"/>
                  </a:lnTo>
                  <a:lnTo>
                    <a:pt x="3" y="46"/>
                  </a:lnTo>
                  <a:lnTo>
                    <a:pt x="2" y="46"/>
                  </a:lnTo>
                  <a:lnTo>
                    <a:pt x="2" y="46"/>
                  </a:lnTo>
                  <a:lnTo>
                    <a:pt x="0" y="45"/>
                  </a:lnTo>
                  <a:lnTo>
                    <a:pt x="2" y="43"/>
                  </a:lnTo>
                  <a:lnTo>
                    <a:pt x="2" y="43"/>
                  </a:lnTo>
                  <a:lnTo>
                    <a:pt x="36" y="0"/>
                  </a:lnTo>
                  <a:lnTo>
                    <a:pt x="36" y="0"/>
                  </a:lnTo>
                  <a:lnTo>
                    <a:pt x="38" y="0"/>
                  </a:lnTo>
                  <a:lnTo>
                    <a:pt x="39" y="0"/>
                  </a:lnTo>
                  <a:lnTo>
                    <a:pt x="39" y="0"/>
                  </a:lnTo>
                  <a:lnTo>
                    <a:pt x="41" y="1"/>
                  </a:lnTo>
                  <a:lnTo>
                    <a:pt x="39" y="3"/>
                  </a:lnTo>
                  <a:lnTo>
                    <a:pt x="39" y="3"/>
                  </a:lnTo>
                  <a:lnTo>
                    <a:pt x="5" y="46"/>
                  </a:lnTo>
                  <a:lnTo>
                    <a:pt x="5" y="46"/>
                  </a:lnTo>
                  <a:lnTo>
                    <a:pt x="3" y="46"/>
                  </a:lnTo>
                  <a:lnTo>
                    <a:pt x="3"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9" name="Freeform 978"/>
            <p:cNvSpPr>
              <a:spLocks/>
            </p:cNvSpPr>
            <p:nvPr/>
          </p:nvSpPr>
          <p:spPr bwMode="auto">
            <a:xfrm>
              <a:off x="9388475" y="2201863"/>
              <a:ext cx="11113" cy="47625"/>
            </a:xfrm>
            <a:custGeom>
              <a:avLst/>
              <a:gdLst>
                <a:gd name="T0" fmla="*/ 3 w 14"/>
                <a:gd name="T1" fmla="*/ 59 h 59"/>
                <a:gd name="T2" fmla="*/ 2 w 14"/>
                <a:gd name="T3" fmla="*/ 59 h 59"/>
                <a:gd name="T4" fmla="*/ 2 w 14"/>
                <a:gd name="T5" fmla="*/ 59 h 59"/>
                <a:gd name="T6" fmla="*/ 0 w 14"/>
                <a:gd name="T7" fmla="*/ 57 h 59"/>
                <a:gd name="T8" fmla="*/ 0 w 14"/>
                <a:gd name="T9" fmla="*/ 57 h 59"/>
                <a:gd name="T10" fmla="*/ 0 w 14"/>
                <a:gd name="T11" fmla="*/ 57 h 59"/>
                <a:gd name="T12" fmla="*/ 9 w 14"/>
                <a:gd name="T13" fmla="*/ 1 h 59"/>
                <a:gd name="T14" fmla="*/ 9 w 14"/>
                <a:gd name="T15" fmla="*/ 1 h 59"/>
                <a:gd name="T16" fmla="*/ 9 w 14"/>
                <a:gd name="T17" fmla="*/ 0 h 59"/>
                <a:gd name="T18" fmla="*/ 12 w 14"/>
                <a:gd name="T19" fmla="*/ 0 h 59"/>
                <a:gd name="T20" fmla="*/ 12 w 14"/>
                <a:gd name="T21" fmla="*/ 0 h 59"/>
                <a:gd name="T22" fmla="*/ 14 w 14"/>
                <a:gd name="T23" fmla="*/ 0 h 59"/>
                <a:gd name="T24" fmla="*/ 14 w 14"/>
                <a:gd name="T25" fmla="*/ 1 h 59"/>
                <a:gd name="T26" fmla="*/ 14 w 14"/>
                <a:gd name="T27" fmla="*/ 1 h 59"/>
                <a:gd name="T28" fmla="*/ 3 w 14"/>
                <a:gd name="T29" fmla="*/ 57 h 59"/>
                <a:gd name="T30" fmla="*/ 3 w 14"/>
                <a:gd name="T31" fmla="*/ 57 h 59"/>
                <a:gd name="T32" fmla="*/ 3 w 14"/>
                <a:gd name="T33" fmla="*/ 57 h 59"/>
                <a:gd name="T34" fmla="*/ 3 w 14"/>
                <a:gd name="T35" fmla="*/ 59 h 59"/>
                <a:gd name="T36" fmla="*/ 3 w 14"/>
                <a:gd name="T3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59">
                  <a:moveTo>
                    <a:pt x="3" y="59"/>
                  </a:moveTo>
                  <a:lnTo>
                    <a:pt x="2" y="59"/>
                  </a:lnTo>
                  <a:lnTo>
                    <a:pt x="2" y="59"/>
                  </a:lnTo>
                  <a:lnTo>
                    <a:pt x="0" y="57"/>
                  </a:lnTo>
                  <a:lnTo>
                    <a:pt x="0" y="57"/>
                  </a:lnTo>
                  <a:lnTo>
                    <a:pt x="0" y="57"/>
                  </a:lnTo>
                  <a:lnTo>
                    <a:pt x="9" y="1"/>
                  </a:lnTo>
                  <a:lnTo>
                    <a:pt x="9" y="1"/>
                  </a:lnTo>
                  <a:lnTo>
                    <a:pt x="9" y="0"/>
                  </a:lnTo>
                  <a:lnTo>
                    <a:pt x="12" y="0"/>
                  </a:lnTo>
                  <a:lnTo>
                    <a:pt x="12" y="0"/>
                  </a:lnTo>
                  <a:lnTo>
                    <a:pt x="14" y="0"/>
                  </a:lnTo>
                  <a:lnTo>
                    <a:pt x="14" y="1"/>
                  </a:lnTo>
                  <a:lnTo>
                    <a:pt x="14" y="1"/>
                  </a:lnTo>
                  <a:lnTo>
                    <a:pt x="3" y="57"/>
                  </a:lnTo>
                  <a:lnTo>
                    <a:pt x="3" y="57"/>
                  </a:lnTo>
                  <a:lnTo>
                    <a:pt x="3" y="57"/>
                  </a:lnTo>
                  <a:lnTo>
                    <a:pt x="3" y="59"/>
                  </a:lnTo>
                  <a:lnTo>
                    <a:pt x="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0" name="Freeform 979"/>
            <p:cNvSpPr>
              <a:spLocks/>
            </p:cNvSpPr>
            <p:nvPr/>
          </p:nvSpPr>
          <p:spPr bwMode="auto">
            <a:xfrm>
              <a:off x="9336087" y="2498725"/>
              <a:ext cx="11113" cy="47625"/>
            </a:xfrm>
            <a:custGeom>
              <a:avLst/>
              <a:gdLst>
                <a:gd name="T0" fmla="*/ 4 w 15"/>
                <a:gd name="T1" fmla="*/ 57 h 59"/>
                <a:gd name="T2" fmla="*/ 4 w 15"/>
                <a:gd name="T3" fmla="*/ 57 h 59"/>
                <a:gd name="T4" fmla="*/ 4 w 15"/>
                <a:gd name="T5" fmla="*/ 59 h 59"/>
                <a:gd name="T6" fmla="*/ 2 w 15"/>
                <a:gd name="T7" fmla="*/ 57 h 59"/>
                <a:gd name="T8" fmla="*/ 2 w 15"/>
                <a:gd name="T9" fmla="*/ 57 h 59"/>
                <a:gd name="T10" fmla="*/ 0 w 15"/>
                <a:gd name="T11" fmla="*/ 57 h 59"/>
                <a:gd name="T12" fmla="*/ 0 w 15"/>
                <a:gd name="T13" fmla="*/ 55 h 59"/>
                <a:gd name="T14" fmla="*/ 0 w 15"/>
                <a:gd name="T15" fmla="*/ 55 h 59"/>
                <a:gd name="T16" fmla="*/ 9 w 15"/>
                <a:gd name="T17" fmla="*/ 1 h 59"/>
                <a:gd name="T18" fmla="*/ 9 w 15"/>
                <a:gd name="T19" fmla="*/ 1 h 59"/>
                <a:gd name="T20" fmla="*/ 11 w 15"/>
                <a:gd name="T21" fmla="*/ 0 h 59"/>
                <a:gd name="T22" fmla="*/ 13 w 15"/>
                <a:gd name="T23" fmla="*/ 0 h 59"/>
                <a:gd name="T24" fmla="*/ 13 w 15"/>
                <a:gd name="T25" fmla="*/ 0 h 59"/>
                <a:gd name="T26" fmla="*/ 15 w 15"/>
                <a:gd name="T27" fmla="*/ 0 h 59"/>
                <a:gd name="T28" fmla="*/ 15 w 15"/>
                <a:gd name="T29" fmla="*/ 1 h 59"/>
                <a:gd name="T30" fmla="*/ 15 w 15"/>
                <a:gd name="T31" fmla="*/ 1 h 59"/>
                <a:gd name="T32" fmla="*/ 6 w 15"/>
                <a:gd name="T33" fmla="*/ 57 h 59"/>
                <a:gd name="T34" fmla="*/ 6 w 15"/>
                <a:gd name="T35" fmla="*/ 57 h 59"/>
                <a:gd name="T36" fmla="*/ 4 w 15"/>
                <a:gd name="T37" fmla="*/ 57 h 59"/>
                <a:gd name="T38" fmla="*/ 4 w 15"/>
                <a:gd name="T3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59">
                  <a:moveTo>
                    <a:pt x="4" y="57"/>
                  </a:moveTo>
                  <a:lnTo>
                    <a:pt x="4" y="57"/>
                  </a:lnTo>
                  <a:lnTo>
                    <a:pt x="4" y="59"/>
                  </a:lnTo>
                  <a:lnTo>
                    <a:pt x="2" y="57"/>
                  </a:lnTo>
                  <a:lnTo>
                    <a:pt x="2" y="57"/>
                  </a:lnTo>
                  <a:lnTo>
                    <a:pt x="0" y="57"/>
                  </a:lnTo>
                  <a:lnTo>
                    <a:pt x="0" y="55"/>
                  </a:lnTo>
                  <a:lnTo>
                    <a:pt x="0" y="55"/>
                  </a:lnTo>
                  <a:lnTo>
                    <a:pt x="9" y="1"/>
                  </a:lnTo>
                  <a:lnTo>
                    <a:pt x="9" y="1"/>
                  </a:lnTo>
                  <a:lnTo>
                    <a:pt x="11" y="0"/>
                  </a:lnTo>
                  <a:lnTo>
                    <a:pt x="13" y="0"/>
                  </a:lnTo>
                  <a:lnTo>
                    <a:pt x="13" y="0"/>
                  </a:lnTo>
                  <a:lnTo>
                    <a:pt x="15" y="0"/>
                  </a:lnTo>
                  <a:lnTo>
                    <a:pt x="15" y="1"/>
                  </a:lnTo>
                  <a:lnTo>
                    <a:pt x="15" y="1"/>
                  </a:lnTo>
                  <a:lnTo>
                    <a:pt x="6" y="57"/>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1" name="Freeform 980"/>
            <p:cNvSpPr>
              <a:spLocks/>
            </p:cNvSpPr>
            <p:nvPr/>
          </p:nvSpPr>
          <p:spPr bwMode="auto">
            <a:xfrm>
              <a:off x="9342437" y="2209800"/>
              <a:ext cx="103188" cy="187325"/>
            </a:xfrm>
            <a:custGeom>
              <a:avLst/>
              <a:gdLst>
                <a:gd name="T0" fmla="*/ 54 w 130"/>
                <a:gd name="T1" fmla="*/ 187 h 237"/>
                <a:gd name="T2" fmla="*/ 54 w 130"/>
                <a:gd name="T3" fmla="*/ 187 h 237"/>
                <a:gd name="T4" fmla="*/ 130 w 130"/>
                <a:gd name="T5" fmla="*/ 5 h 237"/>
                <a:gd name="T6" fmla="*/ 130 w 130"/>
                <a:gd name="T7" fmla="*/ 5 h 237"/>
                <a:gd name="T8" fmla="*/ 121 w 130"/>
                <a:gd name="T9" fmla="*/ 0 h 237"/>
                <a:gd name="T10" fmla="*/ 121 w 130"/>
                <a:gd name="T11" fmla="*/ 0 h 237"/>
                <a:gd name="T12" fmla="*/ 29 w 130"/>
                <a:gd name="T13" fmla="*/ 174 h 237"/>
                <a:gd name="T14" fmla="*/ 29 w 130"/>
                <a:gd name="T15" fmla="*/ 174 h 237"/>
                <a:gd name="T16" fmla="*/ 20 w 130"/>
                <a:gd name="T17" fmla="*/ 176 h 237"/>
                <a:gd name="T18" fmla="*/ 13 w 130"/>
                <a:gd name="T19" fmla="*/ 179 h 237"/>
                <a:gd name="T20" fmla="*/ 7 w 130"/>
                <a:gd name="T21" fmla="*/ 185 h 237"/>
                <a:gd name="T22" fmla="*/ 2 w 130"/>
                <a:gd name="T23" fmla="*/ 192 h 237"/>
                <a:gd name="T24" fmla="*/ 2 w 130"/>
                <a:gd name="T25" fmla="*/ 192 h 237"/>
                <a:gd name="T26" fmla="*/ 0 w 130"/>
                <a:gd name="T27" fmla="*/ 199 h 237"/>
                <a:gd name="T28" fmla="*/ 0 w 130"/>
                <a:gd name="T29" fmla="*/ 205 h 237"/>
                <a:gd name="T30" fmla="*/ 0 w 130"/>
                <a:gd name="T31" fmla="*/ 210 h 237"/>
                <a:gd name="T32" fmla="*/ 2 w 130"/>
                <a:gd name="T33" fmla="*/ 217 h 237"/>
                <a:gd name="T34" fmla="*/ 4 w 130"/>
                <a:gd name="T35" fmla="*/ 222 h 237"/>
                <a:gd name="T36" fmla="*/ 7 w 130"/>
                <a:gd name="T37" fmla="*/ 226 h 237"/>
                <a:gd name="T38" fmla="*/ 11 w 130"/>
                <a:gd name="T39" fmla="*/ 231 h 237"/>
                <a:gd name="T40" fmla="*/ 16 w 130"/>
                <a:gd name="T41" fmla="*/ 233 h 237"/>
                <a:gd name="T42" fmla="*/ 16 w 130"/>
                <a:gd name="T43" fmla="*/ 233 h 237"/>
                <a:gd name="T44" fmla="*/ 24 w 130"/>
                <a:gd name="T45" fmla="*/ 235 h 237"/>
                <a:gd name="T46" fmla="*/ 29 w 130"/>
                <a:gd name="T47" fmla="*/ 237 h 237"/>
                <a:gd name="T48" fmla="*/ 36 w 130"/>
                <a:gd name="T49" fmla="*/ 237 h 237"/>
                <a:gd name="T50" fmla="*/ 42 w 130"/>
                <a:gd name="T51" fmla="*/ 235 h 237"/>
                <a:gd name="T52" fmla="*/ 47 w 130"/>
                <a:gd name="T53" fmla="*/ 231 h 237"/>
                <a:gd name="T54" fmla="*/ 51 w 130"/>
                <a:gd name="T55" fmla="*/ 228 h 237"/>
                <a:gd name="T56" fmla="*/ 56 w 130"/>
                <a:gd name="T57" fmla="*/ 224 h 237"/>
                <a:gd name="T58" fmla="*/ 58 w 130"/>
                <a:gd name="T59" fmla="*/ 219 h 237"/>
                <a:gd name="T60" fmla="*/ 58 w 130"/>
                <a:gd name="T61" fmla="*/ 219 h 237"/>
                <a:gd name="T62" fmla="*/ 61 w 130"/>
                <a:gd name="T63" fmla="*/ 210 h 237"/>
                <a:gd name="T64" fmla="*/ 61 w 130"/>
                <a:gd name="T65" fmla="*/ 203 h 237"/>
                <a:gd name="T66" fmla="*/ 60 w 130"/>
                <a:gd name="T67" fmla="*/ 194 h 237"/>
                <a:gd name="T68" fmla="*/ 54 w 130"/>
                <a:gd name="T69" fmla="*/ 187 h 237"/>
                <a:gd name="T70" fmla="*/ 54 w 130"/>
                <a:gd name="T71" fmla="*/ 18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0" h="237">
                  <a:moveTo>
                    <a:pt x="54" y="187"/>
                  </a:moveTo>
                  <a:lnTo>
                    <a:pt x="54" y="187"/>
                  </a:lnTo>
                  <a:lnTo>
                    <a:pt x="130" y="5"/>
                  </a:lnTo>
                  <a:lnTo>
                    <a:pt x="130" y="5"/>
                  </a:lnTo>
                  <a:lnTo>
                    <a:pt x="121" y="0"/>
                  </a:lnTo>
                  <a:lnTo>
                    <a:pt x="121" y="0"/>
                  </a:lnTo>
                  <a:lnTo>
                    <a:pt x="29" y="174"/>
                  </a:lnTo>
                  <a:lnTo>
                    <a:pt x="29" y="174"/>
                  </a:lnTo>
                  <a:lnTo>
                    <a:pt x="20" y="176"/>
                  </a:lnTo>
                  <a:lnTo>
                    <a:pt x="13" y="179"/>
                  </a:lnTo>
                  <a:lnTo>
                    <a:pt x="7" y="185"/>
                  </a:lnTo>
                  <a:lnTo>
                    <a:pt x="2" y="192"/>
                  </a:lnTo>
                  <a:lnTo>
                    <a:pt x="2" y="192"/>
                  </a:lnTo>
                  <a:lnTo>
                    <a:pt x="0" y="199"/>
                  </a:lnTo>
                  <a:lnTo>
                    <a:pt x="0" y="205"/>
                  </a:lnTo>
                  <a:lnTo>
                    <a:pt x="0" y="210"/>
                  </a:lnTo>
                  <a:lnTo>
                    <a:pt x="2" y="217"/>
                  </a:lnTo>
                  <a:lnTo>
                    <a:pt x="4" y="222"/>
                  </a:lnTo>
                  <a:lnTo>
                    <a:pt x="7" y="226"/>
                  </a:lnTo>
                  <a:lnTo>
                    <a:pt x="11" y="231"/>
                  </a:lnTo>
                  <a:lnTo>
                    <a:pt x="16" y="233"/>
                  </a:lnTo>
                  <a:lnTo>
                    <a:pt x="16" y="233"/>
                  </a:lnTo>
                  <a:lnTo>
                    <a:pt x="24" y="235"/>
                  </a:lnTo>
                  <a:lnTo>
                    <a:pt x="29" y="237"/>
                  </a:lnTo>
                  <a:lnTo>
                    <a:pt x="36" y="237"/>
                  </a:lnTo>
                  <a:lnTo>
                    <a:pt x="42" y="235"/>
                  </a:lnTo>
                  <a:lnTo>
                    <a:pt x="47" y="231"/>
                  </a:lnTo>
                  <a:lnTo>
                    <a:pt x="51" y="228"/>
                  </a:lnTo>
                  <a:lnTo>
                    <a:pt x="56" y="224"/>
                  </a:lnTo>
                  <a:lnTo>
                    <a:pt x="58" y="219"/>
                  </a:lnTo>
                  <a:lnTo>
                    <a:pt x="58" y="219"/>
                  </a:lnTo>
                  <a:lnTo>
                    <a:pt x="61" y="210"/>
                  </a:lnTo>
                  <a:lnTo>
                    <a:pt x="61" y="203"/>
                  </a:lnTo>
                  <a:lnTo>
                    <a:pt x="60" y="194"/>
                  </a:lnTo>
                  <a:lnTo>
                    <a:pt x="54" y="187"/>
                  </a:lnTo>
                  <a:lnTo>
                    <a:pt x="54" y="187"/>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1" name="Group 5060"/>
          <p:cNvGrpSpPr/>
          <p:nvPr/>
        </p:nvGrpSpPr>
        <p:grpSpPr>
          <a:xfrm>
            <a:off x="5651500" y="2012950"/>
            <a:ext cx="795337" cy="180975"/>
            <a:chOff x="5651500" y="985838"/>
            <a:chExt cx="795337" cy="180975"/>
          </a:xfrm>
        </p:grpSpPr>
        <p:sp>
          <p:nvSpPr>
            <p:cNvPr id="4292" name="Freeform 981"/>
            <p:cNvSpPr>
              <a:spLocks/>
            </p:cNvSpPr>
            <p:nvPr/>
          </p:nvSpPr>
          <p:spPr bwMode="auto">
            <a:xfrm>
              <a:off x="5651500" y="1033463"/>
              <a:ext cx="68263" cy="133350"/>
            </a:xfrm>
            <a:custGeom>
              <a:avLst/>
              <a:gdLst>
                <a:gd name="T0" fmla="*/ 84 w 84"/>
                <a:gd name="T1" fmla="*/ 167 h 167"/>
                <a:gd name="T2" fmla="*/ 0 w 84"/>
                <a:gd name="T3" fmla="*/ 167 h 167"/>
                <a:gd name="T4" fmla="*/ 0 w 84"/>
                <a:gd name="T5" fmla="*/ 0 h 167"/>
                <a:gd name="T6" fmla="*/ 84 w 84"/>
                <a:gd name="T7" fmla="*/ 5 h 167"/>
                <a:gd name="T8" fmla="*/ 84 w 84"/>
                <a:gd name="T9" fmla="*/ 167 h 167"/>
              </a:gdLst>
              <a:ahLst/>
              <a:cxnLst>
                <a:cxn ang="0">
                  <a:pos x="T0" y="T1"/>
                </a:cxn>
                <a:cxn ang="0">
                  <a:pos x="T2" y="T3"/>
                </a:cxn>
                <a:cxn ang="0">
                  <a:pos x="T4" y="T5"/>
                </a:cxn>
                <a:cxn ang="0">
                  <a:pos x="T6" y="T7"/>
                </a:cxn>
                <a:cxn ang="0">
                  <a:pos x="T8" y="T9"/>
                </a:cxn>
              </a:cxnLst>
              <a:rect l="0" t="0" r="r" b="b"/>
              <a:pathLst>
                <a:path w="84" h="167">
                  <a:moveTo>
                    <a:pt x="84" y="167"/>
                  </a:moveTo>
                  <a:lnTo>
                    <a:pt x="0" y="167"/>
                  </a:lnTo>
                  <a:lnTo>
                    <a:pt x="0" y="0"/>
                  </a:lnTo>
                  <a:lnTo>
                    <a:pt x="84" y="5"/>
                  </a:lnTo>
                  <a:lnTo>
                    <a:pt x="84"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3" name="Rectangle 982"/>
            <p:cNvSpPr>
              <a:spLocks noChangeArrowheads="1"/>
            </p:cNvSpPr>
            <p:nvPr/>
          </p:nvSpPr>
          <p:spPr bwMode="auto">
            <a:xfrm>
              <a:off x="5651500" y="1033463"/>
              <a:ext cx="68263" cy="133350"/>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4" name="Freeform 983"/>
            <p:cNvSpPr>
              <a:spLocks/>
            </p:cNvSpPr>
            <p:nvPr/>
          </p:nvSpPr>
          <p:spPr bwMode="auto">
            <a:xfrm>
              <a:off x="5675312" y="1123950"/>
              <a:ext cx="22225" cy="22225"/>
            </a:xfrm>
            <a:custGeom>
              <a:avLst/>
              <a:gdLst>
                <a:gd name="T0" fmla="*/ 0 w 29"/>
                <a:gd name="T1" fmla="*/ 15 h 29"/>
                <a:gd name="T2" fmla="*/ 0 w 29"/>
                <a:gd name="T3" fmla="*/ 15 h 29"/>
                <a:gd name="T4" fmla="*/ 2 w 29"/>
                <a:gd name="T5" fmla="*/ 9 h 29"/>
                <a:gd name="T6" fmla="*/ 3 w 29"/>
                <a:gd name="T7" fmla="*/ 6 h 29"/>
                <a:gd name="T8" fmla="*/ 9 w 29"/>
                <a:gd name="T9" fmla="*/ 2 h 29"/>
                <a:gd name="T10" fmla="*/ 14 w 29"/>
                <a:gd name="T11" fmla="*/ 0 h 29"/>
                <a:gd name="T12" fmla="*/ 14 w 29"/>
                <a:gd name="T13" fmla="*/ 0 h 29"/>
                <a:gd name="T14" fmla="*/ 20 w 29"/>
                <a:gd name="T15" fmla="*/ 2 h 29"/>
                <a:gd name="T16" fmla="*/ 23 w 29"/>
                <a:gd name="T17" fmla="*/ 6 h 29"/>
                <a:gd name="T18" fmla="*/ 27 w 29"/>
                <a:gd name="T19" fmla="*/ 9 h 29"/>
                <a:gd name="T20" fmla="*/ 29 w 29"/>
                <a:gd name="T21" fmla="*/ 15 h 29"/>
                <a:gd name="T22" fmla="*/ 29 w 29"/>
                <a:gd name="T23" fmla="*/ 15 h 29"/>
                <a:gd name="T24" fmla="*/ 27 w 29"/>
                <a:gd name="T25" fmla="*/ 20 h 29"/>
                <a:gd name="T26" fmla="*/ 23 w 29"/>
                <a:gd name="T27" fmla="*/ 25 h 29"/>
                <a:gd name="T28" fmla="*/ 20 w 29"/>
                <a:gd name="T29" fmla="*/ 29 h 29"/>
                <a:gd name="T30" fmla="*/ 14 w 29"/>
                <a:gd name="T31" fmla="*/ 29 h 29"/>
                <a:gd name="T32" fmla="*/ 14 w 29"/>
                <a:gd name="T33" fmla="*/ 29 h 29"/>
                <a:gd name="T34" fmla="*/ 9 w 29"/>
                <a:gd name="T35" fmla="*/ 29 h 29"/>
                <a:gd name="T36" fmla="*/ 3 w 29"/>
                <a:gd name="T37" fmla="*/ 25 h 29"/>
                <a:gd name="T38" fmla="*/ 2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2" y="9"/>
                  </a:lnTo>
                  <a:lnTo>
                    <a:pt x="3" y="6"/>
                  </a:lnTo>
                  <a:lnTo>
                    <a:pt x="9" y="2"/>
                  </a:lnTo>
                  <a:lnTo>
                    <a:pt x="14" y="0"/>
                  </a:lnTo>
                  <a:lnTo>
                    <a:pt x="14" y="0"/>
                  </a:lnTo>
                  <a:lnTo>
                    <a:pt x="20" y="2"/>
                  </a:lnTo>
                  <a:lnTo>
                    <a:pt x="23" y="6"/>
                  </a:lnTo>
                  <a:lnTo>
                    <a:pt x="27" y="9"/>
                  </a:lnTo>
                  <a:lnTo>
                    <a:pt x="29" y="15"/>
                  </a:lnTo>
                  <a:lnTo>
                    <a:pt x="29" y="15"/>
                  </a:lnTo>
                  <a:lnTo>
                    <a:pt x="27" y="20"/>
                  </a:lnTo>
                  <a:lnTo>
                    <a:pt x="23" y="25"/>
                  </a:lnTo>
                  <a:lnTo>
                    <a:pt x="20" y="29"/>
                  </a:lnTo>
                  <a:lnTo>
                    <a:pt x="14" y="29"/>
                  </a:lnTo>
                  <a:lnTo>
                    <a:pt x="14" y="29"/>
                  </a:lnTo>
                  <a:lnTo>
                    <a:pt x="9" y="29"/>
                  </a:lnTo>
                  <a:lnTo>
                    <a:pt x="3" y="25"/>
                  </a:lnTo>
                  <a:lnTo>
                    <a:pt x="2" y="20"/>
                  </a:lnTo>
                  <a:lnTo>
                    <a:pt x="0" y="15"/>
                  </a:lnTo>
                  <a:lnTo>
                    <a:pt x="0" y="15"/>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5" name="Freeform 984"/>
            <p:cNvSpPr>
              <a:spLocks/>
            </p:cNvSpPr>
            <p:nvPr/>
          </p:nvSpPr>
          <p:spPr bwMode="auto">
            <a:xfrm>
              <a:off x="5719762" y="985838"/>
              <a:ext cx="315913" cy="180975"/>
            </a:xfrm>
            <a:custGeom>
              <a:avLst/>
              <a:gdLst>
                <a:gd name="T0" fmla="*/ 382 w 400"/>
                <a:gd name="T1" fmla="*/ 102 h 226"/>
                <a:gd name="T2" fmla="*/ 380 w 400"/>
                <a:gd name="T3" fmla="*/ 102 h 226"/>
                <a:gd name="T4" fmla="*/ 213 w 400"/>
                <a:gd name="T5" fmla="*/ 102 h 226"/>
                <a:gd name="T6" fmla="*/ 213 w 400"/>
                <a:gd name="T7" fmla="*/ 91 h 226"/>
                <a:gd name="T8" fmla="*/ 349 w 400"/>
                <a:gd name="T9" fmla="*/ 91 h 226"/>
                <a:gd name="T10" fmla="*/ 353 w 400"/>
                <a:gd name="T11" fmla="*/ 91 h 226"/>
                <a:gd name="T12" fmla="*/ 355 w 400"/>
                <a:gd name="T13" fmla="*/ 91 h 226"/>
                <a:gd name="T14" fmla="*/ 364 w 400"/>
                <a:gd name="T15" fmla="*/ 84 h 226"/>
                <a:gd name="T16" fmla="*/ 367 w 400"/>
                <a:gd name="T17" fmla="*/ 73 h 226"/>
                <a:gd name="T18" fmla="*/ 367 w 400"/>
                <a:gd name="T19" fmla="*/ 66 h 226"/>
                <a:gd name="T20" fmla="*/ 356 w 400"/>
                <a:gd name="T21" fmla="*/ 57 h 226"/>
                <a:gd name="T22" fmla="*/ 349 w 400"/>
                <a:gd name="T23" fmla="*/ 55 h 226"/>
                <a:gd name="T24" fmla="*/ 184 w 400"/>
                <a:gd name="T25" fmla="*/ 55 h 226"/>
                <a:gd name="T26" fmla="*/ 184 w 400"/>
                <a:gd name="T27" fmla="*/ 43 h 226"/>
                <a:gd name="T28" fmla="*/ 249 w 400"/>
                <a:gd name="T29" fmla="*/ 43 h 226"/>
                <a:gd name="T30" fmla="*/ 258 w 400"/>
                <a:gd name="T31" fmla="*/ 41 h 226"/>
                <a:gd name="T32" fmla="*/ 268 w 400"/>
                <a:gd name="T33" fmla="*/ 30 h 226"/>
                <a:gd name="T34" fmla="*/ 268 w 400"/>
                <a:gd name="T35" fmla="*/ 21 h 226"/>
                <a:gd name="T36" fmla="*/ 268 w 400"/>
                <a:gd name="T37" fmla="*/ 0 h 226"/>
                <a:gd name="T38" fmla="*/ 247 w 400"/>
                <a:gd name="T39" fmla="*/ 0 h 226"/>
                <a:gd name="T40" fmla="*/ 65 w 400"/>
                <a:gd name="T41" fmla="*/ 0 h 226"/>
                <a:gd name="T42" fmla="*/ 40 w 400"/>
                <a:gd name="T43" fmla="*/ 3 h 226"/>
                <a:gd name="T44" fmla="*/ 18 w 400"/>
                <a:gd name="T45" fmla="*/ 18 h 226"/>
                <a:gd name="T46" fmla="*/ 6 w 400"/>
                <a:gd name="T47" fmla="*/ 39 h 226"/>
                <a:gd name="T48" fmla="*/ 0 w 400"/>
                <a:gd name="T49" fmla="*/ 64 h 226"/>
                <a:gd name="T50" fmla="*/ 0 w 400"/>
                <a:gd name="T51" fmla="*/ 226 h 226"/>
                <a:gd name="T52" fmla="*/ 324 w 400"/>
                <a:gd name="T53" fmla="*/ 226 h 226"/>
                <a:gd name="T54" fmla="*/ 337 w 400"/>
                <a:gd name="T55" fmla="*/ 223 h 226"/>
                <a:gd name="T56" fmla="*/ 342 w 400"/>
                <a:gd name="T57" fmla="*/ 210 h 226"/>
                <a:gd name="T58" fmla="*/ 340 w 400"/>
                <a:gd name="T59" fmla="*/ 203 h 226"/>
                <a:gd name="T60" fmla="*/ 331 w 400"/>
                <a:gd name="T61" fmla="*/ 194 h 226"/>
                <a:gd name="T62" fmla="*/ 324 w 400"/>
                <a:gd name="T63" fmla="*/ 192 h 226"/>
                <a:gd name="T64" fmla="*/ 213 w 400"/>
                <a:gd name="T65" fmla="*/ 192 h 226"/>
                <a:gd name="T66" fmla="*/ 213 w 400"/>
                <a:gd name="T67" fmla="*/ 183 h 226"/>
                <a:gd name="T68" fmla="*/ 349 w 400"/>
                <a:gd name="T69" fmla="*/ 183 h 226"/>
                <a:gd name="T70" fmla="*/ 353 w 400"/>
                <a:gd name="T71" fmla="*/ 181 h 226"/>
                <a:gd name="T72" fmla="*/ 364 w 400"/>
                <a:gd name="T73" fmla="*/ 176 h 226"/>
                <a:gd name="T74" fmla="*/ 367 w 400"/>
                <a:gd name="T75" fmla="*/ 165 h 226"/>
                <a:gd name="T76" fmla="*/ 367 w 400"/>
                <a:gd name="T77" fmla="*/ 158 h 226"/>
                <a:gd name="T78" fmla="*/ 356 w 400"/>
                <a:gd name="T79" fmla="*/ 147 h 226"/>
                <a:gd name="T80" fmla="*/ 349 w 400"/>
                <a:gd name="T81" fmla="*/ 147 h 226"/>
                <a:gd name="T82" fmla="*/ 213 w 400"/>
                <a:gd name="T83" fmla="*/ 147 h 226"/>
                <a:gd name="T84" fmla="*/ 213 w 400"/>
                <a:gd name="T85" fmla="*/ 138 h 226"/>
                <a:gd name="T86" fmla="*/ 380 w 400"/>
                <a:gd name="T87" fmla="*/ 138 h 226"/>
                <a:gd name="T88" fmla="*/ 385 w 400"/>
                <a:gd name="T89" fmla="*/ 136 h 226"/>
                <a:gd name="T90" fmla="*/ 396 w 400"/>
                <a:gd name="T91" fmla="*/ 131 h 226"/>
                <a:gd name="T92" fmla="*/ 400 w 400"/>
                <a:gd name="T93" fmla="*/ 120 h 226"/>
                <a:gd name="T94" fmla="*/ 398 w 400"/>
                <a:gd name="T95" fmla="*/ 113 h 226"/>
                <a:gd name="T96" fmla="*/ 389 w 400"/>
                <a:gd name="T97" fmla="*/ 102 h 226"/>
                <a:gd name="T98" fmla="*/ 382 w 400"/>
                <a:gd name="T99" fmla="*/ 10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0" h="226">
                  <a:moveTo>
                    <a:pt x="382" y="102"/>
                  </a:moveTo>
                  <a:lnTo>
                    <a:pt x="382" y="102"/>
                  </a:lnTo>
                  <a:lnTo>
                    <a:pt x="382" y="102"/>
                  </a:lnTo>
                  <a:lnTo>
                    <a:pt x="380" y="102"/>
                  </a:lnTo>
                  <a:lnTo>
                    <a:pt x="380" y="102"/>
                  </a:lnTo>
                  <a:lnTo>
                    <a:pt x="213" y="102"/>
                  </a:lnTo>
                  <a:lnTo>
                    <a:pt x="213" y="102"/>
                  </a:lnTo>
                  <a:lnTo>
                    <a:pt x="213" y="91"/>
                  </a:lnTo>
                  <a:lnTo>
                    <a:pt x="213" y="91"/>
                  </a:lnTo>
                  <a:lnTo>
                    <a:pt x="349" y="91"/>
                  </a:lnTo>
                  <a:lnTo>
                    <a:pt x="349" y="91"/>
                  </a:lnTo>
                  <a:lnTo>
                    <a:pt x="353" y="91"/>
                  </a:lnTo>
                  <a:lnTo>
                    <a:pt x="355" y="91"/>
                  </a:lnTo>
                  <a:lnTo>
                    <a:pt x="355" y="91"/>
                  </a:lnTo>
                  <a:lnTo>
                    <a:pt x="360" y="88"/>
                  </a:lnTo>
                  <a:lnTo>
                    <a:pt x="364" y="84"/>
                  </a:lnTo>
                  <a:lnTo>
                    <a:pt x="367" y="79"/>
                  </a:lnTo>
                  <a:lnTo>
                    <a:pt x="367" y="73"/>
                  </a:lnTo>
                  <a:lnTo>
                    <a:pt x="367" y="73"/>
                  </a:lnTo>
                  <a:lnTo>
                    <a:pt x="367" y="66"/>
                  </a:lnTo>
                  <a:lnTo>
                    <a:pt x="362" y="61"/>
                  </a:lnTo>
                  <a:lnTo>
                    <a:pt x="356" y="57"/>
                  </a:lnTo>
                  <a:lnTo>
                    <a:pt x="349" y="55"/>
                  </a:lnTo>
                  <a:lnTo>
                    <a:pt x="349" y="55"/>
                  </a:lnTo>
                  <a:lnTo>
                    <a:pt x="349" y="55"/>
                  </a:lnTo>
                  <a:lnTo>
                    <a:pt x="184" y="55"/>
                  </a:lnTo>
                  <a:lnTo>
                    <a:pt x="184" y="55"/>
                  </a:lnTo>
                  <a:lnTo>
                    <a:pt x="184" y="43"/>
                  </a:lnTo>
                  <a:lnTo>
                    <a:pt x="184" y="43"/>
                  </a:lnTo>
                  <a:lnTo>
                    <a:pt x="249" y="43"/>
                  </a:lnTo>
                  <a:lnTo>
                    <a:pt x="249" y="43"/>
                  </a:lnTo>
                  <a:lnTo>
                    <a:pt x="258" y="41"/>
                  </a:lnTo>
                  <a:lnTo>
                    <a:pt x="263" y="36"/>
                  </a:lnTo>
                  <a:lnTo>
                    <a:pt x="268" y="30"/>
                  </a:lnTo>
                  <a:lnTo>
                    <a:pt x="268" y="21"/>
                  </a:lnTo>
                  <a:lnTo>
                    <a:pt x="268" y="21"/>
                  </a:lnTo>
                  <a:lnTo>
                    <a:pt x="268" y="0"/>
                  </a:lnTo>
                  <a:lnTo>
                    <a:pt x="268" y="0"/>
                  </a:lnTo>
                  <a:lnTo>
                    <a:pt x="247" y="0"/>
                  </a:lnTo>
                  <a:lnTo>
                    <a:pt x="247" y="0"/>
                  </a:lnTo>
                  <a:lnTo>
                    <a:pt x="65" y="0"/>
                  </a:lnTo>
                  <a:lnTo>
                    <a:pt x="65" y="0"/>
                  </a:lnTo>
                  <a:lnTo>
                    <a:pt x="51" y="0"/>
                  </a:lnTo>
                  <a:lnTo>
                    <a:pt x="40" y="3"/>
                  </a:lnTo>
                  <a:lnTo>
                    <a:pt x="29" y="11"/>
                  </a:lnTo>
                  <a:lnTo>
                    <a:pt x="18" y="18"/>
                  </a:lnTo>
                  <a:lnTo>
                    <a:pt x="11" y="27"/>
                  </a:lnTo>
                  <a:lnTo>
                    <a:pt x="6" y="39"/>
                  </a:lnTo>
                  <a:lnTo>
                    <a:pt x="2" y="50"/>
                  </a:lnTo>
                  <a:lnTo>
                    <a:pt x="0" y="64"/>
                  </a:lnTo>
                  <a:lnTo>
                    <a:pt x="0" y="64"/>
                  </a:lnTo>
                  <a:lnTo>
                    <a:pt x="0" y="226"/>
                  </a:lnTo>
                  <a:lnTo>
                    <a:pt x="324" y="226"/>
                  </a:lnTo>
                  <a:lnTo>
                    <a:pt x="324" y="226"/>
                  </a:lnTo>
                  <a:lnTo>
                    <a:pt x="331" y="226"/>
                  </a:lnTo>
                  <a:lnTo>
                    <a:pt x="337" y="223"/>
                  </a:lnTo>
                  <a:lnTo>
                    <a:pt x="340" y="217"/>
                  </a:lnTo>
                  <a:lnTo>
                    <a:pt x="342" y="210"/>
                  </a:lnTo>
                  <a:lnTo>
                    <a:pt x="342" y="210"/>
                  </a:lnTo>
                  <a:lnTo>
                    <a:pt x="340" y="203"/>
                  </a:lnTo>
                  <a:lnTo>
                    <a:pt x="337" y="197"/>
                  </a:lnTo>
                  <a:lnTo>
                    <a:pt x="331" y="194"/>
                  </a:lnTo>
                  <a:lnTo>
                    <a:pt x="324" y="192"/>
                  </a:lnTo>
                  <a:lnTo>
                    <a:pt x="324" y="192"/>
                  </a:lnTo>
                  <a:lnTo>
                    <a:pt x="213" y="192"/>
                  </a:lnTo>
                  <a:lnTo>
                    <a:pt x="213" y="192"/>
                  </a:lnTo>
                  <a:lnTo>
                    <a:pt x="213" y="183"/>
                  </a:lnTo>
                  <a:lnTo>
                    <a:pt x="213" y="183"/>
                  </a:lnTo>
                  <a:lnTo>
                    <a:pt x="349" y="183"/>
                  </a:lnTo>
                  <a:lnTo>
                    <a:pt x="349" y="183"/>
                  </a:lnTo>
                  <a:lnTo>
                    <a:pt x="353" y="181"/>
                  </a:lnTo>
                  <a:lnTo>
                    <a:pt x="353" y="181"/>
                  </a:lnTo>
                  <a:lnTo>
                    <a:pt x="360" y="180"/>
                  </a:lnTo>
                  <a:lnTo>
                    <a:pt x="364" y="176"/>
                  </a:lnTo>
                  <a:lnTo>
                    <a:pt x="367" y="171"/>
                  </a:lnTo>
                  <a:lnTo>
                    <a:pt x="367" y="165"/>
                  </a:lnTo>
                  <a:lnTo>
                    <a:pt x="367" y="165"/>
                  </a:lnTo>
                  <a:lnTo>
                    <a:pt x="367" y="158"/>
                  </a:lnTo>
                  <a:lnTo>
                    <a:pt x="362" y="153"/>
                  </a:lnTo>
                  <a:lnTo>
                    <a:pt x="356" y="147"/>
                  </a:lnTo>
                  <a:lnTo>
                    <a:pt x="349" y="147"/>
                  </a:lnTo>
                  <a:lnTo>
                    <a:pt x="349" y="147"/>
                  </a:lnTo>
                  <a:lnTo>
                    <a:pt x="213" y="147"/>
                  </a:lnTo>
                  <a:lnTo>
                    <a:pt x="213" y="147"/>
                  </a:lnTo>
                  <a:lnTo>
                    <a:pt x="213" y="138"/>
                  </a:lnTo>
                  <a:lnTo>
                    <a:pt x="213" y="138"/>
                  </a:lnTo>
                  <a:lnTo>
                    <a:pt x="380" y="138"/>
                  </a:lnTo>
                  <a:lnTo>
                    <a:pt x="380" y="138"/>
                  </a:lnTo>
                  <a:lnTo>
                    <a:pt x="385" y="136"/>
                  </a:lnTo>
                  <a:lnTo>
                    <a:pt x="385" y="136"/>
                  </a:lnTo>
                  <a:lnTo>
                    <a:pt x="391" y="135"/>
                  </a:lnTo>
                  <a:lnTo>
                    <a:pt x="396" y="131"/>
                  </a:lnTo>
                  <a:lnTo>
                    <a:pt x="398" y="126"/>
                  </a:lnTo>
                  <a:lnTo>
                    <a:pt x="400" y="120"/>
                  </a:lnTo>
                  <a:lnTo>
                    <a:pt x="400" y="120"/>
                  </a:lnTo>
                  <a:lnTo>
                    <a:pt x="398" y="113"/>
                  </a:lnTo>
                  <a:lnTo>
                    <a:pt x="394" y="106"/>
                  </a:lnTo>
                  <a:lnTo>
                    <a:pt x="389" y="102"/>
                  </a:lnTo>
                  <a:lnTo>
                    <a:pt x="382" y="102"/>
                  </a:lnTo>
                  <a:lnTo>
                    <a:pt x="382" y="102"/>
                  </a:lnTo>
                  <a:close/>
                </a:path>
              </a:pathLst>
            </a:custGeom>
            <a:solidFill>
              <a:srgbClr val="D7B3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6" name="Freeform 985"/>
            <p:cNvSpPr>
              <a:spLocks/>
            </p:cNvSpPr>
            <p:nvPr/>
          </p:nvSpPr>
          <p:spPr bwMode="auto">
            <a:xfrm>
              <a:off x="5978525" y="1106488"/>
              <a:ext cx="22225" cy="22225"/>
            </a:xfrm>
            <a:custGeom>
              <a:avLst/>
              <a:gdLst>
                <a:gd name="T0" fmla="*/ 27 w 27"/>
                <a:gd name="T1" fmla="*/ 0 h 29"/>
                <a:gd name="T2" fmla="*/ 27 w 27"/>
                <a:gd name="T3" fmla="*/ 0 h 29"/>
                <a:gd name="T4" fmla="*/ 14 w 27"/>
                <a:gd name="T5" fmla="*/ 0 h 29"/>
                <a:gd name="T6" fmla="*/ 14 w 27"/>
                <a:gd name="T7" fmla="*/ 0 h 29"/>
                <a:gd name="T8" fmla="*/ 9 w 27"/>
                <a:gd name="T9" fmla="*/ 0 h 29"/>
                <a:gd name="T10" fmla="*/ 3 w 27"/>
                <a:gd name="T11" fmla="*/ 3 h 29"/>
                <a:gd name="T12" fmla="*/ 1 w 27"/>
                <a:gd name="T13" fmla="*/ 9 h 29"/>
                <a:gd name="T14" fmla="*/ 0 w 27"/>
                <a:gd name="T15" fmla="*/ 14 h 29"/>
                <a:gd name="T16" fmla="*/ 0 w 27"/>
                <a:gd name="T17" fmla="*/ 14 h 29"/>
                <a:gd name="T18" fmla="*/ 1 w 27"/>
                <a:gd name="T19" fmla="*/ 20 h 29"/>
                <a:gd name="T20" fmla="*/ 3 w 27"/>
                <a:gd name="T21" fmla="*/ 25 h 29"/>
                <a:gd name="T22" fmla="*/ 9 w 27"/>
                <a:gd name="T23" fmla="*/ 27 h 29"/>
                <a:gd name="T24" fmla="*/ 14 w 27"/>
                <a:gd name="T25" fmla="*/ 29 h 29"/>
                <a:gd name="T26" fmla="*/ 14 w 27"/>
                <a:gd name="T27" fmla="*/ 29 h 29"/>
                <a:gd name="T28" fmla="*/ 27 w 27"/>
                <a:gd name="T29" fmla="*/ 29 h 29"/>
                <a:gd name="T30" fmla="*/ 27 w 27"/>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9">
                  <a:moveTo>
                    <a:pt x="27" y="0"/>
                  </a:moveTo>
                  <a:lnTo>
                    <a:pt x="27" y="0"/>
                  </a:lnTo>
                  <a:lnTo>
                    <a:pt x="14" y="0"/>
                  </a:lnTo>
                  <a:lnTo>
                    <a:pt x="14" y="0"/>
                  </a:lnTo>
                  <a:lnTo>
                    <a:pt x="9" y="0"/>
                  </a:lnTo>
                  <a:lnTo>
                    <a:pt x="3" y="3"/>
                  </a:lnTo>
                  <a:lnTo>
                    <a:pt x="1" y="9"/>
                  </a:lnTo>
                  <a:lnTo>
                    <a:pt x="0" y="14"/>
                  </a:lnTo>
                  <a:lnTo>
                    <a:pt x="0" y="14"/>
                  </a:lnTo>
                  <a:lnTo>
                    <a:pt x="1" y="20"/>
                  </a:lnTo>
                  <a:lnTo>
                    <a:pt x="3" y="25"/>
                  </a:lnTo>
                  <a:lnTo>
                    <a:pt x="9" y="27"/>
                  </a:lnTo>
                  <a:lnTo>
                    <a:pt x="14" y="29"/>
                  </a:lnTo>
                  <a:lnTo>
                    <a:pt x="14" y="29"/>
                  </a:lnTo>
                  <a:lnTo>
                    <a:pt x="27" y="29"/>
                  </a:lnTo>
                  <a:lnTo>
                    <a:pt x="27"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7" name="Freeform 986"/>
            <p:cNvSpPr>
              <a:spLocks/>
            </p:cNvSpPr>
            <p:nvPr/>
          </p:nvSpPr>
          <p:spPr bwMode="auto">
            <a:xfrm>
              <a:off x="5954712" y="1141413"/>
              <a:ext cx="23813" cy="23813"/>
            </a:xfrm>
            <a:custGeom>
              <a:avLst/>
              <a:gdLst>
                <a:gd name="T0" fmla="*/ 31 w 31"/>
                <a:gd name="T1" fmla="*/ 0 h 28"/>
                <a:gd name="T2" fmla="*/ 31 w 31"/>
                <a:gd name="T3" fmla="*/ 0 h 28"/>
                <a:gd name="T4" fmla="*/ 15 w 31"/>
                <a:gd name="T5" fmla="*/ 0 h 28"/>
                <a:gd name="T6" fmla="*/ 15 w 31"/>
                <a:gd name="T7" fmla="*/ 0 h 28"/>
                <a:gd name="T8" fmla="*/ 9 w 31"/>
                <a:gd name="T9" fmla="*/ 0 h 28"/>
                <a:gd name="T10" fmla="*/ 6 w 31"/>
                <a:gd name="T11" fmla="*/ 3 h 28"/>
                <a:gd name="T12" fmla="*/ 2 w 31"/>
                <a:gd name="T13" fmla="*/ 7 h 28"/>
                <a:gd name="T14" fmla="*/ 0 w 31"/>
                <a:gd name="T15" fmla="*/ 12 h 28"/>
                <a:gd name="T16" fmla="*/ 0 w 31"/>
                <a:gd name="T17" fmla="*/ 12 h 28"/>
                <a:gd name="T18" fmla="*/ 2 w 31"/>
                <a:gd name="T19" fmla="*/ 19 h 28"/>
                <a:gd name="T20" fmla="*/ 6 w 31"/>
                <a:gd name="T21" fmla="*/ 25 h 28"/>
                <a:gd name="T22" fmla="*/ 9 w 31"/>
                <a:gd name="T23" fmla="*/ 27 h 28"/>
                <a:gd name="T24" fmla="*/ 15 w 31"/>
                <a:gd name="T25" fmla="*/ 28 h 28"/>
                <a:gd name="T26" fmla="*/ 15 w 31"/>
                <a:gd name="T27" fmla="*/ 28 h 28"/>
                <a:gd name="T28" fmla="*/ 31 w 31"/>
                <a:gd name="T29" fmla="*/ 28 h 28"/>
                <a:gd name="T30" fmla="*/ 31 w 31"/>
                <a:gd name="T3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28">
                  <a:moveTo>
                    <a:pt x="31" y="0"/>
                  </a:moveTo>
                  <a:lnTo>
                    <a:pt x="31" y="0"/>
                  </a:lnTo>
                  <a:lnTo>
                    <a:pt x="15" y="0"/>
                  </a:lnTo>
                  <a:lnTo>
                    <a:pt x="15" y="0"/>
                  </a:lnTo>
                  <a:lnTo>
                    <a:pt x="9" y="0"/>
                  </a:lnTo>
                  <a:lnTo>
                    <a:pt x="6" y="3"/>
                  </a:lnTo>
                  <a:lnTo>
                    <a:pt x="2" y="7"/>
                  </a:lnTo>
                  <a:lnTo>
                    <a:pt x="0" y="12"/>
                  </a:lnTo>
                  <a:lnTo>
                    <a:pt x="0" y="12"/>
                  </a:lnTo>
                  <a:lnTo>
                    <a:pt x="2" y="19"/>
                  </a:lnTo>
                  <a:lnTo>
                    <a:pt x="6" y="25"/>
                  </a:lnTo>
                  <a:lnTo>
                    <a:pt x="9" y="27"/>
                  </a:lnTo>
                  <a:lnTo>
                    <a:pt x="15" y="28"/>
                  </a:lnTo>
                  <a:lnTo>
                    <a:pt x="15" y="28"/>
                  </a:lnTo>
                  <a:lnTo>
                    <a:pt x="31" y="28"/>
                  </a:lnTo>
                  <a:lnTo>
                    <a:pt x="31"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8" name="Freeform 987"/>
            <p:cNvSpPr>
              <a:spLocks/>
            </p:cNvSpPr>
            <p:nvPr/>
          </p:nvSpPr>
          <p:spPr bwMode="auto">
            <a:xfrm>
              <a:off x="6000750" y="1069975"/>
              <a:ext cx="23813" cy="23813"/>
            </a:xfrm>
            <a:custGeom>
              <a:avLst/>
              <a:gdLst>
                <a:gd name="T0" fmla="*/ 30 w 30"/>
                <a:gd name="T1" fmla="*/ 0 h 29"/>
                <a:gd name="T2" fmla="*/ 30 w 30"/>
                <a:gd name="T3" fmla="*/ 0 h 29"/>
                <a:gd name="T4" fmla="*/ 16 w 30"/>
                <a:gd name="T5" fmla="*/ 0 h 29"/>
                <a:gd name="T6" fmla="*/ 16 w 30"/>
                <a:gd name="T7" fmla="*/ 0 h 29"/>
                <a:gd name="T8" fmla="*/ 10 w 30"/>
                <a:gd name="T9" fmla="*/ 0 h 29"/>
                <a:gd name="T10" fmla="*/ 5 w 30"/>
                <a:gd name="T11" fmla="*/ 3 h 29"/>
                <a:gd name="T12" fmla="*/ 1 w 30"/>
                <a:gd name="T13" fmla="*/ 9 h 29"/>
                <a:gd name="T14" fmla="*/ 0 w 30"/>
                <a:gd name="T15" fmla="*/ 14 h 29"/>
                <a:gd name="T16" fmla="*/ 0 w 30"/>
                <a:gd name="T17" fmla="*/ 14 h 29"/>
                <a:gd name="T18" fmla="*/ 1 w 30"/>
                <a:gd name="T19" fmla="*/ 20 h 29"/>
                <a:gd name="T20" fmla="*/ 5 w 30"/>
                <a:gd name="T21" fmla="*/ 23 h 29"/>
                <a:gd name="T22" fmla="*/ 10 w 30"/>
                <a:gd name="T23" fmla="*/ 27 h 29"/>
                <a:gd name="T24" fmla="*/ 16 w 30"/>
                <a:gd name="T25" fmla="*/ 29 h 29"/>
                <a:gd name="T26" fmla="*/ 16 w 30"/>
                <a:gd name="T27" fmla="*/ 29 h 29"/>
                <a:gd name="T28" fmla="*/ 30 w 30"/>
                <a:gd name="T29" fmla="*/ 29 h 29"/>
                <a:gd name="T30" fmla="*/ 30 w 30"/>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29">
                  <a:moveTo>
                    <a:pt x="30" y="0"/>
                  </a:moveTo>
                  <a:lnTo>
                    <a:pt x="30" y="0"/>
                  </a:lnTo>
                  <a:lnTo>
                    <a:pt x="16" y="0"/>
                  </a:lnTo>
                  <a:lnTo>
                    <a:pt x="16" y="0"/>
                  </a:lnTo>
                  <a:lnTo>
                    <a:pt x="10" y="0"/>
                  </a:lnTo>
                  <a:lnTo>
                    <a:pt x="5" y="3"/>
                  </a:lnTo>
                  <a:lnTo>
                    <a:pt x="1" y="9"/>
                  </a:lnTo>
                  <a:lnTo>
                    <a:pt x="0" y="14"/>
                  </a:lnTo>
                  <a:lnTo>
                    <a:pt x="0" y="14"/>
                  </a:lnTo>
                  <a:lnTo>
                    <a:pt x="1" y="20"/>
                  </a:lnTo>
                  <a:lnTo>
                    <a:pt x="5" y="23"/>
                  </a:lnTo>
                  <a:lnTo>
                    <a:pt x="10" y="27"/>
                  </a:lnTo>
                  <a:lnTo>
                    <a:pt x="16" y="29"/>
                  </a:lnTo>
                  <a:lnTo>
                    <a:pt x="16" y="29"/>
                  </a:lnTo>
                  <a:lnTo>
                    <a:pt x="30" y="29"/>
                  </a:lnTo>
                  <a:lnTo>
                    <a:pt x="3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9" name="Freeform 988"/>
            <p:cNvSpPr>
              <a:spLocks/>
            </p:cNvSpPr>
            <p:nvPr/>
          </p:nvSpPr>
          <p:spPr bwMode="auto">
            <a:xfrm>
              <a:off x="5976937" y="1033463"/>
              <a:ext cx="23813" cy="22225"/>
            </a:xfrm>
            <a:custGeom>
              <a:avLst/>
              <a:gdLst>
                <a:gd name="T0" fmla="*/ 29 w 29"/>
                <a:gd name="T1" fmla="*/ 0 h 29"/>
                <a:gd name="T2" fmla="*/ 29 w 29"/>
                <a:gd name="T3" fmla="*/ 0 h 29"/>
                <a:gd name="T4" fmla="*/ 14 w 29"/>
                <a:gd name="T5" fmla="*/ 0 h 29"/>
                <a:gd name="T6" fmla="*/ 14 w 29"/>
                <a:gd name="T7" fmla="*/ 0 h 29"/>
                <a:gd name="T8" fmla="*/ 9 w 29"/>
                <a:gd name="T9" fmla="*/ 2 h 29"/>
                <a:gd name="T10" fmla="*/ 3 w 29"/>
                <a:gd name="T11" fmla="*/ 5 h 29"/>
                <a:gd name="T12" fmla="*/ 0 w 29"/>
                <a:gd name="T13" fmla="*/ 9 h 29"/>
                <a:gd name="T14" fmla="*/ 0 w 29"/>
                <a:gd name="T15" fmla="*/ 14 h 29"/>
                <a:gd name="T16" fmla="*/ 0 w 29"/>
                <a:gd name="T17" fmla="*/ 14 h 29"/>
                <a:gd name="T18" fmla="*/ 0 w 29"/>
                <a:gd name="T19" fmla="*/ 22 h 29"/>
                <a:gd name="T20" fmla="*/ 3 w 29"/>
                <a:gd name="T21" fmla="*/ 25 h 29"/>
                <a:gd name="T22" fmla="*/ 9 w 29"/>
                <a:gd name="T23" fmla="*/ 29 h 29"/>
                <a:gd name="T24" fmla="*/ 14 w 29"/>
                <a:gd name="T25" fmla="*/ 29 h 29"/>
                <a:gd name="T26" fmla="*/ 14 w 29"/>
                <a:gd name="T27" fmla="*/ 29 h 29"/>
                <a:gd name="T28" fmla="*/ 29 w 29"/>
                <a:gd name="T29" fmla="*/ 29 h 29"/>
                <a:gd name="T30" fmla="*/ 29 w 29"/>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29">
                  <a:moveTo>
                    <a:pt x="29" y="0"/>
                  </a:moveTo>
                  <a:lnTo>
                    <a:pt x="29" y="0"/>
                  </a:lnTo>
                  <a:lnTo>
                    <a:pt x="14" y="0"/>
                  </a:lnTo>
                  <a:lnTo>
                    <a:pt x="14" y="0"/>
                  </a:lnTo>
                  <a:lnTo>
                    <a:pt x="9" y="2"/>
                  </a:lnTo>
                  <a:lnTo>
                    <a:pt x="3" y="5"/>
                  </a:lnTo>
                  <a:lnTo>
                    <a:pt x="0" y="9"/>
                  </a:lnTo>
                  <a:lnTo>
                    <a:pt x="0" y="14"/>
                  </a:lnTo>
                  <a:lnTo>
                    <a:pt x="0" y="14"/>
                  </a:lnTo>
                  <a:lnTo>
                    <a:pt x="0" y="22"/>
                  </a:lnTo>
                  <a:lnTo>
                    <a:pt x="3" y="25"/>
                  </a:lnTo>
                  <a:lnTo>
                    <a:pt x="9" y="29"/>
                  </a:lnTo>
                  <a:lnTo>
                    <a:pt x="14" y="29"/>
                  </a:lnTo>
                  <a:lnTo>
                    <a:pt x="14" y="29"/>
                  </a:lnTo>
                  <a:lnTo>
                    <a:pt x="29" y="29"/>
                  </a:lnTo>
                  <a:lnTo>
                    <a:pt x="29"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0" name="Freeform 989"/>
            <p:cNvSpPr>
              <a:spLocks/>
            </p:cNvSpPr>
            <p:nvPr/>
          </p:nvSpPr>
          <p:spPr bwMode="auto">
            <a:xfrm>
              <a:off x="5895975" y="985838"/>
              <a:ext cx="31750" cy="15875"/>
            </a:xfrm>
            <a:custGeom>
              <a:avLst/>
              <a:gdLst>
                <a:gd name="T0" fmla="*/ 0 w 40"/>
                <a:gd name="T1" fmla="*/ 0 h 19"/>
                <a:gd name="T2" fmla="*/ 0 w 40"/>
                <a:gd name="T3" fmla="*/ 0 h 19"/>
                <a:gd name="T4" fmla="*/ 2 w 40"/>
                <a:gd name="T5" fmla="*/ 7 h 19"/>
                <a:gd name="T6" fmla="*/ 6 w 40"/>
                <a:gd name="T7" fmla="*/ 12 h 19"/>
                <a:gd name="T8" fmla="*/ 11 w 40"/>
                <a:gd name="T9" fmla="*/ 18 h 19"/>
                <a:gd name="T10" fmla="*/ 18 w 40"/>
                <a:gd name="T11" fmla="*/ 19 h 19"/>
                <a:gd name="T12" fmla="*/ 18 w 40"/>
                <a:gd name="T13" fmla="*/ 19 h 19"/>
                <a:gd name="T14" fmla="*/ 40 w 40"/>
                <a:gd name="T15" fmla="*/ 19 h 19"/>
                <a:gd name="T16" fmla="*/ 40 w 40"/>
                <a:gd name="T17" fmla="*/ 19 h 19"/>
                <a:gd name="T18" fmla="*/ 40 w 40"/>
                <a:gd name="T19" fmla="*/ 0 h 19"/>
                <a:gd name="T20" fmla="*/ 0 w 40"/>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19">
                  <a:moveTo>
                    <a:pt x="0" y="0"/>
                  </a:moveTo>
                  <a:lnTo>
                    <a:pt x="0" y="0"/>
                  </a:lnTo>
                  <a:lnTo>
                    <a:pt x="2" y="7"/>
                  </a:lnTo>
                  <a:lnTo>
                    <a:pt x="6" y="12"/>
                  </a:lnTo>
                  <a:lnTo>
                    <a:pt x="11" y="18"/>
                  </a:lnTo>
                  <a:lnTo>
                    <a:pt x="18" y="19"/>
                  </a:lnTo>
                  <a:lnTo>
                    <a:pt x="18" y="19"/>
                  </a:lnTo>
                  <a:lnTo>
                    <a:pt x="40" y="19"/>
                  </a:lnTo>
                  <a:lnTo>
                    <a:pt x="40" y="19"/>
                  </a:lnTo>
                  <a:lnTo>
                    <a:pt x="40" y="0"/>
                  </a:lnTo>
                  <a:lnTo>
                    <a:pt x="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1" name="Rectangle 990"/>
            <p:cNvSpPr>
              <a:spLocks noChangeArrowheads="1"/>
            </p:cNvSpPr>
            <p:nvPr/>
          </p:nvSpPr>
          <p:spPr bwMode="auto">
            <a:xfrm>
              <a:off x="6380162" y="1033463"/>
              <a:ext cx="66675" cy="133350"/>
            </a:xfrm>
            <a:prstGeom prst="rect">
              <a:avLst/>
            </a:prstGeom>
            <a:solidFill>
              <a:srgbClr val="FF9D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2" name="Freeform 991"/>
            <p:cNvSpPr>
              <a:spLocks/>
            </p:cNvSpPr>
            <p:nvPr/>
          </p:nvSpPr>
          <p:spPr bwMode="auto">
            <a:xfrm>
              <a:off x="6062662" y="985838"/>
              <a:ext cx="317500" cy="180975"/>
            </a:xfrm>
            <a:custGeom>
              <a:avLst/>
              <a:gdLst>
                <a:gd name="T0" fmla="*/ 0 w 399"/>
                <a:gd name="T1" fmla="*/ 113 h 226"/>
                <a:gd name="T2" fmla="*/ 18 w 399"/>
                <a:gd name="T3" fmla="*/ 102 h 226"/>
                <a:gd name="T4" fmla="*/ 185 w 399"/>
                <a:gd name="T5" fmla="*/ 102 h 226"/>
                <a:gd name="T6" fmla="*/ 48 w 399"/>
                <a:gd name="T7" fmla="*/ 91 h 226"/>
                <a:gd name="T8" fmla="*/ 43 w 399"/>
                <a:gd name="T9" fmla="*/ 91 h 226"/>
                <a:gd name="T10" fmla="*/ 34 w 399"/>
                <a:gd name="T11" fmla="*/ 84 h 226"/>
                <a:gd name="T12" fmla="*/ 30 w 399"/>
                <a:gd name="T13" fmla="*/ 73 h 226"/>
                <a:gd name="T14" fmla="*/ 41 w 399"/>
                <a:gd name="T15" fmla="*/ 57 h 226"/>
                <a:gd name="T16" fmla="*/ 50 w 399"/>
                <a:gd name="T17" fmla="*/ 55 h 226"/>
                <a:gd name="T18" fmla="*/ 225 w 399"/>
                <a:gd name="T19" fmla="*/ 55 h 226"/>
                <a:gd name="T20" fmla="*/ 233 w 399"/>
                <a:gd name="T21" fmla="*/ 95 h 226"/>
                <a:gd name="T22" fmla="*/ 271 w 399"/>
                <a:gd name="T23" fmla="*/ 138 h 226"/>
                <a:gd name="T24" fmla="*/ 327 w 399"/>
                <a:gd name="T25" fmla="*/ 156 h 226"/>
                <a:gd name="T26" fmla="*/ 334 w 399"/>
                <a:gd name="T27" fmla="*/ 149 h 226"/>
                <a:gd name="T28" fmla="*/ 327 w 399"/>
                <a:gd name="T29" fmla="*/ 144 h 226"/>
                <a:gd name="T30" fmla="*/ 293 w 399"/>
                <a:gd name="T31" fmla="*/ 136 h 226"/>
                <a:gd name="T32" fmla="*/ 251 w 399"/>
                <a:gd name="T33" fmla="*/ 102 h 226"/>
                <a:gd name="T34" fmla="*/ 235 w 399"/>
                <a:gd name="T35" fmla="*/ 50 h 226"/>
                <a:gd name="T36" fmla="*/ 235 w 399"/>
                <a:gd name="T37" fmla="*/ 43 h 226"/>
                <a:gd name="T38" fmla="*/ 142 w 399"/>
                <a:gd name="T39" fmla="*/ 41 h 226"/>
                <a:gd name="T40" fmla="*/ 129 w 399"/>
                <a:gd name="T41" fmla="*/ 21 h 226"/>
                <a:gd name="T42" fmla="*/ 136 w 399"/>
                <a:gd name="T43" fmla="*/ 5 h 226"/>
                <a:gd name="T44" fmla="*/ 151 w 399"/>
                <a:gd name="T45" fmla="*/ 0 h 226"/>
                <a:gd name="T46" fmla="*/ 334 w 399"/>
                <a:gd name="T47" fmla="*/ 0 h 226"/>
                <a:gd name="T48" fmla="*/ 359 w 399"/>
                <a:gd name="T49" fmla="*/ 3 h 226"/>
                <a:gd name="T50" fmla="*/ 388 w 399"/>
                <a:gd name="T51" fmla="*/ 27 h 226"/>
                <a:gd name="T52" fmla="*/ 399 w 399"/>
                <a:gd name="T53" fmla="*/ 64 h 226"/>
                <a:gd name="T54" fmla="*/ 399 w 399"/>
                <a:gd name="T55" fmla="*/ 136 h 226"/>
                <a:gd name="T56" fmla="*/ 75 w 399"/>
                <a:gd name="T57" fmla="*/ 226 h 226"/>
                <a:gd name="T58" fmla="*/ 57 w 399"/>
                <a:gd name="T59" fmla="*/ 217 h 226"/>
                <a:gd name="T60" fmla="*/ 57 w 399"/>
                <a:gd name="T61" fmla="*/ 203 h 226"/>
                <a:gd name="T62" fmla="*/ 75 w 399"/>
                <a:gd name="T63" fmla="*/ 192 h 226"/>
                <a:gd name="T64" fmla="*/ 185 w 399"/>
                <a:gd name="T65" fmla="*/ 192 h 226"/>
                <a:gd name="T66" fmla="*/ 48 w 399"/>
                <a:gd name="T67" fmla="*/ 183 h 226"/>
                <a:gd name="T68" fmla="*/ 43 w 399"/>
                <a:gd name="T69" fmla="*/ 181 h 226"/>
                <a:gd name="T70" fmla="*/ 32 w 399"/>
                <a:gd name="T71" fmla="*/ 171 h 226"/>
                <a:gd name="T72" fmla="*/ 32 w 399"/>
                <a:gd name="T73" fmla="*/ 158 h 226"/>
                <a:gd name="T74" fmla="*/ 48 w 399"/>
                <a:gd name="T75" fmla="*/ 147 h 226"/>
                <a:gd name="T76" fmla="*/ 185 w 399"/>
                <a:gd name="T77" fmla="*/ 147 h 226"/>
                <a:gd name="T78" fmla="*/ 18 w 399"/>
                <a:gd name="T79" fmla="*/ 138 h 226"/>
                <a:gd name="T80" fmla="*/ 12 w 399"/>
                <a:gd name="T81" fmla="*/ 136 h 226"/>
                <a:gd name="T82" fmla="*/ 0 w 399"/>
                <a:gd name="T83" fmla="*/ 1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9" h="226">
                  <a:moveTo>
                    <a:pt x="0" y="120"/>
                  </a:moveTo>
                  <a:lnTo>
                    <a:pt x="0" y="120"/>
                  </a:lnTo>
                  <a:lnTo>
                    <a:pt x="0" y="113"/>
                  </a:lnTo>
                  <a:lnTo>
                    <a:pt x="5" y="106"/>
                  </a:lnTo>
                  <a:lnTo>
                    <a:pt x="11" y="102"/>
                  </a:lnTo>
                  <a:lnTo>
                    <a:pt x="18" y="102"/>
                  </a:lnTo>
                  <a:lnTo>
                    <a:pt x="18" y="102"/>
                  </a:lnTo>
                  <a:lnTo>
                    <a:pt x="185" y="102"/>
                  </a:lnTo>
                  <a:lnTo>
                    <a:pt x="185" y="102"/>
                  </a:lnTo>
                  <a:lnTo>
                    <a:pt x="185" y="91"/>
                  </a:lnTo>
                  <a:lnTo>
                    <a:pt x="185" y="91"/>
                  </a:lnTo>
                  <a:lnTo>
                    <a:pt x="48" y="91"/>
                  </a:lnTo>
                  <a:lnTo>
                    <a:pt x="48" y="91"/>
                  </a:lnTo>
                  <a:lnTo>
                    <a:pt x="47" y="91"/>
                  </a:lnTo>
                  <a:lnTo>
                    <a:pt x="43" y="91"/>
                  </a:lnTo>
                  <a:lnTo>
                    <a:pt x="43" y="91"/>
                  </a:lnTo>
                  <a:lnTo>
                    <a:pt x="38" y="88"/>
                  </a:lnTo>
                  <a:lnTo>
                    <a:pt x="34" y="84"/>
                  </a:lnTo>
                  <a:lnTo>
                    <a:pt x="32" y="79"/>
                  </a:lnTo>
                  <a:lnTo>
                    <a:pt x="30" y="73"/>
                  </a:lnTo>
                  <a:lnTo>
                    <a:pt x="30" y="73"/>
                  </a:lnTo>
                  <a:lnTo>
                    <a:pt x="32" y="66"/>
                  </a:lnTo>
                  <a:lnTo>
                    <a:pt x="36" y="61"/>
                  </a:lnTo>
                  <a:lnTo>
                    <a:pt x="41" y="57"/>
                  </a:lnTo>
                  <a:lnTo>
                    <a:pt x="48" y="55"/>
                  </a:lnTo>
                  <a:lnTo>
                    <a:pt x="50" y="55"/>
                  </a:lnTo>
                  <a:lnTo>
                    <a:pt x="50" y="55"/>
                  </a:lnTo>
                  <a:lnTo>
                    <a:pt x="185" y="55"/>
                  </a:lnTo>
                  <a:lnTo>
                    <a:pt x="185" y="55"/>
                  </a:lnTo>
                  <a:lnTo>
                    <a:pt x="225" y="55"/>
                  </a:lnTo>
                  <a:lnTo>
                    <a:pt x="225" y="55"/>
                  </a:lnTo>
                  <a:lnTo>
                    <a:pt x="226" y="77"/>
                  </a:lnTo>
                  <a:lnTo>
                    <a:pt x="233" y="95"/>
                  </a:lnTo>
                  <a:lnTo>
                    <a:pt x="244" y="111"/>
                  </a:lnTo>
                  <a:lnTo>
                    <a:pt x="257" y="127"/>
                  </a:lnTo>
                  <a:lnTo>
                    <a:pt x="271" y="138"/>
                  </a:lnTo>
                  <a:lnTo>
                    <a:pt x="289" y="147"/>
                  </a:lnTo>
                  <a:lnTo>
                    <a:pt x="307" y="154"/>
                  </a:lnTo>
                  <a:lnTo>
                    <a:pt x="327" y="156"/>
                  </a:lnTo>
                  <a:lnTo>
                    <a:pt x="327" y="156"/>
                  </a:lnTo>
                  <a:lnTo>
                    <a:pt x="332" y="154"/>
                  </a:lnTo>
                  <a:lnTo>
                    <a:pt x="334" y="149"/>
                  </a:lnTo>
                  <a:lnTo>
                    <a:pt x="334" y="149"/>
                  </a:lnTo>
                  <a:lnTo>
                    <a:pt x="332" y="145"/>
                  </a:lnTo>
                  <a:lnTo>
                    <a:pt x="327" y="144"/>
                  </a:lnTo>
                  <a:lnTo>
                    <a:pt x="327" y="144"/>
                  </a:lnTo>
                  <a:lnTo>
                    <a:pt x="309" y="142"/>
                  </a:lnTo>
                  <a:lnTo>
                    <a:pt x="293" y="136"/>
                  </a:lnTo>
                  <a:lnTo>
                    <a:pt x="277" y="127"/>
                  </a:lnTo>
                  <a:lnTo>
                    <a:pt x="262" y="115"/>
                  </a:lnTo>
                  <a:lnTo>
                    <a:pt x="251" y="102"/>
                  </a:lnTo>
                  <a:lnTo>
                    <a:pt x="242" y="86"/>
                  </a:lnTo>
                  <a:lnTo>
                    <a:pt x="237" y="68"/>
                  </a:lnTo>
                  <a:lnTo>
                    <a:pt x="235" y="50"/>
                  </a:lnTo>
                  <a:lnTo>
                    <a:pt x="235" y="50"/>
                  </a:lnTo>
                  <a:lnTo>
                    <a:pt x="235" y="43"/>
                  </a:lnTo>
                  <a:lnTo>
                    <a:pt x="235" y="43"/>
                  </a:lnTo>
                  <a:lnTo>
                    <a:pt x="151" y="43"/>
                  </a:lnTo>
                  <a:lnTo>
                    <a:pt x="151" y="43"/>
                  </a:lnTo>
                  <a:lnTo>
                    <a:pt x="142" y="41"/>
                  </a:lnTo>
                  <a:lnTo>
                    <a:pt x="135" y="36"/>
                  </a:lnTo>
                  <a:lnTo>
                    <a:pt x="131" y="30"/>
                  </a:lnTo>
                  <a:lnTo>
                    <a:pt x="129" y="21"/>
                  </a:lnTo>
                  <a:lnTo>
                    <a:pt x="129" y="21"/>
                  </a:lnTo>
                  <a:lnTo>
                    <a:pt x="131" y="12"/>
                  </a:lnTo>
                  <a:lnTo>
                    <a:pt x="136" y="5"/>
                  </a:lnTo>
                  <a:lnTo>
                    <a:pt x="142" y="2"/>
                  </a:lnTo>
                  <a:lnTo>
                    <a:pt x="151" y="0"/>
                  </a:lnTo>
                  <a:lnTo>
                    <a:pt x="151" y="0"/>
                  </a:lnTo>
                  <a:lnTo>
                    <a:pt x="153" y="0"/>
                  </a:lnTo>
                  <a:lnTo>
                    <a:pt x="153" y="0"/>
                  </a:lnTo>
                  <a:lnTo>
                    <a:pt x="334" y="0"/>
                  </a:lnTo>
                  <a:lnTo>
                    <a:pt x="334" y="0"/>
                  </a:lnTo>
                  <a:lnTo>
                    <a:pt x="347" y="0"/>
                  </a:lnTo>
                  <a:lnTo>
                    <a:pt x="359" y="3"/>
                  </a:lnTo>
                  <a:lnTo>
                    <a:pt x="370" y="11"/>
                  </a:lnTo>
                  <a:lnTo>
                    <a:pt x="379" y="18"/>
                  </a:lnTo>
                  <a:lnTo>
                    <a:pt x="388" y="27"/>
                  </a:lnTo>
                  <a:lnTo>
                    <a:pt x="394" y="39"/>
                  </a:lnTo>
                  <a:lnTo>
                    <a:pt x="397" y="50"/>
                  </a:lnTo>
                  <a:lnTo>
                    <a:pt x="399" y="64"/>
                  </a:lnTo>
                  <a:lnTo>
                    <a:pt x="399" y="64"/>
                  </a:lnTo>
                  <a:lnTo>
                    <a:pt x="399" y="136"/>
                  </a:lnTo>
                  <a:lnTo>
                    <a:pt x="399" y="136"/>
                  </a:lnTo>
                  <a:lnTo>
                    <a:pt x="399" y="226"/>
                  </a:lnTo>
                  <a:lnTo>
                    <a:pt x="75" y="226"/>
                  </a:lnTo>
                  <a:lnTo>
                    <a:pt x="75" y="226"/>
                  </a:lnTo>
                  <a:lnTo>
                    <a:pt x="68" y="226"/>
                  </a:lnTo>
                  <a:lnTo>
                    <a:pt x="61" y="223"/>
                  </a:lnTo>
                  <a:lnTo>
                    <a:pt x="57" y="217"/>
                  </a:lnTo>
                  <a:lnTo>
                    <a:pt x="57" y="210"/>
                  </a:lnTo>
                  <a:lnTo>
                    <a:pt x="57" y="210"/>
                  </a:lnTo>
                  <a:lnTo>
                    <a:pt x="57" y="203"/>
                  </a:lnTo>
                  <a:lnTo>
                    <a:pt x="61" y="197"/>
                  </a:lnTo>
                  <a:lnTo>
                    <a:pt x="68" y="194"/>
                  </a:lnTo>
                  <a:lnTo>
                    <a:pt x="75" y="192"/>
                  </a:lnTo>
                  <a:lnTo>
                    <a:pt x="75" y="192"/>
                  </a:lnTo>
                  <a:lnTo>
                    <a:pt x="185" y="192"/>
                  </a:lnTo>
                  <a:lnTo>
                    <a:pt x="185" y="192"/>
                  </a:lnTo>
                  <a:lnTo>
                    <a:pt x="185" y="183"/>
                  </a:lnTo>
                  <a:lnTo>
                    <a:pt x="185" y="183"/>
                  </a:lnTo>
                  <a:lnTo>
                    <a:pt x="48" y="183"/>
                  </a:lnTo>
                  <a:lnTo>
                    <a:pt x="48" y="183"/>
                  </a:lnTo>
                  <a:lnTo>
                    <a:pt x="43" y="181"/>
                  </a:lnTo>
                  <a:lnTo>
                    <a:pt x="43" y="181"/>
                  </a:lnTo>
                  <a:lnTo>
                    <a:pt x="39" y="180"/>
                  </a:lnTo>
                  <a:lnTo>
                    <a:pt x="34" y="176"/>
                  </a:lnTo>
                  <a:lnTo>
                    <a:pt x="32" y="171"/>
                  </a:lnTo>
                  <a:lnTo>
                    <a:pt x="30" y="165"/>
                  </a:lnTo>
                  <a:lnTo>
                    <a:pt x="30" y="165"/>
                  </a:lnTo>
                  <a:lnTo>
                    <a:pt x="32" y="158"/>
                  </a:lnTo>
                  <a:lnTo>
                    <a:pt x="36" y="153"/>
                  </a:lnTo>
                  <a:lnTo>
                    <a:pt x="41" y="147"/>
                  </a:lnTo>
                  <a:lnTo>
                    <a:pt x="48" y="147"/>
                  </a:lnTo>
                  <a:lnTo>
                    <a:pt x="48" y="147"/>
                  </a:lnTo>
                  <a:lnTo>
                    <a:pt x="185" y="147"/>
                  </a:lnTo>
                  <a:lnTo>
                    <a:pt x="185" y="147"/>
                  </a:lnTo>
                  <a:lnTo>
                    <a:pt x="185" y="138"/>
                  </a:lnTo>
                  <a:lnTo>
                    <a:pt x="185" y="138"/>
                  </a:lnTo>
                  <a:lnTo>
                    <a:pt x="18" y="138"/>
                  </a:lnTo>
                  <a:lnTo>
                    <a:pt x="18" y="138"/>
                  </a:lnTo>
                  <a:lnTo>
                    <a:pt x="12" y="136"/>
                  </a:lnTo>
                  <a:lnTo>
                    <a:pt x="12" y="136"/>
                  </a:lnTo>
                  <a:lnTo>
                    <a:pt x="7" y="135"/>
                  </a:lnTo>
                  <a:lnTo>
                    <a:pt x="3" y="131"/>
                  </a:lnTo>
                  <a:lnTo>
                    <a:pt x="0" y="126"/>
                  </a:lnTo>
                  <a:lnTo>
                    <a:pt x="0" y="120"/>
                  </a:lnTo>
                  <a:lnTo>
                    <a:pt x="0" y="120"/>
                  </a:lnTo>
                  <a:close/>
                </a:path>
              </a:pathLst>
            </a:custGeom>
            <a:solidFill>
              <a:srgbClr val="E7C7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3" name="Freeform 992"/>
            <p:cNvSpPr>
              <a:spLocks/>
            </p:cNvSpPr>
            <p:nvPr/>
          </p:nvSpPr>
          <p:spPr bwMode="auto">
            <a:xfrm>
              <a:off x="6400800" y="1123950"/>
              <a:ext cx="22225" cy="22225"/>
            </a:xfrm>
            <a:custGeom>
              <a:avLst/>
              <a:gdLst>
                <a:gd name="T0" fmla="*/ 0 w 29"/>
                <a:gd name="T1" fmla="*/ 15 h 29"/>
                <a:gd name="T2" fmla="*/ 0 w 29"/>
                <a:gd name="T3" fmla="*/ 15 h 29"/>
                <a:gd name="T4" fmla="*/ 0 w 29"/>
                <a:gd name="T5" fmla="*/ 9 h 29"/>
                <a:gd name="T6" fmla="*/ 4 w 29"/>
                <a:gd name="T7" fmla="*/ 6 h 29"/>
                <a:gd name="T8" fmla="*/ 9 w 29"/>
                <a:gd name="T9" fmla="*/ 2 h 29"/>
                <a:gd name="T10" fmla="*/ 14 w 29"/>
                <a:gd name="T11" fmla="*/ 0 h 29"/>
                <a:gd name="T12" fmla="*/ 14 w 29"/>
                <a:gd name="T13" fmla="*/ 0 h 29"/>
                <a:gd name="T14" fmla="*/ 20 w 29"/>
                <a:gd name="T15" fmla="*/ 2 h 29"/>
                <a:gd name="T16" fmla="*/ 25 w 29"/>
                <a:gd name="T17" fmla="*/ 6 h 29"/>
                <a:gd name="T18" fmla="*/ 29 w 29"/>
                <a:gd name="T19" fmla="*/ 9 h 29"/>
                <a:gd name="T20" fmla="*/ 29 w 29"/>
                <a:gd name="T21" fmla="*/ 15 h 29"/>
                <a:gd name="T22" fmla="*/ 29 w 29"/>
                <a:gd name="T23" fmla="*/ 15 h 29"/>
                <a:gd name="T24" fmla="*/ 29 w 29"/>
                <a:gd name="T25" fmla="*/ 20 h 29"/>
                <a:gd name="T26" fmla="*/ 25 w 29"/>
                <a:gd name="T27" fmla="*/ 25 h 29"/>
                <a:gd name="T28" fmla="*/ 20 w 29"/>
                <a:gd name="T29" fmla="*/ 29 h 29"/>
                <a:gd name="T30" fmla="*/ 14 w 29"/>
                <a:gd name="T31" fmla="*/ 29 h 29"/>
                <a:gd name="T32" fmla="*/ 14 w 29"/>
                <a:gd name="T33" fmla="*/ 29 h 29"/>
                <a:gd name="T34" fmla="*/ 9 w 29"/>
                <a:gd name="T35" fmla="*/ 29 h 29"/>
                <a:gd name="T36" fmla="*/ 4 w 29"/>
                <a:gd name="T37" fmla="*/ 25 h 29"/>
                <a:gd name="T38" fmla="*/ 0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0" y="9"/>
                  </a:lnTo>
                  <a:lnTo>
                    <a:pt x="4" y="6"/>
                  </a:lnTo>
                  <a:lnTo>
                    <a:pt x="9" y="2"/>
                  </a:lnTo>
                  <a:lnTo>
                    <a:pt x="14" y="0"/>
                  </a:lnTo>
                  <a:lnTo>
                    <a:pt x="14" y="0"/>
                  </a:lnTo>
                  <a:lnTo>
                    <a:pt x="20" y="2"/>
                  </a:lnTo>
                  <a:lnTo>
                    <a:pt x="25" y="6"/>
                  </a:lnTo>
                  <a:lnTo>
                    <a:pt x="29" y="9"/>
                  </a:lnTo>
                  <a:lnTo>
                    <a:pt x="29" y="15"/>
                  </a:lnTo>
                  <a:lnTo>
                    <a:pt x="29" y="15"/>
                  </a:lnTo>
                  <a:lnTo>
                    <a:pt x="29" y="20"/>
                  </a:lnTo>
                  <a:lnTo>
                    <a:pt x="25" y="25"/>
                  </a:lnTo>
                  <a:lnTo>
                    <a:pt x="20" y="29"/>
                  </a:lnTo>
                  <a:lnTo>
                    <a:pt x="14" y="29"/>
                  </a:lnTo>
                  <a:lnTo>
                    <a:pt x="14" y="29"/>
                  </a:lnTo>
                  <a:lnTo>
                    <a:pt x="9" y="29"/>
                  </a:lnTo>
                  <a:lnTo>
                    <a:pt x="4" y="25"/>
                  </a:lnTo>
                  <a:lnTo>
                    <a:pt x="0" y="20"/>
                  </a:lnTo>
                  <a:lnTo>
                    <a:pt x="0" y="15"/>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6" name="Group 5055"/>
          <p:cNvGrpSpPr/>
          <p:nvPr/>
        </p:nvGrpSpPr>
        <p:grpSpPr>
          <a:xfrm>
            <a:off x="350837" y="1944687"/>
            <a:ext cx="796926" cy="315913"/>
            <a:chOff x="350837" y="917575"/>
            <a:chExt cx="796926" cy="315913"/>
          </a:xfrm>
        </p:grpSpPr>
        <p:sp>
          <p:nvSpPr>
            <p:cNvPr id="4307" name="Freeform 996"/>
            <p:cNvSpPr>
              <a:spLocks noEditPoints="1"/>
            </p:cNvSpPr>
            <p:nvPr/>
          </p:nvSpPr>
          <p:spPr bwMode="auto">
            <a:xfrm>
              <a:off x="641350" y="996950"/>
              <a:ext cx="92075" cy="90488"/>
            </a:xfrm>
            <a:custGeom>
              <a:avLst/>
              <a:gdLst>
                <a:gd name="T0" fmla="*/ 25 w 115"/>
                <a:gd name="T1" fmla="*/ 106 h 115"/>
                <a:gd name="T2" fmla="*/ 30 w 115"/>
                <a:gd name="T3" fmla="*/ 105 h 115"/>
                <a:gd name="T4" fmla="*/ 38 w 115"/>
                <a:gd name="T5" fmla="*/ 97 h 115"/>
                <a:gd name="T6" fmla="*/ 45 w 115"/>
                <a:gd name="T7" fmla="*/ 96 h 115"/>
                <a:gd name="T8" fmla="*/ 48 w 115"/>
                <a:gd name="T9" fmla="*/ 97 h 115"/>
                <a:gd name="T10" fmla="*/ 54 w 115"/>
                <a:gd name="T11" fmla="*/ 103 h 115"/>
                <a:gd name="T12" fmla="*/ 57 w 115"/>
                <a:gd name="T13" fmla="*/ 114 h 115"/>
                <a:gd name="T14" fmla="*/ 70 w 115"/>
                <a:gd name="T15" fmla="*/ 114 h 115"/>
                <a:gd name="T16" fmla="*/ 72 w 115"/>
                <a:gd name="T17" fmla="*/ 110 h 115"/>
                <a:gd name="T18" fmla="*/ 72 w 115"/>
                <a:gd name="T19" fmla="*/ 99 h 115"/>
                <a:gd name="T20" fmla="*/ 75 w 115"/>
                <a:gd name="T21" fmla="*/ 94 h 115"/>
                <a:gd name="T22" fmla="*/ 79 w 115"/>
                <a:gd name="T23" fmla="*/ 90 h 115"/>
                <a:gd name="T24" fmla="*/ 86 w 115"/>
                <a:gd name="T25" fmla="*/ 90 h 115"/>
                <a:gd name="T26" fmla="*/ 99 w 115"/>
                <a:gd name="T27" fmla="*/ 97 h 115"/>
                <a:gd name="T28" fmla="*/ 106 w 115"/>
                <a:gd name="T29" fmla="*/ 88 h 115"/>
                <a:gd name="T30" fmla="*/ 104 w 115"/>
                <a:gd name="T31" fmla="*/ 85 h 115"/>
                <a:gd name="T32" fmla="*/ 97 w 115"/>
                <a:gd name="T33" fmla="*/ 78 h 115"/>
                <a:gd name="T34" fmla="*/ 95 w 115"/>
                <a:gd name="T35" fmla="*/ 70 h 115"/>
                <a:gd name="T36" fmla="*/ 97 w 115"/>
                <a:gd name="T37" fmla="*/ 65 h 115"/>
                <a:gd name="T38" fmla="*/ 102 w 115"/>
                <a:gd name="T39" fmla="*/ 61 h 115"/>
                <a:gd name="T40" fmla="*/ 111 w 115"/>
                <a:gd name="T41" fmla="*/ 58 h 115"/>
                <a:gd name="T42" fmla="*/ 115 w 115"/>
                <a:gd name="T43" fmla="*/ 54 h 115"/>
                <a:gd name="T44" fmla="*/ 113 w 115"/>
                <a:gd name="T45" fmla="*/ 43 h 115"/>
                <a:gd name="T46" fmla="*/ 99 w 115"/>
                <a:gd name="T47" fmla="*/ 43 h 115"/>
                <a:gd name="T48" fmla="*/ 93 w 115"/>
                <a:gd name="T49" fmla="*/ 40 h 115"/>
                <a:gd name="T50" fmla="*/ 91 w 115"/>
                <a:gd name="T51" fmla="*/ 36 h 115"/>
                <a:gd name="T52" fmla="*/ 90 w 115"/>
                <a:gd name="T53" fmla="*/ 33 h 115"/>
                <a:gd name="T54" fmla="*/ 97 w 115"/>
                <a:gd name="T55" fmla="*/ 20 h 115"/>
                <a:gd name="T56" fmla="*/ 95 w 115"/>
                <a:gd name="T57" fmla="*/ 15 h 115"/>
                <a:gd name="T58" fmla="*/ 90 w 115"/>
                <a:gd name="T59" fmla="*/ 9 h 115"/>
                <a:gd name="T60" fmla="*/ 84 w 115"/>
                <a:gd name="T61" fmla="*/ 9 h 115"/>
                <a:gd name="T62" fmla="*/ 73 w 115"/>
                <a:gd name="T63" fmla="*/ 20 h 115"/>
                <a:gd name="T64" fmla="*/ 66 w 115"/>
                <a:gd name="T65" fmla="*/ 18 h 115"/>
                <a:gd name="T66" fmla="*/ 61 w 115"/>
                <a:gd name="T67" fmla="*/ 13 h 115"/>
                <a:gd name="T68" fmla="*/ 57 w 115"/>
                <a:gd name="T69" fmla="*/ 4 h 115"/>
                <a:gd name="T70" fmla="*/ 54 w 115"/>
                <a:gd name="T71" fmla="*/ 0 h 115"/>
                <a:gd name="T72" fmla="*/ 45 w 115"/>
                <a:gd name="T73" fmla="*/ 2 h 115"/>
                <a:gd name="T74" fmla="*/ 43 w 115"/>
                <a:gd name="T75" fmla="*/ 15 h 115"/>
                <a:gd name="T76" fmla="*/ 39 w 115"/>
                <a:gd name="T77" fmla="*/ 22 h 115"/>
                <a:gd name="T78" fmla="*/ 36 w 115"/>
                <a:gd name="T79" fmla="*/ 24 h 115"/>
                <a:gd name="T80" fmla="*/ 29 w 115"/>
                <a:gd name="T81" fmla="*/ 24 h 115"/>
                <a:gd name="T82" fmla="*/ 16 w 115"/>
                <a:gd name="T83" fmla="*/ 18 h 115"/>
                <a:gd name="T84" fmla="*/ 9 w 115"/>
                <a:gd name="T85" fmla="*/ 25 h 115"/>
                <a:gd name="T86" fmla="*/ 11 w 115"/>
                <a:gd name="T87" fmla="*/ 31 h 115"/>
                <a:gd name="T88" fmla="*/ 18 w 115"/>
                <a:gd name="T89" fmla="*/ 38 h 115"/>
                <a:gd name="T90" fmla="*/ 20 w 115"/>
                <a:gd name="T91" fmla="*/ 43 h 115"/>
                <a:gd name="T92" fmla="*/ 16 w 115"/>
                <a:gd name="T93" fmla="*/ 52 h 115"/>
                <a:gd name="T94" fmla="*/ 3 w 115"/>
                <a:gd name="T95" fmla="*/ 58 h 115"/>
                <a:gd name="T96" fmla="*/ 0 w 115"/>
                <a:gd name="T97" fmla="*/ 61 h 115"/>
                <a:gd name="T98" fmla="*/ 2 w 115"/>
                <a:gd name="T99" fmla="*/ 69 h 115"/>
                <a:gd name="T100" fmla="*/ 5 w 115"/>
                <a:gd name="T101" fmla="*/ 72 h 115"/>
                <a:gd name="T102" fmla="*/ 20 w 115"/>
                <a:gd name="T103" fmla="*/ 72 h 115"/>
                <a:gd name="T104" fmla="*/ 23 w 115"/>
                <a:gd name="T105" fmla="*/ 79 h 115"/>
                <a:gd name="T106" fmla="*/ 25 w 115"/>
                <a:gd name="T107" fmla="*/ 83 h 115"/>
                <a:gd name="T108" fmla="*/ 18 w 115"/>
                <a:gd name="T109" fmla="*/ 96 h 115"/>
                <a:gd name="T110" fmla="*/ 20 w 115"/>
                <a:gd name="T111" fmla="*/ 101 h 115"/>
                <a:gd name="T112" fmla="*/ 45 w 115"/>
                <a:gd name="T113" fmla="*/ 74 h 115"/>
                <a:gd name="T114" fmla="*/ 38 w 115"/>
                <a:gd name="T115" fmla="*/ 52 h 115"/>
                <a:gd name="T116" fmla="*/ 47 w 115"/>
                <a:gd name="T117" fmla="*/ 40 h 115"/>
                <a:gd name="T118" fmla="*/ 70 w 115"/>
                <a:gd name="T119" fmla="*/ 42 h 115"/>
                <a:gd name="T120" fmla="*/ 79 w 115"/>
                <a:gd name="T121" fmla="*/ 54 h 115"/>
                <a:gd name="T122" fmla="*/ 73 w 115"/>
                <a:gd name="T123" fmla="*/ 70 h 115"/>
                <a:gd name="T124" fmla="*/ 52 w 115"/>
                <a:gd name="T125" fmla="*/ 7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 h="115">
                  <a:moveTo>
                    <a:pt x="20" y="101"/>
                  </a:moveTo>
                  <a:lnTo>
                    <a:pt x="20" y="101"/>
                  </a:lnTo>
                  <a:lnTo>
                    <a:pt x="25" y="106"/>
                  </a:lnTo>
                  <a:lnTo>
                    <a:pt x="25" y="106"/>
                  </a:lnTo>
                  <a:lnTo>
                    <a:pt x="29" y="106"/>
                  </a:lnTo>
                  <a:lnTo>
                    <a:pt x="30" y="105"/>
                  </a:lnTo>
                  <a:lnTo>
                    <a:pt x="30" y="105"/>
                  </a:lnTo>
                  <a:lnTo>
                    <a:pt x="38" y="97"/>
                  </a:lnTo>
                  <a:lnTo>
                    <a:pt x="38" y="97"/>
                  </a:lnTo>
                  <a:lnTo>
                    <a:pt x="41" y="96"/>
                  </a:lnTo>
                  <a:lnTo>
                    <a:pt x="45" y="96"/>
                  </a:lnTo>
                  <a:lnTo>
                    <a:pt x="45" y="96"/>
                  </a:lnTo>
                  <a:lnTo>
                    <a:pt x="45" y="96"/>
                  </a:lnTo>
                  <a:lnTo>
                    <a:pt x="48" y="97"/>
                  </a:lnTo>
                  <a:lnTo>
                    <a:pt x="48" y="97"/>
                  </a:lnTo>
                  <a:lnTo>
                    <a:pt x="52" y="97"/>
                  </a:lnTo>
                  <a:lnTo>
                    <a:pt x="54" y="103"/>
                  </a:lnTo>
                  <a:lnTo>
                    <a:pt x="54" y="103"/>
                  </a:lnTo>
                  <a:lnTo>
                    <a:pt x="57" y="112"/>
                  </a:lnTo>
                  <a:lnTo>
                    <a:pt x="57" y="112"/>
                  </a:lnTo>
                  <a:lnTo>
                    <a:pt x="57" y="114"/>
                  </a:lnTo>
                  <a:lnTo>
                    <a:pt x="61" y="115"/>
                  </a:lnTo>
                  <a:lnTo>
                    <a:pt x="61" y="115"/>
                  </a:lnTo>
                  <a:lnTo>
                    <a:pt x="70" y="114"/>
                  </a:lnTo>
                  <a:lnTo>
                    <a:pt x="70" y="114"/>
                  </a:lnTo>
                  <a:lnTo>
                    <a:pt x="70" y="112"/>
                  </a:lnTo>
                  <a:lnTo>
                    <a:pt x="72" y="110"/>
                  </a:lnTo>
                  <a:lnTo>
                    <a:pt x="72" y="110"/>
                  </a:lnTo>
                  <a:lnTo>
                    <a:pt x="72" y="99"/>
                  </a:lnTo>
                  <a:lnTo>
                    <a:pt x="72" y="99"/>
                  </a:lnTo>
                  <a:lnTo>
                    <a:pt x="73" y="96"/>
                  </a:lnTo>
                  <a:lnTo>
                    <a:pt x="75" y="94"/>
                  </a:lnTo>
                  <a:lnTo>
                    <a:pt x="75" y="94"/>
                  </a:lnTo>
                  <a:lnTo>
                    <a:pt x="75" y="94"/>
                  </a:lnTo>
                  <a:lnTo>
                    <a:pt x="79" y="90"/>
                  </a:lnTo>
                  <a:lnTo>
                    <a:pt x="79" y="90"/>
                  </a:lnTo>
                  <a:lnTo>
                    <a:pt x="82" y="90"/>
                  </a:lnTo>
                  <a:lnTo>
                    <a:pt x="86" y="90"/>
                  </a:lnTo>
                  <a:lnTo>
                    <a:pt x="86" y="90"/>
                  </a:lnTo>
                  <a:lnTo>
                    <a:pt x="95" y="96"/>
                  </a:lnTo>
                  <a:lnTo>
                    <a:pt x="95" y="96"/>
                  </a:lnTo>
                  <a:lnTo>
                    <a:pt x="99" y="97"/>
                  </a:lnTo>
                  <a:lnTo>
                    <a:pt x="100" y="96"/>
                  </a:lnTo>
                  <a:lnTo>
                    <a:pt x="100" y="96"/>
                  </a:lnTo>
                  <a:lnTo>
                    <a:pt x="106" y="88"/>
                  </a:lnTo>
                  <a:lnTo>
                    <a:pt x="106" y="88"/>
                  </a:lnTo>
                  <a:lnTo>
                    <a:pt x="106" y="87"/>
                  </a:lnTo>
                  <a:lnTo>
                    <a:pt x="104" y="85"/>
                  </a:lnTo>
                  <a:lnTo>
                    <a:pt x="104" y="85"/>
                  </a:lnTo>
                  <a:lnTo>
                    <a:pt x="97" y="78"/>
                  </a:lnTo>
                  <a:lnTo>
                    <a:pt x="97" y="78"/>
                  </a:lnTo>
                  <a:lnTo>
                    <a:pt x="95" y="74"/>
                  </a:lnTo>
                  <a:lnTo>
                    <a:pt x="95" y="70"/>
                  </a:lnTo>
                  <a:lnTo>
                    <a:pt x="95" y="70"/>
                  </a:lnTo>
                  <a:lnTo>
                    <a:pt x="95" y="70"/>
                  </a:lnTo>
                  <a:lnTo>
                    <a:pt x="97" y="65"/>
                  </a:lnTo>
                  <a:lnTo>
                    <a:pt x="97" y="65"/>
                  </a:lnTo>
                  <a:lnTo>
                    <a:pt x="97" y="65"/>
                  </a:lnTo>
                  <a:lnTo>
                    <a:pt x="99" y="63"/>
                  </a:lnTo>
                  <a:lnTo>
                    <a:pt x="102" y="61"/>
                  </a:lnTo>
                  <a:lnTo>
                    <a:pt x="102" y="61"/>
                  </a:lnTo>
                  <a:lnTo>
                    <a:pt x="111" y="58"/>
                  </a:lnTo>
                  <a:lnTo>
                    <a:pt x="111" y="58"/>
                  </a:lnTo>
                  <a:lnTo>
                    <a:pt x="115" y="56"/>
                  </a:lnTo>
                  <a:lnTo>
                    <a:pt x="115" y="54"/>
                  </a:lnTo>
                  <a:lnTo>
                    <a:pt x="115" y="54"/>
                  </a:lnTo>
                  <a:lnTo>
                    <a:pt x="113" y="45"/>
                  </a:lnTo>
                  <a:lnTo>
                    <a:pt x="113" y="45"/>
                  </a:lnTo>
                  <a:lnTo>
                    <a:pt x="113" y="43"/>
                  </a:lnTo>
                  <a:lnTo>
                    <a:pt x="109" y="43"/>
                  </a:lnTo>
                  <a:lnTo>
                    <a:pt x="109" y="43"/>
                  </a:lnTo>
                  <a:lnTo>
                    <a:pt x="99" y="43"/>
                  </a:lnTo>
                  <a:lnTo>
                    <a:pt x="99" y="43"/>
                  </a:lnTo>
                  <a:lnTo>
                    <a:pt x="95" y="42"/>
                  </a:lnTo>
                  <a:lnTo>
                    <a:pt x="93" y="40"/>
                  </a:lnTo>
                  <a:lnTo>
                    <a:pt x="93" y="40"/>
                  </a:lnTo>
                  <a:lnTo>
                    <a:pt x="93" y="40"/>
                  </a:lnTo>
                  <a:lnTo>
                    <a:pt x="91" y="36"/>
                  </a:lnTo>
                  <a:lnTo>
                    <a:pt x="91" y="34"/>
                  </a:lnTo>
                  <a:lnTo>
                    <a:pt x="91" y="34"/>
                  </a:lnTo>
                  <a:lnTo>
                    <a:pt x="90" y="33"/>
                  </a:lnTo>
                  <a:lnTo>
                    <a:pt x="91" y="27"/>
                  </a:lnTo>
                  <a:lnTo>
                    <a:pt x="91" y="27"/>
                  </a:lnTo>
                  <a:lnTo>
                    <a:pt x="97" y="20"/>
                  </a:lnTo>
                  <a:lnTo>
                    <a:pt x="97" y="20"/>
                  </a:lnTo>
                  <a:lnTo>
                    <a:pt x="97" y="16"/>
                  </a:lnTo>
                  <a:lnTo>
                    <a:pt x="95" y="15"/>
                  </a:lnTo>
                  <a:lnTo>
                    <a:pt x="95" y="15"/>
                  </a:lnTo>
                  <a:lnTo>
                    <a:pt x="90" y="9"/>
                  </a:lnTo>
                  <a:lnTo>
                    <a:pt x="90" y="9"/>
                  </a:lnTo>
                  <a:lnTo>
                    <a:pt x="86" y="9"/>
                  </a:lnTo>
                  <a:lnTo>
                    <a:pt x="84" y="9"/>
                  </a:lnTo>
                  <a:lnTo>
                    <a:pt x="84" y="9"/>
                  </a:lnTo>
                  <a:lnTo>
                    <a:pt x="77" y="18"/>
                  </a:lnTo>
                  <a:lnTo>
                    <a:pt x="77" y="18"/>
                  </a:lnTo>
                  <a:lnTo>
                    <a:pt x="73" y="20"/>
                  </a:lnTo>
                  <a:lnTo>
                    <a:pt x="70" y="20"/>
                  </a:lnTo>
                  <a:lnTo>
                    <a:pt x="70" y="20"/>
                  </a:lnTo>
                  <a:lnTo>
                    <a:pt x="66" y="18"/>
                  </a:lnTo>
                  <a:lnTo>
                    <a:pt x="66" y="18"/>
                  </a:lnTo>
                  <a:lnTo>
                    <a:pt x="63" y="16"/>
                  </a:lnTo>
                  <a:lnTo>
                    <a:pt x="61" y="13"/>
                  </a:lnTo>
                  <a:lnTo>
                    <a:pt x="61" y="13"/>
                  </a:lnTo>
                  <a:lnTo>
                    <a:pt x="57" y="4"/>
                  </a:lnTo>
                  <a:lnTo>
                    <a:pt x="57" y="4"/>
                  </a:lnTo>
                  <a:lnTo>
                    <a:pt x="55" y="0"/>
                  </a:lnTo>
                  <a:lnTo>
                    <a:pt x="54" y="0"/>
                  </a:lnTo>
                  <a:lnTo>
                    <a:pt x="54" y="0"/>
                  </a:lnTo>
                  <a:lnTo>
                    <a:pt x="45" y="0"/>
                  </a:lnTo>
                  <a:lnTo>
                    <a:pt x="45" y="0"/>
                  </a:lnTo>
                  <a:lnTo>
                    <a:pt x="45" y="2"/>
                  </a:lnTo>
                  <a:lnTo>
                    <a:pt x="43" y="4"/>
                  </a:lnTo>
                  <a:lnTo>
                    <a:pt x="43" y="4"/>
                  </a:lnTo>
                  <a:lnTo>
                    <a:pt x="43" y="15"/>
                  </a:lnTo>
                  <a:lnTo>
                    <a:pt x="43" y="15"/>
                  </a:lnTo>
                  <a:lnTo>
                    <a:pt x="41" y="20"/>
                  </a:lnTo>
                  <a:lnTo>
                    <a:pt x="39" y="22"/>
                  </a:lnTo>
                  <a:lnTo>
                    <a:pt x="39" y="22"/>
                  </a:lnTo>
                  <a:lnTo>
                    <a:pt x="36" y="24"/>
                  </a:lnTo>
                  <a:lnTo>
                    <a:pt x="36" y="24"/>
                  </a:lnTo>
                  <a:lnTo>
                    <a:pt x="32" y="25"/>
                  </a:lnTo>
                  <a:lnTo>
                    <a:pt x="29" y="24"/>
                  </a:lnTo>
                  <a:lnTo>
                    <a:pt x="29" y="24"/>
                  </a:lnTo>
                  <a:lnTo>
                    <a:pt x="20" y="18"/>
                  </a:lnTo>
                  <a:lnTo>
                    <a:pt x="20" y="18"/>
                  </a:lnTo>
                  <a:lnTo>
                    <a:pt x="16" y="18"/>
                  </a:lnTo>
                  <a:lnTo>
                    <a:pt x="14" y="18"/>
                  </a:lnTo>
                  <a:lnTo>
                    <a:pt x="14" y="18"/>
                  </a:lnTo>
                  <a:lnTo>
                    <a:pt x="9" y="25"/>
                  </a:lnTo>
                  <a:lnTo>
                    <a:pt x="9" y="25"/>
                  </a:lnTo>
                  <a:lnTo>
                    <a:pt x="9" y="27"/>
                  </a:lnTo>
                  <a:lnTo>
                    <a:pt x="11" y="31"/>
                  </a:lnTo>
                  <a:lnTo>
                    <a:pt x="11" y="31"/>
                  </a:lnTo>
                  <a:lnTo>
                    <a:pt x="18" y="38"/>
                  </a:lnTo>
                  <a:lnTo>
                    <a:pt x="18" y="38"/>
                  </a:lnTo>
                  <a:lnTo>
                    <a:pt x="20" y="40"/>
                  </a:lnTo>
                  <a:lnTo>
                    <a:pt x="20" y="43"/>
                  </a:lnTo>
                  <a:lnTo>
                    <a:pt x="20" y="43"/>
                  </a:lnTo>
                  <a:lnTo>
                    <a:pt x="18" y="51"/>
                  </a:lnTo>
                  <a:lnTo>
                    <a:pt x="18" y="51"/>
                  </a:lnTo>
                  <a:lnTo>
                    <a:pt x="16" y="52"/>
                  </a:lnTo>
                  <a:lnTo>
                    <a:pt x="12" y="54"/>
                  </a:lnTo>
                  <a:lnTo>
                    <a:pt x="12" y="54"/>
                  </a:lnTo>
                  <a:lnTo>
                    <a:pt x="3" y="58"/>
                  </a:lnTo>
                  <a:lnTo>
                    <a:pt x="3" y="58"/>
                  </a:lnTo>
                  <a:lnTo>
                    <a:pt x="0" y="58"/>
                  </a:lnTo>
                  <a:lnTo>
                    <a:pt x="0" y="61"/>
                  </a:lnTo>
                  <a:lnTo>
                    <a:pt x="0" y="61"/>
                  </a:lnTo>
                  <a:lnTo>
                    <a:pt x="2" y="69"/>
                  </a:lnTo>
                  <a:lnTo>
                    <a:pt x="2" y="69"/>
                  </a:lnTo>
                  <a:lnTo>
                    <a:pt x="2" y="70"/>
                  </a:lnTo>
                  <a:lnTo>
                    <a:pt x="5" y="72"/>
                  </a:lnTo>
                  <a:lnTo>
                    <a:pt x="5" y="72"/>
                  </a:lnTo>
                  <a:lnTo>
                    <a:pt x="16" y="72"/>
                  </a:lnTo>
                  <a:lnTo>
                    <a:pt x="16" y="72"/>
                  </a:lnTo>
                  <a:lnTo>
                    <a:pt x="20" y="72"/>
                  </a:lnTo>
                  <a:lnTo>
                    <a:pt x="21" y="76"/>
                  </a:lnTo>
                  <a:lnTo>
                    <a:pt x="21" y="76"/>
                  </a:lnTo>
                  <a:lnTo>
                    <a:pt x="23" y="79"/>
                  </a:lnTo>
                  <a:lnTo>
                    <a:pt x="23" y="79"/>
                  </a:lnTo>
                  <a:lnTo>
                    <a:pt x="23" y="79"/>
                  </a:lnTo>
                  <a:lnTo>
                    <a:pt x="25" y="83"/>
                  </a:lnTo>
                  <a:lnTo>
                    <a:pt x="23" y="87"/>
                  </a:lnTo>
                  <a:lnTo>
                    <a:pt x="23" y="87"/>
                  </a:lnTo>
                  <a:lnTo>
                    <a:pt x="18" y="96"/>
                  </a:lnTo>
                  <a:lnTo>
                    <a:pt x="18" y="96"/>
                  </a:lnTo>
                  <a:lnTo>
                    <a:pt x="18" y="97"/>
                  </a:lnTo>
                  <a:lnTo>
                    <a:pt x="20" y="101"/>
                  </a:lnTo>
                  <a:lnTo>
                    <a:pt x="20" y="101"/>
                  </a:lnTo>
                  <a:close/>
                  <a:moveTo>
                    <a:pt x="45" y="74"/>
                  </a:moveTo>
                  <a:lnTo>
                    <a:pt x="45" y="74"/>
                  </a:lnTo>
                  <a:lnTo>
                    <a:pt x="39" y="69"/>
                  </a:lnTo>
                  <a:lnTo>
                    <a:pt x="36" y="60"/>
                  </a:lnTo>
                  <a:lnTo>
                    <a:pt x="38" y="52"/>
                  </a:lnTo>
                  <a:lnTo>
                    <a:pt x="41" y="45"/>
                  </a:lnTo>
                  <a:lnTo>
                    <a:pt x="41" y="45"/>
                  </a:lnTo>
                  <a:lnTo>
                    <a:pt x="47" y="40"/>
                  </a:lnTo>
                  <a:lnTo>
                    <a:pt x="54" y="36"/>
                  </a:lnTo>
                  <a:lnTo>
                    <a:pt x="63" y="36"/>
                  </a:lnTo>
                  <a:lnTo>
                    <a:pt x="70" y="42"/>
                  </a:lnTo>
                  <a:lnTo>
                    <a:pt x="70" y="42"/>
                  </a:lnTo>
                  <a:lnTo>
                    <a:pt x="75" y="47"/>
                  </a:lnTo>
                  <a:lnTo>
                    <a:pt x="79" y="54"/>
                  </a:lnTo>
                  <a:lnTo>
                    <a:pt x="77" y="63"/>
                  </a:lnTo>
                  <a:lnTo>
                    <a:pt x="73" y="70"/>
                  </a:lnTo>
                  <a:lnTo>
                    <a:pt x="73" y="70"/>
                  </a:lnTo>
                  <a:lnTo>
                    <a:pt x="68" y="76"/>
                  </a:lnTo>
                  <a:lnTo>
                    <a:pt x="59" y="78"/>
                  </a:lnTo>
                  <a:lnTo>
                    <a:pt x="52" y="78"/>
                  </a:lnTo>
                  <a:lnTo>
                    <a:pt x="45" y="74"/>
                  </a:lnTo>
                  <a:lnTo>
                    <a:pt x="45" y="74"/>
                  </a:lnTo>
                  <a:close/>
                </a:path>
              </a:pathLst>
            </a:custGeom>
            <a:solidFill>
              <a:srgbClr val="4668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8" name="Freeform 997"/>
            <p:cNvSpPr>
              <a:spLocks noEditPoints="1"/>
            </p:cNvSpPr>
            <p:nvPr/>
          </p:nvSpPr>
          <p:spPr bwMode="auto">
            <a:xfrm>
              <a:off x="555625" y="1062038"/>
              <a:ext cx="123825" cy="123825"/>
            </a:xfrm>
            <a:custGeom>
              <a:avLst/>
              <a:gdLst>
                <a:gd name="T0" fmla="*/ 137 w 157"/>
                <a:gd name="T1" fmla="*/ 52 h 156"/>
                <a:gd name="T2" fmla="*/ 142 w 157"/>
                <a:gd name="T3" fmla="*/ 36 h 156"/>
                <a:gd name="T4" fmla="*/ 139 w 157"/>
                <a:gd name="T5" fmla="*/ 31 h 156"/>
                <a:gd name="T6" fmla="*/ 122 w 157"/>
                <a:gd name="T7" fmla="*/ 32 h 156"/>
                <a:gd name="T8" fmla="*/ 121 w 157"/>
                <a:gd name="T9" fmla="*/ 14 h 156"/>
                <a:gd name="T10" fmla="*/ 117 w 157"/>
                <a:gd name="T11" fmla="*/ 11 h 156"/>
                <a:gd name="T12" fmla="*/ 101 w 157"/>
                <a:gd name="T13" fmla="*/ 18 h 156"/>
                <a:gd name="T14" fmla="*/ 94 w 157"/>
                <a:gd name="T15" fmla="*/ 4 h 156"/>
                <a:gd name="T16" fmla="*/ 81 w 157"/>
                <a:gd name="T17" fmla="*/ 9 h 156"/>
                <a:gd name="T18" fmla="*/ 74 w 157"/>
                <a:gd name="T19" fmla="*/ 13 h 156"/>
                <a:gd name="T20" fmla="*/ 63 w 157"/>
                <a:gd name="T21" fmla="*/ 4 h 156"/>
                <a:gd name="T22" fmla="*/ 54 w 157"/>
                <a:gd name="T23" fmla="*/ 14 h 156"/>
                <a:gd name="T24" fmla="*/ 49 w 157"/>
                <a:gd name="T25" fmla="*/ 20 h 156"/>
                <a:gd name="T26" fmla="*/ 36 w 157"/>
                <a:gd name="T27" fmla="*/ 14 h 156"/>
                <a:gd name="T28" fmla="*/ 32 w 157"/>
                <a:gd name="T29" fmla="*/ 29 h 156"/>
                <a:gd name="T30" fmla="*/ 31 w 157"/>
                <a:gd name="T31" fmla="*/ 34 h 156"/>
                <a:gd name="T32" fmla="*/ 14 w 157"/>
                <a:gd name="T33" fmla="*/ 36 h 156"/>
                <a:gd name="T34" fmla="*/ 16 w 157"/>
                <a:gd name="T35" fmla="*/ 49 h 156"/>
                <a:gd name="T36" fmla="*/ 13 w 157"/>
                <a:gd name="T37" fmla="*/ 59 h 156"/>
                <a:gd name="T38" fmla="*/ 0 w 157"/>
                <a:gd name="T39" fmla="*/ 67 h 156"/>
                <a:gd name="T40" fmla="*/ 9 w 157"/>
                <a:gd name="T41" fmla="*/ 76 h 156"/>
                <a:gd name="T42" fmla="*/ 9 w 157"/>
                <a:gd name="T43" fmla="*/ 86 h 156"/>
                <a:gd name="T44" fmla="*/ 2 w 157"/>
                <a:gd name="T45" fmla="*/ 97 h 156"/>
                <a:gd name="T46" fmla="*/ 14 w 157"/>
                <a:gd name="T47" fmla="*/ 102 h 156"/>
                <a:gd name="T48" fmla="*/ 18 w 157"/>
                <a:gd name="T49" fmla="*/ 111 h 156"/>
                <a:gd name="T50" fmla="*/ 18 w 157"/>
                <a:gd name="T51" fmla="*/ 126 h 156"/>
                <a:gd name="T52" fmla="*/ 34 w 157"/>
                <a:gd name="T53" fmla="*/ 126 h 156"/>
                <a:gd name="T54" fmla="*/ 36 w 157"/>
                <a:gd name="T55" fmla="*/ 144 h 156"/>
                <a:gd name="T56" fmla="*/ 40 w 157"/>
                <a:gd name="T57" fmla="*/ 146 h 156"/>
                <a:gd name="T58" fmla="*/ 56 w 157"/>
                <a:gd name="T59" fmla="*/ 138 h 156"/>
                <a:gd name="T60" fmla="*/ 63 w 157"/>
                <a:gd name="T61" fmla="*/ 155 h 156"/>
                <a:gd name="T62" fmla="*/ 76 w 157"/>
                <a:gd name="T63" fmla="*/ 147 h 156"/>
                <a:gd name="T64" fmla="*/ 86 w 157"/>
                <a:gd name="T65" fmla="*/ 147 h 156"/>
                <a:gd name="T66" fmla="*/ 97 w 157"/>
                <a:gd name="T67" fmla="*/ 155 h 156"/>
                <a:gd name="T68" fmla="*/ 103 w 157"/>
                <a:gd name="T69" fmla="*/ 144 h 156"/>
                <a:gd name="T70" fmla="*/ 112 w 157"/>
                <a:gd name="T71" fmla="*/ 138 h 156"/>
                <a:gd name="T72" fmla="*/ 126 w 157"/>
                <a:gd name="T73" fmla="*/ 138 h 156"/>
                <a:gd name="T74" fmla="*/ 126 w 157"/>
                <a:gd name="T75" fmla="*/ 122 h 156"/>
                <a:gd name="T76" fmla="*/ 142 w 157"/>
                <a:gd name="T77" fmla="*/ 122 h 156"/>
                <a:gd name="T78" fmla="*/ 146 w 157"/>
                <a:gd name="T79" fmla="*/ 117 h 156"/>
                <a:gd name="T80" fmla="*/ 139 w 157"/>
                <a:gd name="T81" fmla="*/ 102 h 156"/>
                <a:gd name="T82" fmla="*/ 155 w 157"/>
                <a:gd name="T83" fmla="*/ 94 h 156"/>
                <a:gd name="T84" fmla="*/ 148 w 157"/>
                <a:gd name="T85" fmla="*/ 81 h 156"/>
                <a:gd name="T86" fmla="*/ 148 w 157"/>
                <a:gd name="T87" fmla="*/ 70 h 156"/>
                <a:gd name="T88" fmla="*/ 155 w 157"/>
                <a:gd name="T89" fmla="*/ 59 h 156"/>
                <a:gd name="T90" fmla="*/ 76 w 157"/>
                <a:gd name="T91" fmla="*/ 92 h 156"/>
                <a:gd name="T92" fmla="*/ 65 w 157"/>
                <a:gd name="T93" fmla="*/ 77 h 156"/>
                <a:gd name="T94" fmla="*/ 76 w 157"/>
                <a:gd name="T95" fmla="*/ 65 h 156"/>
                <a:gd name="T96" fmla="*/ 90 w 157"/>
                <a:gd name="T97" fmla="*/ 70 h 156"/>
                <a:gd name="T98" fmla="*/ 90 w 157"/>
                <a:gd name="T99" fmla="*/ 86 h 156"/>
                <a:gd name="T100" fmla="*/ 76 w 157"/>
                <a:gd name="T101" fmla="*/ 9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56">
                  <a:moveTo>
                    <a:pt x="142" y="54"/>
                  </a:moveTo>
                  <a:lnTo>
                    <a:pt x="142" y="54"/>
                  </a:lnTo>
                  <a:lnTo>
                    <a:pt x="137" y="52"/>
                  </a:lnTo>
                  <a:lnTo>
                    <a:pt x="137" y="52"/>
                  </a:lnTo>
                  <a:lnTo>
                    <a:pt x="137" y="49"/>
                  </a:lnTo>
                  <a:lnTo>
                    <a:pt x="139" y="45"/>
                  </a:lnTo>
                  <a:lnTo>
                    <a:pt x="139" y="45"/>
                  </a:lnTo>
                  <a:lnTo>
                    <a:pt x="142" y="36"/>
                  </a:lnTo>
                  <a:lnTo>
                    <a:pt x="142" y="36"/>
                  </a:lnTo>
                  <a:lnTo>
                    <a:pt x="142" y="32"/>
                  </a:lnTo>
                  <a:lnTo>
                    <a:pt x="139" y="31"/>
                  </a:lnTo>
                  <a:lnTo>
                    <a:pt x="139" y="31"/>
                  </a:lnTo>
                  <a:lnTo>
                    <a:pt x="130" y="32"/>
                  </a:lnTo>
                  <a:lnTo>
                    <a:pt x="130" y="32"/>
                  </a:lnTo>
                  <a:lnTo>
                    <a:pt x="122" y="32"/>
                  </a:lnTo>
                  <a:lnTo>
                    <a:pt x="122" y="32"/>
                  </a:lnTo>
                  <a:lnTo>
                    <a:pt x="122" y="29"/>
                  </a:lnTo>
                  <a:lnTo>
                    <a:pt x="121" y="23"/>
                  </a:lnTo>
                  <a:lnTo>
                    <a:pt x="121" y="23"/>
                  </a:lnTo>
                  <a:lnTo>
                    <a:pt x="121" y="14"/>
                  </a:lnTo>
                  <a:lnTo>
                    <a:pt x="121" y="14"/>
                  </a:lnTo>
                  <a:lnTo>
                    <a:pt x="119" y="11"/>
                  </a:lnTo>
                  <a:lnTo>
                    <a:pt x="117" y="11"/>
                  </a:lnTo>
                  <a:lnTo>
                    <a:pt x="117" y="11"/>
                  </a:lnTo>
                  <a:lnTo>
                    <a:pt x="108" y="16"/>
                  </a:lnTo>
                  <a:lnTo>
                    <a:pt x="108" y="16"/>
                  </a:lnTo>
                  <a:lnTo>
                    <a:pt x="101" y="18"/>
                  </a:lnTo>
                  <a:lnTo>
                    <a:pt x="101" y="18"/>
                  </a:lnTo>
                  <a:lnTo>
                    <a:pt x="97" y="13"/>
                  </a:lnTo>
                  <a:lnTo>
                    <a:pt x="97" y="13"/>
                  </a:lnTo>
                  <a:lnTo>
                    <a:pt x="94" y="4"/>
                  </a:lnTo>
                  <a:lnTo>
                    <a:pt x="94" y="4"/>
                  </a:lnTo>
                  <a:lnTo>
                    <a:pt x="90" y="0"/>
                  </a:lnTo>
                  <a:lnTo>
                    <a:pt x="88" y="2"/>
                  </a:lnTo>
                  <a:lnTo>
                    <a:pt x="88" y="2"/>
                  </a:lnTo>
                  <a:lnTo>
                    <a:pt x="81" y="9"/>
                  </a:lnTo>
                  <a:lnTo>
                    <a:pt x="81" y="9"/>
                  </a:lnTo>
                  <a:lnTo>
                    <a:pt x="77" y="14"/>
                  </a:lnTo>
                  <a:lnTo>
                    <a:pt x="77" y="14"/>
                  </a:lnTo>
                  <a:lnTo>
                    <a:pt x="74" y="13"/>
                  </a:lnTo>
                  <a:lnTo>
                    <a:pt x="70" y="11"/>
                  </a:lnTo>
                  <a:lnTo>
                    <a:pt x="70" y="11"/>
                  </a:lnTo>
                  <a:lnTo>
                    <a:pt x="63" y="4"/>
                  </a:lnTo>
                  <a:lnTo>
                    <a:pt x="63" y="4"/>
                  </a:lnTo>
                  <a:lnTo>
                    <a:pt x="59" y="2"/>
                  </a:lnTo>
                  <a:lnTo>
                    <a:pt x="58" y="4"/>
                  </a:lnTo>
                  <a:lnTo>
                    <a:pt x="58" y="4"/>
                  </a:lnTo>
                  <a:lnTo>
                    <a:pt x="54" y="14"/>
                  </a:lnTo>
                  <a:lnTo>
                    <a:pt x="54" y="14"/>
                  </a:lnTo>
                  <a:lnTo>
                    <a:pt x="52" y="20"/>
                  </a:lnTo>
                  <a:lnTo>
                    <a:pt x="52" y="20"/>
                  </a:lnTo>
                  <a:lnTo>
                    <a:pt x="49" y="20"/>
                  </a:lnTo>
                  <a:lnTo>
                    <a:pt x="45" y="18"/>
                  </a:lnTo>
                  <a:lnTo>
                    <a:pt x="45" y="18"/>
                  </a:lnTo>
                  <a:lnTo>
                    <a:pt x="36" y="14"/>
                  </a:lnTo>
                  <a:lnTo>
                    <a:pt x="36" y="14"/>
                  </a:lnTo>
                  <a:lnTo>
                    <a:pt x="32" y="14"/>
                  </a:lnTo>
                  <a:lnTo>
                    <a:pt x="31" y="18"/>
                  </a:lnTo>
                  <a:lnTo>
                    <a:pt x="31" y="18"/>
                  </a:lnTo>
                  <a:lnTo>
                    <a:pt x="32" y="29"/>
                  </a:lnTo>
                  <a:lnTo>
                    <a:pt x="32" y="29"/>
                  </a:lnTo>
                  <a:lnTo>
                    <a:pt x="32" y="32"/>
                  </a:lnTo>
                  <a:lnTo>
                    <a:pt x="31" y="34"/>
                  </a:lnTo>
                  <a:lnTo>
                    <a:pt x="31" y="34"/>
                  </a:lnTo>
                  <a:lnTo>
                    <a:pt x="23" y="36"/>
                  </a:lnTo>
                  <a:lnTo>
                    <a:pt x="23" y="36"/>
                  </a:lnTo>
                  <a:lnTo>
                    <a:pt x="14" y="36"/>
                  </a:lnTo>
                  <a:lnTo>
                    <a:pt x="14" y="36"/>
                  </a:lnTo>
                  <a:lnTo>
                    <a:pt x="11" y="38"/>
                  </a:lnTo>
                  <a:lnTo>
                    <a:pt x="11" y="41"/>
                  </a:lnTo>
                  <a:lnTo>
                    <a:pt x="11" y="41"/>
                  </a:lnTo>
                  <a:lnTo>
                    <a:pt x="16" y="49"/>
                  </a:lnTo>
                  <a:lnTo>
                    <a:pt x="16" y="49"/>
                  </a:lnTo>
                  <a:lnTo>
                    <a:pt x="18" y="56"/>
                  </a:lnTo>
                  <a:lnTo>
                    <a:pt x="18" y="56"/>
                  </a:lnTo>
                  <a:lnTo>
                    <a:pt x="13" y="59"/>
                  </a:lnTo>
                  <a:lnTo>
                    <a:pt x="13" y="59"/>
                  </a:lnTo>
                  <a:lnTo>
                    <a:pt x="2" y="63"/>
                  </a:lnTo>
                  <a:lnTo>
                    <a:pt x="2" y="63"/>
                  </a:lnTo>
                  <a:lnTo>
                    <a:pt x="0" y="67"/>
                  </a:lnTo>
                  <a:lnTo>
                    <a:pt x="2" y="68"/>
                  </a:lnTo>
                  <a:lnTo>
                    <a:pt x="2" y="68"/>
                  </a:lnTo>
                  <a:lnTo>
                    <a:pt x="9" y="76"/>
                  </a:lnTo>
                  <a:lnTo>
                    <a:pt x="9" y="76"/>
                  </a:lnTo>
                  <a:lnTo>
                    <a:pt x="13" y="81"/>
                  </a:lnTo>
                  <a:lnTo>
                    <a:pt x="13" y="81"/>
                  </a:lnTo>
                  <a:lnTo>
                    <a:pt x="13" y="83"/>
                  </a:lnTo>
                  <a:lnTo>
                    <a:pt x="9" y="86"/>
                  </a:lnTo>
                  <a:lnTo>
                    <a:pt x="9" y="86"/>
                  </a:lnTo>
                  <a:lnTo>
                    <a:pt x="2" y="94"/>
                  </a:lnTo>
                  <a:lnTo>
                    <a:pt x="2" y="94"/>
                  </a:lnTo>
                  <a:lnTo>
                    <a:pt x="2" y="97"/>
                  </a:lnTo>
                  <a:lnTo>
                    <a:pt x="4" y="99"/>
                  </a:lnTo>
                  <a:lnTo>
                    <a:pt x="4" y="99"/>
                  </a:lnTo>
                  <a:lnTo>
                    <a:pt x="14" y="102"/>
                  </a:lnTo>
                  <a:lnTo>
                    <a:pt x="14" y="102"/>
                  </a:lnTo>
                  <a:lnTo>
                    <a:pt x="20" y="104"/>
                  </a:lnTo>
                  <a:lnTo>
                    <a:pt x="20" y="104"/>
                  </a:lnTo>
                  <a:lnTo>
                    <a:pt x="18" y="111"/>
                  </a:lnTo>
                  <a:lnTo>
                    <a:pt x="18" y="111"/>
                  </a:lnTo>
                  <a:lnTo>
                    <a:pt x="14" y="122"/>
                  </a:lnTo>
                  <a:lnTo>
                    <a:pt x="14" y="122"/>
                  </a:lnTo>
                  <a:lnTo>
                    <a:pt x="14" y="124"/>
                  </a:lnTo>
                  <a:lnTo>
                    <a:pt x="18" y="126"/>
                  </a:lnTo>
                  <a:lnTo>
                    <a:pt x="18" y="126"/>
                  </a:lnTo>
                  <a:lnTo>
                    <a:pt x="27" y="126"/>
                  </a:lnTo>
                  <a:lnTo>
                    <a:pt x="27" y="126"/>
                  </a:lnTo>
                  <a:lnTo>
                    <a:pt x="34" y="126"/>
                  </a:lnTo>
                  <a:lnTo>
                    <a:pt x="34" y="126"/>
                  </a:lnTo>
                  <a:lnTo>
                    <a:pt x="36" y="133"/>
                  </a:lnTo>
                  <a:lnTo>
                    <a:pt x="36" y="133"/>
                  </a:lnTo>
                  <a:lnTo>
                    <a:pt x="36" y="144"/>
                  </a:lnTo>
                  <a:lnTo>
                    <a:pt x="36" y="144"/>
                  </a:lnTo>
                  <a:lnTo>
                    <a:pt x="36" y="146"/>
                  </a:lnTo>
                  <a:lnTo>
                    <a:pt x="40" y="146"/>
                  </a:lnTo>
                  <a:lnTo>
                    <a:pt x="40" y="146"/>
                  </a:lnTo>
                  <a:lnTo>
                    <a:pt x="49" y="140"/>
                  </a:lnTo>
                  <a:lnTo>
                    <a:pt x="49" y="140"/>
                  </a:lnTo>
                  <a:lnTo>
                    <a:pt x="56" y="138"/>
                  </a:lnTo>
                  <a:lnTo>
                    <a:pt x="56" y="138"/>
                  </a:lnTo>
                  <a:lnTo>
                    <a:pt x="59" y="144"/>
                  </a:lnTo>
                  <a:lnTo>
                    <a:pt x="59" y="144"/>
                  </a:lnTo>
                  <a:lnTo>
                    <a:pt x="63" y="155"/>
                  </a:lnTo>
                  <a:lnTo>
                    <a:pt x="63" y="155"/>
                  </a:lnTo>
                  <a:lnTo>
                    <a:pt x="65" y="156"/>
                  </a:lnTo>
                  <a:lnTo>
                    <a:pt x="68" y="155"/>
                  </a:lnTo>
                  <a:lnTo>
                    <a:pt x="68" y="155"/>
                  </a:lnTo>
                  <a:lnTo>
                    <a:pt x="76" y="147"/>
                  </a:lnTo>
                  <a:lnTo>
                    <a:pt x="76" y="147"/>
                  </a:lnTo>
                  <a:lnTo>
                    <a:pt x="81" y="144"/>
                  </a:lnTo>
                  <a:lnTo>
                    <a:pt x="81" y="144"/>
                  </a:lnTo>
                  <a:lnTo>
                    <a:pt x="86" y="147"/>
                  </a:lnTo>
                  <a:lnTo>
                    <a:pt x="86" y="147"/>
                  </a:lnTo>
                  <a:lnTo>
                    <a:pt x="94" y="155"/>
                  </a:lnTo>
                  <a:lnTo>
                    <a:pt x="94" y="155"/>
                  </a:lnTo>
                  <a:lnTo>
                    <a:pt x="97" y="155"/>
                  </a:lnTo>
                  <a:lnTo>
                    <a:pt x="99" y="153"/>
                  </a:lnTo>
                  <a:lnTo>
                    <a:pt x="99" y="153"/>
                  </a:lnTo>
                  <a:lnTo>
                    <a:pt x="103" y="144"/>
                  </a:lnTo>
                  <a:lnTo>
                    <a:pt x="103" y="144"/>
                  </a:lnTo>
                  <a:lnTo>
                    <a:pt x="104" y="138"/>
                  </a:lnTo>
                  <a:lnTo>
                    <a:pt x="104" y="138"/>
                  </a:lnTo>
                  <a:lnTo>
                    <a:pt x="112" y="138"/>
                  </a:lnTo>
                  <a:lnTo>
                    <a:pt x="112" y="138"/>
                  </a:lnTo>
                  <a:lnTo>
                    <a:pt x="121" y="144"/>
                  </a:lnTo>
                  <a:lnTo>
                    <a:pt x="121" y="144"/>
                  </a:lnTo>
                  <a:lnTo>
                    <a:pt x="124" y="142"/>
                  </a:lnTo>
                  <a:lnTo>
                    <a:pt x="126" y="138"/>
                  </a:lnTo>
                  <a:lnTo>
                    <a:pt x="126" y="138"/>
                  </a:lnTo>
                  <a:lnTo>
                    <a:pt x="126" y="129"/>
                  </a:lnTo>
                  <a:lnTo>
                    <a:pt x="126" y="129"/>
                  </a:lnTo>
                  <a:lnTo>
                    <a:pt x="126" y="122"/>
                  </a:lnTo>
                  <a:lnTo>
                    <a:pt x="126" y="122"/>
                  </a:lnTo>
                  <a:lnTo>
                    <a:pt x="133" y="122"/>
                  </a:lnTo>
                  <a:lnTo>
                    <a:pt x="133" y="122"/>
                  </a:lnTo>
                  <a:lnTo>
                    <a:pt x="142" y="122"/>
                  </a:lnTo>
                  <a:lnTo>
                    <a:pt x="142" y="122"/>
                  </a:lnTo>
                  <a:lnTo>
                    <a:pt x="146" y="120"/>
                  </a:lnTo>
                  <a:lnTo>
                    <a:pt x="146" y="117"/>
                  </a:lnTo>
                  <a:lnTo>
                    <a:pt x="146" y="117"/>
                  </a:lnTo>
                  <a:lnTo>
                    <a:pt x="140" y="108"/>
                  </a:lnTo>
                  <a:lnTo>
                    <a:pt x="140" y="108"/>
                  </a:lnTo>
                  <a:lnTo>
                    <a:pt x="139" y="102"/>
                  </a:lnTo>
                  <a:lnTo>
                    <a:pt x="139" y="102"/>
                  </a:lnTo>
                  <a:lnTo>
                    <a:pt x="144" y="97"/>
                  </a:lnTo>
                  <a:lnTo>
                    <a:pt x="144" y="97"/>
                  </a:lnTo>
                  <a:lnTo>
                    <a:pt x="155" y="94"/>
                  </a:lnTo>
                  <a:lnTo>
                    <a:pt x="155" y="94"/>
                  </a:lnTo>
                  <a:lnTo>
                    <a:pt x="157" y="92"/>
                  </a:lnTo>
                  <a:lnTo>
                    <a:pt x="155" y="88"/>
                  </a:lnTo>
                  <a:lnTo>
                    <a:pt x="155" y="88"/>
                  </a:lnTo>
                  <a:lnTo>
                    <a:pt x="148" y="81"/>
                  </a:lnTo>
                  <a:lnTo>
                    <a:pt x="148" y="81"/>
                  </a:lnTo>
                  <a:lnTo>
                    <a:pt x="142" y="77"/>
                  </a:lnTo>
                  <a:lnTo>
                    <a:pt x="142" y="77"/>
                  </a:lnTo>
                  <a:lnTo>
                    <a:pt x="148" y="70"/>
                  </a:lnTo>
                  <a:lnTo>
                    <a:pt x="148" y="70"/>
                  </a:lnTo>
                  <a:lnTo>
                    <a:pt x="155" y="63"/>
                  </a:lnTo>
                  <a:lnTo>
                    <a:pt x="155" y="63"/>
                  </a:lnTo>
                  <a:lnTo>
                    <a:pt x="155" y="59"/>
                  </a:lnTo>
                  <a:lnTo>
                    <a:pt x="153" y="58"/>
                  </a:lnTo>
                  <a:lnTo>
                    <a:pt x="142" y="54"/>
                  </a:lnTo>
                  <a:close/>
                  <a:moveTo>
                    <a:pt x="76" y="92"/>
                  </a:moveTo>
                  <a:lnTo>
                    <a:pt x="76" y="92"/>
                  </a:lnTo>
                  <a:lnTo>
                    <a:pt x="70" y="90"/>
                  </a:lnTo>
                  <a:lnTo>
                    <a:pt x="67" y="86"/>
                  </a:lnTo>
                  <a:lnTo>
                    <a:pt x="65" y="83"/>
                  </a:lnTo>
                  <a:lnTo>
                    <a:pt x="65" y="77"/>
                  </a:lnTo>
                  <a:lnTo>
                    <a:pt x="65" y="77"/>
                  </a:lnTo>
                  <a:lnTo>
                    <a:pt x="67" y="72"/>
                  </a:lnTo>
                  <a:lnTo>
                    <a:pt x="70" y="68"/>
                  </a:lnTo>
                  <a:lnTo>
                    <a:pt x="76" y="65"/>
                  </a:lnTo>
                  <a:lnTo>
                    <a:pt x="81" y="65"/>
                  </a:lnTo>
                  <a:lnTo>
                    <a:pt x="81" y="65"/>
                  </a:lnTo>
                  <a:lnTo>
                    <a:pt x="86" y="67"/>
                  </a:lnTo>
                  <a:lnTo>
                    <a:pt x="90" y="70"/>
                  </a:lnTo>
                  <a:lnTo>
                    <a:pt x="92" y="76"/>
                  </a:lnTo>
                  <a:lnTo>
                    <a:pt x="92" y="81"/>
                  </a:lnTo>
                  <a:lnTo>
                    <a:pt x="92" y="81"/>
                  </a:lnTo>
                  <a:lnTo>
                    <a:pt x="90" y="86"/>
                  </a:lnTo>
                  <a:lnTo>
                    <a:pt x="86" y="90"/>
                  </a:lnTo>
                  <a:lnTo>
                    <a:pt x="81" y="92"/>
                  </a:lnTo>
                  <a:lnTo>
                    <a:pt x="76" y="92"/>
                  </a:lnTo>
                  <a:lnTo>
                    <a:pt x="76" y="9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9" name="Freeform 998"/>
            <p:cNvSpPr>
              <a:spLocks noEditPoints="1"/>
            </p:cNvSpPr>
            <p:nvPr/>
          </p:nvSpPr>
          <p:spPr bwMode="auto">
            <a:xfrm>
              <a:off x="703262" y="1025525"/>
              <a:ext cx="184150" cy="184150"/>
            </a:xfrm>
            <a:custGeom>
              <a:avLst/>
              <a:gdLst>
                <a:gd name="T0" fmla="*/ 210 w 232"/>
                <a:gd name="T1" fmla="*/ 105 h 232"/>
                <a:gd name="T2" fmla="*/ 225 w 232"/>
                <a:gd name="T3" fmla="*/ 78 h 232"/>
                <a:gd name="T4" fmla="*/ 191 w 232"/>
                <a:gd name="T5" fmla="*/ 58 h 232"/>
                <a:gd name="T6" fmla="*/ 194 w 232"/>
                <a:gd name="T7" fmla="*/ 31 h 232"/>
                <a:gd name="T8" fmla="*/ 167 w 232"/>
                <a:gd name="T9" fmla="*/ 16 h 232"/>
                <a:gd name="T10" fmla="*/ 149 w 232"/>
                <a:gd name="T11" fmla="*/ 9 h 232"/>
                <a:gd name="T12" fmla="*/ 124 w 232"/>
                <a:gd name="T13" fmla="*/ 2 h 232"/>
                <a:gd name="T14" fmla="*/ 103 w 232"/>
                <a:gd name="T15" fmla="*/ 22 h 232"/>
                <a:gd name="T16" fmla="*/ 76 w 232"/>
                <a:gd name="T17" fmla="*/ 7 h 232"/>
                <a:gd name="T18" fmla="*/ 59 w 232"/>
                <a:gd name="T19" fmla="*/ 42 h 232"/>
                <a:gd name="T20" fmla="*/ 31 w 232"/>
                <a:gd name="T21" fmla="*/ 38 h 232"/>
                <a:gd name="T22" fmla="*/ 16 w 232"/>
                <a:gd name="T23" fmla="*/ 65 h 232"/>
                <a:gd name="T24" fmla="*/ 9 w 232"/>
                <a:gd name="T25" fmla="*/ 83 h 232"/>
                <a:gd name="T26" fmla="*/ 2 w 232"/>
                <a:gd name="T27" fmla="*/ 108 h 232"/>
                <a:gd name="T28" fmla="*/ 22 w 232"/>
                <a:gd name="T29" fmla="*/ 130 h 232"/>
                <a:gd name="T30" fmla="*/ 7 w 232"/>
                <a:gd name="T31" fmla="*/ 157 h 232"/>
                <a:gd name="T32" fmla="*/ 40 w 232"/>
                <a:gd name="T33" fmla="*/ 175 h 232"/>
                <a:gd name="T34" fmla="*/ 38 w 232"/>
                <a:gd name="T35" fmla="*/ 202 h 232"/>
                <a:gd name="T36" fmla="*/ 65 w 232"/>
                <a:gd name="T37" fmla="*/ 216 h 232"/>
                <a:gd name="T38" fmla="*/ 83 w 232"/>
                <a:gd name="T39" fmla="*/ 223 h 232"/>
                <a:gd name="T40" fmla="*/ 106 w 232"/>
                <a:gd name="T41" fmla="*/ 230 h 232"/>
                <a:gd name="T42" fmla="*/ 128 w 232"/>
                <a:gd name="T43" fmla="*/ 211 h 232"/>
                <a:gd name="T44" fmla="*/ 155 w 232"/>
                <a:gd name="T45" fmla="*/ 225 h 232"/>
                <a:gd name="T46" fmla="*/ 174 w 232"/>
                <a:gd name="T47" fmla="*/ 193 h 232"/>
                <a:gd name="T48" fmla="*/ 201 w 232"/>
                <a:gd name="T49" fmla="*/ 194 h 232"/>
                <a:gd name="T50" fmla="*/ 216 w 232"/>
                <a:gd name="T51" fmla="*/ 167 h 232"/>
                <a:gd name="T52" fmla="*/ 223 w 232"/>
                <a:gd name="T53" fmla="*/ 149 h 232"/>
                <a:gd name="T54" fmla="*/ 230 w 232"/>
                <a:gd name="T55" fmla="*/ 126 h 232"/>
                <a:gd name="T56" fmla="*/ 185 w 232"/>
                <a:gd name="T57" fmla="*/ 137 h 232"/>
                <a:gd name="T58" fmla="*/ 146 w 232"/>
                <a:gd name="T59" fmla="*/ 117 h 232"/>
                <a:gd name="T60" fmla="*/ 185 w 232"/>
                <a:gd name="T61" fmla="*/ 96 h 232"/>
                <a:gd name="T62" fmla="*/ 158 w 232"/>
                <a:gd name="T63" fmla="*/ 176 h 232"/>
                <a:gd name="T64" fmla="*/ 137 w 232"/>
                <a:gd name="T65" fmla="*/ 144 h 232"/>
                <a:gd name="T66" fmla="*/ 176 w 232"/>
                <a:gd name="T67" fmla="*/ 146 h 232"/>
                <a:gd name="T68" fmla="*/ 169 w 232"/>
                <a:gd name="T69" fmla="*/ 169 h 232"/>
                <a:gd name="T70" fmla="*/ 121 w 232"/>
                <a:gd name="T71" fmla="*/ 149 h 232"/>
                <a:gd name="T72" fmla="*/ 135 w 232"/>
                <a:gd name="T73" fmla="*/ 189 h 232"/>
                <a:gd name="T74" fmla="*/ 94 w 232"/>
                <a:gd name="T75" fmla="*/ 185 h 232"/>
                <a:gd name="T76" fmla="*/ 99 w 232"/>
                <a:gd name="T77" fmla="*/ 124 h 232"/>
                <a:gd name="T78" fmla="*/ 122 w 232"/>
                <a:gd name="T79" fmla="*/ 99 h 232"/>
                <a:gd name="T80" fmla="*/ 117 w 232"/>
                <a:gd name="T81" fmla="*/ 135 h 232"/>
                <a:gd name="T82" fmla="*/ 52 w 232"/>
                <a:gd name="T83" fmla="*/ 149 h 232"/>
                <a:gd name="T84" fmla="*/ 95 w 232"/>
                <a:gd name="T85" fmla="*/ 141 h 232"/>
                <a:gd name="T86" fmla="*/ 79 w 232"/>
                <a:gd name="T87" fmla="*/ 182 h 232"/>
                <a:gd name="T88" fmla="*/ 83 w 232"/>
                <a:gd name="T89" fmla="*/ 114 h 232"/>
                <a:gd name="T90" fmla="*/ 50 w 232"/>
                <a:gd name="T91" fmla="*/ 141 h 232"/>
                <a:gd name="T92" fmla="*/ 43 w 232"/>
                <a:gd name="T93" fmla="*/ 105 h 232"/>
                <a:gd name="T94" fmla="*/ 63 w 232"/>
                <a:gd name="T95" fmla="*/ 65 h 232"/>
                <a:gd name="T96" fmla="*/ 86 w 232"/>
                <a:gd name="T97" fmla="*/ 58 h 232"/>
                <a:gd name="T98" fmla="*/ 88 w 232"/>
                <a:gd name="T99" fmla="*/ 96 h 232"/>
                <a:gd name="T100" fmla="*/ 54 w 232"/>
                <a:gd name="T101" fmla="*/ 76 h 232"/>
                <a:gd name="T102" fmla="*/ 115 w 232"/>
                <a:gd name="T103" fmla="*/ 87 h 232"/>
                <a:gd name="T104" fmla="*/ 94 w 232"/>
                <a:gd name="T105" fmla="*/ 47 h 232"/>
                <a:gd name="T106" fmla="*/ 133 w 232"/>
                <a:gd name="T107" fmla="*/ 45 h 232"/>
                <a:gd name="T108" fmla="*/ 176 w 232"/>
                <a:gd name="T109" fmla="*/ 74 h 232"/>
                <a:gd name="T110" fmla="*/ 142 w 232"/>
                <a:gd name="T111" fmla="*/ 96 h 232"/>
                <a:gd name="T112" fmla="*/ 144 w 232"/>
                <a:gd name="T113" fmla="*/ 56 h 232"/>
                <a:gd name="T114" fmla="*/ 167 w 232"/>
                <a:gd name="T115" fmla="*/ 6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2" h="232">
                  <a:moveTo>
                    <a:pt x="232" y="123"/>
                  </a:moveTo>
                  <a:lnTo>
                    <a:pt x="232" y="123"/>
                  </a:lnTo>
                  <a:lnTo>
                    <a:pt x="232" y="110"/>
                  </a:lnTo>
                  <a:lnTo>
                    <a:pt x="232" y="110"/>
                  </a:lnTo>
                  <a:lnTo>
                    <a:pt x="230" y="108"/>
                  </a:lnTo>
                  <a:lnTo>
                    <a:pt x="227" y="106"/>
                  </a:lnTo>
                  <a:lnTo>
                    <a:pt x="227" y="106"/>
                  </a:lnTo>
                  <a:lnTo>
                    <a:pt x="210" y="105"/>
                  </a:lnTo>
                  <a:lnTo>
                    <a:pt x="210" y="105"/>
                  </a:lnTo>
                  <a:lnTo>
                    <a:pt x="207" y="92"/>
                  </a:lnTo>
                  <a:lnTo>
                    <a:pt x="207" y="92"/>
                  </a:lnTo>
                  <a:lnTo>
                    <a:pt x="223" y="83"/>
                  </a:lnTo>
                  <a:lnTo>
                    <a:pt x="223" y="83"/>
                  </a:lnTo>
                  <a:lnTo>
                    <a:pt x="225" y="81"/>
                  </a:lnTo>
                  <a:lnTo>
                    <a:pt x="225" y="78"/>
                  </a:lnTo>
                  <a:lnTo>
                    <a:pt x="225" y="78"/>
                  </a:lnTo>
                  <a:lnTo>
                    <a:pt x="219" y="67"/>
                  </a:lnTo>
                  <a:lnTo>
                    <a:pt x="219" y="67"/>
                  </a:lnTo>
                  <a:lnTo>
                    <a:pt x="218" y="65"/>
                  </a:lnTo>
                  <a:lnTo>
                    <a:pt x="216" y="63"/>
                  </a:lnTo>
                  <a:lnTo>
                    <a:pt x="216" y="63"/>
                  </a:lnTo>
                  <a:lnTo>
                    <a:pt x="198" y="69"/>
                  </a:lnTo>
                  <a:lnTo>
                    <a:pt x="198" y="69"/>
                  </a:lnTo>
                  <a:lnTo>
                    <a:pt x="191" y="58"/>
                  </a:lnTo>
                  <a:lnTo>
                    <a:pt x="191" y="58"/>
                  </a:lnTo>
                  <a:lnTo>
                    <a:pt x="201" y="45"/>
                  </a:lnTo>
                  <a:lnTo>
                    <a:pt x="201" y="45"/>
                  </a:lnTo>
                  <a:lnTo>
                    <a:pt x="203" y="42"/>
                  </a:lnTo>
                  <a:lnTo>
                    <a:pt x="201" y="38"/>
                  </a:lnTo>
                  <a:lnTo>
                    <a:pt x="201" y="38"/>
                  </a:lnTo>
                  <a:lnTo>
                    <a:pt x="194" y="31"/>
                  </a:lnTo>
                  <a:lnTo>
                    <a:pt x="194" y="31"/>
                  </a:lnTo>
                  <a:lnTo>
                    <a:pt x="191" y="29"/>
                  </a:lnTo>
                  <a:lnTo>
                    <a:pt x="187" y="31"/>
                  </a:lnTo>
                  <a:lnTo>
                    <a:pt x="187" y="31"/>
                  </a:lnTo>
                  <a:lnTo>
                    <a:pt x="174" y="42"/>
                  </a:lnTo>
                  <a:lnTo>
                    <a:pt x="174" y="42"/>
                  </a:lnTo>
                  <a:lnTo>
                    <a:pt x="164" y="34"/>
                  </a:lnTo>
                  <a:lnTo>
                    <a:pt x="164" y="34"/>
                  </a:lnTo>
                  <a:lnTo>
                    <a:pt x="167" y="16"/>
                  </a:lnTo>
                  <a:lnTo>
                    <a:pt x="167" y="16"/>
                  </a:lnTo>
                  <a:lnTo>
                    <a:pt x="167" y="15"/>
                  </a:lnTo>
                  <a:lnTo>
                    <a:pt x="165" y="11"/>
                  </a:lnTo>
                  <a:lnTo>
                    <a:pt x="165" y="11"/>
                  </a:lnTo>
                  <a:lnTo>
                    <a:pt x="155" y="7"/>
                  </a:lnTo>
                  <a:lnTo>
                    <a:pt x="155" y="7"/>
                  </a:lnTo>
                  <a:lnTo>
                    <a:pt x="151" y="7"/>
                  </a:lnTo>
                  <a:lnTo>
                    <a:pt x="149" y="9"/>
                  </a:lnTo>
                  <a:lnTo>
                    <a:pt x="149" y="9"/>
                  </a:lnTo>
                  <a:lnTo>
                    <a:pt x="140" y="24"/>
                  </a:lnTo>
                  <a:lnTo>
                    <a:pt x="140" y="24"/>
                  </a:lnTo>
                  <a:lnTo>
                    <a:pt x="128" y="22"/>
                  </a:lnTo>
                  <a:lnTo>
                    <a:pt x="128" y="22"/>
                  </a:lnTo>
                  <a:lnTo>
                    <a:pt x="126" y="6"/>
                  </a:lnTo>
                  <a:lnTo>
                    <a:pt x="126" y="6"/>
                  </a:lnTo>
                  <a:lnTo>
                    <a:pt x="124" y="2"/>
                  </a:lnTo>
                  <a:lnTo>
                    <a:pt x="122" y="0"/>
                  </a:lnTo>
                  <a:lnTo>
                    <a:pt x="122" y="0"/>
                  </a:lnTo>
                  <a:lnTo>
                    <a:pt x="110" y="0"/>
                  </a:lnTo>
                  <a:lnTo>
                    <a:pt x="110" y="0"/>
                  </a:lnTo>
                  <a:lnTo>
                    <a:pt x="106" y="2"/>
                  </a:lnTo>
                  <a:lnTo>
                    <a:pt x="106" y="6"/>
                  </a:lnTo>
                  <a:lnTo>
                    <a:pt x="106" y="6"/>
                  </a:lnTo>
                  <a:lnTo>
                    <a:pt x="103" y="22"/>
                  </a:lnTo>
                  <a:lnTo>
                    <a:pt x="103" y="22"/>
                  </a:lnTo>
                  <a:lnTo>
                    <a:pt x="92" y="25"/>
                  </a:lnTo>
                  <a:lnTo>
                    <a:pt x="92" y="25"/>
                  </a:lnTo>
                  <a:lnTo>
                    <a:pt x="83" y="9"/>
                  </a:lnTo>
                  <a:lnTo>
                    <a:pt x="83" y="9"/>
                  </a:lnTo>
                  <a:lnTo>
                    <a:pt x="79" y="7"/>
                  </a:lnTo>
                  <a:lnTo>
                    <a:pt x="76" y="7"/>
                  </a:lnTo>
                  <a:lnTo>
                    <a:pt x="76" y="7"/>
                  </a:lnTo>
                  <a:lnTo>
                    <a:pt x="67" y="13"/>
                  </a:lnTo>
                  <a:lnTo>
                    <a:pt x="67" y="13"/>
                  </a:lnTo>
                  <a:lnTo>
                    <a:pt x="63" y="15"/>
                  </a:lnTo>
                  <a:lnTo>
                    <a:pt x="63" y="18"/>
                  </a:lnTo>
                  <a:lnTo>
                    <a:pt x="63" y="18"/>
                  </a:lnTo>
                  <a:lnTo>
                    <a:pt x="67" y="34"/>
                  </a:lnTo>
                  <a:lnTo>
                    <a:pt x="67" y="34"/>
                  </a:lnTo>
                  <a:lnTo>
                    <a:pt x="59" y="42"/>
                  </a:lnTo>
                  <a:lnTo>
                    <a:pt x="59" y="42"/>
                  </a:lnTo>
                  <a:lnTo>
                    <a:pt x="45" y="31"/>
                  </a:lnTo>
                  <a:lnTo>
                    <a:pt x="45" y="31"/>
                  </a:lnTo>
                  <a:lnTo>
                    <a:pt x="41" y="29"/>
                  </a:lnTo>
                  <a:lnTo>
                    <a:pt x="38" y="31"/>
                  </a:lnTo>
                  <a:lnTo>
                    <a:pt x="38" y="31"/>
                  </a:lnTo>
                  <a:lnTo>
                    <a:pt x="31" y="38"/>
                  </a:lnTo>
                  <a:lnTo>
                    <a:pt x="31" y="38"/>
                  </a:lnTo>
                  <a:lnTo>
                    <a:pt x="29" y="42"/>
                  </a:lnTo>
                  <a:lnTo>
                    <a:pt x="31" y="45"/>
                  </a:lnTo>
                  <a:lnTo>
                    <a:pt x="31" y="45"/>
                  </a:lnTo>
                  <a:lnTo>
                    <a:pt x="40" y="58"/>
                  </a:lnTo>
                  <a:lnTo>
                    <a:pt x="40" y="58"/>
                  </a:lnTo>
                  <a:lnTo>
                    <a:pt x="34" y="69"/>
                  </a:lnTo>
                  <a:lnTo>
                    <a:pt x="34" y="69"/>
                  </a:lnTo>
                  <a:lnTo>
                    <a:pt x="16" y="65"/>
                  </a:lnTo>
                  <a:lnTo>
                    <a:pt x="16" y="65"/>
                  </a:lnTo>
                  <a:lnTo>
                    <a:pt x="13" y="65"/>
                  </a:lnTo>
                  <a:lnTo>
                    <a:pt x="11" y="67"/>
                  </a:lnTo>
                  <a:lnTo>
                    <a:pt x="11" y="67"/>
                  </a:lnTo>
                  <a:lnTo>
                    <a:pt x="7" y="78"/>
                  </a:lnTo>
                  <a:lnTo>
                    <a:pt x="7" y="78"/>
                  </a:lnTo>
                  <a:lnTo>
                    <a:pt x="7" y="81"/>
                  </a:lnTo>
                  <a:lnTo>
                    <a:pt x="9" y="83"/>
                  </a:lnTo>
                  <a:lnTo>
                    <a:pt x="9" y="83"/>
                  </a:lnTo>
                  <a:lnTo>
                    <a:pt x="23" y="92"/>
                  </a:lnTo>
                  <a:lnTo>
                    <a:pt x="23" y="92"/>
                  </a:lnTo>
                  <a:lnTo>
                    <a:pt x="22" y="105"/>
                  </a:lnTo>
                  <a:lnTo>
                    <a:pt x="22" y="105"/>
                  </a:lnTo>
                  <a:lnTo>
                    <a:pt x="4" y="106"/>
                  </a:lnTo>
                  <a:lnTo>
                    <a:pt x="4" y="106"/>
                  </a:lnTo>
                  <a:lnTo>
                    <a:pt x="2" y="108"/>
                  </a:lnTo>
                  <a:lnTo>
                    <a:pt x="0" y="110"/>
                  </a:lnTo>
                  <a:lnTo>
                    <a:pt x="0" y="110"/>
                  </a:lnTo>
                  <a:lnTo>
                    <a:pt x="0" y="123"/>
                  </a:lnTo>
                  <a:lnTo>
                    <a:pt x="0" y="123"/>
                  </a:lnTo>
                  <a:lnTo>
                    <a:pt x="2" y="126"/>
                  </a:lnTo>
                  <a:lnTo>
                    <a:pt x="4" y="126"/>
                  </a:lnTo>
                  <a:lnTo>
                    <a:pt x="4" y="126"/>
                  </a:lnTo>
                  <a:lnTo>
                    <a:pt x="22" y="130"/>
                  </a:lnTo>
                  <a:lnTo>
                    <a:pt x="22" y="130"/>
                  </a:lnTo>
                  <a:lnTo>
                    <a:pt x="23" y="141"/>
                  </a:lnTo>
                  <a:lnTo>
                    <a:pt x="23" y="141"/>
                  </a:lnTo>
                  <a:lnTo>
                    <a:pt x="9" y="149"/>
                  </a:lnTo>
                  <a:lnTo>
                    <a:pt x="9" y="149"/>
                  </a:lnTo>
                  <a:lnTo>
                    <a:pt x="7" y="153"/>
                  </a:lnTo>
                  <a:lnTo>
                    <a:pt x="7" y="157"/>
                  </a:lnTo>
                  <a:lnTo>
                    <a:pt x="7" y="157"/>
                  </a:lnTo>
                  <a:lnTo>
                    <a:pt x="11" y="166"/>
                  </a:lnTo>
                  <a:lnTo>
                    <a:pt x="11" y="166"/>
                  </a:lnTo>
                  <a:lnTo>
                    <a:pt x="14" y="169"/>
                  </a:lnTo>
                  <a:lnTo>
                    <a:pt x="18" y="169"/>
                  </a:lnTo>
                  <a:lnTo>
                    <a:pt x="18" y="169"/>
                  </a:lnTo>
                  <a:lnTo>
                    <a:pt x="34" y="166"/>
                  </a:lnTo>
                  <a:lnTo>
                    <a:pt x="34" y="166"/>
                  </a:lnTo>
                  <a:lnTo>
                    <a:pt x="40" y="175"/>
                  </a:lnTo>
                  <a:lnTo>
                    <a:pt x="40" y="175"/>
                  </a:lnTo>
                  <a:lnTo>
                    <a:pt x="31" y="187"/>
                  </a:lnTo>
                  <a:lnTo>
                    <a:pt x="31" y="187"/>
                  </a:lnTo>
                  <a:lnTo>
                    <a:pt x="29" y="191"/>
                  </a:lnTo>
                  <a:lnTo>
                    <a:pt x="31" y="194"/>
                  </a:lnTo>
                  <a:lnTo>
                    <a:pt x="31" y="194"/>
                  </a:lnTo>
                  <a:lnTo>
                    <a:pt x="38" y="202"/>
                  </a:lnTo>
                  <a:lnTo>
                    <a:pt x="38" y="202"/>
                  </a:lnTo>
                  <a:lnTo>
                    <a:pt x="41" y="203"/>
                  </a:lnTo>
                  <a:lnTo>
                    <a:pt x="45" y="203"/>
                  </a:lnTo>
                  <a:lnTo>
                    <a:pt x="45" y="203"/>
                  </a:lnTo>
                  <a:lnTo>
                    <a:pt x="59" y="193"/>
                  </a:lnTo>
                  <a:lnTo>
                    <a:pt x="59" y="193"/>
                  </a:lnTo>
                  <a:lnTo>
                    <a:pt x="68" y="198"/>
                  </a:lnTo>
                  <a:lnTo>
                    <a:pt x="68" y="198"/>
                  </a:lnTo>
                  <a:lnTo>
                    <a:pt x="65" y="216"/>
                  </a:lnTo>
                  <a:lnTo>
                    <a:pt x="65" y="216"/>
                  </a:lnTo>
                  <a:lnTo>
                    <a:pt x="65" y="220"/>
                  </a:lnTo>
                  <a:lnTo>
                    <a:pt x="67" y="221"/>
                  </a:lnTo>
                  <a:lnTo>
                    <a:pt x="67" y="221"/>
                  </a:lnTo>
                  <a:lnTo>
                    <a:pt x="77" y="225"/>
                  </a:lnTo>
                  <a:lnTo>
                    <a:pt x="77" y="225"/>
                  </a:lnTo>
                  <a:lnTo>
                    <a:pt x="81" y="225"/>
                  </a:lnTo>
                  <a:lnTo>
                    <a:pt x="83" y="223"/>
                  </a:lnTo>
                  <a:lnTo>
                    <a:pt x="83" y="223"/>
                  </a:lnTo>
                  <a:lnTo>
                    <a:pt x="92" y="209"/>
                  </a:lnTo>
                  <a:lnTo>
                    <a:pt x="92" y="209"/>
                  </a:lnTo>
                  <a:lnTo>
                    <a:pt x="103" y="211"/>
                  </a:lnTo>
                  <a:lnTo>
                    <a:pt x="103" y="211"/>
                  </a:lnTo>
                  <a:lnTo>
                    <a:pt x="106" y="229"/>
                  </a:lnTo>
                  <a:lnTo>
                    <a:pt x="106" y="229"/>
                  </a:lnTo>
                  <a:lnTo>
                    <a:pt x="106" y="230"/>
                  </a:lnTo>
                  <a:lnTo>
                    <a:pt x="110" y="232"/>
                  </a:lnTo>
                  <a:lnTo>
                    <a:pt x="110" y="232"/>
                  </a:lnTo>
                  <a:lnTo>
                    <a:pt x="122" y="232"/>
                  </a:lnTo>
                  <a:lnTo>
                    <a:pt x="122" y="232"/>
                  </a:lnTo>
                  <a:lnTo>
                    <a:pt x="124" y="230"/>
                  </a:lnTo>
                  <a:lnTo>
                    <a:pt x="126" y="229"/>
                  </a:lnTo>
                  <a:lnTo>
                    <a:pt x="126" y="229"/>
                  </a:lnTo>
                  <a:lnTo>
                    <a:pt x="128" y="211"/>
                  </a:lnTo>
                  <a:lnTo>
                    <a:pt x="128" y="211"/>
                  </a:lnTo>
                  <a:lnTo>
                    <a:pt x="140" y="209"/>
                  </a:lnTo>
                  <a:lnTo>
                    <a:pt x="140" y="209"/>
                  </a:lnTo>
                  <a:lnTo>
                    <a:pt x="149" y="223"/>
                  </a:lnTo>
                  <a:lnTo>
                    <a:pt x="149" y="223"/>
                  </a:lnTo>
                  <a:lnTo>
                    <a:pt x="153" y="225"/>
                  </a:lnTo>
                  <a:lnTo>
                    <a:pt x="155" y="225"/>
                  </a:lnTo>
                  <a:lnTo>
                    <a:pt x="155" y="225"/>
                  </a:lnTo>
                  <a:lnTo>
                    <a:pt x="165" y="221"/>
                  </a:lnTo>
                  <a:lnTo>
                    <a:pt x="165" y="221"/>
                  </a:lnTo>
                  <a:lnTo>
                    <a:pt x="167" y="218"/>
                  </a:lnTo>
                  <a:lnTo>
                    <a:pt x="169" y="216"/>
                  </a:lnTo>
                  <a:lnTo>
                    <a:pt x="169" y="216"/>
                  </a:lnTo>
                  <a:lnTo>
                    <a:pt x="164" y="198"/>
                  </a:lnTo>
                  <a:lnTo>
                    <a:pt x="164" y="198"/>
                  </a:lnTo>
                  <a:lnTo>
                    <a:pt x="174" y="193"/>
                  </a:lnTo>
                  <a:lnTo>
                    <a:pt x="174" y="193"/>
                  </a:lnTo>
                  <a:lnTo>
                    <a:pt x="187" y="203"/>
                  </a:lnTo>
                  <a:lnTo>
                    <a:pt x="187" y="203"/>
                  </a:lnTo>
                  <a:lnTo>
                    <a:pt x="191" y="203"/>
                  </a:lnTo>
                  <a:lnTo>
                    <a:pt x="194" y="202"/>
                  </a:lnTo>
                  <a:lnTo>
                    <a:pt x="194" y="202"/>
                  </a:lnTo>
                  <a:lnTo>
                    <a:pt x="201" y="194"/>
                  </a:lnTo>
                  <a:lnTo>
                    <a:pt x="201" y="194"/>
                  </a:lnTo>
                  <a:lnTo>
                    <a:pt x="203" y="191"/>
                  </a:lnTo>
                  <a:lnTo>
                    <a:pt x="201" y="187"/>
                  </a:lnTo>
                  <a:lnTo>
                    <a:pt x="201" y="187"/>
                  </a:lnTo>
                  <a:lnTo>
                    <a:pt x="191" y="175"/>
                  </a:lnTo>
                  <a:lnTo>
                    <a:pt x="191" y="175"/>
                  </a:lnTo>
                  <a:lnTo>
                    <a:pt x="198" y="164"/>
                  </a:lnTo>
                  <a:lnTo>
                    <a:pt x="198" y="164"/>
                  </a:lnTo>
                  <a:lnTo>
                    <a:pt x="216" y="167"/>
                  </a:lnTo>
                  <a:lnTo>
                    <a:pt x="216" y="167"/>
                  </a:lnTo>
                  <a:lnTo>
                    <a:pt x="218" y="167"/>
                  </a:lnTo>
                  <a:lnTo>
                    <a:pt x="221" y="166"/>
                  </a:lnTo>
                  <a:lnTo>
                    <a:pt x="221" y="166"/>
                  </a:lnTo>
                  <a:lnTo>
                    <a:pt x="225" y="155"/>
                  </a:lnTo>
                  <a:lnTo>
                    <a:pt x="225" y="155"/>
                  </a:lnTo>
                  <a:lnTo>
                    <a:pt x="225" y="151"/>
                  </a:lnTo>
                  <a:lnTo>
                    <a:pt x="223" y="149"/>
                  </a:lnTo>
                  <a:lnTo>
                    <a:pt x="223" y="149"/>
                  </a:lnTo>
                  <a:lnTo>
                    <a:pt x="209" y="141"/>
                  </a:lnTo>
                  <a:lnTo>
                    <a:pt x="209" y="141"/>
                  </a:lnTo>
                  <a:lnTo>
                    <a:pt x="210" y="130"/>
                  </a:lnTo>
                  <a:lnTo>
                    <a:pt x="210" y="130"/>
                  </a:lnTo>
                  <a:lnTo>
                    <a:pt x="227" y="126"/>
                  </a:lnTo>
                  <a:lnTo>
                    <a:pt x="227" y="126"/>
                  </a:lnTo>
                  <a:lnTo>
                    <a:pt x="230" y="126"/>
                  </a:lnTo>
                  <a:lnTo>
                    <a:pt x="232" y="123"/>
                  </a:lnTo>
                  <a:lnTo>
                    <a:pt x="232" y="123"/>
                  </a:lnTo>
                  <a:close/>
                  <a:moveTo>
                    <a:pt x="189" y="117"/>
                  </a:moveTo>
                  <a:lnTo>
                    <a:pt x="189" y="117"/>
                  </a:lnTo>
                  <a:lnTo>
                    <a:pt x="189" y="130"/>
                  </a:lnTo>
                  <a:lnTo>
                    <a:pt x="187" y="135"/>
                  </a:lnTo>
                  <a:lnTo>
                    <a:pt x="187" y="135"/>
                  </a:lnTo>
                  <a:lnTo>
                    <a:pt x="185" y="137"/>
                  </a:lnTo>
                  <a:lnTo>
                    <a:pt x="183" y="139"/>
                  </a:lnTo>
                  <a:lnTo>
                    <a:pt x="180" y="141"/>
                  </a:lnTo>
                  <a:lnTo>
                    <a:pt x="178" y="139"/>
                  </a:lnTo>
                  <a:lnTo>
                    <a:pt x="178" y="139"/>
                  </a:lnTo>
                  <a:lnTo>
                    <a:pt x="149" y="121"/>
                  </a:lnTo>
                  <a:lnTo>
                    <a:pt x="149" y="121"/>
                  </a:lnTo>
                  <a:lnTo>
                    <a:pt x="147" y="119"/>
                  </a:lnTo>
                  <a:lnTo>
                    <a:pt x="146" y="117"/>
                  </a:lnTo>
                  <a:lnTo>
                    <a:pt x="147" y="114"/>
                  </a:lnTo>
                  <a:lnTo>
                    <a:pt x="149" y="112"/>
                  </a:lnTo>
                  <a:lnTo>
                    <a:pt x="149" y="112"/>
                  </a:lnTo>
                  <a:lnTo>
                    <a:pt x="178" y="94"/>
                  </a:lnTo>
                  <a:lnTo>
                    <a:pt x="178" y="94"/>
                  </a:lnTo>
                  <a:lnTo>
                    <a:pt x="180" y="94"/>
                  </a:lnTo>
                  <a:lnTo>
                    <a:pt x="183" y="94"/>
                  </a:lnTo>
                  <a:lnTo>
                    <a:pt x="185" y="96"/>
                  </a:lnTo>
                  <a:lnTo>
                    <a:pt x="187" y="97"/>
                  </a:lnTo>
                  <a:lnTo>
                    <a:pt x="187" y="97"/>
                  </a:lnTo>
                  <a:lnTo>
                    <a:pt x="189" y="105"/>
                  </a:lnTo>
                  <a:lnTo>
                    <a:pt x="189" y="117"/>
                  </a:lnTo>
                  <a:lnTo>
                    <a:pt x="189" y="117"/>
                  </a:lnTo>
                  <a:close/>
                  <a:moveTo>
                    <a:pt x="169" y="169"/>
                  </a:moveTo>
                  <a:lnTo>
                    <a:pt x="169" y="169"/>
                  </a:lnTo>
                  <a:lnTo>
                    <a:pt x="158" y="176"/>
                  </a:lnTo>
                  <a:lnTo>
                    <a:pt x="153" y="180"/>
                  </a:lnTo>
                  <a:lnTo>
                    <a:pt x="153" y="180"/>
                  </a:lnTo>
                  <a:lnTo>
                    <a:pt x="151" y="182"/>
                  </a:lnTo>
                  <a:lnTo>
                    <a:pt x="147" y="180"/>
                  </a:lnTo>
                  <a:lnTo>
                    <a:pt x="146" y="178"/>
                  </a:lnTo>
                  <a:lnTo>
                    <a:pt x="144" y="176"/>
                  </a:lnTo>
                  <a:lnTo>
                    <a:pt x="144" y="176"/>
                  </a:lnTo>
                  <a:lnTo>
                    <a:pt x="137" y="144"/>
                  </a:lnTo>
                  <a:lnTo>
                    <a:pt x="137" y="144"/>
                  </a:lnTo>
                  <a:lnTo>
                    <a:pt x="137" y="141"/>
                  </a:lnTo>
                  <a:lnTo>
                    <a:pt x="137" y="139"/>
                  </a:lnTo>
                  <a:lnTo>
                    <a:pt x="139" y="137"/>
                  </a:lnTo>
                  <a:lnTo>
                    <a:pt x="142" y="137"/>
                  </a:lnTo>
                  <a:lnTo>
                    <a:pt x="142" y="137"/>
                  </a:lnTo>
                  <a:lnTo>
                    <a:pt x="176" y="146"/>
                  </a:lnTo>
                  <a:lnTo>
                    <a:pt x="176" y="146"/>
                  </a:lnTo>
                  <a:lnTo>
                    <a:pt x="178" y="146"/>
                  </a:lnTo>
                  <a:lnTo>
                    <a:pt x="180" y="149"/>
                  </a:lnTo>
                  <a:lnTo>
                    <a:pt x="180" y="151"/>
                  </a:lnTo>
                  <a:lnTo>
                    <a:pt x="180" y="153"/>
                  </a:lnTo>
                  <a:lnTo>
                    <a:pt x="180" y="153"/>
                  </a:lnTo>
                  <a:lnTo>
                    <a:pt x="176" y="158"/>
                  </a:lnTo>
                  <a:lnTo>
                    <a:pt x="169" y="169"/>
                  </a:lnTo>
                  <a:lnTo>
                    <a:pt x="169" y="169"/>
                  </a:lnTo>
                  <a:close/>
                  <a:moveTo>
                    <a:pt x="94" y="180"/>
                  </a:moveTo>
                  <a:lnTo>
                    <a:pt x="94" y="180"/>
                  </a:lnTo>
                  <a:lnTo>
                    <a:pt x="112" y="149"/>
                  </a:lnTo>
                  <a:lnTo>
                    <a:pt x="112" y="149"/>
                  </a:lnTo>
                  <a:lnTo>
                    <a:pt x="113" y="148"/>
                  </a:lnTo>
                  <a:lnTo>
                    <a:pt x="115" y="148"/>
                  </a:lnTo>
                  <a:lnTo>
                    <a:pt x="119" y="148"/>
                  </a:lnTo>
                  <a:lnTo>
                    <a:pt x="121" y="149"/>
                  </a:lnTo>
                  <a:lnTo>
                    <a:pt x="121" y="149"/>
                  </a:lnTo>
                  <a:lnTo>
                    <a:pt x="139" y="180"/>
                  </a:lnTo>
                  <a:lnTo>
                    <a:pt x="139" y="180"/>
                  </a:lnTo>
                  <a:lnTo>
                    <a:pt x="139" y="182"/>
                  </a:lnTo>
                  <a:lnTo>
                    <a:pt x="139" y="185"/>
                  </a:lnTo>
                  <a:lnTo>
                    <a:pt x="137" y="187"/>
                  </a:lnTo>
                  <a:lnTo>
                    <a:pt x="135" y="189"/>
                  </a:lnTo>
                  <a:lnTo>
                    <a:pt x="135" y="189"/>
                  </a:lnTo>
                  <a:lnTo>
                    <a:pt x="128" y="189"/>
                  </a:lnTo>
                  <a:lnTo>
                    <a:pt x="117" y="191"/>
                  </a:lnTo>
                  <a:lnTo>
                    <a:pt x="117" y="191"/>
                  </a:lnTo>
                  <a:lnTo>
                    <a:pt x="103" y="189"/>
                  </a:lnTo>
                  <a:lnTo>
                    <a:pt x="97" y="189"/>
                  </a:lnTo>
                  <a:lnTo>
                    <a:pt x="97" y="189"/>
                  </a:lnTo>
                  <a:lnTo>
                    <a:pt x="95" y="187"/>
                  </a:lnTo>
                  <a:lnTo>
                    <a:pt x="94" y="185"/>
                  </a:lnTo>
                  <a:lnTo>
                    <a:pt x="94" y="182"/>
                  </a:lnTo>
                  <a:lnTo>
                    <a:pt x="94" y="180"/>
                  </a:lnTo>
                  <a:lnTo>
                    <a:pt x="94" y="180"/>
                  </a:lnTo>
                  <a:close/>
                  <a:moveTo>
                    <a:pt x="117" y="135"/>
                  </a:moveTo>
                  <a:lnTo>
                    <a:pt x="117" y="135"/>
                  </a:lnTo>
                  <a:lnTo>
                    <a:pt x="110" y="133"/>
                  </a:lnTo>
                  <a:lnTo>
                    <a:pt x="103" y="130"/>
                  </a:lnTo>
                  <a:lnTo>
                    <a:pt x="99" y="124"/>
                  </a:lnTo>
                  <a:lnTo>
                    <a:pt x="97" y="117"/>
                  </a:lnTo>
                  <a:lnTo>
                    <a:pt x="97" y="117"/>
                  </a:lnTo>
                  <a:lnTo>
                    <a:pt x="99" y="110"/>
                  </a:lnTo>
                  <a:lnTo>
                    <a:pt x="103" y="103"/>
                  </a:lnTo>
                  <a:lnTo>
                    <a:pt x="110" y="99"/>
                  </a:lnTo>
                  <a:lnTo>
                    <a:pt x="117" y="99"/>
                  </a:lnTo>
                  <a:lnTo>
                    <a:pt x="117" y="99"/>
                  </a:lnTo>
                  <a:lnTo>
                    <a:pt x="122" y="99"/>
                  </a:lnTo>
                  <a:lnTo>
                    <a:pt x="130" y="103"/>
                  </a:lnTo>
                  <a:lnTo>
                    <a:pt x="133" y="110"/>
                  </a:lnTo>
                  <a:lnTo>
                    <a:pt x="133" y="117"/>
                  </a:lnTo>
                  <a:lnTo>
                    <a:pt x="133" y="117"/>
                  </a:lnTo>
                  <a:lnTo>
                    <a:pt x="133" y="124"/>
                  </a:lnTo>
                  <a:lnTo>
                    <a:pt x="130" y="130"/>
                  </a:lnTo>
                  <a:lnTo>
                    <a:pt x="122" y="133"/>
                  </a:lnTo>
                  <a:lnTo>
                    <a:pt x="117" y="135"/>
                  </a:lnTo>
                  <a:lnTo>
                    <a:pt x="117" y="135"/>
                  </a:lnTo>
                  <a:close/>
                  <a:moveTo>
                    <a:pt x="63" y="169"/>
                  </a:moveTo>
                  <a:lnTo>
                    <a:pt x="63" y="169"/>
                  </a:lnTo>
                  <a:lnTo>
                    <a:pt x="56" y="160"/>
                  </a:lnTo>
                  <a:lnTo>
                    <a:pt x="52" y="155"/>
                  </a:lnTo>
                  <a:lnTo>
                    <a:pt x="52" y="155"/>
                  </a:lnTo>
                  <a:lnTo>
                    <a:pt x="52" y="151"/>
                  </a:lnTo>
                  <a:lnTo>
                    <a:pt x="52" y="149"/>
                  </a:lnTo>
                  <a:lnTo>
                    <a:pt x="54" y="148"/>
                  </a:lnTo>
                  <a:lnTo>
                    <a:pt x="56" y="146"/>
                  </a:lnTo>
                  <a:lnTo>
                    <a:pt x="56" y="146"/>
                  </a:lnTo>
                  <a:lnTo>
                    <a:pt x="90" y="139"/>
                  </a:lnTo>
                  <a:lnTo>
                    <a:pt x="90" y="139"/>
                  </a:lnTo>
                  <a:lnTo>
                    <a:pt x="92" y="139"/>
                  </a:lnTo>
                  <a:lnTo>
                    <a:pt x="94" y="139"/>
                  </a:lnTo>
                  <a:lnTo>
                    <a:pt x="95" y="141"/>
                  </a:lnTo>
                  <a:lnTo>
                    <a:pt x="95" y="144"/>
                  </a:lnTo>
                  <a:lnTo>
                    <a:pt x="95" y="144"/>
                  </a:lnTo>
                  <a:lnTo>
                    <a:pt x="86" y="178"/>
                  </a:lnTo>
                  <a:lnTo>
                    <a:pt x="86" y="178"/>
                  </a:lnTo>
                  <a:lnTo>
                    <a:pt x="86" y="180"/>
                  </a:lnTo>
                  <a:lnTo>
                    <a:pt x="83" y="182"/>
                  </a:lnTo>
                  <a:lnTo>
                    <a:pt x="81" y="182"/>
                  </a:lnTo>
                  <a:lnTo>
                    <a:pt x="79" y="182"/>
                  </a:lnTo>
                  <a:lnTo>
                    <a:pt x="79" y="182"/>
                  </a:lnTo>
                  <a:lnTo>
                    <a:pt x="74" y="178"/>
                  </a:lnTo>
                  <a:lnTo>
                    <a:pt x="63" y="169"/>
                  </a:lnTo>
                  <a:lnTo>
                    <a:pt x="63" y="169"/>
                  </a:lnTo>
                  <a:close/>
                  <a:moveTo>
                    <a:pt x="52" y="96"/>
                  </a:moveTo>
                  <a:lnTo>
                    <a:pt x="52" y="96"/>
                  </a:lnTo>
                  <a:lnTo>
                    <a:pt x="83" y="114"/>
                  </a:lnTo>
                  <a:lnTo>
                    <a:pt x="83" y="114"/>
                  </a:lnTo>
                  <a:lnTo>
                    <a:pt x="85" y="115"/>
                  </a:lnTo>
                  <a:lnTo>
                    <a:pt x="85" y="117"/>
                  </a:lnTo>
                  <a:lnTo>
                    <a:pt x="85" y="119"/>
                  </a:lnTo>
                  <a:lnTo>
                    <a:pt x="83" y="121"/>
                  </a:lnTo>
                  <a:lnTo>
                    <a:pt x="83" y="121"/>
                  </a:lnTo>
                  <a:lnTo>
                    <a:pt x="52" y="139"/>
                  </a:lnTo>
                  <a:lnTo>
                    <a:pt x="52" y="139"/>
                  </a:lnTo>
                  <a:lnTo>
                    <a:pt x="50" y="141"/>
                  </a:lnTo>
                  <a:lnTo>
                    <a:pt x="47" y="141"/>
                  </a:lnTo>
                  <a:lnTo>
                    <a:pt x="45" y="139"/>
                  </a:lnTo>
                  <a:lnTo>
                    <a:pt x="43" y="137"/>
                  </a:lnTo>
                  <a:lnTo>
                    <a:pt x="43" y="137"/>
                  </a:lnTo>
                  <a:lnTo>
                    <a:pt x="43" y="130"/>
                  </a:lnTo>
                  <a:lnTo>
                    <a:pt x="41" y="117"/>
                  </a:lnTo>
                  <a:lnTo>
                    <a:pt x="41" y="117"/>
                  </a:lnTo>
                  <a:lnTo>
                    <a:pt x="43" y="105"/>
                  </a:lnTo>
                  <a:lnTo>
                    <a:pt x="43" y="99"/>
                  </a:lnTo>
                  <a:lnTo>
                    <a:pt x="43" y="99"/>
                  </a:lnTo>
                  <a:lnTo>
                    <a:pt x="45" y="96"/>
                  </a:lnTo>
                  <a:lnTo>
                    <a:pt x="47" y="96"/>
                  </a:lnTo>
                  <a:lnTo>
                    <a:pt x="50" y="94"/>
                  </a:lnTo>
                  <a:lnTo>
                    <a:pt x="52" y="96"/>
                  </a:lnTo>
                  <a:lnTo>
                    <a:pt x="52" y="96"/>
                  </a:lnTo>
                  <a:close/>
                  <a:moveTo>
                    <a:pt x="63" y="65"/>
                  </a:moveTo>
                  <a:lnTo>
                    <a:pt x="63" y="65"/>
                  </a:lnTo>
                  <a:lnTo>
                    <a:pt x="72" y="56"/>
                  </a:lnTo>
                  <a:lnTo>
                    <a:pt x="77" y="54"/>
                  </a:lnTo>
                  <a:lnTo>
                    <a:pt x="77" y="54"/>
                  </a:lnTo>
                  <a:lnTo>
                    <a:pt x="81" y="52"/>
                  </a:lnTo>
                  <a:lnTo>
                    <a:pt x="83" y="52"/>
                  </a:lnTo>
                  <a:lnTo>
                    <a:pt x="85" y="54"/>
                  </a:lnTo>
                  <a:lnTo>
                    <a:pt x="86" y="58"/>
                  </a:lnTo>
                  <a:lnTo>
                    <a:pt x="86" y="58"/>
                  </a:lnTo>
                  <a:lnTo>
                    <a:pt x="94" y="90"/>
                  </a:lnTo>
                  <a:lnTo>
                    <a:pt x="94" y="90"/>
                  </a:lnTo>
                  <a:lnTo>
                    <a:pt x="94" y="94"/>
                  </a:lnTo>
                  <a:lnTo>
                    <a:pt x="94" y="96"/>
                  </a:lnTo>
                  <a:lnTo>
                    <a:pt x="92" y="97"/>
                  </a:lnTo>
                  <a:lnTo>
                    <a:pt x="88" y="96"/>
                  </a:lnTo>
                  <a:lnTo>
                    <a:pt x="88" y="96"/>
                  </a:lnTo>
                  <a:lnTo>
                    <a:pt x="54" y="88"/>
                  </a:lnTo>
                  <a:lnTo>
                    <a:pt x="54" y="88"/>
                  </a:lnTo>
                  <a:lnTo>
                    <a:pt x="52" y="87"/>
                  </a:lnTo>
                  <a:lnTo>
                    <a:pt x="50" y="85"/>
                  </a:lnTo>
                  <a:lnTo>
                    <a:pt x="50" y="83"/>
                  </a:lnTo>
                  <a:lnTo>
                    <a:pt x="50" y="79"/>
                  </a:lnTo>
                  <a:lnTo>
                    <a:pt x="50" y="79"/>
                  </a:lnTo>
                  <a:lnTo>
                    <a:pt x="54" y="76"/>
                  </a:lnTo>
                  <a:lnTo>
                    <a:pt x="63" y="65"/>
                  </a:lnTo>
                  <a:lnTo>
                    <a:pt x="63" y="65"/>
                  </a:lnTo>
                  <a:close/>
                  <a:moveTo>
                    <a:pt x="137" y="54"/>
                  </a:moveTo>
                  <a:lnTo>
                    <a:pt x="137" y="54"/>
                  </a:lnTo>
                  <a:lnTo>
                    <a:pt x="119" y="83"/>
                  </a:lnTo>
                  <a:lnTo>
                    <a:pt x="119" y="83"/>
                  </a:lnTo>
                  <a:lnTo>
                    <a:pt x="117" y="85"/>
                  </a:lnTo>
                  <a:lnTo>
                    <a:pt x="115" y="87"/>
                  </a:lnTo>
                  <a:lnTo>
                    <a:pt x="113" y="85"/>
                  </a:lnTo>
                  <a:lnTo>
                    <a:pt x="112" y="83"/>
                  </a:lnTo>
                  <a:lnTo>
                    <a:pt x="112" y="83"/>
                  </a:lnTo>
                  <a:lnTo>
                    <a:pt x="94" y="54"/>
                  </a:lnTo>
                  <a:lnTo>
                    <a:pt x="94" y="54"/>
                  </a:lnTo>
                  <a:lnTo>
                    <a:pt x="92" y="52"/>
                  </a:lnTo>
                  <a:lnTo>
                    <a:pt x="92" y="49"/>
                  </a:lnTo>
                  <a:lnTo>
                    <a:pt x="94" y="47"/>
                  </a:lnTo>
                  <a:lnTo>
                    <a:pt x="95" y="45"/>
                  </a:lnTo>
                  <a:lnTo>
                    <a:pt x="95" y="45"/>
                  </a:lnTo>
                  <a:lnTo>
                    <a:pt x="103" y="43"/>
                  </a:lnTo>
                  <a:lnTo>
                    <a:pt x="115" y="43"/>
                  </a:lnTo>
                  <a:lnTo>
                    <a:pt x="115" y="43"/>
                  </a:lnTo>
                  <a:lnTo>
                    <a:pt x="128" y="43"/>
                  </a:lnTo>
                  <a:lnTo>
                    <a:pt x="133" y="45"/>
                  </a:lnTo>
                  <a:lnTo>
                    <a:pt x="133" y="45"/>
                  </a:lnTo>
                  <a:lnTo>
                    <a:pt x="137" y="47"/>
                  </a:lnTo>
                  <a:lnTo>
                    <a:pt x="137" y="49"/>
                  </a:lnTo>
                  <a:lnTo>
                    <a:pt x="139" y="52"/>
                  </a:lnTo>
                  <a:lnTo>
                    <a:pt x="137" y="54"/>
                  </a:lnTo>
                  <a:lnTo>
                    <a:pt x="137" y="54"/>
                  </a:lnTo>
                  <a:close/>
                  <a:moveTo>
                    <a:pt x="167" y="65"/>
                  </a:moveTo>
                  <a:lnTo>
                    <a:pt x="167" y="65"/>
                  </a:lnTo>
                  <a:lnTo>
                    <a:pt x="176" y="74"/>
                  </a:lnTo>
                  <a:lnTo>
                    <a:pt x="178" y="79"/>
                  </a:lnTo>
                  <a:lnTo>
                    <a:pt x="178" y="79"/>
                  </a:lnTo>
                  <a:lnTo>
                    <a:pt x="180" y="81"/>
                  </a:lnTo>
                  <a:lnTo>
                    <a:pt x="180" y="85"/>
                  </a:lnTo>
                  <a:lnTo>
                    <a:pt x="178" y="87"/>
                  </a:lnTo>
                  <a:lnTo>
                    <a:pt x="174" y="88"/>
                  </a:lnTo>
                  <a:lnTo>
                    <a:pt x="174" y="88"/>
                  </a:lnTo>
                  <a:lnTo>
                    <a:pt x="142" y="96"/>
                  </a:lnTo>
                  <a:lnTo>
                    <a:pt x="142" y="96"/>
                  </a:lnTo>
                  <a:lnTo>
                    <a:pt x="139" y="96"/>
                  </a:lnTo>
                  <a:lnTo>
                    <a:pt x="137" y="96"/>
                  </a:lnTo>
                  <a:lnTo>
                    <a:pt x="135" y="94"/>
                  </a:lnTo>
                  <a:lnTo>
                    <a:pt x="137" y="90"/>
                  </a:lnTo>
                  <a:lnTo>
                    <a:pt x="137" y="90"/>
                  </a:lnTo>
                  <a:lnTo>
                    <a:pt x="144" y="56"/>
                  </a:lnTo>
                  <a:lnTo>
                    <a:pt x="144" y="56"/>
                  </a:lnTo>
                  <a:lnTo>
                    <a:pt x="146" y="54"/>
                  </a:lnTo>
                  <a:lnTo>
                    <a:pt x="147" y="52"/>
                  </a:lnTo>
                  <a:lnTo>
                    <a:pt x="149" y="52"/>
                  </a:lnTo>
                  <a:lnTo>
                    <a:pt x="153" y="52"/>
                  </a:lnTo>
                  <a:lnTo>
                    <a:pt x="153" y="52"/>
                  </a:lnTo>
                  <a:lnTo>
                    <a:pt x="156" y="56"/>
                  </a:lnTo>
                  <a:lnTo>
                    <a:pt x="167" y="65"/>
                  </a:lnTo>
                  <a:lnTo>
                    <a:pt x="167"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0" name="Freeform 999"/>
            <p:cNvSpPr>
              <a:spLocks/>
            </p:cNvSpPr>
            <p:nvPr/>
          </p:nvSpPr>
          <p:spPr bwMode="auto">
            <a:xfrm>
              <a:off x="350837" y="969963"/>
              <a:ext cx="249238" cy="263525"/>
            </a:xfrm>
            <a:custGeom>
              <a:avLst/>
              <a:gdLst>
                <a:gd name="T0" fmla="*/ 270 w 315"/>
                <a:gd name="T1" fmla="*/ 0 h 333"/>
                <a:gd name="T2" fmla="*/ 270 w 315"/>
                <a:gd name="T3" fmla="*/ 0 h 333"/>
                <a:gd name="T4" fmla="*/ 259 w 315"/>
                <a:gd name="T5" fmla="*/ 0 h 333"/>
                <a:gd name="T6" fmla="*/ 248 w 315"/>
                <a:gd name="T7" fmla="*/ 2 h 333"/>
                <a:gd name="T8" fmla="*/ 227 w 315"/>
                <a:gd name="T9" fmla="*/ 9 h 333"/>
                <a:gd name="T10" fmla="*/ 207 w 315"/>
                <a:gd name="T11" fmla="*/ 18 h 333"/>
                <a:gd name="T12" fmla="*/ 191 w 315"/>
                <a:gd name="T13" fmla="*/ 33 h 333"/>
                <a:gd name="T14" fmla="*/ 176 w 315"/>
                <a:gd name="T15" fmla="*/ 47 h 333"/>
                <a:gd name="T16" fmla="*/ 165 w 315"/>
                <a:gd name="T17" fmla="*/ 67 h 333"/>
                <a:gd name="T18" fmla="*/ 158 w 315"/>
                <a:gd name="T19" fmla="*/ 86 h 333"/>
                <a:gd name="T20" fmla="*/ 156 w 315"/>
                <a:gd name="T21" fmla="*/ 97 h 333"/>
                <a:gd name="T22" fmla="*/ 155 w 315"/>
                <a:gd name="T23" fmla="*/ 108 h 333"/>
                <a:gd name="T24" fmla="*/ 155 w 315"/>
                <a:gd name="T25" fmla="*/ 108 h 333"/>
                <a:gd name="T26" fmla="*/ 137 w 315"/>
                <a:gd name="T27" fmla="*/ 104 h 333"/>
                <a:gd name="T28" fmla="*/ 115 w 315"/>
                <a:gd name="T29" fmla="*/ 103 h 333"/>
                <a:gd name="T30" fmla="*/ 115 w 315"/>
                <a:gd name="T31" fmla="*/ 103 h 333"/>
                <a:gd name="T32" fmla="*/ 104 w 315"/>
                <a:gd name="T33" fmla="*/ 103 h 333"/>
                <a:gd name="T34" fmla="*/ 92 w 315"/>
                <a:gd name="T35" fmla="*/ 104 h 333"/>
                <a:gd name="T36" fmla="*/ 81 w 315"/>
                <a:gd name="T37" fmla="*/ 108 h 333"/>
                <a:gd name="T38" fmla="*/ 70 w 315"/>
                <a:gd name="T39" fmla="*/ 112 h 333"/>
                <a:gd name="T40" fmla="*/ 61 w 315"/>
                <a:gd name="T41" fmla="*/ 115 h 333"/>
                <a:gd name="T42" fmla="*/ 50 w 315"/>
                <a:gd name="T43" fmla="*/ 122 h 333"/>
                <a:gd name="T44" fmla="*/ 34 w 315"/>
                <a:gd name="T45" fmla="*/ 135 h 333"/>
                <a:gd name="T46" fmla="*/ 20 w 315"/>
                <a:gd name="T47" fmla="*/ 153 h 333"/>
                <a:gd name="T48" fmla="*/ 14 w 315"/>
                <a:gd name="T49" fmla="*/ 162 h 333"/>
                <a:gd name="T50" fmla="*/ 9 w 315"/>
                <a:gd name="T51" fmla="*/ 173 h 333"/>
                <a:gd name="T52" fmla="*/ 5 w 315"/>
                <a:gd name="T53" fmla="*/ 184 h 333"/>
                <a:gd name="T54" fmla="*/ 2 w 315"/>
                <a:gd name="T55" fmla="*/ 194 h 333"/>
                <a:gd name="T56" fmla="*/ 2 w 315"/>
                <a:gd name="T57" fmla="*/ 205 h 333"/>
                <a:gd name="T58" fmla="*/ 0 w 315"/>
                <a:gd name="T59" fmla="*/ 218 h 333"/>
                <a:gd name="T60" fmla="*/ 0 w 315"/>
                <a:gd name="T61" fmla="*/ 218 h 333"/>
                <a:gd name="T62" fmla="*/ 2 w 315"/>
                <a:gd name="T63" fmla="*/ 228 h 333"/>
                <a:gd name="T64" fmla="*/ 2 w 315"/>
                <a:gd name="T65" fmla="*/ 241 h 333"/>
                <a:gd name="T66" fmla="*/ 5 w 315"/>
                <a:gd name="T67" fmla="*/ 252 h 333"/>
                <a:gd name="T68" fmla="*/ 9 w 315"/>
                <a:gd name="T69" fmla="*/ 263 h 333"/>
                <a:gd name="T70" fmla="*/ 14 w 315"/>
                <a:gd name="T71" fmla="*/ 272 h 333"/>
                <a:gd name="T72" fmla="*/ 20 w 315"/>
                <a:gd name="T73" fmla="*/ 281 h 333"/>
                <a:gd name="T74" fmla="*/ 34 w 315"/>
                <a:gd name="T75" fmla="*/ 299 h 333"/>
                <a:gd name="T76" fmla="*/ 50 w 315"/>
                <a:gd name="T77" fmla="*/ 313 h 333"/>
                <a:gd name="T78" fmla="*/ 61 w 315"/>
                <a:gd name="T79" fmla="*/ 318 h 333"/>
                <a:gd name="T80" fmla="*/ 70 w 315"/>
                <a:gd name="T81" fmla="*/ 324 h 333"/>
                <a:gd name="T82" fmla="*/ 81 w 315"/>
                <a:gd name="T83" fmla="*/ 327 h 333"/>
                <a:gd name="T84" fmla="*/ 92 w 315"/>
                <a:gd name="T85" fmla="*/ 329 h 333"/>
                <a:gd name="T86" fmla="*/ 104 w 315"/>
                <a:gd name="T87" fmla="*/ 331 h 333"/>
                <a:gd name="T88" fmla="*/ 115 w 315"/>
                <a:gd name="T89" fmla="*/ 333 h 333"/>
                <a:gd name="T90" fmla="*/ 115 w 315"/>
                <a:gd name="T91" fmla="*/ 333 h 333"/>
                <a:gd name="T92" fmla="*/ 315 w 315"/>
                <a:gd name="T93" fmla="*/ 333 h 333"/>
                <a:gd name="T94" fmla="*/ 315 w 315"/>
                <a:gd name="T95" fmla="*/ 333 h 333"/>
                <a:gd name="T96" fmla="*/ 315 w 315"/>
                <a:gd name="T97" fmla="*/ 9 h 333"/>
                <a:gd name="T98" fmla="*/ 315 w 315"/>
                <a:gd name="T99" fmla="*/ 9 h 333"/>
                <a:gd name="T100" fmla="*/ 304 w 315"/>
                <a:gd name="T101" fmla="*/ 6 h 333"/>
                <a:gd name="T102" fmla="*/ 293 w 315"/>
                <a:gd name="T103" fmla="*/ 2 h 333"/>
                <a:gd name="T104" fmla="*/ 282 w 315"/>
                <a:gd name="T105" fmla="*/ 0 h 333"/>
                <a:gd name="T106" fmla="*/ 270 w 315"/>
                <a:gd name="T107" fmla="*/ 0 h 333"/>
                <a:gd name="T108" fmla="*/ 270 w 315"/>
                <a:gd name="T109"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5" h="333">
                  <a:moveTo>
                    <a:pt x="270" y="0"/>
                  </a:moveTo>
                  <a:lnTo>
                    <a:pt x="270" y="0"/>
                  </a:lnTo>
                  <a:lnTo>
                    <a:pt x="259" y="0"/>
                  </a:lnTo>
                  <a:lnTo>
                    <a:pt x="248" y="2"/>
                  </a:lnTo>
                  <a:lnTo>
                    <a:pt x="227" y="9"/>
                  </a:lnTo>
                  <a:lnTo>
                    <a:pt x="207" y="18"/>
                  </a:lnTo>
                  <a:lnTo>
                    <a:pt x="191" y="33"/>
                  </a:lnTo>
                  <a:lnTo>
                    <a:pt x="176" y="47"/>
                  </a:lnTo>
                  <a:lnTo>
                    <a:pt x="165" y="67"/>
                  </a:lnTo>
                  <a:lnTo>
                    <a:pt x="158" y="86"/>
                  </a:lnTo>
                  <a:lnTo>
                    <a:pt x="156" y="97"/>
                  </a:lnTo>
                  <a:lnTo>
                    <a:pt x="155" y="108"/>
                  </a:lnTo>
                  <a:lnTo>
                    <a:pt x="155" y="108"/>
                  </a:lnTo>
                  <a:lnTo>
                    <a:pt x="137" y="104"/>
                  </a:lnTo>
                  <a:lnTo>
                    <a:pt x="115" y="103"/>
                  </a:lnTo>
                  <a:lnTo>
                    <a:pt x="115" y="103"/>
                  </a:lnTo>
                  <a:lnTo>
                    <a:pt x="104" y="103"/>
                  </a:lnTo>
                  <a:lnTo>
                    <a:pt x="92" y="104"/>
                  </a:lnTo>
                  <a:lnTo>
                    <a:pt x="81" y="108"/>
                  </a:lnTo>
                  <a:lnTo>
                    <a:pt x="70" y="112"/>
                  </a:lnTo>
                  <a:lnTo>
                    <a:pt x="61" y="115"/>
                  </a:lnTo>
                  <a:lnTo>
                    <a:pt x="50" y="122"/>
                  </a:lnTo>
                  <a:lnTo>
                    <a:pt x="34" y="135"/>
                  </a:lnTo>
                  <a:lnTo>
                    <a:pt x="20" y="153"/>
                  </a:lnTo>
                  <a:lnTo>
                    <a:pt x="14" y="162"/>
                  </a:lnTo>
                  <a:lnTo>
                    <a:pt x="9" y="173"/>
                  </a:lnTo>
                  <a:lnTo>
                    <a:pt x="5" y="184"/>
                  </a:lnTo>
                  <a:lnTo>
                    <a:pt x="2" y="194"/>
                  </a:lnTo>
                  <a:lnTo>
                    <a:pt x="2" y="205"/>
                  </a:lnTo>
                  <a:lnTo>
                    <a:pt x="0" y="218"/>
                  </a:lnTo>
                  <a:lnTo>
                    <a:pt x="0" y="218"/>
                  </a:lnTo>
                  <a:lnTo>
                    <a:pt x="2" y="228"/>
                  </a:lnTo>
                  <a:lnTo>
                    <a:pt x="2" y="241"/>
                  </a:lnTo>
                  <a:lnTo>
                    <a:pt x="5" y="252"/>
                  </a:lnTo>
                  <a:lnTo>
                    <a:pt x="9" y="263"/>
                  </a:lnTo>
                  <a:lnTo>
                    <a:pt x="14" y="272"/>
                  </a:lnTo>
                  <a:lnTo>
                    <a:pt x="20" y="281"/>
                  </a:lnTo>
                  <a:lnTo>
                    <a:pt x="34" y="299"/>
                  </a:lnTo>
                  <a:lnTo>
                    <a:pt x="50" y="313"/>
                  </a:lnTo>
                  <a:lnTo>
                    <a:pt x="61" y="318"/>
                  </a:lnTo>
                  <a:lnTo>
                    <a:pt x="70" y="324"/>
                  </a:lnTo>
                  <a:lnTo>
                    <a:pt x="81" y="327"/>
                  </a:lnTo>
                  <a:lnTo>
                    <a:pt x="92" y="329"/>
                  </a:lnTo>
                  <a:lnTo>
                    <a:pt x="104" y="331"/>
                  </a:lnTo>
                  <a:lnTo>
                    <a:pt x="115" y="333"/>
                  </a:lnTo>
                  <a:lnTo>
                    <a:pt x="115" y="333"/>
                  </a:lnTo>
                  <a:lnTo>
                    <a:pt x="315" y="333"/>
                  </a:lnTo>
                  <a:lnTo>
                    <a:pt x="315" y="333"/>
                  </a:lnTo>
                  <a:lnTo>
                    <a:pt x="315" y="9"/>
                  </a:lnTo>
                  <a:lnTo>
                    <a:pt x="315" y="9"/>
                  </a:lnTo>
                  <a:lnTo>
                    <a:pt x="304" y="6"/>
                  </a:lnTo>
                  <a:lnTo>
                    <a:pt x="293" y="2"/>
                  </a:lnTo>
                  <a:lnTo>
                    <a:pt x="282" y="0"/>
                  </a:lnTo>
                  <a:lnTo>
                    <a:pt x="270" y="0"/>
                  </a:lnTo>
                  <a:lnTo>
                    <a:pt x="270" y="0"/>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1" name="Freeform 1000"/>
            <p:cNvSpPr>
              <a:spLocks/>
            </p:cNvSpPr>
            <p:nvPr/>
          </p:nvSpPr>
          <p:spPr bwMode="auto">
            <a:xfrm>
              <a:off x="841375" y="917575"/>
              <a:ext cx="306388" cy="315913"/>
            </a:xfrm>
            <a:custGeom>
              <a:avLst/>
              <a:gdLst>
                <a:gd name="T0" fmla="*/ 387 w 387"/>
                <a:gd name="T1" fmla="*/ 283 h 398"/>
                <a:gd name="T2" fmla="*/ 385 w 387"/>
                <a:gd name="T3" fmla="*/ 259 h 398"/>
                <a:gd name="T4" fmla="*/ 378 w 387"/>
                <a:gd name="T5" fmla="*/ 238 h 398"/>
                <a:gd name="T6" fmla="*/ 367 w 387"/>
                <a:gd name="T7" fmla="*/ 218 h 398"/>
                <a:gd name="T8" fmla="*/ 337 w 387"/>
                <a:gd name="T9" fmla="*/ 187 h 398"/>
                <a:gd name="T10" fmla="*/ 317 w 387"/>
                <a:gd name="T11" fmla="*/ 177 h 398"/>
                <a:gd name="T12" fmla="*/ 295 w 387"/>
                <a:gd name="T13" fmla="*/ 169 h 398"/>
                <a:gd name="T14" fmla="*/ 272 w 387"/>
                <a:gd name="T15" fmla="*/ 168 h 398"/>
                <a:gd name="T16" fmla="*/ 259 w 387"/>
                <a:gd name="T17" fmla="*/ 168 h 398"/>
                <a:gd name="T18" fmla="*/ 265 w 387"/>
                <a:gd name="T19" fmla="*/ 155 h 398"/>
                <a:gd name="T20" fmla="*/ 272 w 387"/>
                <a:gd name="T21" fmla="*/ 130 h 398"/>
                <a:gd name="T22" fmla="*/ 272 w 387"/>
                <a:gd name="T23" fmla="*/ 117 h 398"/>
                <a:gd name="T24" fmla="*/ 270 w 387"/>
                <a:gd name="T25" fmla="*/ 94 h 398"/>
                <a:gd name="T26" fmla="*/ 263 w 387"/>
                <a:gd name="T27" fmla="*/ 72 h 398"/>
                <a:gd name="T28" fmla="*/ 252 w 387"/>
                <a:gd name="T29" fmla="*/ 53 h 398"/>
                <a:gd name="T30" fmla="*/ 222 w 387"/>
                <a:gd name="T31" fmla="*/ 20 h 398"/>
                <a:gd name="T32" fmla="*/ 202 w 387"/>
                <a:gd name="T33" fmla="*/ 9 h 398"/>
                <a:gd name="T34" fmla="*/ 180 w 387"/>
                <a:gd name="T35" fmla="*/ 4 h 398"/>
                <a:gd name="T36" fmla="*/ 157 w 387"/>
                <a:gd name="T37" fmla="*/ 0 h 398"/>
                <a:gd name="T38" fmla="*/ 135 w 387"/>
                <a:gd name="T39" fmla="*/ 4 h 398"/>
                <a:gd name="T40" fmla="*/ 96 w 387"/>
                <a:gd name="T41" fmla="*/ 18 h 398"/>
                <a:gd name="T42" fmla="*/ 67 w 387"/>
                <a:gd name="T43" fmla="*/ 45 h 398"/>
                <a:gd name="T44" fmla="*/ 47 w 387"/>
                <a:gd name="T45" fmla="*/ 81 h 398"/>
                <a:gd name="T46" fmla="*/ 42 w 387"/>
                <a:gd name="T47" fmla="*/ 103 h 398"/>
                <a:gd name="T48" fmla="*/ 24 w 387"/>
                <a:gd name="T49" fmla="*/ 87 h 398"/>
                <a:gd name="T50" fmla="*/ 0 w 387"/>
                <a:gd name="T51" fmla="*/ 74 h 398"/>
                <a:gd name="T52" fmla="*/ 0 w 387"/>
                <a:gd name="T53" fmla="*/ 398 h 398"/>
                <a:gd name="T54" fmla="*/ 272 w 387"/>
                <a:gd name="T55" fmla="*/ 398 h 398"/>
                <a:gd name="T56" fmla="*/ 285 w 387"/>
                <a:gd name="T57" fmla="*/ 396 h 398"/>
                <a:gd name="T58" fmla="*/ 306 w 387"/>
                <a:gd name="T59" fmla="*/ 392 h 398"/>
                <a:gd name="T60" fmla="*/ 328 w 387"/>
                <a:gd name="T61" fmla="*/ 383 h 398"/>
                <a:gd name="T62" fmla="*/ 353 w 387"/>
                <a:gd name="T63" fmla="*/ 364 h 398"/>
                <a:gd name="T64" fmla="*/ 373 w 387"/>
                <a:gd name="T65" fmla="*/ 337 h 398"/>
                <a:gd name="T66" fmla="*/ 382 w 387"/>
                <a:gd name="T67" fmla="*/ 317 h 398"/>
                <a:gd name="T68" fmla="*/ 387 w 387"/>
                <a:gd name="T69" fmla="*/ 293 h 398"/>
                <a:gd name="T70" fmla="*/ 387 w 387"/>
                <a:gd name="T71" fmla="*/ 283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7" h="398">
                  <a:moveTo>
                    <a:pt x="387" y="283"/>
                  </a:moveTo>
                  <a:lnTo>
                    <a:pt x="387" y="283"/>
                  </a:lnTo>
                  <a:lnTo>
                    <a:pt x="387" y="270"/>
                  </a:lnTo>
                  <a:lnTo>
                    <a:pt x="385" y="259"/>
                  </a:lnTo>
                  <a:lnTo>
                    <a:pt x="382" y="249"/>
                  </a:lnTo>
                  <a:lnTo>
                    <a:pt x="378" y="238"/>
                  </a:lnTo>
                  <a:lnTo>
                    <a:pt x="373" y="227"/>
                  </a:lnTo>
                  <a:lnTo>
                    <a:pt x="367" y="218"/>
                  </a:lnTo>
                  <a:lnTo>
                    <a:pt x="353" y="200"/>
                  </a:lnTo>
                  <a:lnTo>
                    <a:pt x="337" y="187"/>
                  </a:lnTo>
                  <a:lnTo>
                    <a:pt x="328" y="180"/>
                  </a:lnTo>
                  <a:lnTo>
                    <a:pt x="317" y="177"/>
                  </a:lnTo>
                  <a:lnTo>
                    <a:pt x="306" y="173"/>
                  </a:lnTo>
                  <a:lnTo>
                    <a:pt x="295" y="169"/>
                  </a:lnTo>
                  <a:lnTo>
                    <a:pt x="285" y="168"/>
                  </a:lnTo>
                  <a:lnTo>
                    <a:pt x="272" y="168"/>
                  </a:lnTo>
                  <a:lnTo>
                    <a:pt x="272" y="168"/>
                  </a:lnTo>
                  <a:lnTo>
                    <a:pt x="259" y="168"/>
                  </a:lnTo>
                  <a:lnTo>
                    <a:pt x="259" y="168"/>
                  </a:lnTo>
                  <a:lnTo>
                    <a:pt x="265" y="155"/>
                  </a:lnTo>
                  <a:lnTo>
                    <a:pt x="268" y="142"/>
                  </a:lnTo>
                  <a:lnTo>
                    <a:pt x="272" y="130"/>
                  </a:lnTo>
                  <a:lnTo>
                    <a:pt x="272" y="117"/>
                  </a:lnTo>
                  <a:lnTo>
                    <a:pt x="272" y="117"/>
                  </a:lnTo>
                  <a:lnTo>
                    <a:pt x="272" y="105"/>
                  </a:lnTo>
                  <a:lnTo>
                    <a:pt x="270" y="94"/>
                  </a:lnTo>
                  <a:lnTo>
                    <a:pt x="267" y="83"/>
                  </a:lnTo>
                  <a:lnTo>
                    <a:pt x="263" y="72"/>
                  </a:lnTo>
                  <a:lnTo>
                    <a:pt x="258" y="62"/>
                  </a:lnTo>
                  <a:lnTo>
                    <a:pt x="252" y="53"/>
                  </a:lnTo>
                  <a:lnTo>
                    <a:pt x="238" y="35"/>
                  </a:lnTo>
                  <a:lnTo>
                    <a:pt x="222" y="20"/>
                  </a:lnTo>
                  <a:lnTo>
                    <a:pt x="211" y="15"/>
                  </a:lnTo>
                  <a:lnTo>
                    <a:pt x="202" y="9"/>
                  </a:lnTo>
                  <a:lnTo>
                    <a:pt x="191" y="6"/>
                  </a:lnTo>
                  <a:lnTo>
                    <a:pt x="180" y="4"/>
                  </a:lnTo>
                  <a:lnTo>
                    <a:pt x="168" y="2"/>
                  </a:lnTo>
                  <a:lnTo>
                    <a:pt x="157" y="0"/>
                  </a:lnTo>
                  <a:lnTo>
                    <a:pt x="157" y="0"/>
                  </a:lnTo>
                  <a:lnTo>
                    <a:pt x="135" y="4"/>
                  </a:lnTo>
                  <a:lnTo>
                    <a:pt x="116" y="9"/>
                  </a:lnTo>
                  <a:lnTo>
                    <a:pt x="96" y="18"/>
                  </a:lnTo>
                  <a:lnTo>
                    <a:pt x="80" y="31"/>
                  </a:lnTo>
                  <a:lnTo>
                    <a:pt x="67" y="45"/>
                  </a:lnTo>
                  <a:lnTo>
                    <a:pt x="54" y="63"/>
                  </a:lnTo>
                  <a:lnTo>
                    <a:pt x="47" y="81"/>
                  </a:lnTo>
                  <a:lnTo>
                    <a:pt x="42" y="103"/>
                  </a:lnTo>
                  <a:lnTo>
                    <a:pt x="42" y="103"/>
                  </a:lnTo>
                  <a:lnTo>
                    <a:pt x="33" y="94"/>
                  </a:lnTo>
                  <a:lnTo>
                    <a:pt x="24" y="87"/>
                  </a:lnTo>
                  <a:lnTo>
                    <a:pt x="13" y="80"/>
                  </a:lnTo>
                  <a:lnTo>
                    <a:pt x="0" y="74"/>
                  </a:lnTo>
                  <a:lnTo>
                    <a:pt x="0" y="74"/>
                  </a:lnTo>
                  <a:lnTo>
                    <a:pt x="0" y="398"/>
                  </a:lnTo>
                  <a:lnTo>
                    <a:pt x="0" y="398"/>
                  </a:lnTo>
                  <a:lnTo>
                    <a:pt x="272" y="398"/>
                  </a:lnTo>
                  <a:lnTo>
                    <a:pt x="272" y="398"/>
                  </a:lnTo>
                  <a:lnTo>
                    <a:pt x="285" y="396"/>
                  </a:lnTo>
                  <a:lnTo>
                    <a:pt x="295" y="394"/>
                  </a:lnTo>
                  <a:lnTo>
                    <a:pt x="306" y="392"/>
                  </a:lnTo>
                  <a:lnTo>
                    <a:pt x="317" y="389"/>
                  </a:lnTo>
                  <a:lnTo>
                    <a:pt x="328" y="383"/>
                  </a:lnTo>
                  <a:lnTo>
                    <a:pt x="337" y="378"/>
                  </a:lnTo>
                  <a:lnTo>
                    <a:pt x="353" y="364"/>
                  </a:lnTo>
                  <a:lnTo>
                    <a:pt x="367" y="346"/>
                  </a:lnTo>
                  <a:lnTo>
                    <a:pt x="373" y="337"/>
                  </a:lnTo>
                  <a:lnTo>
                    <a:pt x="378" y="328"/>
                  </a:lnTo>
                  <a:lnTo>
                    <a:pt x="382" y="317"/>
                  </a:lnTo>
                  <a:lnTo>
                    <a:pt x="385" y="306"/>
                  </a:lnTo>
                  <a:lnTo>
                    <a:pt x="387" y="293"/>
                  </a:lnTo>
                  <a:lnTo>
                    <a:pt x="387" y="283"/>
                  </a:lnTo>
                  <a:lnTo>
                    <a:pt x="387" y="283"/>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5" name="Group 5064"/>
          <p:cNvGrpSpPr/>
          <p:nvPr/>
        </p:nvGrpSpPr>
        <p:grpSpPr>
          <a:xfrm>
            <a:off x="10156825" y="1827212"/>
            <a:ext cx="611188" cy="552451"/>
            <a:chOff x="10156825" y="800100"/>
            <a:chExt cx="611188" cy="552451"/>
          </a:xfrm>
        </p:grpSpPr>
        <p:sp>
          <p:nvSpPr>
            <p:cNvPr id="4312" name="Rectangle 1001"/>
            <p:cNvSpPr>
              <a:spLocks noChangeArrowheads="1"/>
            </p:cNvSpPr>
            <p:nvPr/>
          </p:nvSpPr>
          <p:spPr bwMode="auto">
            <a:xfrm>
              <a:off x="10179050" y="101123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3" name="Rectangle 1002"/>
            <p:cNvSpPr>
              <a:spLocks noChangeArrowheads="1"/>
            </p:cNvSpPr>
            <p:nvPr/>
          </p:nvSpPr>
          <p:spPr bwMode="auto">
            <a:xfrm>
              <a:off x="10337800" y="101758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4" name="Freeform 1003"/>
            <p:cNvSpPr>
              <a:spLocks/>
            </p:cNvSpPr>
            <p:nvPr/>
          </p:nvSpPr>
          <p:spPr bwMode="auto">
            <a:xfrm>
              <a:off x="10337800" y="1017588"/>
              <a:ext cx="95250" cy="95250"/>
            </a:xfrm>
            <a:custGeom>
              <a:avLst/>
              <a:gdLst>
                <a:gd name="T0" fmla="*/ 119 w 121"/>
                <a:gd name="T1" fmla="*/ 119 h 121"/>
                <a:gd name="T2" fmla="*/ 119 w 121"/>
                <a:gd name="T3" fmla="*/ 119 h 121"/>
                <a:gd name="T4" fmla="*/ 2 w 121"/>
                <a:gd name="T5" fmla="*/ 119 h 121"/>
                <a:gd name="T6" fmla="*/ 2 w 121"/>
                <a:gd name="T7" fmla="*/ 2 h 121"/>
                <a:gd name="T8" fmla="*/ 119 w 121"/>
                <a:gd name="T9" fmla="*/ 2 h 121"/>
                <a:gd name="T10" fmla="*/ 119 w 121"/>
                <a:gd name="T11" fmla="*/ 119 h 121"/>
                <a:gd name="T12" fmla="*/ 119 w 121"/>
                <a:gd name="T13" fmla="*/ 119 h 121"/>
                <a:gd name="T14" fmla="*/ 119 w 121"/>
                <a:gd name="T15" fmla="*/ 119 h 121"/>
                <a:gd name="T16" fmla="*/ 119 w 121"/>
                <a:gd name="T17" fmla="*/ 119 h 121"/>
                <a:gd name="T18" fmla="*/ 121 w 121"/>
                <a:gd name="T19" fmla="*/ 119 h 121"/>
                <a:gd name="T20" fmla="*/ 121 w 121"/>
                <a:gd name="T21" fmla="*/ 0 h 121"/>
                <a:gd name="T22" fmla="*/ 121 w 121"/>
                <a:gd name="T23" fmla="*/ 0 h 121"/>
                <a:gd name="T24" fmla="*/ 119 w 121"/>
                <a:gd name="T25" fmla="*/ 0 h 121"/>
                <a:gd name="T26" fmla="*/ 0 w 121"/>
                <a:gd name="T27" fmla="*/ 0 h 121"/>
                <a:gd name="T28" fmla="*/ 0 w 121"/>
                <a:gd name="T29" fmla="*/ 0 h 121"/>
                <a:gd name="T30" fmla="*/ 0 w 121"/>
                <a:gd name="T31" fmla="*/ 0 h 121"/>
                <a:gd name="T32" fmla="*/ 0 w 121"/>
                <a:gd name="T33" fmla="*/ 119 h 121"/>
                <a:gd name="T34" fmla="*/ 0 w 121"/>
                <a:gd name="T35" fmla="*/ 121 h 121"/>
                <a:gd name="T36" fmla="*/ 0 w 121"/>
                <a:gd name="T37" fmla="*/ 121 h 121"/>
                <a:gd name="T38" fmla="*/ 119 w 121"/>
                <a:gd name="T39" fmla="*/ 121 h 121"/>
                <a:gd name="T40" fmla="*/ 121 w 121"/>
                <a:gd name="T41" fmla="*/ 121 h 121"/>
                <a:gd name="T42" fmla="*/ 121 w 121"/>
                <a:gd name="T43" fmla="*/ 119 h 121"/>
                <a:gd name="T44" fmla="*/ 119 w 121"/>
                <a:gd name="T45" fmla="*/ 1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1">
                  <a:moveTo>
                    <a:pt x="119" y="119"/>
                  </a:moveTo>
                  <a:lnTo>
                    <a:pt x="119" y="119"/>
                  </a:lnTo>
                  <a:lnTo>
                    <a:pt x="2" y="119"/>
                  </a:lnTo>
                  <a:lnTo>
                    <a:pt x="2" y="2"/>
                  </a:lnTo>
                  <a:lnTo>
                    <a:pt x="119" y="2"/>
                  </a:lnTo>
                  <a:lnTo>
                    <a:pt x="119" y="119"/>
                  </a:lnTo>
                  <a:lnTo>
                    <a:pt x="119" y="119"/>
                  </a:lnTo>
                  <a:lnTo>
                    <a:pt x="119" y="119"/>
                  </a:lnTo>
                  <a:lnTo>
                    <a:pt x="119" y="119"/>
                  </a:lnTo>
                  <a:lnTo>
                    <a:pt x="121" y="119"/>
                  </a:lnTo>
                  <a:lnTo>
                    <a:pt x="121" y="0"/>
                  </a:lnTo>
                  <a:lnTo>
                    <a:pt x="121" y="0"/>
                  </a:lnTo>
                  <a:lnTo>
                    <a:pt x="119" y="0"/>
                  </a:lnTo>
                  <a:lnTo>
                    <a:pt x="0" y="0"/>
                  </a:lnTo>
                  <a:lnTo>
                    <a:pt x="0" y="0"/>
                  </a:lnTo>
                  <a:lnTo>
                    <a:pt x="0" y="0"/>
                  </a:lnTo>
                  <a:lnTo>
                    <a:pt x="0" y="119"/>
                  </a:lnTo>
                  <a:lnTo>
                    <a:pt x="0" y="121"/>
                  </a:lnTo>
                  <a:lnTo>
                    <a:pt x="0" y="121"/>
                  </a:lnTo>
                  <a:lnTo>
                    <a:pt x="119" y="121"/>
                  </a:lnTo>
                  <a:lnTo>
                    <a:pt x="121" y="121"/>
                  </a:lnTo>
                  <a:lnTo>
                    <a:pt x="121" y="119"/>
                  </a:lnTo>
                  <a:lnTo>
                    <a:pt x="119" y="1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5" name="Rectangle 1004"/>
            <p:cNvSpPr>
              <a:spLocks noChangeArrowheads="1"/>
            </p:cNvSpPr>
            <p:nvPr/>
          </p:nvSpPr>
          <p:spPr bwMode="auto">
            <a:xfrm>
              <a:off x="10501312" y="950913"/>
              <a:ext cx="95250"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6" name="Freeform 1005"/>
            <p:cNvSpPr>
              <a:spLocks/>
            </p:cNvSpPr>
            <p:nvPr/>
          </p:nvSpPr>
          <p:spPr bwMode="auto">
            <a:xfrm>
              <a:off x="10501312" y="950913"/>
              <a:ext cx="95250" cy="93663"/>
            </a:xfrm>
            <a:custGeom>
              <a:avLst/>
              <a:gdLst>
                <a:gd name="T0" fmla="*/ 121 w 121"/>
                <a:gd name="T1" fmla="*/ 118 h 118"/>
                <a:gd name="T2" fmla="*/ 121 w 121"/>
                <a:gd name="T3" fmla="*/ 118 h 118"/>
                <a:gd name="T4" fmla="*/ 2 w 121"/>
                <a:gd name="T5" fmla="*/ 118 h 118"/>
                <a:gd name="T6" fmla="*/ 2 w 121"/>
                <a:gd name="T7" fmla="*/ 2 h 118"/>
                <a:gd name="T8" fmla="*/ 119 w 121"/>
                <a:gd name="T9" fmla="*/ 2 h 118"/>
                <a:gd name="T10" fmla="*/ 119 w 121"/>
                <a:gd name="T11" fmla="*/ 118 h 118"/>
                <a:gd name="T12" fmla="*/ 121 w 121"/>
                <a:gd name="T13" fmla="*/ 118 h 118"/>
                <a:gd name="T14" fmla="*/ 121 w 121"/>
                <a:gd name="T15" fmla="*/ 118 h 118"/>
                <a:gd name="T16" fmla="*/ 121 w 121"/>
                <a:gd name="T17" fmla="*/ 118 h 118"/>
                <a:gd name="T18" fmla="*/ 121 w 121"/>
                <a:gd name="T19" fmla="*/ 118 h 118"/>
                <a:gd name="T20" fmla="*/ 121 w 121"/>
                <a:gd name="T21" fmla="*/ 0 h 118"/>
                <a:gd name="T22" fmla="*/ 121 w 121"/>
                <a:gd name="T23" fmla="*/ 0 h 118"/>
                <a:gd name="T24" fmla="*/ 121 w 121"/>
                <a:gd name="T25" fmla="*/ 0 h 118"/>
                <a:gd name="T26" fmla="*/ 0 w 121"/>
                <a:gd name="T27" fmla="*/ 0 h 118"/>
                <a:gd name="T28" fmla="*/ 0 w 121"/>
                <a:gd name="T29" fmla="*/ 0 h 118"/>
                <a:gd name="T30" fmla="*/ 0 w 121"/>
                <a:gd name="T31" fmla="*/ 0 h 118"/>
                <a:gd name="T32" fmla="*/ 0 w 121"/>
                <a:gd name="T33" fmla="*/ 118 h 118"/>
                <a:gd name="T34" fmla="*/ 0 w 121"/>
                <a:gd name="T35" fmla="*/ 118 h 118"/>
                <a:gd name="T36" fmla="*/ 0 w 121"/>
                <a:gd name="T37" fmla="*/ 118 h 118"/>
                <a:gd name="T38" fmla="*/ 121 w 121"/>
                <a:gd name="T39" fmla="*/ 118 h 118"/>
                <a:gd name="T40" fmla="*/ 121 w 121"/>
                <a:gd name="T41" fmla="*/ 118 h 118"/>
                <a:gd name="T42" fmla="*/ 121 w 121"/>
                <a:gd name="T43" fmla="*/ 118 h 118"/>
                <a:gd name="T44" fmla="*/ 121 w 121"/>
                <a:gd name="T45"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18">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0" y="0"/>
                  </a:lnTo>
                  <a:lnTo>
                    <a:pt x="0" y="0"/>
                  </a:lnTo>
                  <a:lnTo>
                    <a:pt x="0" y="0"/>
                  </a:lnTo>
                  <a:lnTo>
                    <a:pt x="0" y="118"/>
                  </a:lnTo>
                  <a:lnTo>
                    <a:pt x="0" y="118"/>
                  </a:lnTo>
                  <a:lnTo>
                    <a:pt x="0" y="118"/>
                  </a:lnTo>
                  <a:lnTo>
                    <a:pt x="121" y="118"/>
                  </a:lnTo>
                  <a:lnTo>
                    <a:pt x="121" y="118"/>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7" name="Rectangle 1006"/>
            <p:cNvSpPr>
              <a:spLocks noChangeArrowheads="1"/>
            </p:cNvSpPr>
            <p:nvPr/>
          </p:nvSpPr>
          <p:spPr bwMode="auto">
            <a:xfrm>
              <a:off x="10629900" y="1063625"/>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8" name="Freeform 1007"/>
            <p:cNvSpPr>
              <a:spLocks/>
            </p:cNvSpPr>
            <p:nvPr/>
          </p:nvSpPr>
          <p:spPr bwMode="auto">
            <a:xfrm>
              <a:off x="10628312" y="1063625"/>
              <a:ext cx="95250" cy="95250"/>
            </a:xfrm>
            <a:custGeom>
              <a:avLst/>
              <a:gdLst>
                <a:gd name="T0" fmla="*/ 121 w 121"/>
                <a:gd name="T1" fmla="*/ 118 h 120"/>
                <a:gd name="T2" fmla="*/ 121 w 121"/>
                <a:gd name="T3" fmla="*/ 118 h 120"/>
                <a:gd name="T4" fmla="*/ 2 w 121"/>
                <a:gd name="T5" fmla="*/ 118 h 120"/>
                <a:gd name="T6" fmla="*/ 2 w 121"/>
                <a:gd name="T7" fmla="*/ 2 h 120"/>
                <a:gd name="T8" fmla="*/ 119 w 121"/>
                <a:gd name="T9" fmla="*/ 2 h 120"/>
                <a:gd name="T10" fmla="*/ 119 w 121"/>
                <a:gd name="T11" fmla="*/ 118 h 120"/>
                <a:gd name="T12" fmla="*/ 121 w 121"/>
                <a:gd name="T13" fmla="*/ 118 h 120"/>
                <a:gd name="T14" fmla="*/ 121 w 121"/>
                <a:gd name="T15" fmla="*/ 118 h 120"/>
                <a:gd name="T16" fmla="*/ 121 w 121"/>
                <a:gd name="T17" fmla="*/ 118 h 120"/>
                <a:gd name="T18" fmla="*/ 121 w 121"/>
                <a:gd name="T19" fmla="*/ 118 h 120"/>
                <a:gd name="T20" fmla="*/ 121 w 121"/>
                <a:gd name="T21" fmla="*/ 0 h 120"/>
                <a:gd name="T22" fmla="*/ 121 w 121"/>
                <a:gd name="T23" fmla="*/ 0 h 120"/>
                <a:gd name="T24" fmla="*/ 121 w 121"/>
                <a:gd name="T25" fmla="*/ 0 h 120"/>
                <a:gd name="T26" fmla="*/ 2 w 121"/>
                <a:gd name="T27" fmla="*/ 0 h 120"/>
                <a:gd name="T28" fmla="*/ 2 w 121"/>
                <a:gd name="T29" fmla="*/ 0 h 120"/>
                <a:gd name="T30" fmla="*/ 0 w 121"/>
                <a:gd name="T31" fmla="*/ 0 h 120"/>
                <a:gd name="T32" fmla="*/ 0 w 121"/>
                <a:gd name="T33" fmla="*/ 118 h 120"/>
                <a:gd name="T34" fmla="*/ 2 w 121"/>
                <a:gd name="T35" fmla="*/ 120 h 120"/>
                <a:gd name="T36" fmla="*/ 2 w 121"/>
                <a:gd name="T37" fmla="*/ 120 h 120"/>
                <a:gd name="T38" fmla="*/ 121 w 121"/>
                <a:gd name="T39" fmla="*/ 120 h 120"/>
                <a:gd name="T40" fmla="*/ 121 w 121"/>
                <a:gd name="T41" fmla="*/ 120 h 120"/>
                <a:gd name="T42" fmla="*/ 121 w 121"/>
                <a:gd name="T43" fmla="*/ 118 h 120"/>
                <a:gd name="T44" fmla="*/ 121 w 121"/>
                <a:gd name="T4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0">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2" y="0"/>
                  </a:lnTo>
                  <a:lnTo>
                    <a:pt x="2" y="0"/>
                  </a:lnTo>
                  <a:lnTo>
                    <a:pt x="0" y="0"/>
                  </a:lnTo>
                  <a:lnTo>
                    <a:pt x="0" y="118"/>
                  </a:lnTo>
                  <a:lnTo>
                    <a:pt x="2" y="120"/>
                  </a:lnTo>
                  <a:lnTo>
                    <a:pt x="2" y="120"/>
                  </a:lnTo>
                  <a:lnTo>
                    <a:pt x="121" y="120"/>
                  </a:lnTo>
                  <a:lnTo>
                    <a:pt x="121" y="120"/>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9" name="Rectangle 1008"/>
            <p:cNvSpPr>
              <a:spLocks noChangeArrowheads="1"/>
            </p:cNvSpPr>
            <p:nvPr/>
          </p:nvSpPr>
          <p:spPr bwMode="auto">
            <a:xfrm>
              <a:off x="10320337" y="1189038"/>
              <a:ext cx="163513" cy="1635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4" name="Freeform 1010"/>
            <p:cNvSpPr>
              <a:spLocks/>
            </p:cNvSpPr>
            <p:nvPr/>
          </p:nvSpPr>
          <p:spPr bwMode="auto">
            <a:xfrm>
              <a:off x="10320337" y="1187450"/>
              <a:ext cx="163513" cy="165100"/>
            </a:xfrm>
            <a:custGeom>
              <a:avLst/>
              <a:gdLst>
                <a:gd name="T0" fmla="*/ 206 w 206"/>
                <a:gd name="T1" fmla="*/ 209 h 209"/>
                <a:gd name="T2" fmla="*/ 206 w 206"/>
                <a:gd name="T3" fmla="*/ 207 h 209"/>
                <a:gd name="T4" fmla="*/ 0 w 206"/>
                <a:gd name="T5" fmla="*/ 207 h 209"/>
                <a:gd name="T6" fmla="*/ 0 w 206"/>
                <a:gd name="T7" fmla="*/ 2 h 209"/>
                <a:gd name="T8" fmla="*/ 206 w 206"/>
                <a:gd name="T9" fmla="*/ 2 h 209"/>
                <a:gd name="T10" fmla="*/ 206 w 206"/>
                <a:gd name="T11" fmla="*/ 209 h 209"/>
                <a:gd name="T12" fmla="*/ 206 w 206"/>
                <a:gd name="T13" fmla="*/ 209 h 209"/>
                <a:gd name="T14" fmla="*/ 206 w 206"/>
                <a:gd name="T15" fmla="*/ 207 h 209"/>
                <a:gd name="T16" fmla="*/ 206 w 206"/>
                <a:gd name="T17" fmla="*/ 209 h 209"/>
                <a:gd name="T18" fmla="*/ 206 w 206"/>
                <a:gd name="T19" fmla="*/ 209 h 209"/>
                <a:gd name="T20" fmla="*/ 206 w 206"/>
                <a:gd name="T21" fmla="*/ 2 h 209"/>
                <a:gd name="T22" fmla="*/ 206 w 206"/>
                <a:gd name="T23" fmla="*/ 0 h 209"/>
                <a:gd name="T24" fmla="*/ 206 w 206"/>
                <a:gd name="T25" fmla="*/ 0 h 209"/>
                <a:gd name="T26" fmla="*/ 0 w 206"/>
                <a:gd name="T27" fmla="*/ 0 h 209"/>
                <a:gd name="T28" fmla="*/ 0 w 206"/>
                <a:gd name="T29" fmla="*/ 0 h 209"/>
                <a:gd name="T30" fmla="*/ 0 w 206"/>
                <a:gd name="T31" fmla="*/ 2 h 209"/>
                <a:gd name="T32" fmla="*/ 0 w 206"/>
                <a:gd name="T33" fmla="*/ 209 h 209"/>
                <a:gd name="T34" fmla="*/ 0 w 206"/>
                <a:gd name="T35" fmla="*/ 209 h 209"/>
                <a:gd name="T36" fmla="*/ 0 w 206"/>
                <a:gd name="T37" fmla="*/ 209 h 209"/>
                <a:gd name="T38" fmla="*/ 206 w 206"/>
                <a:gd name="T39" fmla="*/ 209 h 209"/>
                <a:gd name="T40" fmla="*/ 206 w 206"/>
                <a:gd name="T41" fmla="*/ 209 h 209"/>
                <a:gd name="T42" fmla="*/ 206 w 206"/>
                <a:gd name="T43" fmla="*/ 209 h 209"/>
                <a:gd name="T44" fmla="*/ 206 w 206"/>
                <a:gd name="T45"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209">
                  <a:moveTo>
                    <a:pt x="206" y="209"/>
                  </a:moveTo>
                  <a:lnTo>
                    <a:pt x="206" y="207"/>
                  </a:lnTo>
                  <a:lnTo>
                    <a:pt x="0" y="207"/>
                  </a:lnTo>
                  <a:lnTo>
                    <a:pt x="0" y="2"/>
                  </a:lnTo>
                  <a:lnTo>
                    <a:pt x="206" y="2"/>
                  </a:lnTo>
                  <a:lnTo>
                    <a:pt x="206" y="209"/>
                  </a:lnTo>
                  <a:lnTo>
                    <a:pt x="206" y="209"/>
                  </a:lnTo>
                  <a:lnTo>
                    <a:pt x="206" y="207"/>
                  </a:lnTo>
                  <a:lnTo>
                    <a:pt x="206" y="209"/>
                  </a:lnTo>
                  <a:lnTo>
                    <a:pt x="206" y="209"/>
                  </a:lnTo>
                  <a:lnTo>
                    <a:pt x="206" y="2"/>
                  </a:lnTo>
                  <a:lnTo>
                    <a:pt x="206" y="0"/>
                  </a:lnTo>
                  <a:lnTo>
                    <a:pt x="206" y="0"/>
                  </a:lnTo>
                  <a:lnTo>
                    <a:pt x="0" y="0"/>
                  </a:lnTo>
                  <a:lnTo>
                    <a:pt x="0" y="0"/>
                  </a:lnTo>
                  <a:lnTo>
                    <a:pt x="0" y="2"/>
                  </a:lnTo>
                  <a:lnTo>
                    <a:pt x="0" y="209"/>
                  </a:lnTo>
                  <a:lnTo>
                    <a:pt x="0" y="209"/>
                  </a:lnTo>
                  <a:lnTo>
                    <a:pt x="0" y="209"/>
                  </a:lnTo>
                  <a:lnTo>
                    <a:pt x="206" y="209"/>
                  </a:lnTo>
                  <a:lnTo>
                    <a:pt x="206" y="209"/>
                  </a:lnTo>
                  <a:lnTo>
                    <a:pt x="206" y="209"/>
                  </a:lnTo>
                  <a:lnTo>
                    <a:pt x="206" y="2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5" name="Freeform 1011"/>
            <p:cNvSpPr>
              <a:spLocks/>
            </p:cNvSpPr>
            <p:nvPr/>
          </p:nvSpPr>
          <p:spPr bwMode="auto">
            <a:xfrm>
              <a:off x="10348912"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6" name="Freeform 1012"/>
            <p:cNvSpPr>
              <a:spLocks noEditPoints="1"/>
            </p:cNvSpPr>
            <p:nvPr/>
          </p:nvSpPr>
          <p:spPr bwMode="auto">
            <a:xfrm>
              <a:off x="10369550" y="1217613"/>
              <a:ext cx="19050" cy="28575"/>
            </a:xfrm>
            <a:custGeom>
              <a:avLst/>
              <a:gdLst>
                <a:gd name="T0" fmla="*/ 12 w 23"/>
                <a:gd name="T1" fmla="*/ 36 h 36"/>
                <a:gd name="T2" fmla="*/ 12 w 23"/>
                <a:gd name="T3" fmla="*/ 36 h 36"/>
                <a:gd name="T4" fmla="*/ 7 w 23"/>
                <a:gd name="T5" fmla="*/ 34 h 36"/>
                <a:gd name="T6" fmla="*/ 3 w 23"/>
                <a:gd name="T7" fmla="*/ 31 h 36"/>
                <a:gd name="T8" fmla="*/ 0 w 23"/>
                <a:gd name="T9" fmla="*/ 25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5 h 36"/>
                <a:gd name="T50" fmla="*/ 12 w 23"/>
                <a:gd name="T51" fmla="*/ 5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29 h 36"/>
                <a:gd name="T64" fmla="*/ 12 w 23"/>
                <a:gd name="T65" fmla="*/ 31 h 36"/>
                <a:gd name="T66" fmla="*/ 12 w 23"/>
                <a:gd name="T67" fmla="*/ 31 h 36"/>
                <a:gd name="T68" fmla="*/ 14 w 23"/>
                <a:gd name="T69" fmla="*/ 29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5 h 36"/>
                <a:gd name="T82" fmla="*/ 12 w 23"/>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1"/>
                  </a:lnTo>
                  <a:lnTo>
                    <a:pt x="0" y="25"/>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5"/>
                  </a:moveTo>
                  <a:lnTo>
                    <a:pt x="12" y="5"/>
                  </a:lnTo>
                  <a:lnTo>
                    <a:pt x="10" y="7"/>
                  </a:lnTo>
                  <a:lnTo>
                    <a:pt x="9" y="9"/>
                  </a:lnTo>
                  <a:lnTo>
                    <a:pt x="7" y="18"/>
                  </a:lnTo>
                  <a:lnTo>
                    <a:pt x="7" y="18"/>
                  </a:lnTo>
                  <a:lnTo>
                    <a:pt x="9" y="27"/>
                  </a:lnTo>
                  <a:lnTo>
                    <a:pt x="10" y="29"/>
                  </a:lnTo>
                  <a:lnTo>
                    <a:pt x="12" y="31"/>
                  </a:lnTo>
                  <a:lnTo>
                    <a:pt x="12" y="31"/>
                  </a:lnTo>
                  <a:lnTo>
                    <a:pt x="14" y="29"/>
                  </a:lnTo>
                  <a:lnTo>
                    <a:pt x="16" y="27"/>
                  </a:lnTo>
                  <a:lnTo>
                    <a:pt x="16" y="18"/>
                  </a:lnTo>
                  <a:lnTo>
                    <a:pt x="16" y="18"/>
                  </a:lnTo>
                  <a:lnTo>
                    <a:pt x="16" y="9"/>
                  </a:lnTo>
                  <a:lnTo>
                    <a:pt x="14" y="7"/>
                  </a:lnTo>
                  <a:lnTo>
                    <a:pt x="12" y="5"/>
                  </a:lnTo>
                  <a:lnTo>
                    <a:pt x="12"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7" name="Freeform 1013"/>
            <p:cNvSpPr>
              <a:spLocks/>
            </p:cNvSpPr>
            <p:nvPr/>
          </p:nvSpPr>
          <p:spPr bwMode="auto">
            <a:xfrm>
              <a:off x="10396537" y="1217613"/>
              <a:ext cx="9525" cy="26988"/>
            </a:xfrm>
            <a:custGeom>
              <a:avLst/>
              <a:gdLst>
                <a:gd name="T0" fmla="*/ 13 w 13"/>
                <a:gd name="T1" fmla="*/ 0 h 34"/>
                <a:gd name="T2" fmla="*/ 13 w 13"/>
                <a:gd name="T3" fmla="*/ 0 h 34"/>
                <a:gd name="T4" fmla="*/ 13 w 13"/>
                <a:gd name="T5" fmla="*/ 34 h 34"/>
                <a:gd name="T6" fmla="*/ 13 w 13"/>
                <a:gd name="T7" fmla="*/ 34 h 34"/>
                <a:gd name="T8" fmla="*/ 5 w 13"/>
                <a:gd name="T9" fmla="*/ 34 h 34"/>
                <a:gd name="T10" fmla="*/ 5 w 13"/>
                <a:gd name="T11" fmla="*/ 34 h 34"/>
                <a:gd name="T12" fmla="*/ 5 w 13"/>
                <a:gd name="T13" fmla="*/ 9 h 34"/>
                <a:gd name="T14" fmla="*/ 5 w 13"/>
                <a:gd name="T15" fmla="*/ 9 h 34"/>
                <a:gd name="T16" fmla="*/ 5 w 13"/>
                <a:gd name="T17" fmla="*/ 9 h 34"/>
                <a:gd name="T18" fmla="*/ 4 w 13"/>
                <a:gd name="T19" fmla="*/ 11 h 34"/>
                <a:gd name="T20" fmla="*/ 4 w 13"/>
                <a:gd name="T21" fmla="*/ 11 h 34"/>
                <a:gd name="T22" fmla="*/ 2 w 13"/>
                <a:gd name="T23" fmla="*/ 11 h 34"/>
                <a:gd name="T24" fmla="*/ 2 w 13"/>
                <a:gd name="T25" fmla="*/ 11 h 34"/>
                <a:gd name="T26" fmla="*/ 2 w 13"/>
                <a:gd name="T27" fmla="*/ 11 h 34"/>
                <a:gd name="T28" fmla="*/ 0 w 13"/>
                <a:gd name="T29" fmla="*/ 11 h 34"/>
                <a:gd name="T30" fmla="*/ 0 w 13"/>
                <a:gd name="T31" fmla="*/ 11 h 34"/>
                <a:gd name="T32" fmla="*/ 0 w 13"/>
                <a:gd name="T33" fmla="*/ 5 h 34"/>
                <a:gd name="T34" fmla="*/ 0 w 13"/>
                <a:gd name="T35" fmla="*/ 5 h 34"/>
                <a:gd name="T36" fmla="*/ 5 w 13"/>
                <a:gd name="T37" fmla="*/ 4 h 34"/>
                <a:gd name="T38" fmla="*/ 5 w 13"/>
                <a:gd name="T39" fmla="*/ 4 h 34"/>
                <a:gd name="T40" fmla="*/ 9 w 13"/>
                <a:gd name="T41" fmla="*/ 0 h 34"/>
                <a:gd name="T42" fmla="*/ 13 w 13"/>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4">
                  <a:moveTo>
                    <a:pt x="13" y="0"/>
                  </a:moveTo>
                  <a:lnTo>
                    <a:pt x="13" y="0"/>
                  </a:lnTo>
                  <a:lnTo>
                    <a:pt x="13" y="34"/>
                  </a:lnTo>
                  <a:lnTo>
                    <a:pt x="13" y="34"/>
                  </a:lnTo>
                  <a:lnTo>
                    <a:pt x="5" y="34"/>
                  </a:lnTo>
                  <a:lnTo>
                    <a:pt x="5" y="34"/>
                  </a:lnTo>
                  <a:lnTo>
                    <a:pt x="5" y="9"/>
                  </a:lnTo>
                  <a:lnTo>
                    <a:pt x="5" y="9"/>
                  </a:lnTo>
                  <a:lnTo>
                    <a:pt x="5" y="9"/>
                  </a:lnTo>
                  <a:lnTo>
                    <a:pt x="4" y="11"/>
                  </a:lnTo>
                  <a:lnTo>
                    <a:pt x="4" y="11"/>
                  </a:lnTo>
                  <a:lnTo>
                    <a:pt x="2" y="11"/>
                  </a:lnTo>
                  <a:lnTo>
                    <a:pt x="2" y="11"/>
                  </a:lnTo>
                  <a:lnTo>
                    <a:pt x="2" y="11"/>
                  </a:lnTo>
                  <a:lnTo>
                    <a:pt x="0" y="11"/>
                  </a:lnTo>
                  <a:lnTo>
                    <a:pt x="0" y="11"/>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8" name="Freeform 1014"/>
            <p:cNvSpPr>
              <a:spLocks noEditPoints="1"/>
            </p:cNvSpPr>
            <p:nvPr/>
          </p:nvSpPr>
          <p:spPr bwMode="auto">
            <a:xfrm>
              <a:off x="10345737"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9" name="Freeform 1015"/>
            <p:cNvSpPr>
              <a:spLocks/>
            </p:cNvSpPr>
            <p:nvPr/>
          </p:nvSpPr>
          <p:spPr bwMode="auto">
            <a:xfrm>
              <a:off x="10372725" y="1255713"/>
              <a:ext cx="11113" cy="28575"/>
            </a:xfrm>
            <a:custGeom>
              <a:avLst/>
              <a:gdLst>
                <a:gd name="T0" fmla="*/ 15 w 15"/>
                <a:gd name="T1" fmla="*/ 0 h 35"/>
                <a:gd name="T2" fmla="*/ 15 w 15"/>
                <a:gd name="T3" fmla="*/ 0 h 35"/>
                <a:gd name="T4" fmla="*/ 15 w 15"/>
                <a:gd name="T5" fmla="*/ 35 h 35"/>
                <a:gd name="T6" fmla="*/ 15 w 15"/>
                <a:gd name="T7" fmla="*/ 35 h 35"/>
                <a:gd name="T8" fmla="*/ 7 w 15"/>
                <a:gd name="T9" fmla="*/ 35 h 35"/>
                <a:gd name="T10" fmla="*/ 7 w 15"/>
                <a:gd name="T11" fmla="*/ 35 h 35"/>
                <a:gd name="T12" fmla="*/ 7 w 15"/>
                <a:gd name="T13" fmla="*/ 9 h 35"/>
                <a:gd name="T14" fmla="*/ 7 w 15"/>
                <a:gd name="T15" fmla="*/ 9 h 35"/>
                <a:gd name="T16" fmla="*/ 6 w 15"/>
                <a:gd name="T17" fmla="*/ 9 h 35"/>
                <a:gd name="T18" fmla="*/ 6 w 15"/>
                <a:gd name="T19" fmla="*/ 9 h 35"/>
                <a:gd name="T20" fmla="*/ 4 w 15"/>
                <a:gd name="T21" fmla="*/ 10 h 35"/>
                <a:gd name="T22" fmla="*/ 4 w 15"/>
                <a:gd name="T23" fmla="*/ 10 h 35"/>
                <a:gd name="T24" fmla="*/ 2 w 15"/>
                <a:gd name="T25" fmla="*/ 10 h 35"/>
                <a:gd name="T26" fmla="*/ 2 w 15"/>
                <a:gd name="T27" fmla="*/ 10 h 35"/>
                <a:gd name="T28" fmla="*/ 0 w 15"/>
                <a:gd name="T29" fmla="*/ 10 h 35"/>
                <a:gd name="T30" fmla="*/ 0 w 15"/>
                <a:gd name="T31" fmla="*/ 10 h 35"/>
                <a:gd name="T32" fmla="*/ 0 w 15"/>
                <a:gd name="T33" fmla="*/ 5 h 35"/>
                <a:gd name="T34" fmla="*/ 0 w 15"/>
                <a:gd name="T35" fmla="*/ 5 h 35"/>
                <a:gd name="T36" fmla="*/ 6 w 15"/>
                <a:gd name="T37" fmla="*/ 3 h 35"/>
                <a:gd name="T38" fmla="*/ 6 w 15"/>
                <a:gd name="T39" fmla="*/ 3 h 35"/>
                <a:gd name="T40" fmla="*/ 9 w 15"/>
                <a:gd name="T41" fmla="*/ 0 h 35"/>
                <a:gd name="T42" fmla="*/ 15 w 15"/>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35">
                  <a:moveTo>
                    <a:pt x="15" y="0"/>
                  </a:moveTo>
                  <a:lnTo>
                    <a:pt x="15" y="0"/>
                  </a:lnTo>
                  <a:lnTo>
                    <a:pt x="15" y="35"/>
                  </a:lnTo>
                  <a:lnTo>
                    <a:pt x="15" y="35"/>
                  </a:lnTo>
                  <a:lnTo>
                    <a:pt x="7" y="35"/>
                  </a:lnTo>
                  <a:lnTo>
                    <a:pt x="7" y="35"/>
                  </a:lnTo>
                  <a:lnTo>
                    <a:pt x="7" y="9"/>
                  </a:lnTo>
                  <a:lnTo>
                    <a:pt x="7" y="9"/>
                  </a:lnTo>
                  <a:lnTo>
                    <a:pt x="6" y="9"/>
                  </a:lnTo>
                  <a:lnTo>
                    <a:pt x="6" y="9"/>
                  </a:lnTo>
                  <a:lnTo>
                    <a:pt x="4" y="10"/>
                  </a:lnTo>
                  <a:lnTo>
                    <a:pt x="4" y="10"/>
                  </a:lnTo>
                  <a:lnTo>
                    <a:pt x="2" y="10"/>
                  </a:lnTo>
                  <a:lnTo>
                    <a:pt x="2" y="10"/>
                  </a:lnTo>
                  <a:lnTo>
                    <a:pt x="0" y="10"/>
                  </a:lnTo>
                  <a:lnTo>
                    <a:pt x="0" y="10"/>
                  </a:lnTo>
                  <a:lnTo>
                    <a:pt x="0" y="5"/>
                  </a:lnTo>
                  <a:lnTo>
                    <a:pt x="0" y="5"/>
                  </a:lnTo>
                  <a:lnTo>
                    <a:pt x="6" y="3"/>
                  </a:lnTo>
                  <a:lnTo>
                    <a:pt x="6" y="3"/>
                  </a:lnTo>
                  <a:lnTo>
                    <a:pt x="9" y="0"/>
                  </a:ln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0" name="Freeform 1016"/>
            <p:cNvSpPr>
              <a:spLocks noEditPoints="1"/>
            </p:cNvSpPr>
            <p:nvPr/>
          </p:nvSpPr>
          <p:spPr bwMode="auto">
            <a:xfrm>
              <a:off x="10391775" y="1255713"/>
              <a:ext cx="19050" cy="28575"/>
            </a:xfrm>
            <a:custGeom>
              <a:avLst/>
              <a:gdLst>
                <a:gd name="T0" fmla="*/ 12 w 25"/>
                <a:gd name="T1" fmla="*/ 35 h 35"/>
                <a:gd name="T2" fmla="*/ 12 w 25"/>
                <a:gd name="T3" fmla="*/ 35 h 35"/>
                <a:gd name="T4" fmla="*/ 7 w 25"/>
                <a:gd name="T5" fmla="*/ 34 h 35"/>
                <a:gd name="T6" fmla="*/ 3 w 25"/>
                <a:gd name="T7" fmla="*/ 30 h 35"/>
                <a:gd name="T8" fmla="*/ 1 w 25"/>
                <a:gd name="T9" fmla="*/ 25 h 35"/>
                <a:gd name="T10" fmla="*/ 0 w 25"/>
                <a:gd name="T11" fmla="*/ 18 h 35"/>
                <a:gd name="T12" fmla="*/ 0 w 25"/>
                <a:gd name="T13" fmla="*/ 18 h 35"/>
                <a:gd name="T14" fmla="*/ 1 w 25"/>
                <a:gd name="T15" fmla="*/ 10 h 35"/>
                <a:gd name="T16" fmla="*/ 3 w 25"/>
                <a:gd name="T17" fmla="*/ 5 h 35"/>
                <a:gd name="T18" fmla="*/ 3 w 25"/>
                <a:gd name="T19" fmla="*/ 5 h 35"/>
                <a:gd name="T20" fmla="*/ 7 w 25"/>
                <a:gd name="T21" fmla="*/ 1 h 35"/>
                <a:gd name="T22" fmla="*/ 14 w 25"/>
                <a:gd name="T23" fmla="*/ 0 h 35"/>
                <a:gd name="T24" fmla="*/ 14 w 25"/>
                <a:gd name="T25" fmla="*/ 0 h 35"/>
                <a:gd name="T26" fmla="*/ 19 w 25"/>
                <a:gd name="T27" fmla="*/ 1 h 35"/>
                <a:gd name="T28" fmla="*/ 23 w 25"/>
                <a:gd name="T29" fmla="*/ 5 h 35"/>
                <a:gd name="T30" fmla="*/ 25 w 25"/>
                <a:gd name="T31" fmla="*/ 10 h 35"/>
                <a:gd name="T32" fmla="*/ 25 w 25"/>
                <a:gd name="T33" fmla="*/ 18 h 35"/>
                <a:gd name="T34" fmla="*/ 25 w 25"/>
                <a:gd name="T35" fmla="*/ 18 h 35"/>
                <a:gd name="T36" fmla="*/ 25 w 25"/>
                <a:gd name="T37" fmla="*/ 25 h 35"/>
                <a:gd name="T38" fmla="*/ 21 w 25"/>
                <a:gd name="T39" fmla="*/ 30 h 35"/>
                <a:gd name="T40" fmla="*/ 21 w 25"/>
                <a:gd name="T41" fmla="*/ 30 h 35"/>
                <a:gd name="T42" fmla="*/ 18 w 25"/>
                <a:gd name="T43" fmla="*/ 34 h 35"/>
                <a:gd name="T44" fmla="*/ 12 w 25"/>
                <a:gd name="T45" fmla="*/ 35 h 35"/>
                <a:gd name="T46" fmla="*/ 12 w 25"/>
                <a:gd name="T47" fmla="*/ 35 h 35"/>
                <a:gd name="T48" fmla="*/ 12 w 25"/>
                <a:gd name="T49" fmla="*/ 7 h 35"/>
                <a:gd name="T50" fmla="*/ 12 w 25"/>
                <a:gd name="T51" fmla="*/ 7 h 35"/>
                <a:gd name="T52" fmla="*/ 10 w 25"/>
                <a:gd name="T53" fmla="*/ 7 h 35"/>
                <a:gd name="T54" fmla="*/ 9 w 25"/>
                <a:gd name="T55" fmla="*/ 9 h 35"/>
                <a:gd name="T56" fmla="*/ 9 w 25"/>
                <a:gd name="T57" fmla="*/ 18 h 35"/>
                <a:gd name="T58" fmla="*/ 9 w 25"/>
                <a:gd name="T59" fmla="*/ 18 h 35"/>
                <a:gd name="T60" fmla="*/ 9 w 25"/>
                <a:gd name="T61" fmla="*/ 26 h 35"/>
                <a:gd name="T62" fmla="*/ 10 w 25"/>
                <a:gd name="T63" fmla="*/ 28 h 35"/>
                <a:gd name="T64" fmla="*/ 12 w 25"/>
                <a:gd name="T65" fmla="*/ 30 h 35"/>
                <a:gd name="T66" fmla="*/ 12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2 w 25"/>
                <a:gd name="T81" fmla="*/ 7 h 35"/>
                <a:gd name="T82" fmla="*/ 12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2" y="35"/>
                  </a:moveTo>
                  <a:lnTo>
                    <a:pt x="12" y="35"/>
                  </a:lnTo>
                  <a:lnTo>
                    <a:pt x="7" y="34"/>
                  </a:lnTo>
                  <a:lnTo>
                    <a:pt x="3" y="30"/>
                  </a:lnTo>
                  <a:lnTo>
                    <a:pt x="1" y="25"/>
                  </a:lnTo>
                  <a:lnTo>
                    <a:pt x="0" y="18"/>
                  </a:lnTo>
                  <a:lnTo>
                    <a:pt x="0" y="18"/>
                  </a:lnTo>
                  <a:lnTo>
                    <a:pt x="1" y="10"/>
                  </a:lnTo>
                  <a:lnTo>
                    <a:pt x="3" y="5"/>
                  </a:lnTo>
                  <a:lnTo>
                    <a:pt x="3" y="5"/>
                  </a:lnTo>
                  <a:lnTo>
                    <a:pt x="7" y="1"/>
                  </a:lnTo>
                  <a:lnTo>
                    <a:pt x="14" y="0"/>
                  </a:lnTo>
                  <a:lnTo>
                    <a:pt x="14" y="0"/>
                  </a:lnTo>
                  <a:lnTo>
                    <a:pt x="19" y="1"/>
                  </a:lnTo>
                  <a:lnTo>
                    <a:pt x="23" y="5"/>
                  </a:lnTo>
                  <a:lnTo>
                    <a:pt x="25" y="10"/>
                  </a:lnTo>
                  <a:lnTo>
                    <a:pt x="25" y="18"/>
                  </a:lnTo>
                  <a:lnTo>
                    <a:pt x="25" y="18"/>
                  </a:lnTo>
                  <a:lnTo>
                    <a:pt x="25" y="25"/>
                  </a:lnTo>
                  <a:lnTo>
                    <a:pt x="21" y="30"/>
                  </a:lnTo>
                  <a:lnTo>
                    <a:pt x="21" y="30"/>
                  </a:lnTo>
                  <a:lnTo>
                    <a:pt x="18" y="34"/>
                  </a:lnTo>
                  <a:lnTo>
                    <a:pt x="12" y="35"/>
                  </a:lnTo>
                  <a:lnTo>
                    <a:pt x="12" y="35"/>
                  </a:lnTo>
                  <a:close/>
                  <a:moveTo>
                    <a:pt x="12" y="7"/>
                  </a:moveTo>
                  <a:lnTo>
                    <a:pt x="12" y="7"/>
                  </a:lnTo>
                  <a:lnTo>
                    <a:pt x="10" y="7"/>
                  </a:lnTo>
                  <a:lnTo>
                    <a:pt x="9" y="9"/>
                  </a:lnTo>
                  <a:lnTo>
                    <a:pt x="9" y="18"/>
                  </a:lnTo>
                  <a:lnTo>
                    <a:pt x="9" y="18"/>
                  </a:lnTo>
                  <a:lnTo>
                    <a:pt x="9" y="26"/>
                  </a:lnTo>
                  <a:lnTo>
                    <a:pt x="10" y="28"/>
                  </a:lnTo>
                  <a:lnTo>
                    <a:pt x="12" y="30"/>
                  </a:lnTo>
                  <a:lnTo>
                    <a:pt x="12" y="30"/>
                  </a:lnTo>
                  <a:lnTo>
                    <a:pt x="14" y="28"/>
                  </a:lnTo>
                  <a:lnTo>
                    <a:pt x="16" y="26"/>
                  </a:lnTo>
                  <a:lnTo>
                    <a:pt x="18" y="18"/>
                  </a:lnTo>
                  <a:lnTo>
                    <a:pt x="18"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1" name="Freeform 1017"/>
            <p:cNvSpPr>
              <a:spLocks noEditPoints="1"/>
            </p:cNvSpPr>
            <p:nvPr/>
          </p:nvSpPr>
          <p:spPr bwMode="auto">
            <a:xfrm>
              <a:off x="10345737"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2" name="Freeform 1018"/>
            <p:cNvSpPr>
              <a:spLocks noEditPoints="1"/>
            </p:cNvSpPr>
            <p:nvPr/>
          </p:nvSpPr>
          <p:spPr bwMode="auto">
            <a:xfrm>
              <a:off x="10369550" y="1295400"/>
              <a:ext cx="19050" cy="28575"/>
            </a:xfrm>
            <a:custGeom>
              <a:avLst/>
              <a:gdLst>
                <a:gd name="T0" fmla="*/ 12 w 23"/>
                <a:gd name="T1" fmla="*/ 36 h 36"/>
                <a:gd name="T2" fmla="*/ 12 w 23"/>
                <a:gd name="T3" fmla="*/ 36 h 36"/>
                <a:gd name="T4" fmla="*/ 7 w 23"/>
                <a:gd name="T5" fmla="*/ 34 h 36"/>
                <a:gd name="T6" fmla="*/ 3 w 23"/>
                <a:gd name="T7" fmla="*/ 32 h 36"/>
                <a:gd name="T8" fmla="*/ 0 w 23"/>
                <a:gd name="T9" fmla="*/ 27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7 h 36"/>
                <a:gd name="T50" fmla="*/ 12 w 23"/>
                <a:gd name="T51" fmla="*/ 7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31 h 36"/>
                <a:gd name="T64" fmla="*/ 12 w 23"/>
                <a:gd name="T65" fmla="*/ 31 h 36"/>
                <a:gd name="T66" fmla="*/ 12 w 23"/>
                <a:gd name="T67" fmla="*/ 31 h 36"/>
                <a:gd name="T68" fmla="*/ 14 w 23"/>
                <a:gd name="T69" fmla="*/ 31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7 h 36"/>
                <a:gd name="T82" fmla="*/ 12 w 23"/>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2"/>
                  </a:lnTo>
                  <a:lnTo>
                    <a:pt x="0" y="27"/>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7"/>
                  </a:moveTo>
                  <a:lnTo>
                    <a:pt x="12" y="7"/>
                  </a:lnTo>
                  <a:lnTo>
                    <a:pt x="10" y="7"/>
                  </a:lnTo>
                  <a:lnTo>
                    <a:pt x="9" y="9"/>
                  </a:lnTo>
                  <a:lnTo>
                    <a:pt x="7" y="18"/>
                  </a:lnTo>
                  <a:lnTo>
                    <a:pt x="7" y="18"/>
                  </a:lnTo>
                  <a:lnTo>
                    <a:pt x="9" y="27"/>
                  </a:lnTo>
                  <a:lnTo>
                    <a:pt x="10" y="31"/>
                  </a:lnTo>
                  <a:lnTo>
                    <a:pt x="12" y="31"/>
                  </a:lnTo>
                  <a:lnTo>
                    <a:pt x="12" y="31"/>
                  </a:lnTo>
                  <a:lnTo>
                    <a:pt x="14" y="31"/>
                  </a:lnTo>
                  <a:lnTo>
                    <a:pt x="16" y="27"/>
                  </a:lnTo>
                  <a:lnTo>
                    <a:pt x="16" y="18"/>
                  </a:lnTo>
                  <a:lnTo>
                    <a:pt x="16"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3" name="Freeform 1019"/>
            <p:cNvSpPr>
              <a:spLocks/>
            </p:cNvSpPr>
            <p:nvPr/>
          </p:nvSpPr>
          <p:spPr bwMode="auto">
            <a:xfrm>
              <a:off x="10396537" y="1295400"/>
              <a:ext cx="9525" cy="28575"/>
            </a:xfrm>
            <a:custGeom>
              <a:avLst/>
              <a:gdLst>
                <a:gd name="T0" fmla="*/ 13 w 13"/>
                <a:gd name="T1" fmla="*/ 0 h 36"/>
                <a:gd name="T2" fmla="*/ 13 w 13"/>
                <a:gd name="T3" fmla="*/ 0 h 36"/>
                <a:gd name="T4" fmla="*/ 13 w 13"/>
                <a:gd name="T5" fmla="*/ 36 h 36"/>
                <a:gd name="T6" fmla="*/ 13 w 13"/>
                <a:gd name="T7" fmla="*/ 36 h 36"/>
                <a:gd name="T8" fmla="*/ 5 w 13"/>
                <a:gd name="T9" fmla="*/ 36 h 36"/>
                <a:gd name="T10" fmla="*/ 5 w 13"/>
                <a:gd name="T11" fmla="*/ 36 h 36"/>
                <a:gd name="T12" fmla="*/ 5 w 13"/>
                <a:gd name="T13" fmla="*/ 9 h 36"/>
                <a:gd name="T14" fmla="*/ 5 w 13"/>
                <a:gd name="T15" fmla="*/ 9 h 36"/>
                <a:gd name="T16" fmla="*/ 5 w 13"/>
                <a:gd name="T17" fmla="*/ 11 h 36"/>
                <a:gd name="T18" fmla="*/ 5 w 13"/>
                <a:gd name="T19" fmla="*/ 11 h 36"/>
                <a:gd name="T20" fmla="*/ 4 w 13"/>
                <a:gd name="T21" fmla="*/ 11 h 36"/>
                <a:gd name="T22" fmla="*/ 4 w 13"/>
                <a:gd name="T23" fmla="*/ 11 h 36"/>
                <a:gd name="T24" fmla="*/ 2 w 13"/>
                <a:gd name="T25" fmla="*/ 11 h 36"/>
                <a:gd name="T26" fmla="*/ 2 w 13"/>
                <a:gd name="T27" fmla="*/ 11 h 36"/>
                <a:gd name="T28" fmla="*/ 0 w 13"/>
                <a:gd name="T29" fmla="*/ 13 h 36"/>
                <a:gd name="T30" fmla="*/ 0 w 13"/>
                <a:gd name="T31" fmla="*/ 13 h 36"/>
                <a:gd name="T32" fmla="*/ 0 w 13"/>
                <a:gd name="T33" fmla="*/ 5 h 36"/>
                <a:gd name="T34" fmla="*/ 0 w 13"/>
                <a:gd name="T35" fmla="*/ 5 h 36"/>
                <a:gd name="T36" fmla="*/ 5 w 13"/>
                <a:gd name="T37" fmla="*/ 4 h 36"/>
                <a:gd name="T38" fmla="*/ 5 w 13"/>
                <a:gd name="T39" fmla="*/ 4 h 36"/>
                <a:gd name="T40" fmla="*/ 9 w 13"/>
                <a:gd name="T41" fmla="*/ 0 h 36"/>
                <a:gd name="T42" fmla="*/ 13 w 13"/>
                <a:gd name="T4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6">
                  <a:moveTo>
                    <a:pt x="13" y="0"/>
                  </a:moveTo>
                  <a:lnTo>
                    <a:pt x="13" y="0"/>
                  </a:lnTo>
                  <a:lnTo>
                    <a:pt x="13" y="36"/>
                  </a:lnTo>
                  <a:lnTo>
                    <a:pt x="13" y="36"/>
                  </a:lnTo>
                  <a:lnTo>
                    <a:pt x="5" y="36"/>
                  </a:lnTo>
                  <a:lnTo>
                    <a:pt x="5" y="36"/>
                  </a:lnTo>
                  <a:lnTo>
                    <a:pt x="5" y="9"/>
                  </a:lnTo>
                  <a:lnTo>
                    <a:pt x="5" y="9"/>
                  </a:lnTo>
                  <a:lnTo>
                    <a:pt x="5" y="11"/>
                  </a:lnTo>
                  <a:lnTo>
                    <a:pt x="5" y="11"/>
                  </a:lnTo>
                  <a:lnTo>
                    <a:pt x="4" y="11"/>
                  </a:lnTo>
                  <a:lnTo>
                    <a:pt x="4" y="11"/>
                  </a:lnTo>
                  <a:lnTo>
                    <a:pt x="2" y="11"/>
                  </a:lnTo>
                  <a:lnTo>
                    <a:pt x="2" y="11"/>
                  </a:lnTo>
                  <a:lnTo>
                    <a:pt x="0" y="13"/>
                  </a:lnTo>
                  <a:lnTo>
                    <a:pt x="0" y="13"/>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4" name="Freeform 1020"/>
            <p:cNvSpPr>
              <a:spLocks/>
            </p:cNvSpPr>
            <p:nvPr/>
          </p:nvSpPr>
          <p:spPr bwMode="auto">
            <a:xfrm>
              <a:off x="10440987"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5" name="Freeform 1021"/>
            <p:cNvSpPr>
              <a:spLocks noEditPoints="1"/>
            </p:cNvSpPr>
            <p:nvPr/>
          </p:nvSpPr>
          <p:spPr bwMode="auto">
            <a:xfrm>
              <a:off x="10437812"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6" name="Freeform 1022"/>
            <p:cNvSpPr>
              <a:spLocks noEditPoints="1"/>
            </p:cNvSpPr>
            <p:nvPr/>
          </p:nvSpPr>
          <p:spPr bwMode="auto">
            <a:xfrm>
              <a:off x="10437812"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7" name="Freeform 1023"/>
            <p:cNvSpPr>
              <a:spLocks noEditPoints="1"/>
            </p:cNvSpPr>
            <p:nvPr/>
          </p:nvSpPr>
          <p:spPr bwMode="auto">
            <a:xfrm>
              <a:off x="10414000" y="1217613"/>
              <a:ext cx="20638" cy="28575"/>
            </a:xfrm>
            <a:custGeom>
              <a:avLst/>
              <a:gdLst>
                <a:gd name="T0" fmla="*/ 13 w 26"/>
                <a:gd name="T1" fmla="*/ 36 h 36"/>
                <a:gd name="T2" fmla="*/ 13 w 26"/>
                <a:gd name="T3" fmla="*/ 36 h 36"/>
                <a:gd name="T4" fmla="*/ 8 w 26"/>
                <a:gd name="T5" fmla="*/ 34 h 36"/>
                <a:gd name="T6" fmla="*/ 4 w 26"/>
                <a:gd name="T7" fmla="*/ 31 h 36"/>
                <a:gd name="T8" fmla="*/ 2 w 26"/>
                <a:gd name="T9" fmla="*/ 25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5 h 36"/>
                <a:gd name="T50" fmla="*/ 15 w 26"/>
                <a:gd name="T51" fmla="*/ 5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29 h 36"/>
                <a:gd name="T64" fmla="*/ 13 w 26"/>
                <a:gd name="T65" fmla="*/ 31 h 36"/>
                <a:gd name="T66" fmla="*/ 13 w 26"/>
                <a:gd name="T67" fmla="*/ 31 h 36"/>
                <a:gd name="T68" fmla="*/ 15 w 26"/>
                <a:gd name="T69" fmla="*/ 29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5 h 36"/>
                <a:gd name="T82" fmla="*/ 15 w 26"/>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1"/>
                  </a:lnTo>
                  <a:lnTo>
                    <a:pt x="2" y="25"/>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5"/>
                  </a:moveTo>
                  <a:lnTo>
                    <a:pt x="15" y="5"/>
                  </a:lnTo>
                  <a:lnTo>
                    <a:pt x="11" y="7"/>
                  </a:lnTo>
                  <a:lnTo>
                    <a:pt x="9" y="9"/>
                  </a:lnTo>
                  <a:lnTo>
                    <a:pt x="9" y="18"/>
                  </a:lnTo>
                  <a:lnTo>
                    <a:pt x="9" y="18"/>
                  </a:lnTo>
                  <a:lnTo>
                    <a:pt x="9" y="27"/>
                  </a:lnTo>
                  <a:lnTo>
                    <a:pt x="11" y="29"/>
                  </a:lnTo>
                  <a:lnTo>
                    <a:pt x="13" y="31"/>
                  </a:lnTo>
                  <a:lnTo>
                    <a:pt x="13" y="31"/>
                  </a:lnTo>
                  <a:lnTo>
                    <a:pt x="15" y="29"/>
                  </a:lnTo>
                  <a:lnTo>
                    <a:pt x="17" y="27"/>
                  </a:lnTo>
                  <a:lnTo>
                    <a:pt x="18" y="18"/>
                  </a:lnTo>
                  <a:lnTo>
                    <a:pt x="18" y="18"/>
                  </a:lnTo>
                  <a:lnTo>
                    <a:pt x="17" y="9"/>
                  </a:lnTo>
                  <a:lnTo>
                    <a:pt x="17" y="7"/>
                  </a:lnTo>
                  <a:lnTo>
                    <a:pt x="15" y="5"/>
                  </a:lnTo>
                  <a:lnTo>
                    <a:pt x="15"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8" name="Freeform 1024"/>
            <p:cNvSpPr>
              <a:spLocks/>
            </p:cNvSpPr>
            <p:nvPr/>
          </p:nvSpPr>
          <p:spPr bwMode="auto">
            <a:xfrm>
              <a:off x="10418762" y="1255713"/>
              <a:ext cx="11113" cy="28575"/>
            </a:xfrm>
            <a:custGeom>
              <a:avLst/>
              <a:gdLst>
                <a:gd name="T0" fmla="*/ 14 w 14"/>
                <a:gd name="T1" fmla="*/ 0 h 35"/>
                <a:gd name="T2" fmla="*/ 14 w 14"/>
                <a:gd name="T3" fmla="*/ 0 h 35"/>
                <a:gd name="T4" fmla="*/ 14 w 14"/>
                <a:gd name="T5" fmla="*/ 35 h 35"/>
                <a:gd name="T6" fmla="*/ 14 w 14"/>
                <a:gd name="T7" fmla="*/ 35 h 35"/>
                <a:gd name="T8" fmla="*/ 7 w 14"/>
                <a:gd name="T9" fmla="*/ 35 h 35"/>
                <a:gd name="T10" fmla="*/ 7 w 14"/>
                <a:gd name="T11" fmla="*/ 35 h 35"/>
                <a:gd name="T12" fmla="*/ 7 w 14"/>
                <a:gd name="T13" fmla="*/ 9 h 35"/>
                <a:gd name="T14" fmla="*/ 7 w 14"/>
                <a:gd name="T15" fmla="*/ 9 h 35"/>
                <a:gd name="T16" fmla="*/ 5 w 14"/>
                <a:gd name="T17" fmla="*/ 9 h 35"/>
                <a:gd name="T18" fmla="*/ 5 w 14"/>
                <a:gd name="T19" fmla="*/ 9 h 35"/>
                <a:gd name="T20" fmla="*/ 3 w 14"/>
                <a:gd name="T21" fmla="*/ 10 h 35"/>
                <a:gd name="T22" fmla="*/ 3 w 14"/>
                <a:gd name="T23" fmla="*/ 10 h 35"/>
                <a:gd name="T24" fmla="*/ 2 w 14"/>
                <a:gd name="T25" fmla="*/ 10 h 35"/>
                <a:gd name="T26" fmla="*/ 2 w 14"/>
                <a:gd name="T27" fmla="*/ 10 h 35"/>
                <a:gd name="T28" fmla="*/ 0 w 14"/>
                <a:gd name="T29" fmla="*/ 10 h 35"/>
                <a:gd name="T30" fmla="*/ 0 w 14"/>
                <a:gd name="T31" fmla="*/ 10 h 35"/>
                <a:gd name="T32" fmla="*/ 0 w 14"/>
                <a:gd name="T33" fmla="*/ 5 h 35"/>
                <a:gd name="T34" fmla="*/ 0 w 14"/>
                <a:gd name="T35" fmla="*/ 5 h 35"/>
                <a:gd name="T36" fmla="*/ 5 w 14"/>
                <a:gd name="T37" fmla="*/ 3 h 35"/>
                <a:gd name="T38" fmla="*/ 5 w 14"/>
                <a:gd name="T39" fmla="*/ 3 h 35"/>
                <a:gd name="T40" fmla="*/ 9 w 14"/>
                <a:gd name="T41" fmla="*/ 0 h 35"/>
                <a:gd name="T42" fmla="*/ 14 w 14"/>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5">
                  <a:moveTo>
                    <a:pt x="14" y="0"/>
                  </a:moveTo>
                  <a:lnTo>
                    <a:pt x="14" y="0"/>
                  </a:lnTo>
                  <a:lnTo>
                    <a:pt x="14" y="35"/>
                  </a:lnTo>
                  <a:lnTo>
                    <a:pt x="14" y="35"/>
                  </a:lnTo>
                  <a:lnTo>
                    <a:pt x="7" y="35"/>
                  </a:lnTo>
                  <a:lnTo>
                    <a:pt x="7" y="35"/>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9" name="Freeform 1025"/>
            <p:cNvSpPr>
              <a:spLocks noEditPoints="1"/>
            </p:cNvSpPr>
            <p:nvPr/>
          </p:nvSpPr>
          <p:spPr bwMode="auto">
            <a:xfrm>
              <a:off x="10414000" y="1295400"/>
              <a:ext cx="20638" cy="28575"/>
            </a:xfrm>
            <a:custGeom>
              <a:avLst/>
              <a:gdLst>
                <a:gd name="T0" fmla="*/ 13 w 26"/>
                <a:gd name="T1" fmla="*/ 36 h 36"/>
                <a:gd name="T2" fmla="*/ 13 w 26"/>
                <a:gd name="T3" fmla="*/ 36 h 36"/>
                <a:gd name="T4" fmla="*/ 8 w 26"/>
                <a:gd name="T5" fmla="*/ 34 h 36"/>
                <a:gd name="T6" fmla="*/ 4 w 26"/>
                <a:gd name="T7" fmla="*/ 32 h 36"/>
                <a:gd name="T8" fmla="*/ 2 w 26"/>
                <a:gd name="T9" fmla="*/ 27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7 h 36"/>
                <a:gd name="T50" fmla="*/ 15 w 26"/>
                <a:gd name="T51" fmla="*/ 7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31 h 36"/>
                <a:gd name="T64" fmla="*/ 13 w 26"/>
                <a:gd name="T65" fmla="*/ 31 h 36"/>
                <a:gd name="T66" fmla="*/ 13 w 26"/>
                <a:gd name="T67" fmla="*/ 31 h 36"/>
                <a:gd name="T68" fmla="*/ 15 w 26"/>
                <a:gd name="T69" fmla="*/ 31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7 h 36"/>
                <a:gd name="T82" fmla="*/ 15 w 26"/>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2"/>
                  </a:lnTo>
                  <a:lnTo>
                    <a:pt x="2" y="27"/>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7"/>
                  </a:moveTo>
                  <a:lnTo>
                    <a:pt x="15" y="7"/>
                  </a:lnTo>
                  <a:lnTo>
                    <a:pt x="11" y="7"/>
                  </a:lnTo>
                  <a:lnTo>
                    <a:pt x="9" y="9"/>
                  </a:lnTo>
                  <a:lnTo>
                    <a:pt x="9" y="18"/>
                  </a:lnTo>
                  <a:lnTo>
                    <a:pt x="9" y="18"/>
                  </a:lnTo>
                  <a:lnTo>
                    <a:pt x="9" y="27"/>
                  </a:lnTo>
                  <a:lnTo>
                    <a:pt x="11" y="31"/>
                  </a:lnTo>
                  <a:lnTo>
                    <a:pt x="13" y="31"/>
                  </a:lnTo>
                  <a:lnTo>
                    <a:pt x="13" y="31"/>
                  </a:lnTo>
                  <a:lnTo>
                    <a:pt x="15" y="31"/>
                  </a:lnTo>
                  <a:lnTo>
                    <a:pt x="17" y="27"/>
                  </a:lnTo>
                  <a:lnTo>
                    <a:pt x="18" y="18"/>
                  </a:lnTo>
                  <a:lnTo>
                    <a:pt x="18" y="18"/>
                  </a:lnTo>
                  <a:lnTo>
                    <a:pt x="17" y="9"/>
                  </a:lnTo>
                  <a:lnTo>
                    <a:pt x="17" y="7"/>
                  </a:lnTo>
                  <a:lnTo>
                    <a:pt x="15" y="7"/>
                  </a:lnTo>
                  <a:lnTo>
                    <a:pt x="15"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0" name="Rectangle 1026"/>
            <p:cNvSpPr>
              <a:spLocks noChangeArrowheads="1"/>
            </p:cNvSpPr>
            <p:nvPr/>
          </p:nvSpPr>
          <p:spPr bwMode="auto">
            <a:xfrm>
              <a:off x="10304462" y="850900"/>
              <a:ext cx="228600" cy="228600"/>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1" name="Freeform 1027"/>
            <p:cNvSpPr>
              <a:spLocks/>
            </p:cNvSpPr>
            <p:nvPr/>
          </p:nvSpPr>
          <p:spPr bwMode="auto">
            <a:xfrm>
              <a:off x="10302875" y="850900"/>
              <a:ext cx="230188" cy="228600"/>
            </a:xfrm>
            <a:custGeom>
              <a:avLst/>
              <a:gdLst>
                <a:gd name="T0" fmla="*/ 290 w 290"/>
                <a:gd name="T1" fmla="*/ 288 h 288"/>
                <a:gd name="T2" fmla="*/ 290 w 290"/>
                <a:gd name="T3" fmla="*/ 286 h 288"/>
                <a:gd name="T4" fmla="*/ 2 w 290"/>
                <a:gd name="T5" fmla="*/ 286 h 288"/>
                <a:gd name="T6" fmla="*/ 2 w 290"/>
                <a:gd name="T7" fmla="*/ 0 h 288"/>
                <a:gd name="T8" fmla="*/ 288 w 290"/>
                <a:gd name="T9" fmla="*/ 0 h 288"/>
                <a:gd name="T10" fmla="*/ 288 w 290"/>
                <a:gd name="T11" fmla="*/ 288 h 288"/>
                <a:gd name="T12" fmla="*/ 290 w 290"/>
                <a:gd name="T13" fmla="*/ 288 h 288"/>
                <a:gd name="T14" fmla="*/ 290 w 290"/>
                <a:gd name="T15" fmla="*/ 286 h 288"/>
                <a:gd name="T16" fmla="*/ 290 w 290"/>
                <a:gd name="T17" fmla="*/ 288 h 288"/>
                <a:gd name="T18" fmla="*/ 290 w 290"/>
                <a:gd name="T19" fmla="*/ 288 h 288"/>
                <a:gd name="T20" fmla="*/ 290 w 290"/>
                <a:gd name="T21" fmla="*/ 0 h 288"/>
                <a:gd name="T22" fmla="*/ 290 w 290"/>
                <a:gd name="T23" fmla="*/ 0 h 288"/>
                <a:gd name="T24" fmla="*/ 290 w 290"/>
                <a:gd name="T25" fmla="*/ 0 h 288"/>
                <a:gd name="T26" fmla="*/ 2 w 290"/>
                <a:gd name="T27" fmla="*/ 0 h 288"/>
                <a:gd name="T28" fmla="*/ 0 w 290"/>
                <a:gd name="T29" fmla="*/ 0 h 288"/>
                <a:gd name="T30" fmla="*/ 0 w 290"/>
                <a:gd name="T31" fmla="*/ 0 h 288"/>
                <a:gd name="T32" fmla="*/ 0 w 290"/>
                <a:gd name="T33" fmla="*/ 288 h 288"/>
                <a:gd name="T34" fmla="*/ 0 w 290"/>
                <a:gd name="T35" fmla="*/ 288 h 288"/>
                <a:gd name="T36" fmla="*/ 2 w 290"/>
                <a:gd name="T37" fmla="*/ 288 h 288"/>
                <a:gd name="T38" fmla="*/ 290 w 290"/>
                <a:gd name="T39" fmla="*/ 288 h 288"/>
                <a:gd name="T40" fmla="*/ 290 w 290"/>
                <a:gd name="T41" fmla="*/ 288 h 288"/>
                <a:gd name="T42" fmla="*/ 290 w 290"/>
                <a:gd name="T43" fmla="*/ 288 h 288"/>
                <a:gd name="T44" fmla="*/ 290 w 290"/>
                <a:gd name="T4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0" h="288">
                  <a:moveTo>
                    <a:pt x="290" y="288"/>
                  </a:moveTo>
                  <a:lnTo>
                    <a:pt x="290" y="286"/>
                  </a:lnTo>
                  <a:lnTo>
                    <a:pt x="2" y="286"/>
                  </a:lnTo>
                  <a:lnTo>
                    <a:pt x="2" y="0"/>
                  </a:lnTo>
                  <a:lnTo>
                    <a:pt x="288" y="0"/>
                  </a:lnTo>
                  <a:lnTo>
                    <a:pt x="288" y="288"/>
                  </a:lnTo>
                  <a:lnTo>
                    <a:pt x="290" y="288"/>
                  </a:lnTo>
                  <a:lnTo>
                    <a:pt x="290" y="286"/>
                  </a:lnTo>
                  <a:lnTo>
                    <a:pt x="290" y="288"/>
                  </a:lnTo>
                  <a:lnTo>
                    <a:pt x="290" y="288"/>
                  </a:lnTo>
                  <a:lnTo>
                    <a:pt x="290" y="0"/>
                  </a:lnTo>
                  <a:lnTo>
                    <a:pt x="290" y="0"/>
                  </a:lnTo>
                  <a:lnTo>
                    <a:pt x="290" y="0"/>
                  </a:lnTo>
                  <a:lnTo>
                    <a:pt x="2" y="0"/>
                  </a:lnTo>
                  <a:lnTo>
                    <a:pt x="0" y="0"/>
                  </a:lnTo>
                  <a:lnTo>
                    <a:pt x="0" y="0"/>
                  </a:lnTo>
                  <a:lnTo>
                    <a:pt x="0" y="288"/>
                  </a:lnTo>
                  <a:lnTo>
                    <a:pt x="0" y="288"/>
                  </a:lnTo>
                  <a:lnTo>
                    <a:pt x="2" y="288"/>
                  </a:lnTo>
                  <a:lnTo>
                    <a:pt x="290" y="288"/>
                  </a:lnTo>
                  <a:lnTo>
                    <a:pt x="290" y="288"/>
                  </a:lnTo>
                  <a:lnTo>
                    <a:pt x="290" y="288"/>
                  </a:lnTo>
                  <a:lnTo>
                    <a:pt x="290" y="2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2" name="Freeform 1028"/>
            <p:cNvSpPr>
              <a:spLocks/>
            </p:cNvSpPr>
            <p:nvPr/>
          </p:nvSpPr>
          <p:spPr bwMode="auto">
            <a:xfrm>
              <a:off x="10342562" y="892175"/>
              <a:ext cx="17463" cy="36513"/>
            </a:xfrm>
            <a:custGeom>
              <a:avLst/>
              <a:gdLst>
                <a:gd name="T0" fmla="*/ 21 w 21"/>
                <a:gd name="T1" fmla="*/ 0 h 47"/>
                <a:gd name="T2" fmla="*/ 21 w 21"/>
                <a:gd name="T3" fmla="*/ 0 h 47"/>
                <a:gd name="T4" fmla="*/ 21 w 21"/>
                <a:gd name="T5" fmla="*/ 47 h 47"/>
                <a:gd name="T6" fmla="*/ 21 w 21"/>
                <a:gd name="T7" fmla="*/ 47 h 47"/>
                <a:gd name="T8" fmla="*/ 10 w 21"/>
                <a:gd name="T9" fmla="*/ 47 h 47"/>
                <a:gd name="T10" fmla="*/ 10 w 21"/>
                <a:gd name="T11" fmla="*/ 47 h 47"/>
                <a:gd name="T12" fmla="*/ 10 w 21"/>
                <a:gd name="T13" fmla="*/ 11 h 47"/>
                <a:gd name="T14" fmla="*/ 10 w 21"/>
                <a:gd name="T15" fmla="*/ 11 h 47"/>
                <a:gd name="T16" fmla="*/ 8 w 21"/>
                <a:gd name="T17" fmla="*/ 13 h 47"/>
                <a:gd name="T18" fmla="*/ 8 w 21"/>
                <a:gd name="T19" fmla="*/ 13 h 47"/>
                <a:gd name="T20" fmla="*/ 7 w 21"/>
                <a:gd name="T21" fmla="*/ 14 h 47"/>
                <a:gd name="T22" fmla="*/ 7 w 21"/>
                <a:gd name="T23" fmla="*/ 14 h 47"/>
                <a:gd name="T24" fmla="*/ 3 w 21"/>
                <a:gd name="T25" fmla="*/ 14 h 47"/>
                <a:gd name="T26" fmla="*/ 3 w 21"/>
                <a:gd name="T27" fmla="*/ 14 h 47"/>
                <a:gd name="T28" fmla="*/ 0 w 21"/>
                <a:gd name="T29" fmla="*/ 14 h 47"/>
                <a:gd name="T30" fmla="*/ 0 w 21"/>
                <a:gd name="T31" fmla="*/ 14 h 47"/>
                <a:gd name="T32" fmla="*/ 0 w 21"/>
                <a:gd name="T33" fmla="*/ 7 h 47"/>
                <a:gd name="T34" fmla="*/ 0 w 21"/>
                <a:gd name="T35" fmla="*/ 7 h 47"/>
                <a:gd name="T36" fmla="*/ 8 w 21"/>
                <a:gd name="T37" fmla="*/ 4 h 47"/>
                <a:gd name="T38" fmla="*/ 8 w 21"/>
                <a:gd name="T39" fmla="*/ 4 h 47"/>
                <a:gd name="T40" fmla="*/ 14 w 21"/>
                <a:gd name="T41" fmla="*/ 0 h 47"/>
                <a:gd name="T42" fmla="*/ 21 w 21"/>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47">
                  <a:moveTo>
                    <a:pt x="21" y="0"/>
                  </a:moveTo>
                  <a:lnTo>
                    <a:pt x="21" y="0"/>
                  </a:lnTo>
                  <a:lnTo>
                    <a:pt x="21" y="47"/>
                  </a:lnTo>
                  <a:lnTo>
                    <a:pt x="21" y="47"/>
                  </a:lnTo>
                  <a:lnTo>
                    <a:pt x="10" y="47"/>
                  </a:lnTo>
                  <a:lnTo>
                    <a:pt x="10" y="47"/>
                  </a:lnTo>
                  <a:lnTo>
                    <a:pt x="10" y="11"/>
                  </a:lnTo>
                  <a:lnTo>
                    <a:pt x="10" y="11"/>
                  </a:lnTo>
                  <a:lnTo>
                    <a:pt x="8" y="13"/>
                  </a:lnTo>
                  <a:lnTo>
                    <a:pt x="8" y="13"/>
                  </a:lnTo>
                  <a:lnTo>
                    <a:pt x="7" y="14"/>
                  </a:lnTo>
                  <a:lnTo>
                    <a:pt x="7" y="14"/>
                  </a:lnTo>
                  <a:lnTo>
                    <a:pt x="3" y="14"/>
                  </a:lnTo>
                  <a:lnTo>
                    <a:pt x="3" y="14"/>
                  </a:lnTo>
                  <a:lnTo>
                    <a:pt x="0" y="14"/>
                  </a:lnTo>
                  <a:lnTo>
                    <a:pt x="0" y="14"/>
                  </a:lnTo>
                  <a:lnTo>
                    <a:pt x="0" y="7"/>
                  </a:lnTo>
                  <a:lnTo>
                    <a:pt x="0" y="7"/>
                  </a:lnTo>
                  <a:lnTo>
                    <a:pt x="8" y="4"/>
                  </a:lnTo>
                  <a:lnTo>
                    <a:pt x="8" y="4"/>
                  </a:lnTo>
                  <a:lnTo>
                    <a:pt x="14"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3" name="Freeform 1029"/>
            <p:cNvSpPr>
              <a:spLocks noEditPoints="1"/>
            </p:cNvSpPr>
            <p:nvPr/>
          </p:nvSpPr>
          <p:spPr bwMode="auto">
            <a:xfrm>
              <a:off x="10372725" y="892175"/>
              <a:ext cx="26988" cy="38100"/>
            </a:xfrm>
            <a:custGeom>
              <a:avLst/>
              <a:gdLst>
                <a:gd name="T0" fmla="*/ 16 w 34"/>
                <a:gd name="T1" fmla="*/ 49 h 49"/>
                <a:gd name="T2" fmla="*/ 16 w 34"/>
                <a:gd name="T3" fmla="*/ 49 h 49"/>
                <a:gd name="T4" fmla="*/ 9 w 34"/>
                <a:gd name="T5" fmla="*/ 47 h 49"/>
                <a:gd name="T6" fmla="*/ 4 w 34"/>
                <a:gd name="T7" fmla="*/ 43 h 49"/>
                <a:gd name="T8" fmla="*/ 2 w 34"/>
                <a:gd name="T9" fmla="*/ 36 h 49"/>
                <a:gd name="T10" fmla="*/ 0 w 34"/>
                <a:gd name="T11" fmla="*/ 25 h 49"/>
                <a:gd name="T12" fmla="*/ 0 w 34"/>
                <a:gd name="T13" fmla="*/ 25 h 49"/>
                <a:gd name="T14" fmla="*/ 2 w 34"/>
                <a:gd name="T15" fmla="*/ 14 h 49"/>
                <a:gd name="T16" fmla="*/ 6 w 34"/>
                <a:gd name="T17" fmla="*/ 5 h 49"/>
                <a:gd name="T18" fmla="*/ 6 w 34"/>
                <a:gd name="T19" fmla="*/ 5 h 49"/>
                <a:gd name="T20" fmla="*/ 11 w 34"/>
                <a:gd name="T21" fmla="*/ 2 h 49"/>
                <a:gd name="T22" fmla="*/ 18 w 34"/>
                <a:gd name="T23" fmla="*/ 0 h 49"/>
                <a:gd name="T24" fmla="*/ 18 w 34"/>
                <a:gd name="T25" fmla="*/ 0 h 49"/>
                <a:gd name="T26" fmla="*/ 25 w 34"/>
                <a:gd name="T27" fmla="*/ 2 h 49"/>
                <a:gd name="T28" fmla="*/ 31 w 34"/>
                <a:gd name="T29" fmla="*/ 5 h 49"/>
                <a:gd name="T30" fmla="*/ 34 w 34"/>
                <a:gd name="T31" fmla="*/ 13 h 49"/>
                <a:gd name="T32" fmla="*/ 34 w 34"/>
                <a:gd name="T33" fmla="*/ 23 h 49"/>
                <a:gd name="T34" fmla="*/ 34 w 34"/>
                <a:gd name="T35" fmla="*/ 23 h 49"/>
                <a:gd name="T36" fmla="*/ 33 w 34"/>
                <a:gd name="T37" fmla="*/ 34 h 49"/>
                <a:gd name="T38" fmla="*/ 31 w 34"/>
                <a:gd name="T39" fmla="*/ 41 h 49"/>
                <a:gd name="T40" fmla="*/ 31 w 34"/>
                <a:gd name="T41" fmla="*/ 41 h 49"/>
                <a:gd name="T42" fmla="*/ 27 w 34"/>
                <a:gd name="T43" fmla="*/ 45 h 49"/>
                <a:gd name="T44" fmla="*/ 25 w 34"/>
                <a:gd name="T45" fmla="*/ 47 h 49"/>
                <a:gd name="T46" fmla="*/ 16 w 34"/>
                <a:gd name="T47" fmla="*/ 49 h 49"/>
                <a:gd name="T48" fmla="*/ 16 w 34"/>
                <a:gd name="T49" fmla="*/ 49 h 49"/>
                <a:gd name="T50" fmla="*/ 18 w 34"/>
                <a:gd name="T51" fmla="*/ 7 h 49"/>
                <a:gd name="T52" fmla="*/ 18 w 34"/>
                <a:gd name="T53" fmla="*/ 7 h 49"/>
                <a:gd name="T54" fmla="*/ 15 w 34"/>
                <a:gd name="T55" fmla="*/ 9 h 49"/>
                <a:gd name="T56" fmla="*/ 13 w 34"/>
                <a:gd name="T57" fmla="*/ 11 h 49"/>
                <a:gd name="T58" fmla="*/ 11 w 34"/>
                <a:gd name="T59" fmla="*/ 16 h 49"/>
                <a:gd name="T60" fmla="*/ 11 w 34"/>
                <a:gd name="T61" fmla="*/ 23 h 49"/>
                <a:gd name="T62" fmla="*/ 11 w 34"/>
                <a:gd name="T63" fmla="*/ 23 h 49"/>
                <a:gd name="T64" fmla="*/ 11 w 34"/>
                <a:gd name="T65" fmla="*/ 32 h 49"/>
                <a:gd name="T66" fmla="*/ 13 w 34"/>
                <a:gd name="T67" fmla="*/ 36 h 49"/>
                <a:gd name="T68" fmla="*/ 15 w 34"/>
                <a:gd name="T69" fmla="*/ 40 h 49"/>
                <a:gd name="T70" fmla="*/ 18 w 34"/>
                <a:gd name="T71" fmla="*/ 41 h 49"/>
                <a:gd name="T72" fmla="*/ 18 w 34"/>
                <a:gd name="T73" fmla="*/ 41 h 49"/>
                <a:gd name="T74" fmla="*/ 20 w 34"/>
                <a:gd name="T75" fmla="*/ 40 h 49"/>
                <a:gd name="T76" fmla="*/ 22 w 34"/>
                <a:gd name="T77" fmla="*/ 36 h 49"/>
                <a:gd name="T78" fmla="*/ 24 w 34"/>
                <a:gd name="T79" fmla="*/ 23 h 49"/>
                <a:gd name="T80" fmla="*/ 24 w 34"/>
                <a:gd name="T81" fmla="*/ 23 h 49"/>
                <a:gd name="T82" fmla="*/ 22 w 34"/>
                <a:gd name="T83" fmla="*/ 11 h 49"/>
                <a:gd name="T84" fmla="*/ 20 w 34"/>
                <a:gd name="T85" fmla="*/ 9 h 49"/>
                <a:gd name="T86" fmla="*/ 18 w 34"/>
                <a:gd name="T87" fmla="*/ 7 h 49"/>
                <a:gd name="T88" fmla="*/ 18 w 34"/>
                <a:gd name="T89"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49">
                  <a:moveTo>
                    <a:pt x="16" y="49"/>
                  </a:moveTo>
                  <a:lnTo>
                    <a:pt x="16" y="49"/>
                  </a:lnTo>
                  <a:lnTo>
                    <a:pt x="9" y="47"/>
                  </a:lnTo>
                  <a:lnTo>
                    <a:pt x="4" y="43"/>
                  </a:lnTo>
                  <a:lnTo>
                    <a:pt x="2" y="36"/>
                  </a:lnTo>
                  <a:lnTo>
                    <a:pt x="0" y="25"/>
                  </a:lnTo>
                  <a:lnTo>
                    <a:pt x="0" y="25"/>
                  </a:lnTo>
                  <a:lnTo>
                    <a:pt x="2" y="14"/>
                  </a:lnTo>
                  <a:lnTo>
                    <a:pt x="6" y="5"/>
                  </a:lnTo>
                  <a:lnTo>
                    <a:pt x="6" y="5"/>
                  </a:lnTo>
                  <a:lnTo>
                    <a:pt x="11" y="2"/>
                  </a:lnTo>
                  <a:lnTo>
                    <a:pt x="18" y="0"/>
                  </a:lnTo>
                  <a:lnTo>
                    <a:pt x="18" y="0"/>
                  </a:lnTo>
                  <a:lnTo>
                    <a:pt x="25" y="2"/>
                  </a:lnTo>
                  <a:lnTo>
                    <a:pt x="31" y="5"/>
                  </a:lnTo>
                  <a:lnTo>
                    <a:pt x="34" y="13"/>
                  </a:lnTo>
                  <a:lnTo>
                    <a:pt x="34" y="23"/>
                  </a:lnTo>
                  <a:lnTo>
                    <a:pt x="34" y="23"/>
                  </a:lnTo>
                  <a:lnTo>
                    <a:pt x="33" y="34"/>
                  </a:lnTo>
                  <a:lnTo>
                    <a:pt x="31" y="41"/>
                  </a:lnTo>
                  <a:lnTo>
                    <a:pt x="31" y="41"/>
                  </a:lnTo>
                  <a:lnTo>
                    <a:pt x="27" y="45"/>
                  </a:lnTo>
                  <a:lnTo>
                    <a:pt x="25" y="47"/>
                  </a:lnTo>
                  <a:lnTo>
                    <a:pt x="16" y="49"/>
                  </a:lnTo>
                  <a:lnTo>
                    <a:pt x="16"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23"/>
                  </a:lnTo>
                  <a:lnTo>
                    <a:pt x="24" y="23"/>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4" name="Freeform 1030"/>
            <p:cNvSpPr>
              <a:spLocks/>
            </p:cNvSpPr>
            <p:nvPr/>
          </p:nvSpPr>
          <p:spPr bwMode="auto">
            <a:xfrm>
              <a:off x="10407650" y="892175"/>
              <a:ext cx="15875" cy="36513"/>
            </a:xfrm>
            <a:custGeom>
              <a:avLst/>
              <a:gdLst>
                <a:gd name="T0" fmla="*/ 22 w 22"/>
                <a:gd name="T1" fmla="*/ 0 h 47"/>
                <a:gd name="T2" fmla="*/ 22 w 22"/>
                <a:gd name="T3" fmla="*/ 0 h 47"/>
                <a:gd name="T4" fmla="*/ 22 w 22"/>
                <a:gd name="T5" fmla="*/ 47 h 47"/>
                <a:gd name="T6" fmla="*/ 22 w 22"/>
                <a:gd name="T7" fmla="*/ 47 h 47"/>
                <a:gd name="T8" fmla="*/ 11 w 22"/>
                <a:gd name="T9" fmla="*/ 47 h 47"/>
                <a:gd name="T10" fmla="*/ 11 w 22"/>
                <a:gd name="T11" fmla="*/ 47 h 47"/>
                <a:gd name="T12" fmla="*/ 11 w 22"/>
                <a:gd name="T13" fmla="*/ 11 h 47"/>
                <a:gd name="T14" fmla="*/ 11 w 22"/>
                <a:gd name="T15" fmla="*/ 11 h 47"/>
                <a:gd name="T16" fmla="*/ 9 w 22"/>
                <a:gd name="T17" fmla="*/ 13 h 47"/>
                <a:gd name="T18" fmla="*/ 9 w 22"/>
                <a:gd name="T19" fmla="*/ 13 h 47"/>
                <a:gd name="T20" fmla="*/ 6 w 22"/>
                <a:gd name="T21" fmla="*/ 14 h 47"/>
                <a:gd name="T22" fmla="*/ 6 w 22"/>
                <a:gd name="T23" fmla="*/ 14 h 47"/>
                <a:gd name="T24" fmla="*/ 4 w 22"/>
                <a:gd name="T25" fmla="*/ 14 h 47"/>
                <a:gd name="T26" fmla="*/ 4 w 22"/>
                <a:gd name="T27" fmla="*/ 14 h 47"/>
                <a:gd name="T28" fmla="*/ 0 w 22"/>
                <a:gd name="T29" fmla="*/ 14 h 47"/>
                <a:gd name="T30" fmla="*/ 0 w 22"/>
                <a:gd name="T31" fmla="*/ 14 h 47"/>
                <a:gd name="T32" fmla="*/ 0 w 22"/>
                <a:gd name="T33" fmla="*/ 7 h 47"/>
                <a:gd name="T34" fmla="*/ 0 w 22"/>
                <a:gd name="T35" fmla="*/ 7 h 47"/>
                <a:gd name="T36" fmla="*/ 8 w 22"/>
                <a:gd name="T37" fmla="*/ 4 h 47"/>
                <a:gd name="T38" fmla="*/ 8 w 22"/>
                <a:gd name="T39" fmla="*/ 4 h 47"/>
                <a:gd name="T40" fmla="*/ 15 w 22"/>
                <a:gd name="T41" fmla="*/ 0 h 47"/>
                <a:gd name="T42" fmla="*/ 22 w 22"/>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47">
                  <a:moveTo>
                    <a:pt x="22" y="0"/>
                  </a:moveTo>
                  <a:lnTo>
                    <a:pt x="22" y="0"/>
                  </a:lnTo>
                  <a:lnTo>
                    <a:pt x="22" y="47"/>
                  </a:lnTo>
                  <a:lnTo>
                    <a:pt x="22" y="47"/>
                  </a:lnTo>
                  <a:lnTo>
                    <a:pt x="11" y="47"/>
                  </a:lnTo>
                  <a:lnTo>
                    <a:pt x="11" y="47"/>
                  </a:lnTo>
                  <a:lnTo>
                    <a:pt x="11" y="11"/>
                  </a:lnTo>
                  <a:lnTo>
                    <a:pt x="11" y="11"/>
                  </a:lnTo>
                  <a:lnTo>
                    <a:pt x="9" y="13"/>
                  </a:lnTo>
                  <a:lnTo>
                    <a:pt x="9" y="13"/>
                  </a:lnTo>
                  <a:lnTo>
                    <a:pt x="6" y="14"/>
                  </a:lnTo>
                  <a:lnTo>
                    <a:pt x="6" y="14"/>
                  </a:lnTo>
                  <a:lnTo>
                    <a:pt x="4" y="14"/>
                  </a:lnTo>
                  <a:lnTo>
                    <a:pt x="4" y="14"/>
                  </a:lnTo>
                  <a:lnTo>
                    <a:pt x="0" y="14"/>
                  </a:lnTo>
                  <a:lnTo>
                    <a:pt x="0" y="14"/>
                  </a:lnTo>
                  <a:lnTo>
                    <a:pt x="0" y="7"/>
                  </a:lnTo>
                  <a:lnTo>
                    <a:pt x="0" y="7"/>
                  </a:lnTo>
                  <a:lnTo>
                    <a:pt x="8" y="4"/>
                  </a:lnTo>
                  <a:lnTo>
                    <a:pt x="8" y="4"/>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5" name="Freeform 1031"/>
            <p:cNvSpPr>
              <a:spLocks noEditPoints="1"/>
            </p:cNvSpPr>
            <p:nvPr/>
          </p:nvSpPr>
          <p:spPr bwMode="auto">
            <a:xfrm>
              <a:off x="10339387" y="944563"/>
              <a:ext cx="28575" cy="39688"/>
            </a:xfrm>
            <a:custGeom>
              <a:avLst/>
              <a:gdLst>
                <a:gd name="T0" fmla="*/ 16 w 34"/>
                <a:gd name="T1" fmla="*/ 50 h 50"/>
                <a:gd name="T2" fmla="*/ 16 w 34"/>
                <a:gd name="T3" fmla="*/ 50 h 50"/>
                <a:gd name="T4" fmla="*/ 9 w 34"/>
                <a:gd name="T5" fmla="*/ 48 h 50"/>
                <a:gd name="T6" fmla="*/ 4 w 34"/>
                <a:gd name="T7" fmla="*/ 43 h 50"/>
                <a:gd name="T8" fmla="*/ 0 w 34"/>
                <a:gd name="T9" fmla="*/ 36 h 50"/>
                <a:gd name="T10" fmla="*/ 0 w 34"/>
                <a:gd name="T11" fmla="*/ 25 h 50"/>
                <a:gd name="T12" fmla="*/ 0 w 34"/>
                <a:gd name="T13" fmla="*/ 25 h 50"/>
                <a:gd name="T14" fmla="*/ 2 w 34"/>
                <a:gd name="T15" fmla="*/ 14 h 50"/>
                <a:gd name="T16" fmla="*/ 4 w 34"/>
                <a:gd name="T17" fmla="*/ 7 h 50"/>
                <a:gd name="T18" fmla="*/ 4 w 34"/>
                <a:gd name="T19" fmla="*/ 7 h 50"/>
                <a:gd name="T20" fmla="*/ 9 w 34"/>
                <a:gd name="T21" fmla="*/ 1 h 50"/>
                <a:gd name="T22" fmla="*/ 18 w 34"/>
                <a:gd name="T23" fmla="*/ 0 h 50"/>
                <a:gd name="T24" fmla="*/ 18 w 34"/>
                <a:gd name="T25" fmla="*/ 0 h 50"/>
                <a:gd name="T26" fmla="*/ 25 w 34"/>
                <a:gd name="T27" fmla="*/ 1 h 50"/>
                <a:gd name="T28" fmla="*/ 30 w 34"/>
                <a:gd name="T29" fmla="*/ 7 h 50"/>
                <a:gd name="T30" fmla="*/ 32 w 34"/>
                <a:gd name="T31" fmla="*/ 14 h 50"/>
                <a:gd name="T32" fmla="*/ 34 w 34"/>
                <a:gd name="T33" fmla="*/ 25 h 50"/>
                <a:gd name="T34" fmla="*/ 34 w 34"/>
                <a:gd name="T35" fmla="*/ 25 h 50"/>
                <a:gd name="T36" fmla="*/ 32 w 34"/>
                <a:gd name="T37" fmla="*/ 36 h 50"/>
                <a:gd name="T38" fmla="*/ 29 w 34"/>
                <a:gd name="T39" fmla="*/ 43 h 50"/>
                <a:gd name="T40" fmla="*/ 29 w 34"/>
                <a:gd name="T41" fmla="*/ 43 h 50"/>
                <a:gd name="T42" fmla="*/ 27 w 34"/>
                <a:gd name="T43" fmla="*/ 46 h 50"/>
                <a:gd name="T44" fmla="*/ 23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20 w 34"/>
                <a:gd name="T75" fmla="*/ 39 h 50"/>
                <a:gd name="T76" fmla="*/ 21 w 34"/>
                <a:gd name="T77" fmla="*/ 37 h 50"/>
                <a:gd name="T78" fmla="*/ 23 w 34"/>
                <a:gd name="T79" fmla="*/ 25 h 50"/>
                <a:gd name="T80" fmla="*/ 23 w 34"/>
                <a:gd name="T81" fmla="*/ 25 h 50"/>
                <a:gd name="T82" fmla="*/ 21 w 34"/>
                <a:gd name="T83" fmla="*/ 12 h 50"/>
                <a:gd name="T84" fmla="*/ 20 w 34"/>
                <a:gd name="T85" fmla="*/ 9 h 50"/>
                <a:gd name="T86" fmla="*/ 18 w 34"/>
                <a:gd name="T87" fmla="*/ 9 h 50"/>
                <a:gd name="T88" fmla="*/ 18 w 34"/>
                <a:gd name="T89"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50">
                  <a:moveTo>
                    <a:pt x="16" y="50"/>
                  </a:moveTo>
                  <a:lnTo>
                    <a:pt x="16" y="50"/>
                  </a:lnTo>
                  <a:lnTo>
                    <a:pt x="9" y="48"/>
                  </a:lnTo>
                  <a:lnTo>
                    <a:pt x="4" y="43"/>
                  </a:lnTo>
                  <a:lnTo>
                    <a:pt x="0" y="36"/>
                  </a:lnTo>
                  <a:lnTo>
                    <a:pt x="0" y="25"/>
                  </a:lnTo>
                  <a:lnTo>
                    <a:pt x="0" y="25"/>
                  </a:lnTo>
                  <a:lnTo>
                    <a:pt x="2" y="14"/>
                  </a:lnTo>
                  <a:lnTo>
                    <a:pt x="4" y="7"/>
                  </a:lnTo>
                  <a:lnTo>
                    <a:pt x="4"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20" y="39"/>
                  </a:lnTo>
                  <a:lnTo>
                    <a:pt x="21" y="37"/>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6" name="Freeform 1032"/>
            <p:cNvSpPr>
              <a:spLocks/>
            </p:cNvSpPr>
            <p:nvPr/>
          </p:nvSpPr>
          <p:spPr bwMode="auto">
            <a:xfrm>
              <a:off x="10377487" y="944563"/>
              <a:ext cx="15875" cy="39688"/>
            </a:xfrm>
            <a:custGeom>
              <a:avLst/>
              <a:gdLst>
                <a:gd name="T0" fmla="*/ 19 w 19"/>
                <a:gd name="T1" fmla="*/ 0 h 48"/>
                <a:gd name="T2" fmla="*/ 19 w 19"/>
                <a:gd name="T3" fmla="*/ 0 h 48"/>
                <a:gd name="T4" fmla="*/ 19 w 19"/>
                <a:gd name="T5" fmla="*/ 48 h 48"/>
                <a:gd name="T6" fmla="*/ 19 w 19"/>
                <a:gd name="T7" fmla="*/ 48 h 48"/>
                <a:gd name="T8" fmla="*/ 9 w 19"/>
                <a:gd name="T9" fmla="*/ 48 h 48"/>
                <a:gd name="T10" fmla="*/ 9 w 19"/>
                <a:gd name="T11" fmla="*/ 48 h 48"/>
                <a:gd name="T12" fmla="*/ 9 w 19"/>
                <a:gd name="T13" fmla="*/ 12 h 48"/>
                <a:gd name="T14" fmla="*/ 9 w 19"/>
                <a:gd name="T15" fmla="*/ 12 h 48"/>
                <a:gd name="T16" fmla="*/ 7 w 19"/>
                <a:gd name="T17" fmla="*/ 12 h 48"/>
                <a:gd name="T18" fmla="*/ 7 w 19"/>
                <a:gd name="T19" fmla="*/ 12 h 48"/>
                <a:gd name="T20" fmla="*/ 5 w 19"/>
                <a:gd name="T21" fmla="*/ 14 h 48"/>
                <a:gd name="T22" fmla="*/ 5 w 19"/>
                <a:gd name="T23" fmla="*/ 14 h 48"/>
                <a:gd name="T24" fmla="*/ 1 w 19"/>
                <a:gd name="T25" fmla="*/ 16 h 48"/>
                <a:gd name="T26" fmla="*/ 1 w 19"/>
                <a:gd name="T27" fmla="*/ 16 h 48"/>
                <a:gd name="T28" fmla="*/ 0 w 19"/>
                <a:gd name="T29" fmla="*/ 16 h 48"/>
                <a:gd name="T30" fmla="*/ 0 w 19"/>
                <a:gd name="T31" fmla="*/ 16 h 48"/>
                <a:gd name="T32" fmla="*/ 0 w 19"/>
                <a:gd name="T33" fmla="*/ 7 h 48"/>
                <a:gd name="T34" fmla="*/ 0 w 19"/>
                <a:gd name="T35" fmla="*/ 7 h 48"/>
                <a:gd name="T36" fmla="*/ 3 w 19"/>
                <a:gd name="T37" fmla="*/ 5 h 48"/>
                <a:gd name="T38" fmla="*/ 7 w 19"/>
                <a:gd name="T39" fmla="*/ 3 h 48"/>
                <a:gd name="T40" fmla="*/ 7 w 19"/>
                <a:gd name="T41" fmla="*/ 3 h 48"/>
                <a:gd name="T42" fmla="*/ 12 w 19"/>
                <a:gd name="T43" fmla="*/ 0 h 48"/>
                <a:gd name="T44" fmla="*/ 19 w 19"/>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48">
                  <a:moveTo>
                    <a:pt x="19" y="0"/>
                  </a:moveTo>
                  <a:lnTo>
                    <a:pt x="19" y="0"/>
                  </a:lnTo>
                  <a:lnTo>
                    <a:pt x="19" y="48"/>
                  </a:lnTo>
                  <a:lnTo>
                    <a:pt x="19" y="48"/>
                  </a:lnTo>
                  <a:lnTo>
                    <a:pt x="9" y="48"/>
                  </a:lnTo>
                  <a:lnTo>
                    <a:pt x="9" y="48"/>
                  </a:lnTo>
                  <a:lnTo>
                    <a:pt x="9" y="12"/>
                  </a:lnTo>
                  <a:lnTo>
                    <a:pt x="9" y="12"/>
                  </a:lnTo>
                  <a:lnTo>
                    <a:pt x="7" y="12"/>
                  </a:lnTo>
                  <a:lnTo>
                    <a:pt x="7" y="12"/>
                  </a:lnTo>
                  <a:lnTo>
                    <a:pt x="5" y="14"/>
                  </a:lnTo>
                  <a:lnTo>
                    <a:pt x="5" y="14"/>
                  </a:lnTo>
                  <a:lnTo>
                    <a:pt x="1" y="16"/>
                  </a:lnTo>
                  <a:lnTo>
                    <a:pt x="1" y="16"/>
                  </a:lnTo>
                  <a:lnTo>
                    <a:pt x="0" y="16"/>
                  </a:lnTo>
                  <a:lnTo>
                    <a:pt x="0" y="16"/>
                  </a:lnTo>
                  <a:lnTo>
                    <a:pt x="0" y="7"/>
                  </a:lnTo>
                  <a:lnTo>
                    <a:pt x="0" y="7"/>
                  </a:lnTo>
                  <a:lnTo>
                    <a:pt x="3" y="5"/>
                  </a:lnTo>
                  <a:lnTo>
                    <a:pt x="7" y="3"/>
                  </a:lnTo>
                  <a:lnTo>
                    <a:pt x="7" y="3"/>
                  </a:lnTo>
                  <a:lnTo>
                    <a:pt x="12" y="0"/>
                  </a:lnTo>
                  <a:lnTo>
                    <a:pt x="1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7" name="Freeform 1033"/>
            <p:cNvSpPr>
              <a:spLocks noEditPoints="1"/>
            </p:cNvSpPr>
            <p:nvPr/>
          </p:nvSpPr>
          <p:spPr bwMode="auto">
            <a:xfrm>
              <a:off x="10404475" y="944563"/>
              <a:ext cx="26988" cy="39688"/>
            </a:xfrm>
            <a:custGeom>
              <a:avLst/>
              <a:gdLst>
                <a:gd name="T0" fmla="*/ 16 w 34"/>
                <a:gd name="T1" fmla="*/ 50 h 50"/>
                <a:gd name="T2" fmla="*/ 16 w 34"/>
                <a:gd name="T3" fmla="*/ 50 h 50"/>
                <a:gd name="T4" fmla="*/ 9 w 34"/>
                <a:gd name="T5" fmla="*/ 48 h 50"/>
                <a:gd name="T6" fmla="*/ 3 w 34"/>
                <a:gd name="T7" fmla="*/ 43 h 50"/>
                <a:gd name="T8" fmla="*/ 0 w 34"/>
                <a:gd name="T9" fmla="*/ 36 h 50"/>
                <a:gd name="T10" fmla="*/ 0 w 34"/>
                <a:gd name="T11" fmla="*/ 25 h 50"/>
                <a:gd name="T12" fmla="*/ 0 w 34"/>
                <a:gd name="T13" fmla="*/ 25 h 50"/>
                <a:gd name="T14" fmla="*/ 0 w 34"/>
                <a:gd name="T15" fmla="*/ 14 h 50"/>
                <a:gd name="T16" fmla="*/ 2 w 34"/>
                <a:gd name="T17" fmla="*/ 10 h 50"/>
                <a:gd name="T18" fmla="*/ 3 w 34"/>
                <a:gd name="T19" fmla="*/ 7 h 50"/>
                <a:gd name="T20" fmla="*/ 3 w 34"/>
                <a:gd name="T21" fmla="*/ 7 h 50"/>
                <a:gd name="T22" fmla="*/ 9 w 34"/>
                <a:gd name="T23" fmla="*/ 1 h 50"/>
                <a:gd name="T24" fmla="*/ 18 w 34"/>
                <a:gd name="T25" fmla="*/ 0 h 50"/>
                <a:gd name="T26" fmla="*/ 18 w 34"/>
                <a:gd name="T27" fmla="*/ 0 h 50"/>
                <a:gd name="T28" fmla="*/ 25 w 34"/>
                <a:gd name="T29" fmla="*/ 1 h 50"/>
                <a:gd name="T30" fmla="*/ 30 w 34"/>
                <a:gd name="T31" fmla="*/ 7 h 50"/>
                <a:gd name="T32" fmla="*/ 32 w 34"/>
                <a:gd name="T33" fmla="*/ 14 h 50"/>
                <a:gd name="T34" fmla="*/ 34 w 34"/>
                <a:gd name="T35" fmla="*/ 25 h 50"/>
                <a:gd name="T36" fmla="*/ 34 w 34"/>
                <a:gd name="T37" fmla="*/ 25 h 50"/>
                <a:gd name="T38" fmla="*/ 32 w 34"/>
                <a:gd name="T39" fmla="*/ 36 h 50"/>
                <a:gd name="T40" fmla="*/ 29 w 34"/>
                <a:gd name="T41" fmla="*/ 43 h 50"/>
                <a:gd name="T42" fmla="*/ 29 w 34"/>
                <a:gd name="T43" fmla="*/ 43 h 50"/>
                <a:gd name="T44" fmla="*/ 27 w 34"/>
                <a:gd name="T45" fmla="*/ 46 h 50"/>
                <a:gd name="T46" fmla="*/ 23 w 34"/>
                <a:gd name="T47" fmla="*/ 48 h 50"/>
                <a:gd name="T48" fmla="*/ 16 w 34"/>
                <a:gd name="T49" fmla="*/ 50 h 50"/>
                <a:gd name="T50" fmla="*/ 16 w 34"/>
                <a:gd name="T51" fmla="*/ 50 h 50"/>
                <a:gd name="T52" fmla="*/ 18 w 34"/>
                <a:gd name="T53" fmla="*/ 9 h 50"/>
                <a:gd name="T54" fmla="*/ 18 w 34"/>
                <a:gd name="T55" fmla="*/ 9 h 50"/>
                <a:gd name="T56" fmla="*/ 14 w 34"/>
                <a:gd name="T57" fmla="*/ 9 h 50"/>
                <a:gd name="T58" fmla="*/ 12 w 34"/>
                <a:gd name="T59" fmla="*/ 12 h 50"/>
                <a:gd name="T60" fmla="*/ 11 w 34"/>
                <a:gd name="T61" fmla="*/ 18 h 50"/>
                <a:gd name="T62" fmla="*/ 9 w 34"/>
                <a:gd name="T63" fmla="*/ 25 h 50"/>
                <a:gd name="T64" fmla="*/ 9 w 34"/>
                <a:gd name="T65" fmla="*/ 25 h 50"/>
                <a:gd name="T66" fmla="*/ 11 w 34"/>
                <a:gd name="T67" fmla="*/ 32 h 50"/>
                <a:gd name="T68" fmla="*/ 11 w 34"/>
                <a:gd name="T69" fmla="*/ 37 h 50"/>
                <a:gd name="T70" fmla="*/ 14 w 34"/>
                <a:gd name="T71" fmla="*/ 39 h 50"/>
                <a:gd name="T72" fmla="*/ 16 w 34"/>
                <a:gd name="T73" fmla="*/ 41 h 50"/>
                <a:gd name="T74" fmla="*/ 16 w 34"/>
                <a:gd name="T75" fmla="*/ 41 h 50"/>
                <a:gd name="T76" fmla="*/ 20 w 34"/>
                <a:gd name="T77" fmla="*/ 39 h 50"/>
                <a:gd name="T78" fmla="*/ 21 w 34"/>
                <a:gd name="T79" fmla="*/ 37 h 50"/>
                <a:gd name="T80" fmla="*/ 21 w 34"/>
                <a:gd name="T81" fmla="*/ 32 h 50"/>
                <a:gd name="T82" fmla="*/ 23 w 34"/>
                <a:gd name="T83" fmla="*/ 25 h 50"/>
                <a:gd name="T84" fmla="*/ 23 w 34"/>
                <a:gd name="T85" fmla="*/ 25 h 50"/>
                <a:gd name="T86" fmla="*/ 21 w 34"/>
                <a:gd name="T87" fmla="*/ 12 h 50"/>
                <a:gd name="T88" fmla="*/ 20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3" y="43"/>
                  </a:lnTo>
                  <a:lnTo>
                    <a:pt x="0" y="36"/>
                  </a:lnTo>
                  <a:lnTo>
                    <a:pt x="0" y="25"/>
                  </a:lnTo>
                  <a:lnTo>
                    <a:pt x="0" y="25"/>
                  </a:lnTo>
                  <a:lnTo>
                    <a:pt x="0" y="14"/>
                  </a:lnTo>
                  <a:lnTo>
                    <a:pt x="2" y="10"/>
                  </a:lnTo>
                  <a:lnTo>
                    <a:pt x="3" y="7"/>
                  </a:lnTo>
                  <a:lnTo>
                    <a:pt x="3"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9" y="25"/>
                  </a:lnTo>
                  <a:lnTo>
                    <a:pt x="9" y="25"/>
                  </a:lnTo>
                  <a:lnTo>
                    <a:pt x="11" y="32"/>
                  </a:lnTo>
                  <a:lnTo>
                    <a:pt x="11" y="37"/>
                  </a:lnTo>
                  <a:lnTo>
                    <a:pt x="14" y="39"/>
                  </a:lnTo>
                  <a:lnTo>
                    <a:pt x="16" y="41"/>
                  </a:lnTo>
                  <a:lnTo>
                    <a:pt x="16" y="41"/>
                  </a:lnTo>
                  <a:lnTo>
                    <a:pt x="20" y="39"/>
                  </a:lnTo>
                  <a:lnTo>
                    <a:pt x="21" y="37"/>
                  </a:lnTo>
                  <a:lnTo>
                    <a:pt x="21" y="32"/>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8" name="Freeform 1034"/>
            <p:cNvSpPr>
              <a:spLocks noEditPoints="1"/>
            </p:cNvSpPr>
            <p:nvPr/>
          </p:nvSpPr>
          <p:spPr bwMode="auto">
            <a:xfrm>
              <a:off x="10339387" y="998538"/>
              <a:ext cx="28575" cy="39688"/>
            </a:xfrm>
            <a:custGeom>
              <a:avLst/>
              <a:gdLst>
                <a:gd name="T0" fmla="*/ 16 w 34"/>
                <a:gd name="T1" fmla="*/ 48 h 48"/>
                <a:gd name="T2" fmla="*/ 16 w 34"/>
                <a:gd name="T3" fmla="*/ 48 h 48"/>
                <a:gd name="T4" fmla="*/ 9 w 34"/>
                <a:gd name="T5" fmla="*/ 47 h 48"/>
                <a:gd name="T6" fmla="*/ 4 w 34"/>
                <a:gd name="T7" fmla="*/ 43 h 48"/>
                <a:gd name="T8" fmla="*/ 0 w 34"/>
                <a:gd name="T9" fmla="*/ 36 h 48"/>
                <a:gd name="T10" fmla="*/ 0 w 34"/>
                <a:gd name="T11" fmla="*/ 25 h 48"/>
                <a:gd name="T12" fmla="*/ 0 w 34"/>
                <a:gd name="T13" fmla="*/ 25 h 48"/>
                <a:gd name="T14" fmla="*/ 2 w 34"/>
                <a:gd name="T15" fmla="*/ 14 h 48"/>
                <a:gd name="T16" fmla="*/ 4 w 34"/>
                <a:gd name="T17" fmla="*/ 7 h 48"/>
                <a:gd name="T18" fmla="*/ 4 w 34"/>
                <a:gd name="T19" fmla="*/ 7 h 48"/>
                <a:gd name="T20" fmla="*/ 7 w 34"/>
                <a:gd name="T21" fmla="*/ 3 h 48"/>
                <a:gd name="T22" fmla="*/ 9 w 34"/>
                <a:gd name="T23" fmla="*/ 2 h 48"/>
                <a:gd name="T24" fmla="*/ 18 w 34"/>
                <a:gd name="T25" fmla="*/ 0 h 48"/>
                <a:gd name="T26" fmla="*/ 18 w 34"/>
                <a:gd name="T27" fmla="*/ 0 h 48"/>
                <a:gd name="T28" fmla="*/ 25 w 34"/>
                <a:gd name="T29" fmla="*/ 2 h 48"/>
                <a:gd name="T30" fmla="*/ 30 w 34"/>
                <a:gd name="T31" fmla="*/ 5 h 48"/>
                <a:gd name="T32" fmla="*/ 32 w 34"/>
                <a:gd name="T33" fmla="*/ 14 h 48"/>
                <a:gd name="T34" fmla="*/ 34 w 34"/>
                <a:gd name="T35" fmla="*/ 23 h 48"/>
                <a:gd name="T36" fmla="*/ 34 w 34"/>
                <a:gd name="T37" fmla="*/ 23 h 48"/>
                <a:gd name="T38" fmla="*/ 32 w 34"/>
                <a:gd name="T39" fmla="*/ 34 h 48"/>
                <a:gd name="T40" fmla="*/ 29 w 34"/>
                <a:gd name="T41" fmla="*/ 43 h 48"/>
                <a:gd name="T42" fmla="*/ 29 w 34"/>
                <a:gd name="T43" fmla="*/ 43 h 48"/>
                <a:gd name="T44" fmla="*/ 27 w 34"/>
                <a:gd name="T45" fmla="*/ 45 h 48"/>
                <a:gd name="T46" fmla="*/ 23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20 w 34"/>
                <a:gd name="T77" fmla="*/ 39 h 48"/>
                <a:gd name="T78" fmla="*/ 21 w 34"/>
                <a:gd name="T79" fmla="*/ 36 h 48"/>
                <a:gd name="T80" fmla="*/ 23 w 34"/>
                <a:gd name="T81" fmla="*/ 23 h 48"/>
                <a:gd name="T82" fmla="*/ 23 w 34"/>
                <a:gd name="T83" fmla="*/ 23 h 48"/>
                <a:gd name="T84" fmla="*/ 21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0" y="36"/>
                  </a:lnTo>
                  <a:lnTo>
                    <a:pt x="0" y="25"/>
                  </a:lnTo>
                  <a:lnTo>
                    <a:pt x="0" y="25"/>
                  </a:lnTo>
                  <a:lnTo>
                    <a:pt x="2" y="14"/>
                  </a:lnTo>
                  <a:lnTo>
                    <a:pt x="4" y="7"/>
                  </a:lnTo>
                  <a:lnTo>
                    <a:pt x="4" y="7"/>
                  </a:lnTo>
                  <a:lnTo>
                    <a:pt x="7" y="3"/>
                  </a:lnTo>
                  <a:lnTo>
                    <a:pt x="9" y="2"/>
                  </a:lnTo>
                  <a:lnTo>
                    <a:pt x="18" y="0"/>
                  </a:lnTo>
                  <a:lnTo>
                    <a:pt x="18" y="0"/>
                  </a:lnTo>
                  <a:lnTo>
                    <a:pt x="25" y="2"/>
                  </a:lnTo>
                  <a:lnTo>
                    <a:pt x="30" y="5"/>
                  </a:lnTo>
                  <a:lnTo>
                    <a:pt x="32" y="14"/>
                  </a:lnTo>
                  <a:lnTo>
                    <a:pt x="34" y="23"/>
                  </a:lnTo>
                  <a:lnTo>
                    <a:pt x="34" y="23"/>
                  </a:lnTo>
                  <a:lnTo>
                    <a:pt x="32" y="34"/>
                  </a:lnTo>
                  <a:lnTo>
                    <a:pt x="29" y="43"/>
                  </a:lnTo>
                  <a:lnTo>
                    <a:pt x="29" y="43"/>
                  </a:lnTo>
                  <a:lnTo>
                    <a:pt x="27" y="45"/>
                  </a:lnTo>
                  <a:lnTo>
                    <a:pt x="23"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20" y="39"/>
                  </a:lnTo>
                  <a:lnTo>
                    <a:pt x="21" y="36"/>
                  </a:lnTo>
                  <a:lnTo>
                    <a:pt x="23" y="23"/>
                  </a:lnTo>
                  <a:lnTo>
                    <a:pt x="23" y="23"/>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9" name="Freeform 1035"/>
            <p:cNvSpPr>
              <a:spLocks noEditPoints="1"/>
            </p:cNvSpPr>
            <p:nvPr/>
          </p:nvSpPr>
          <p:spPr bwMode="auto">
            <a:xfrm>
              <a:off x="10372725" y="998538"/>
              <a:ext cx="26988" cy="39688"/>
            </a:xfrm>
            <a:custGeom>
              <a:avLst/>
              <a:gdLst>
                <a:gd name="T0" fmla="*/ 16 w 34"/>
                <a:gd name="T1" fmla="*/ 48 h 48"/>
                <a:gd name="T2" fmla="*/ 16 w 34"/>
                <a:gd name="T3" fmla="*/ 48 h 48"/>
                <a:gd name="T4" fmla="*/ 9 w 34"/>
                <a:gd name="T5" fmla="*/ 47 h 48"/>
                <a:gd name="T6" fmla="*/ 4 w 34"/>
                <a:gd name="T7" fmla="*/ 43 h 48"/>
                <a:gd name="T8" fmla="*/ 2 w 34"/>
                <a:gd name="T9" fmla="*/ 36 h 48"/>
                <a:gd name="T10" fmla="*/ 0 w 34"/>
                <a:gd name="T11" fmla="*/ 25 h 48"/>
                <a:gd name="T12" fmla="*/ 0 w 34"/>
                <a:gd name="T13" fmla="*/ 25 h 48"/>
                <a:gd name="T14" fmla="*/ 2 w 34"/>
                <a:gd name="T15" fmla="*/ 14 h 48"/>
                <a:gd name="T16" fmla="*/ 6 w 34"/>
                <a:gd name="T17" fmla="*/ 7 h 48"/>
                <a:gd name="T18" fmla="*/ 6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1 w 34"/>
                <a:gd name="T31" fmla="*/ 5 h 48"/>
                <a:gd name="T32" fmla="*/ 34 w 34"/>
                <a:gd name="T33" fmla="*/ 14 h 48"/>
                <a:gd name="T34" fmla="*/ 34 w 34"/>
                <a:gd name="T35" fmla="*/ 23 h 48"/>
                <a:gd name="T36" fmla="*/ 34 w 34"/>
                <a:gd name="T37" fmla="*/ 23 h 48"/>
                <a:gd name="T38" fmla="*/ 33 w 34"/>
                <a:gd name="T39" fmla="*/ 34 h 48"/>
                <a:gd name="T40" fmla="*/ 31 w 34"/>
                <a:gd name="T41" fmla="*/ 43 h 48"/>
                <a:gd name="T42" fmla="*/ 31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5 w 34"/>
                <a:gd name="T57" fmla="*/ 9 h 48"/>
                <a:gd name="T58" fmla="*/ 13 w 34"/>
                <a:gd name="T59" fmla="*/ 12 h 48"/>
                <a:gd name="T60" fmla="*/ 11 w 34"/>
                <a:gd name="T61" fmla="*/ 18 h 48"/>
                <a:gd name="T62" fmla="*/ 11 w 34"/>
                <a:gd name="T63" fmla="*/ 25 h 48"/>
                <a:gd name="T64" fmla="*/ 11 w 34"/>
                <a:gd name="T65" fmla="*/ 25 h 48"/>
                <a:gd name="T66" fmla="*/ 11 w 34"/>
                <a:gd name="T67" fmla="*/ 32 h 48"/>
                <a:gd name="T68" fmla="*/ 13 w 34"/>
                <a:gd name="T69" fmla="*/ 38 h 48"/>
                <a:gd name="T70" fmla="*/ 15 w 34"/>
                <a:gd name="T71" fmla="*/ 39 h 48"/>
                <a:gd name="T72" fmla="*/ 18 w 34"/>
                <a:gd name="T73" fmla="*/ 41 h 48"/>
                <a:gd name="T74" fmla="*/ 18 w 34"/>
                <a:gd name="T75" fmla="*/ 41 h 48"/>
                <a:gd name="T76" fmla="*/ 20 w 34"/>
                <a:gd name="T77" fmla="*/ 39 h 48"/>
                <a:gd name="T78" fmla="*/ 22 w 34"/>
                <a:gd name="T79" fmla="*/ 36 h 48"/>
                <a:gd name="T80" fmla="*/ 24 w 34"/>
                <a:gd name="T81" fmla="*/ 23 h 48"/>
                <a:gd name="T82" fmla="*/ 24 w 34"/>
                <a:gd name="T83" fmla="*/ 23 h 48"/>
                <a:gd name="T84" fmla="*/ 22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2" y="36"/>
                  </a:lnTo>
                  <a:lnTo>
                    <a:pt x="0" y="25"/>
                  </a:lnTo>
                  <a:lnTo>
                    <a:pt x="0" y="25"/>
                  </a:lnTo>
                  <a:lnTo>
                    <a:pt x="2" y="14"/>
                  </a:lnTo>
                  <a:lnTo>
                    <a:pt x="6" y="7"/>
                  </a:lnTo>
                  <a:lnTo>
                    <a:pt x="6" y="7"/>
                  </a:lnTo>
                  <a:lnTo>
                    <a:pt x="7" y="3"/>
                  </a:lnTo>
                  <a:lnTo>
                    <a:pt x="11" y="2"/>
                  </a:lnTo>
                  <a:lnTo>
                    <a:pt x="18" y="0"/>
                  </a:lnTo>
                  <a:lnTo>
                    <a:pt x="18" y="0"/>
                  </a:lnTo>
                  <a:lnTo>
                    <a:pt x="25" y="2"/>
                  </a:lnTo>
                  <a:lnTo>
                    <a:pt x="31" y="5"/>
                  </a:lnTo>
                  <a:lnTo>
                    <a:pt x="34" y="14"/>
                  </a:lnTo>
                  <a:lnTo>
                    <a:pt x="34" y="23"/>
                  </a:lnTo>
                  <a:lnTo>
                    <a:pt x="34" y="23"/>
                  </a:lnTo>
                  <a:lnTo>
                    <a:pt x="33" y="34"/>
                  </a:lnTo>
                  <a:lnTo>
                    <a:pt x="31" y="43"/>
                  </a:lnTo>
                  <a:lnTo>
                    <a:pt x="31" y="43"/>
                  </a:lnTo>
                  <a:lnTo>
                    <a:pt x="27" y="45"/>
                  </a:lnTo>
                  <a:lnTo>
                    <a:pt x="25" y="47"/>
                  </a:lnTo>
                  <a:lnTo>
                    <a:pt x="16" y="48"/>
                  </a:lnTo>
                  <a:lnTo>
                    <a:pt x="16"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23"/>
                  </a:lnTo>
                  <a:lnTo>
                    <a:pt x="24" y="23"/>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0" name="Freeform 1036"/>
            <p:cNvSpPr>
              <a:spLocks/>
            </p:cNvSpPr>
            <p:nvPr/>
          </p:nvSpPr>
          <p:spPr bwMode="auto">
            <a:xfrm>
              <a:off x="10407650" y="998538"/>
              <a:ext cx="15875" cy="39688"/>
            </a:xfrm>
            <a:custGeom>
              <a:avLst/>
              <a:gdLst>
                <a:gd name="T0" fmla="*/ 22 w 22"/>
                <a:gd name="T1" fmla="*/ 0 h 48"/>
                <a:gd name="T2" fmla="*/ 22 w 22"/>
                <a:gd name="T3" fmla="*/ 0 h 48"/>
                <a:gd name="T4" fmla="*/ 22 w 22"/>
                <a:gd name="T5" fmla="*/ 48 h 48"/>
                <a:gd name="T6" fmla="*/ 22 w 22"/>
                <a:gd name="T7" fmla="*/ 48 h 48"/>
                <a:gd name="T8" fmla="*/ 11 w 22"/>
                <a:gd name="T9" fmla="*/ 48 h 48"/>
                <a:gd name="T10" fmla="*/ 11 w 22"/>
                <a:gd name="T11" fmla="*/ 48 h 48"/>
                <a:gd name="T12" fmla="*/ 11 w 22"/>
                <a:gd name="T13" fmla="*/ 12 h 48"/>
                <a:gd name="T14" fmla="*/ 11 w 22"/>
                <a:gd name="T15" fmla="*/ 12 h 48"/>
                <a:gd name="T16" fmla="*/ 9 w 22"/>
                <a:gd name="T17" fmla="*/ 12 h 48"/>
                <a:gd name="T18" fmla="*/ 9 w 22"/>
                <a:gd name="T19" fmla="*/ 12 h 48"/>
                <a:gd name="T20" fmla="*/ 6 w 22"/>
                <a:gd name="T21" fmla="*/ 14 h 48"/>
                <a:gd name="T22" fmla="*/ 6 w 22"/>
                <a:gd name="T23" fmla="*/ 14 h 48"/>
                <a:gd name="T24" fmla="*/ 4 w 22"/>
                <a:gd name="T25" fmla="*/ 14 h 48"/>
                <a:gd name="T26" fmla="*/ 4 w 22"/>
                <a:gd name="T27" fmla="*/ 14 h 48"/>
                <a:gd name="T28" fmla="*/ 0 w 22"/>
                <a:gd name="T29" fmla="*/ 16 h 48"/>
                <a:gd name="T30" fmla="*/ 0 w 22"/>
                <a:gd name="T31" fmla="*/ 16 h 48"/>
                <a:gd name="T32" fmla="*/ 0 w 22"/>
                <a:gd name="T33" fmla="*/ 7 h 48"/>
                <a:gd name="T34" fmla="*/ 0 w 22"/>
                <a:gd name="T35" fmla="*/ 7 h 48"/>
                <a:gd name="T36" fmla="*/ 6 w 22"/>
                <a:gd name="T37" fmla="*/ 5 h 48"/>
                <a:gd name="T38" fmla="*/ 8 w 22"/>
                <a:gd name="T39" fmla="*/ 3 h 48"/>
                <a:gd name="T40" fmla="*/ 8 w 22"/>
                <a:gd name="T41" fmla="*/ 3 h 48"/>
                <a:gd name="T42" fmla="*/ 15 w 22"/>
                <a:gd name="T43" fmla="*/ 0 h 48"/>
                <a:gd name="T44" fmla="*/ 22 w 22"/>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48">
                  <a:moveTo>
                    <a:pt x="22" y="0"/>
                  </a:moveTo>
                  <a:lnTo>
                    <a:pt x="22" y="0"/>
                  </a:lnTo>
                  <a:lnTo>
                    <a:pt x="22" y="48"/>
                  </a:lnTo>
                  <a:lnTo>
                    <a:pt x="22" y="48"/>
                  </a:lnTo>
                  <a:lnTo>
                    <a:pt x="11" y="48"/>
                  </a:lnTo>
                  <a:lnTo>
                    <a:pt x="11" y="48"/>
                  </a:lnTo>
                  <a:lnTo>
                    <a:pt x="11" y="12"/>
                  </a:lnTo>
                  <a:lnTo>
                    <a:pt x="11" y="12"/>
                  </a:lnTo>
                  <a:lnTo>
                    <a:pt x="9" y="12"/>
                  </a:lnTo>
                  <a:lnTo>
                    <a:pt x="9" y="12"/>
                  </a:lnTo>
                  <a:lnTo>
                    <a:pt x="6" y="14"/>
                  </a:lnTo>
                  <a:lnTo>
                    <a:pt x="6" y="14"/>
                  </a:lnTo>
                  <a:lnTo>
                    <a:pt x="4" y="14"/>
                  </a:lnTo>
                  <a:lnTo>
                    <a:pt x="4" y="14"/>
                  </a:lnTo>
                  <a:lnTo>
                    <a:pt x="0" y="16"/>
                  </a:lnTo>
                  <a:lnTo>
                    <a:pt x="0" y="16"/>
                  </a:lnTo>
                  <a:lnTo>
                    <a:pt x="0" y="7"/>
                  </a:lnTo>
                  <a:lnTo>
                    <a:pt x="0" y="7"/>
                  </a:lnTo>
                  <a:lnTo>
                    <a:pt x="6" y="5"/>
                  </a:lnTo>
                  <a:lnTo>
                    <a:pt x="8" y="3"/>
                  </a:lnTo>
                  <a:lnTo>
                    <a:pt x="8" y="3"/>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1" name="Freeform 1037"/>
            <p:cNvSpPr>
              <a:spLocks/>
            </p:cNvSpPr>
            <p:nvPr/>
          </p:nvSpPr>
          <p:spPr bwMode="auto">
            <a:xfrm>
              <a:off x="10472737" y="892175"/>
              <a:ext cx="15875" cy="36513"/>
            </a:xfrm>
            <a:custGeom>
              <a:avLst/>
              <a:gdLst>
                <a:gd name="T0" fmla="*/ 20 w 20"/>
                <a:gd name="T1" fmla="*/ 0 h 47"/>
                <a:gd name="T2" fmla="*/ 20 w 20"/>
                <a:gd name="T3" fmla="*/ 0 h 47"/>
                <a:gd name="T4" fmla="*/ 20 w 20"/>
                <a:gd name="T5" fmla="*/ 47 h 47"/>
                <a:gd name="T6" fmla="*/ 20 w 20"/>
                <a:gd name="T7" fmla="*/ 47 h 47"/>
                <a:gd name="T8" fmla="*/ 9 w 20"/>
                <a:gd name="T9" fmla="*/ 47 h 47"/>
                <a:gd name="T10" fmla="*/ 9 w 20"/>
                <a:gd name="T11" fmla="*/ 47 h 47"/>
                <a:gd name="T12" fmla="*/ 9 w 20"/>
                <a:gd name="T13" fmla="*/ 11 h 47"/>
                <a:gd name="T14" fmla="*/ 9 w 20"/>
                <a:gd name="T15" fmla="*/ 11 h 47"/>
                <a:gd name="T16" fmla="*/ 7 w 20"/>
                <a:gd name="T17" fmla="*/ 13 h 47"/>
                <a:gd name="T18" fmla="*/ 7 w 20"/>
                <a:gd name="T19" fmla="*/ 13 h 47"/>
                <a:gd name="T20" fmla="*/ 6 w 20"/>
                <a:gd name="T21" fmla="*/ 14 h 47"/>
                <a:gd name="T22" fmla="*/ 6 w 20"/>
                <a:gd name="T23" fmla="*/ 14 h 47"/>
                <a:gd name="T24" fmla="*/ 2 w 20"/>
                <a:gd name="T25" fmla="*/ 14 h 47"/>
                <a:gd name="T26" fmla="*/ 2 w 20"/>
                <a:gd name="T27" fmla="*/ 14 h 47"/>
                <a:gd name="T28" fmla="*/ 0 w 20"/>
                <a:gd name="T29" fmla="*/ 14 h 47"/>
                <a:gd name="T30" fmla="*/ 0 w 20"/>
                <a:gd name="T31" fmla="*/ 14 h 47"/>
                <a:gd name="T32" fmla="*/ 0 w 20"/>
                <a:gd name="T33" fmla="*/ 7 h 47"/>
                <a:gd name="T34" fmla="*/ 0 w 20"/>
                <a:gd name="T35" fmla="*/ 7 h 47"/>
                <a:gd name="T36" fmla="*/ 7 w 20"/>
                <a:gd name="T37" fmla="*/ 4 h 47"/>
                <a:gd name="T38" fmla="*/ 7 w 20"/>
                <a:gd name="T39" fmla="*/ 4 h 47"/>
                <a:gd name="T40" fmla="*/ 14 w 20"/>
                <a:gd name="T41" fmla="*/ 0 h 47"/>
                <a:gd name="T42" fmla="*/ 20 w 20"/>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47">
                  <a:moveTo>
                    <a:pt x="20" y="0"/>
                  </a:moveTo>
                  <a:lnTo>
                    <a:pt x="20" y="0"/>
                  </a:lnTo>
                  <a:lnTo>
                    <a:pt x="20" y="47"/>
                  </a:lnTo>
                  <a:lnTo>
                    <a:pt x="20" y="47"/>
                  </a:lnTo>
                  <a:lnTo>
                    <a:pt x="9" y="47"/>
                  </a:lnTo>
                  <a:lnTo>
                    <a:pt x="9" y="47"/>
                  </a:lnTo>
                  <a:lnTo>
                    <a:pt x="9" y="11"/>
                  </a:lnTo>
                  <a:lnTo>
                    <a:pt x="9" y="11"/>
                  </a:lnTo>
                  <a:lnTo>
                    <a:pt x="7" y="13"/>
                  </a:lnTo>
                  <a:lnTo>
                    <a:pt x="7" y="13"/>
                  </a:lnTo>
                  <a:lnTo>
                    <a:pt x="6" y="14"/>
                  </a:lnTo>
                  <a:lnTo>
                    <a:pt x="6" y="14"/>
                  </a:lnTo>
                  <a:lnTo>
                    <a:pt x="2" y="14"/>
                  </a:lnTo>
                  <a:lnTo>
                    <a:pt x="2" y="14"/>
                  </a:lnTo>
                  <a:lnTo>
                    <a:pt x="0" y="14"/>
                  </a:lnTo>
                  <a:lnTo>
                    <a:pt x="0" y="14"/>
                  </a:lnTo>
                  <a:lnTo>
                    <a:pt x="0" y="7"/>
                  </a:lnTo>
                  <a:lnTo>
                    <a:pt x="0" y="7"/>
                  </a:lnTo>
                  <a:lnTo>
                    <a:pt x="7" y="4"/>
                  </a:lnTo>
                  <a:lnTo>
                    <a:pt x="7" y="4"/>
                  </a:lnTo>
                  <a:lnTo>
                    <a:pt x="14"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2" name="Freeform 1038"/>
            <p:cNvSpPr>
              <a:spLocks noEditPoints="1"/>
            </p:cNvSpPr>
            <p:nvPr/>
          </p:nvSpPr>
          <p:spPr bwMode="auto">
            <a:xfrm>
              <a:off x="10467975" y="944563"/>
              <a:ext cx="26988" cy="39688"/>
            </a:xfrm>
            <a:custGeom>
              <a:avLst/>
              <a:gdLst>
                <a:gd name="T0" fmla="*/ 16 w 34"/>
                <a:gd name="T1" fmla="*/ 50 h 50"/>
                <a:gd name="T2" fmla="*/ 16 w 34"/>
                <a:gd name="T3" fmla="*/ 50 h 50"/>
                <a:gd name="T4" fmla="*/ 9 w 34"/>
                <a:gd name="T5" fmla="*/ 48 h 50"/>
                <a:gd name="T6" fmla="*/ 5 w 34"/>
                <a:gd name="T7" fmla="*/ 43 h 50"/>
                <a:gd name="T8" fmla="*/ 2 w 34"/>
                <a:gd name="T9" fmla="*/ 36 h 50"/>
                <a:gd name="T10" fmla="*/ 0 w 34"/>
                <a:gd name="T11" fmla="*/ 25 h 50"/>
                <a:gd name="T12" fmla="*/ 0 w 34"/>
                <a:gd name="T13" fmla="*/ 25 h 50"/>
                <a:gd name="T14" fmla="*/ 2 w 34"/>
                <a:gd name="T15" fmla="*/ 14 h 50"/>
                <a:gd name="T16" fmla="*/ 5 w 34"/>
                <a:gd name="T17" fmla="*/ 7 h 50"/>
                <a:gd name="T18" fmla="*/ 5 w 34"/>
                <a:gd name="T19" fmla="*/ 7 h 50"/>
                <a:gd name="T20" fmla="*/ 11 w 34"/>
                <a:gd name="T21" fmla="*/ 1 h 50"/>
                <a:gd name="T22" fmla="*/ 18 w 34"/>
                <a:gd name="T23" fmla="*/ 0 h 50"/>
                <a:gd name="T24" fmla="*/ 18 w 34"/>
                <a:gd name="T25" fmla="*/ 0 h 50"/>
                <a:gd name="T26" fmla="*/ 25 w 34"/>
                <a:gd name="T27" fmla="*/ 1 h 50"/>
                <a:gd name="T28" fmla="*/ 30 w 34"/>
                <a:gd name="T29" fmla="*/ 7 h 50"/>
                <a:gd name="T30" fmla="*/ 34 w 34"/>
                <a:gd name="T31" fmla="*/ 14 h 50"/>
                <a:gd name="T32" fmla="*/ 34 w 34"/>
                <a:gd name="T33" fmla="*/ 25 h 50"/>
                <a:gd name="T34" fmla="*/ 34 w 34"/>
                <a:gd name="T35" fmla="*/ 25 h 50"/>
                <a:gd name="T36" fmla="*/ 34 w 34"/>
                <a:gd name="T37" fmla="*/ 36 h 50"/>
                <a:gd name="T38" fmla="*/ 30 w 34"/>
                <a:gd name="T39" fmla="*/ 43 h 50"/>
                <a:gd name="T40" fmla="*/ 30 w 34"/>
                <a:gd name="T41" fmla="*/ 43 h 50"/>
                <a:gd name="T42" fmla="*/ 27 w 34"/>
                <a:gd name="T43" fmla="*/ 46 h 50"/>
                <a:gd name="T44" fmla="*/ 25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19 w 34"/>
                <a:gd name="T75" fmla="*/ 39 h 50"/>
                <a:gd name="T76" fmla="*/ 23 w 34"/>
                <a:gd name="T77" fmla="*/ 37 h 50"/>
                <a:gd name="T78" fmla="*/ 23 w 34"/>
                <a:gd name="T79" fmla="*/ 32 h 50"/>
                <a:gd name="T80" fmla="*/ 25 w 34"/>
                <a:gd name="T81" fmla="*/ 25 h 50"/>
                <a:gd name="T82" fmla="*/ 25 w 34"/>
                <a:gd name="T83" fmla="*/ 25 h 50"/>
                <a:gd name="T84" fmla="*/ 23 w 34"/>
                <a:gd name="T85" fmla="*/ 18 h 50"/>
                <a:gd name="T86" fmla="*/ 23 w 34"/>
                <a:gd name="T87" fmla="*/ 12 h 50"/>
                <a:gd name="T88" fmla="*/ 19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5" y="43"/>
                  </a:lnTo>
                  <a:lnTo>
                    <a:pt x="2" y="36"/>
                  </a:lnTo>
                  <a:lnTo>
                    <a:pt x="0" y="25"/>
                  </a:lnTo>
                  <a:lnTo>
                    <a:pt x="0" y="25"/>
                  </a:lnTo>
                  <a:lnTo>
                    <a:pt x="2" y="14"/>
                  </a:lnTo>
                  <a:lnTo>
                    <a:pt x="5" y="7"/>
                  </a:lnTo>
                  <a:lnTo>
                    <a:pt x="5" y="7"/>
                  </a:lnTo>
                  <a:lnTo>
                    <a:pt x="11" y="1"/>
                  </a:lnTo>
                  <a:lnTo>
                    <a:pt x="18" y="0"/>
                  </a:lnTo>
                  <a:lnTo>
                    <a:pt x="18" y="0"/>
                  </a:lnTo>
                  <a:lnTo>
                    <a:pt x="25" y="1"/>
                  </a:lnTo>
                  <a:lnTo>
                    <a:pt x="30" y="7"/>
                  </a:lnTo>
                  <a:lnTo>
                    <a:pt x="34" y="14"/>
                  </a:lnTo>
                  <a:lnTo>
                    <a:pt x="34" y="25"/>
                  </a:lnTo>
                  <a:lnTo>
                    <a:pt x="34" y="25"/>
                  </a:lnTo>
                  <a:lnTo>
                    <a:pt x="34" y="36"/>
                  </a:lnTo>
                  <a:lnTo>
                    <a:pt x="30" y="43"/>
                  </a:lnTo>
                  <a:lnTo>
                    <a:pt x="30" y="43"/>
                  </a:lnTo>
                  <a:lnTo>
                    <a:pt x="27" y="46"/>
                  </a:lnTo>
                  <a:lnTo>
                    <a:pt x="25"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19" y="39"/>
                  </a:lnTo>
                  <a:lnTo>
                    <a:pt x="23" y="37"/>
                  </a:lnTo>
                  <a:lnTo>
                    <a:pt x="23" y="32"/>
                  </a:lnTo>
                  <a:lnTo>
                    <a:pt x="25" y="25"/>
                  </a:lnTo>
                  <a:lnTo>
                    <a:pt x="25" y="25"/>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3" name="Freeform 1039"/>
            <p:cNvSpPr>
              <a:spLocks noEditPoints="1"/>
            </p:cNvSpPr>
            <p:nvPr/>
          </p:nvSpPr>
          <p:spPr bwMode="auto">
            <a:xfrm>
              <a:off x="10467975" y="998538"/>
              <a:ext cx="26988" cy="39688"/>
            </a:xfrm>
            <a:custGeom>
              <a:avLst/>
              <a:gdLst>
                <a:gd name="T0" fmla="*/ 16 w 34"/>
                <a:gd name="T1" fmla="*/ 48 h 48"/>
                <a:gd name="T2" fmla="*/ 16 w 34"/>
                <a:gd name="T3" fmla="*/ 48 h 48"/>
                <a:gd name="T4" fmla="*/ 9 w 34"/>
                <a:gd name="T5" fmla="*/ 47 h 48"/>
                <a:gd name="T6" fmla="*/ 5 w 34"/>
                <a:gd name="T7" fmla="*/ 43 h 48"/>
                <a:gd name="T8" fmla="*/ 2 w 34"/>
                <a:gd name="T9" fmla="*/ 36 h 48"/>
                <a:gd name="T10" fmla="*/ 0 w 34"/>
                <a:gd name="T11" fmla="*/ 25 h 48"/>
                <a:gd name="T12" fmla="*/ 0 w 34"/>
                <a:gd name="T13" fmla="*/ 25 h 48"/>
                <a:gd name="T14" fmla="*/ 2 w 34"/>
                <a:gd name="T15" fmla="*/ 14 h 48"/>
                <a:gd name="T16" fmla="*/ 5 w 34"/>
                <a:gd name="T17" fmla="*/ 7 h 48"/>
                <a:gd name="T18" fmla="*/ 5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0 w 34"/>
                <a:gd name="T31" fmla="*/ 5 h 48"/>
                <a:gd name="T32" fmla="*/ 34 w 34"/>
                <a:gd name="T33" fmla="*/ 14 h 48"/>
                <a:gd name="T34" fmla="*/ 34 w 34"/>
                <a:gd name="T35" fmla="*/ 23 h 48"/>
                <a:gd name="T36" fmla="*/ 34 w 34"/>
                <a:gd name="T37" fmla="*/ 23 h 48"/>
                <a:gd name="T38" fmla="*/ 34 w 34"/>
                <a:gd name="T39" fmla="*/ 34 h 48"/>
                <a:gd name="T40" fmla="*/ 30 w 34"/>
                <a:gd name="T41" fmla="*/ 43 h 48"/>
                <a:gd name="T42" fmla="*/ 30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19 w 34"/>
                <a:gd name="T77" fmla="*/ 39 h 48"/>
                <a:gd name="T78" fmla="*/ 23 w 34"/>
                <a:gd name="T79" fmla="*/ 36 h 48"/>
                <a:gd name="T80" fmla="*/ 23 w 34"/>
                <a:gd name="T81" fmla="*/ 30 h 48"/>
                <a:gd name="T82" fmla="*/ 25 w 34"/>
                <a:gd name="T83" fmla="*/ 23 h 48"/>
                <a:gd name="T84" fmla="*/ 25 w 34"/>
                <a:gd name="T85" fmla="*/ 23 h 48"/>
                <a:gd name="T86" fmla="*/ 23 w 34"/>
                <a:gd name="T87" fmla="*/ 18 h 48"/>
                <a:gd name="T88" fmla="*/ 23 w 34"/>
                <a:gd name="T89" fmla="*/ 12 h 48"/>
                <a:gd name="T90" fmla="*/ 19 w 34"/>
                <a:gd name="T91" fmla="*/ 9 h 48"/>
                <a:gd name="T92" fmla="*/ 18 w 34"/>
                <a:gd name="T93" fmla="*/ 9 h 48"/>
                <a:gd name="T94" fmla="*/ 18 w 34"/>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48">
                  <a:moveTo>
                    <a:pt x="16" y="48"/>
                  </a:moveTo>
                  <a:lnTo>
                    <a:pt x="16" y="48"/>
                  </a:lnTo>
                  <a:lnTo>
                    <a:pt x="9" y="47"/>
                  </a:lnTo>
                  <a:lnTo>
                    <a:pt x="5" y="43"/>
                  </a:lnTo>
                  <a:lnTo>
                    <a:pt x="2" y="36"/>
                  </a:lnTo>
                  <a:lnTo>
                    <a:pt x="0" y="25"/>
                  </a:lnTo>
                  <a:lnTo>
                    <a:pt x="0" y="25"/>
                  </a:lnTo>
                  <a:lnTo>
                    <a:pt x="2" y="14"/>
                  </a:lnTo>
                  <a:lnTo>
                    <a:pt x="5" y="7"/>
                  </a:lnTo>
                  <a:lnTo>
                    <a:pt x="5" y="7"/>
                  </a:lnTo>
                  <a:lnTo>
                    <a:pt x="7" y="3"/>
                  </a:lnTo>
                  <a:lnTo>
                    <a:pt x="11" y="2"/>
                  </a:lnTo>
                  <a:lnTo>
                    <a:pt x="18" y="0"/>
                  </a:lnTo>
                  <a:lnTo>
                    <a:pt x="18" y="0"/>
                  </a:lnTo>
                  <a:lnTo>
                    <a:pt x="25" y="2"/>
                  </a:lnTo>
                  <a:lnTo>
                    <a:pt x="30" y="5"/>
                  </a:lnTo>
                  <a:lnTo>
                    <a:pt x="34" y="14"/>
                  </a:lnTo>
                  <a:lnTo>
                    <a:pt x="34" y="23"/>
                  </a:lnTo>
                  <a:lnTo>
                    <a:pt x="34" y="23"/>
                  </a:lnTo>
                  <a:lnTo>
                    <a:pt x="34" y="34"/>
                  </a:lnTo>
                  <a:lnTo>
                    <a:pt x="30" y="43"/>
                  </a:lnTo>
                  <a:lnTo>
                    <a:pt x="30" y="43"/>
                  </a:lnTo>
                  <a:lnTo>
                    <a:pt x="27" y="45"/>
                  </a:lnTo>
                  <a:lnTo>
                    <a:pt x="25"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19" y="39"/>
                  </a:lnTo>
                  <a:lnTo>
                    <a:pt x="23" y="36"/>
                  </a:lnTo>
                  <a:lnTo>
                    <a:pt x="23" y="30"/>
                  </a:lnTo>
                  <a:lnTo>
                    <a:pt x="25" y="23"/>
                  </a:lnTo>
                  <a:lnTo>
                    <a:pt x="25" y="23"/>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4" name="Freeform 1040"/>
            <p:cNvSpPr>
              <a:spLocks noEditPoints="1"/>
            </p:cNvSpPr>
            <p:nvPr/>
          </p:nvSpPr>
          <p:spPr bwMode="auto">
            <a:xfrm>
              <a:off x="10436225" y="892175"/>
              <a:ext cx="26988" cy="38100"/>
            </a:xfrm>
            <a:custGeom>
              <a:avLst/>
              <a:gdLst>
                <a:gd name="T0" fmla="*/ 17 w 35"/>
                <a:gd name="T1" fmla="*/ 49 h 49"/>
                <a:gd name="T2" fmla="*/ 17 w 35"/>
                <a:gd name="T3" fmla="*/ 49 h 49"/>
                <a:gd name="T4" fmla="*/ 9 w 35"/>
                <a:gd name="T5" fmla="*/ 47 h 49"/>
                <a:gd name="T6" fmla="*/ 4 w 35"/>
                <a:gd name="T7" fmla="*/ 43 h 49"/>
                <a:gd name="T8" fmla="*/ 2 w 35"/>
                <a:gd name="T9" fmla="*/ 36 h 49"/>
                <a:gd name="T10" fmla="*/ 0 w 35"/>
                <a:gd name="T11" fmla="*/ 25 h 49"/>
                <a:gd name="T12" fmla="*/ 0 w 35"/>
                <a:gd name="T13" fmla="*/ 25 h 49"/>
                <a:gd name="T14" fmla="*/ 2 w 35"/>
                <a:gd name="T15" fmla="*/ 14 h 49"/>
                <a:gd name="T16" fmla="*/ 6 w 35"/>
                <a:gd name="T17" fmla="*/ 5 h 49"/>
                <a:gd name="T18" fmla="*/ 6 w 35"/>
                <a:gd name="T19" fmla="*/ 5 h 49"/>
                <a:gd name="T20" fmla="*/ 11 w 35"/>
                <a:gd name="T21" fmla="*/ 2 h 49"/>
                <a:gd name="T22" fmla="*/ 18 w 35"/>
                <a:gd name="T23" fmla="*/ 0 h 49"/>
                <a:gd name="T24" fmla="*/ 18 w 35"/>
                <a:gd name="T25" fmla="*/ 0 h 49"/>
                <a:gd name="T26" fmla="*/ 26 w 35"/>
                <a:gd name="T27" fmla="*/ 2 h 49"/>
                <a:gd name="T28" fmla="*/ 31 w 35"/>
                <a:gd name="T29" fmla="*/ 5 h 49"/>
                <a:gd name="T30" fmla="*/ 33 w 35"/>
                <a:gd name="T31" fmla="*/ 13 h 49"/>
                <a:gd name="T32" fmla="*/ 35 w 35"/>
                <a:gd name="T33" fmla="*/ 23 h 49"/>
                <a:gd name="T34" fmla="*/ 35 w 35"/>
                <a:gd name="T35" fmla="*/ 23 h 49"/>
                <a:gd name="T36" fmla="*/ 33 w 35"/>
                <a:gd name="T37" fmla="*/ 34 h 49"/>
                <a:gd name="T38" fmla="*/ 29 w 35"/>
                <a:gd name="T39" fmla="*/ 41 h 49"/>
                <a:gd name="T40" fmla="*/ 29 w 35"/>
                <a:gd name="T41" fmla="*/ 41 h 49"/>
                <a:gd name="T42" fmla="*/ 27 w 35"/>
                <a:gd name="T43" fmla="*/ 45 h 49"/>
                <a:gd name="T44" fmla="*/ 24 w 35"/>
                <a:gd name="T45" fmla="*/ 47 h 49"/>
                <a:gd name="T46" fmla="*/ 17 w 35"/>
                <a:gd name="T47" fmla="*/ 49 h 49"/>
                <a:gd name="T48" fmla="*/ 17 w 35"/>
                <a:gd name="T49" fmla="*/ 49 h 49"/>
                <a:gd name="T50" fmla="*/ 18 w 35"/>
                <a:gd name="T51" fmla="*/ 7 h 49"/>
                <a:gd name="T52" fmla="*/ 18 w 35"/>
                <a:gd name="T53" fmla="*/ 7 h 49"/>
                <a:gd name="T54" fmla="*/ 15 w 35"/>
                <a:gd name="T55" fmla="*/ 9 h 49"/>
                <a:gd name="T56" fmla="*/ 13 w 35"/>
                <a:gd name="T57" fmla="*/ 11 h 49"/>
                <a:gd name="T58" fmla="*/ 11 w 35"/>
                <a:gd name="T59" fmla="*/ 16 h 49"/>
                <a:gd name="T60" fmla="*/ 11 w 35"/>
                <a:gd name="T61" fmla="*/ 23 h 49"/>
                <a:gd name="T62" fmla="*/ 11 w 35"/>
                <a:gd name="T63" fmla="*/ 23 h 49"/>
                <a:gd name="T64" fmla="*/ 11 w 35"/>
                <a:gd name="T65" fmla="*/ 32 h 49"/>
                <a:gd name="T66" fmla="*/ 13 w 35"/>
                <a:gd name="T67" fmla="*/ 36 h 49"/>
                <a:gd name="T68" fmla="*/ 15 w 35"/>
                <a:gd name="T69" fmla="*/ 40 h 49"/>
                <a:gd name="T70" fmla="*/ 18 w 35"/>
                <a:gd name="T71" fmla="*/ 41 h 49"/>
                <a:gd name="T72" fmla="*/ 18 w 35"/>
                <a:gd name="T73" fmla="*/ 41 h 49"/>
                <a:gd name="T74" fmla="*/ 20 w 35"/>
                <a:gd name="T75" fmla="*/ 40 h 49"/>
                <a:gd name="T76" fmla="*/ 22 w 35"/>
                <a:gd name="T77" fmla="*/ 36 h 49"/>
                <a:gd name="T78" fmla="*/ 24 w 35"/>
                <a:gd name="T79" fmla="*/ 32 h 49"/>
                <a:gd name="T80" fmla="*/ 24 w 35"/>
                <a:gd name="T81" fmla="*/ 23 h 49"/>
                <a:gd name="T82" fmla="*/ 24 w 35"/>
                <a:gd name="T83" fmla="*/ 23 h 49"/>
                <a:gd name="T84" fmla="*/ 24 w 35"/>
                <a:gd name="T85" fmla="*/ 16 h 49"/>
                <a:gd name="T86" fmla="*/ 22 w 35"/>
                <a:gd name="T87" fmla="*/ 11 h 49"/>
                <a:gd name="T88" fmla="*/ 20 w 35"/>
                <a:gd name="T89" fmla="*/ 9 h 49"/>
                <a:gd name="T90" fmla="*/ 18 w 35"/>
                <a:gd name="T91" fmla="*/ 7 h 49"/>
                <a:gd name="T92" fmla="*/ 18 w 35"/>
                <a:gd name="T93"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 h="49">
                  <a:moveTo>
                    <a:pt x="17" y="49"/>
                  </a:moveTo>
                  <a:lnTo>
                    <a:pt x="17" y="49"/>
                  </a:lnTo>
                  <a:lnTo>
                    <a:pt x="9" y="47"/>
                  </a:lnTo>
                  <a:lnTo>
                    <a:pt x="4" y="43"/>
                  </a:lnTo>
                  <a:lnTo>
                    <a:pt x="2" y="36"/>
                  </a:lnTo>
                  <a:lnTo>
                    <a:pt x="0" y="25"/>
                  </a:lnTo>
                  <a:lnTo>
                    <a:pt x="0" y="25"/>
                  </a:lnTo>
                  <a:lnTo>
                    <a:pt x="2" y="14"/>
                  </a:lnTo>
                  <a:lnTo>
                    <a:pt x="6" y="5"/>
                  </a:lnTo>
                  <a:lnTo>
                    <a:pt x="6" y="5"/>
                  </a:lnTo>
                  <a:lnTo>
                    <a:pt x="11" y="2"/>
                  </a:lnTo>
                  <a:lnTo>
                    <a:pt x="18" y="0"/>
                  </a:lnTo>
                  <a:lnTo>
                    <a:pt x="18" y="0"/>
                  </a:lnTo>
                  <a:lnTo>
                    <a:pt x="26" y="2"/>
                  </a:lnTo>
                  <a:lnTo>
                    <a:pt x="31" y="5"/>
                  </a:lnTo>
                  <a:lnTo>
                    <a:pt x="33" y="13"/>
                  </a:lnTo>
                  <a:lnTo>
                    <a:pt x="35" y="23"/>
                  </a:lnTo>
                  <a:lnTo>
                    <a:pt x="35" y="23"/>
                  </a:lnTo>
                  <a:lnTo>
                    <a:pt x="33" y="34"/>
                  </a:lnTo>
                  <a:lnTo>
                    <a:pt x="29" y="41"/>
                  </a:lnTo>
                  <a:lnTo>
                    <a:pt x="29" y="41"/>
                  </a:lnTo>
                  <a:lnTo>
                    <a:pt x="27" y="45"/>
                  </a:lnTo>
                  <a:lnTo>
                    <a:pt x="24" y="47"/>
                  </a:lnTo>
                  <a:lnTo>
                    <a:pt x="17" y="49"/>
                  </a:lnTo>
                  <a:lnTo>
                    <a:pt x="17"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32"/>
                  </a:lnTo>
                  <a:lnTo>
                    <a:pt x="24" y="23"/>
                  </a:lnTo>
                  <a:lnTo>
                    <a:pt x="24" y="23"/>
                  </a:lnTo>
                  <a:lnTo>
                    <a:pt x="24" y="16"/>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5" name="Freeform 1041"/>
            <p:cNvSpPr>
              <a:spLocks/>
            </p:cNvSpPr>
            <p:nvPr/>
          </p:nvSpPr>
          <p:spPr bwMode="auto">
            <a:xfrm>
              <a:off x="10439400" y="944563"/>
              <a:ext cx="15875" cy="39688"/>
            </a:xfrm>
            <a:custGeom>
              <a:avLst/>
              <a:gdLst>
                <a:gd name="T0" fmla="*/ 20 w 20"/>
                <a:gd name="T1" fmla="*/ 0 h 48"/>
                <a:gd name="T2" fmla="*/ 20 w 20"/>
                <a:gd name="T3" fmla="*/ 0 h 48"/>
                <a:gd name="T4" fmla="*/ 20 w 20"/>
                <a:gd name="T5" fmla="*/ 48 h 48"/>
                <a:gd name="T6" fmla="*/ 20 w 20"/>
                <a:gd name="T7" fmla="*/ 48 h 48"/>
                <a:gd name="T8" fmla="*/ 9 w 20"/>
                <a:gd name="T9" fmla="*/ 48 h 48"/>
                <a:gd name="T10" fmla="*/ 9 w 20"/>
                <a:gd name="T11" fmla="*/ 48 h 48"/>
                <a:gd name="T12" fmla="*/ 9 w 20"/>
                <a:gd name="T13" fmla="*/ 12 h 48"/>
                <a:gd name="T14" fmla="*/ 9 w 20"/>
                <a:gd name="T15" fmla="*/ 12 h 48"/>
                <a:gd name="T16" fmla="*/ 7 w 20"/>
                <a:gd name="T17" fmla="*/ 12 h 48"/>
                <a:gd name="T18" fmla="*/ 7 w 20"/>
                <a:gd name="T19" fmla="*/ 12 h 48"/>
                <a:gd name="T20" fmla="*/ 5 w 20"/>
                <a:gd name="T21" fmla="*/ 14 h 48"/>
                <a:gd name="T22" fmla="*/ 5 w 20"/>
                <a:gd name="T23" fmla="*/ 14 h 48"/>
                <a:gd name="T24" fmla="*/ 2 w 20"/>
                <a:gd name="T25" fmla="*/ 16 h 48"/>
                <a:gd name="T26" fmla="*/ 2 w 20"/>
                <a:gd name="T27" fmla="*/ 16 h 48"/>
                <a:gd name="T28" fmla="*/ 0 w 20"/>
                <a:gd name="T29" fmla="*/ 16 h 48"/>
                <a:gd name="T30" fmla="*/ 0 w 20"/>
                <a:gd name="T31" fmla="*/ 16 h 48"/>
                <a:gd name="T32" fmla="*/ 0 w 20"/>
                <a:gd name="T33" fmla="*/ 7 h 48"/>
                <a:gd name="T34" fmla="*/ 0 w 20"/>
                <a:gd name="T35" fmla="*/ 7 h 48"/>
                <a:gd name="T36" fmla="*/ 3 w 20"/>
                <a:gd name="T37" fmla="*/ 5 h 48"/>
                <a:gd name="T38" fmla="*/ 7 w 20"/>
                <a:gd name="T39" fmla="*/ 3 h 48"/>
                <a:gd name="T40" fmla="*/ 7 w 20"/>
                <a:gd name="T41" fmla="*/ 3 h 48"/>
                <a:gd name="T42" fmla="*/ 12 w 20"/>
                <a:gd name="T43" fmla="*/ 0 h 48"/>
                <a:gd name="T44" fmla="*/ 20 w 20"/>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48">
                  <a:moveTo>
                    <a:pt x="20" y="0"/>
                  </a:moveTo>
                  <a:lnTo>
                    <a:pt x="20" y="0"/>
                  </a:lnTo>
                  <a:lnTo>
                    <a:pt x="20" y="48"/>
                  </a:lnTo>
                  <a:lnTo>
                    <a:pt x="20" y="48"/>
                  </a:lnTo>
                  <a:lnTo>
                    <a:pt x="9" y="48"/>
                  </a:lnTo>
                  <a:lnTo>
                    <a:pt x="9" y="48"/>
                  </a:lnTo>
                  <a:lnTo>
                    <a:pt x="9" y="12"/>
                  </a:lnTo>
                  <a:lnTo>
                    <a:pt x="9" y="12"/>
                  </a:lnTo>
                  <a:lnTo>
                    <a:pt x="7" y="12"/>
                  </a:lnTo>
                  <a:lnTo>
                    <a:pt x="7" y="12"/>
                  </a:lnTo>
                  <a:lnTo>
                    <a:pt x="5" y="14"/>
                  </a:lnTo>
                  <a:lnTo>
                    <a:pt x="5" y="14"/>
                  </a:lnTo>
                  <a:lnTo>
                    <a:pt x="2" y="16"/>
                  </a:lnTo>
                  <a:lnTo>
                    <a:pt x="2" y="16"/>
                  </a:lnTo>
                  <a:lnTo>
                    <a:pt x="0" y="16"/>
                  </a:lnTo>
                  <a:lnTo>
                    <a:pt x="0" y="16"/>
                  </a:lnTo>
                  <a:lnTo>
                    <a:pt x="0" y="7"/>
                  </a:lnTo>
                  <a:lnTo>
                    <a:pt x="0" y="7"/>
                  </a:lnTo>
                  <a:lnTo>
                    <a:pt x="3" y="5"/>
                  </a:lnTo>
                  <a:lnTo>
                    <a:pt x="7" y="3"/>
                  </a:lnTo>
                  <a:lnTo>
                    <a:pt x="7" y="3"/>
                  </a:lnTo>
                  <a:lnTo>
                    <a:pt x="12"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6" name="Freeform 1042"/>
            <p:cNvSpPr>
              <a:spLocks noEditPoints="1"/>
            </p:cNvSpPr>
            <p:nvPr/>
          </p:nvSpPr>
          <p:spPr bwMode="auto">
            <a:xfrm>
              <a:off x="10436225" y="998538"/>
              <a:ext cx="26988" cy="39688"/>
            </a:xfrm>
            <a:custGeom>
              <a:avLst/>
              <a:gdLst>
                <a:gd name="T0" fmla="*/ 17 w 35"/>
                <a:gd name="T1" fmla="*/ 48 h 48"/>
                <a:gd name="T2" fmla="*/ 17 w 35"/>
                <a:gd name="T3" fmla="*/ 48 h 48"/>
                <a:gd name="T4" fmla="*/ 9 w 35"/>
                <a:gd name="T5" fmla="*/ 47 h 48"/>
                <a:gd name="T6" fmla="*/ 4 w 35"/>
                <a:gd name="T7" fmla="*/ 43 h 48"/>
                <a:gd name="T8" fmla="*/ 2 w 35"/>
                <a:gd name="T9" fmla="*/ 36 h 48"/>
                <a:gd name="T10" fmla="*/ 0 w 35"/>
                <a:gd name="T11" fmla="*/ 25 h 48"/>
                <a:gd name="T12" fmla="*/ 0 w 35"/>
                <a:gd name="T13" fmla="*/ 25 h 48"/>
                <a:gd name="T14" fmla="*/ 2 w 35"/>
                <a:gd name="T15" fmla="*/ 14 h 48"/>
                <a:gd name="T16" fmla="*/ 6 w 35"/>
                <a:gd name="T17" fmla="*/ 7 h 48"/>
                <a:gd name="T18" fmla="*/ 6 w 35"/>
                <a:gd name="T19" fmla="*/ 7 h 48"/>
                <a:gd name="T20" fmla="*/ 8 w 35"/>
                <a:gd name="T21" fmla="*/ 3 h 48"/>
                <a:gd name="T22" fmla="*/ 11 w 35"/>
                <a:gd name="T23" fmla="*/ 2 h 48"/>
                <a:gd name="T24" fmla="*/ 18 w 35"/>
                <a:gd name="T25" fmla="*/ 0 h 48"/>
                <a:gd name="T26" fmla="*/ 18 w 35"/>
                <a:gd name="T27" fmla="*/ 0 h 48"/>
                <a:gd name="T28" fmla="*/ 26 w 35"/>
                <a:gd name="T29" fmla="*/ 2 h 48"/>
                <a:gd name="T30" fmla="*/ 31 w 35"/>
                <a:gd name="T31" fmla="*/ 5 h 48"/>
                <a:gd name="T32" fmla="*/ 33 w 35"/>
                <a:gd name="T33" fmla="*/ 14 h 48"/>
                <a:gd name="T34" fmla="*/ 35 w 35"/>
                <a:gd name="T35" fmla="*/ 23 h 48"/>
                <a:gd name="T36" fmla="*/ 35 w 35"/>
                <a:gd name="T37" fmla="*/ 23 h 48"/>
                <a:gd name="T38" fmla="*/ 33 w 35"/>
                <a:gd name="T39" fmla="*/ 34 h 48"/>
                <a:gd name="T40" fmla="*/ 29 w 35"/>
                <a:gd name="T41" fmla="*/ 43 h 48"/>
                <a:gd name="T42" fmla="*/ 29 w 35"/>
                <a:gd name="T43" fmla="*/ 43 h 48"/>
                <a:gd name="T44" fmla="*/ 27 w 35"/>
                <a:gd name="T45" fmla="*/ 45 h 48"/>
                <a:gd name="T46" fmla="*/ 24 w 35"/>
                <a:gd name="T47" fmla="*/ 47 h 48"/>
                <a:gd name="T48" fmla="*/ 17 w 35"/>
                <a:gd name="T49" fmla="*/ 48 h 48"/>
                <a:gd name="T50" fmla="*/ 17 w 35"/>
                <a:gd name="T51" fmla="*/ 48 h 48"/>
                <a:gd name="T52" fmla="*/ 18 w 35"/>
                <a:gd name="T53" fmla="*/ 9 h 48"/>
                <a:gd name="T54" fmla="*/ 18 w 35"/>
                <a:gd name="T55" fmla="*/ 9 h 48"/>
                <a:gd name="T56" fmla="*/ 15 w 35"/>
                <a:gd name="T57" fmla="*/ 9 h 48"/>
                <a:gd name="T58" fmla="*/ 13 w 35"/>
                <a:gd name="T59" fmla="*/ 12 h 48"/>
                <a:gd name="T60" fmla="*/ 11 w 35"/>
                <a:gd name="T61" fmla="*/ 18 h 48"/>
                <a:gd name="T62" fmla="*/ 11 w 35"/>
                <a:gd name="T63" fmla="*/ 25 h 48"/>
                <a:gd name="T64" fmla="*/ 11 w 35"/>
                <a:gd name="T65" fmla="*/ 25 h 48"/>
                <a:gd name="T66" fmla="*/ 11 w 35"/>
                <a:gd name="T67" fmla="*/ 32 h 48"/>
                <a:gd name="T68" fmla="*/ 13 w 35"/>
                <a:gd name="T69" fmla="*/ 38 h 48"/>
                <a:gd name="T70" fmla="*/ 15 w 35"/>
                <a:gd name="T71" fmla="*/ 39 h 48"/>
                <a:gd name="T72" fmla="*/ 18 w 35"/>
                <a:gd name="T73" fmla="*/ 41 h 48"/>
                <a:gd name="T74" fmla="*/ 18 w 35"/>
                <a:gd name="T75" fmla="*/ 41 h 48"/>
                <a:gd name="T76" fmla="*/ 20 w 35"/>
                <a:gd name="T77" fmla="*/ 39 h 48"/>
                <a:gd name="T78" fmla="*/ 22 w 35"/>
                <a:gd name="T79" fmla="*/ 36 h 48"/>
                <a:gd name="T80" fmla="*/ 24 w 35"/>
                <a:gd name="T81" fmla="*/ 30 h 48"/>
                <a:gd name="T82" fmla="*/ 24 w 35"/>
                <a:gd name="T83" fmla="*/ 23 h 48"/>
                <a:gd name="T84" fmla="*/ 24 w 35"/>
                <a:gd name="T85" fmla="*/ 23 h 48"/>
                <a:gd name="T86" fmla="*/ 24 w 35"/>
                <a:gd name="T87" fmla="*/ 18 h 48"/>
                <a:gd name="T88" fmla="*/ 22 w 35"/>
                <a:gd name="T89" fmla="*/ 12 h 48"/>
                <a:gd name="T90" fmla="*/ 20 w 35"/>
                <a:gd name="T91" fmla="*/ 9 h 48"/>
                <a:gd name="T92" fmla="*/ 18 w 35"/>
                <a:gd name="T93" fmla="*/ 9 h 48"/>
                <a:gd name="T94" fmla="*/ 18 w 35"/>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 h="48">
                  <a:moveTo>
                    <a:pt x="17" y="48"/>
                  </a:moveTo>
                  <a:lnTo>
                    <a:pt x="17" y="48"/>
                  </a:lnTo>
                  <a:lnTo>
                    <a:pt x="9" y="47"/>
                  </a:lnTo>
                  <a:lnTo>
                    <a:pt x="4" y="43"/>
                  </a:lnTo>
                  <a:lnTo>
                    <a:pt x="2" y="36"/>
                  </a:lnTo>
                  <a:lnTo>
                    <a:pt x="0" y="25"/>
                  </a:lnTo>
                  <a:lnTo>
                    <a:pt x="0" y="25"/>
                  </a:lnTo>
                  <a:lnTo>
                    <a:pt x="2" y="14"/>
                  </a:lnTo>
                  <a:lnTo>
                    <a:pt x="6" y="7"/>
                  </a:lnTo>
                  <a:lnTo>
                    <a:pt x="6" y="7"/>
                  </a:lnTo>
                  <a:lnTo>
                    <a:pt x="8" y="3"/>
                  </a:lnTo>
                  <a:lnTo>
                    <a:pt x="11" y="2"/>
                  </a:lnTo>
                  <a:lnTo>
                    <a:pt x="18" y="0"/>
                  </a:lnTo>
                  <a:lnTo>
                    <a:pt x="18" y="0"/>
                  </a:lnTo>
                  <a:lnTo>
                    <a:pt x="26" y="2"/>
                  </a:lnTo>
                  <a:lnTo>
                    <a:pt x="31" y="5"/>
                  </a:lnTo>
                  <a:lnTo>
                    <a:pt x="33" y="14"/>
                  </a:lnTo>
                  <a:lnTo>
                    <a:pt x="35" y="23"/>
                  </a:lnTo>
                  <a:lnTo>
                    <a:pt x="35" y="23"/>
                  </a:lnTo>
                  <a:lnTo>
                    <a:pt x="33" y="34"/>
                  </a:lnTo>
                  <a:lnTo>
                    <a:pt x="29" y="43"/>
                  </a:lnTo>
                  <a:lnTo>
                    <a:pt x="29" y="43"/>
                  </a:lnTo>
                  <a:lnTo>
                    <a:pt x="27" y="45"/>
                  </a:lnTo>
                  <a:lnTo>
                    <a:pt x="24" y="47"/>
                  </a:lnTo>
                  <a:lnTo>
                    <a:pt x="17" y="48"/>
                  </a:lnTo>
                  <a:lnTo>
                    <a:pt x="17"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30"/>
                  </a:lnTo>
                  <a:lnTo>
                    <a:pt x="24" y="23"/>
                  </a:lnTo>
                  <a:lnTo>
                    <a:pt x="24" y="23"/>
                  </a:lnTo>
                  <a:lnTo>
                    <a:pt x="24" y="18"/>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7" name="Rectangle 1043"/>
            <p:cNvSpPr>
              <a:spLocks noChangeArrowheads="1"/>
            </p:cNvSpPr>
            <p:nvPr/>
          </p:nvSpPr>
          <p:spPr bwMode="auto">
            <a:xfrm>
              <a:off x="10658475" y="1009650"/>
              <a:ext cx="103188" cy="101600"/>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8" name="Freeform 1044"/>
            <p:cNvSpPr>
              <a:spLocks/>
            </p:cNvSpPr>
            <p:nvPr/>
          </p:nvSpPr>
          <p:spPr bwMode="auto">
            <a:xfrm>
              <a:off x="10658475" y="1009650"/>
              <a:ext cx="103188" cy="101600"/>
            </a:xfrm>
            <a:custGeom>
              <a:avLst/>
              <a:gdLst>
                <a:gd name="T0" fmla="*/ 129 w 129"/>
                <a:gd name="T1" fmla="*/ 128 h 130"/>
                <a:gd name="T2" fmla="*/ 129 w 129"/>
                <a:gd name="T3" fmla="*/ 128 h 130"/>
                <a:gd name="T4" fmla="*/ 2 w 129"/>
                <a:gd name="T5" fmla="*/ 128 h 130"/>
                <a:gd name="T6" fmla="*/ 2 w 129"/>
                <a:gd name="T7" fmla="*/ 0 h 130"/>
                <a:gd name="T8" fmla="*/ 127 w 129"/>
                <a:gd name="T9" fmla="*/ 0 h 130"/>
                <a:gd name="T10" fmla="*/ 127 w 129"/>
                <a:gd name="T11" fmla="*/ 128 h 130"/>
                <a:gd name="T12" fmla="*/ 129 w 129"/>
                <a:gd name="T13" fmla="*/ 128 h 130"/>
                <a:gd name="T14" fmla="*/ 129 w 129"/>
                <a:gd name="T15" fmla="*/ 128 h 130"/>
                <a:gd name="T16" fmla="*/ 129 w 129"/>
                <a:gd name="T17" fmla="*/ 128 h 130"/>
                <a:gd name="T18" fmla="*/ 129 w 129"/>
                <a:gd name="T19" fmla="*/ 128 h 130"/>
                <a:gd name="T20" fmla="*/ 129 w 129"/>
                <a:gd name="T21" fmla="*/ 0 h 130"/>
                <a:gd name="T22" fmla="*/ 129 w 129"/>
                <a:gd name="T23" fmla="*/ 0 h 130"/>
                <a:gd name="T24" fmla="*/ 129 w 129"/>
                <a:gd name="T25" fmla="*/ 0 h 130"/>
                <a:gd name="T26" fmla="*/ 0 w 129"/>
                <a:gd name="T27" fmla="*/ 0 h 130"/>
                <a:gd name="T28" fmla="*/ 0 w 129"/>
                <a:gd name="T29" fmla="*/ 0 h 130"/>
                <a:gd name="T30" fmla="*/ 0 w 129"/>
                <a:gd name="T31" fmla="*/ 0 h 130"/>
                <a:gd name="T32" fmla="*/ 0 w 129"/>
                <a:gd name="T33" fmla="*/ 128 h 130"/>
                <a:gd name="T34" fmla="*/ 0 w 129"/>
                <a:gd name="T35" fmla="*/ 130 h 130"/>
                <a:gd name="T36" fmla="*/ 0 w 129"/>
                <a:gd name="T37" fmla="*/ 130 h 130"/>
                <a:gd name="T38" fmla="*/ 129 w 129"/>
                <a:gd name="T39" fmla="*/ 130 h 130"/>
                <a:gd name="T40" fmla="*/ 129 w 129"/>
                <a:gd name="T41" fmla="*/ 130 h 130"/>
                <a:gd name="T42" fmla="*/ 129 w 129"/>
                <a:gd name="T43" fmla="*/ 128 h 130"/>
                <a:gd name="T44" fmla="*/ 129 w 129"/>
                <a:gd name="T45" fmla="*/ 12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30">
                  <a:moveTo>
                    <a:pt x="129" y="128"/>
                  </a:moveTo>
                  <a:lnTo>
                    <a:pt x="129" y="128"/>
                  </a:lnTo>
                  <a:lnTo>
                    <a:pt x="2" y="128"/>
                  </a:lnTo>
                  <a:lnTo>
                    <a:pt x="2" y="0"/>
                  </a:lnTo>
                  <a:lnTo>
                    <a:pt x="127" y="0"/>
                  </a:lnTo>
                  <a:lnTo>
                    <a:pt x="127" y="128"/>
                  </a:lnTo>
                  <a:lnTo>
                    <a:pt x="129" y="128"/>
                  </a:lnTo>
                  <a:lnTo>
                    <a:pt x="129" y="128"/>
                  </a:lnTo>
                  <a:lnTo>
                    <a:pt x="129" y="128"/>
                  </a:lnTo>
                  <a:lnTo>
                    <a:pt x="129" y="128"/>
                  </a:lnTo>
                  <a:lnTo>
                    <a:pt x="129" y="0"/>
                  </a:lnTo>
                  <a:lnTo>
                    <a:pt x="129" y="0"/>
                  </a:lnTo>
                  <a:lnTo>
                    <a:pt x="129" y="0"/>
                  </a:lnTo>
                  <a:lnTo>
                    <a:pt x="0" y="0"/>
                  </a:lnTo>
                  <a:lnTo>
                    <a:pt x="0" y="0"/>
                  </a:lnTo>
                  <a:lnTo>
                    <a:pt x="0" y="0"/>
                  </a:lnTo>
                  <a:lnTo>
                    <a:pt x="0" y="128"/>
                  </a:lnTo>
                  <a:lnTo>
                    <a:pt x="0" y="130"/>
                  </a:lnTo>
                  <a:lnTo>
                    <a:pt x="0" y="130"/>
                  </a:lnTo>
                  <a:lnTo>
                    <a:pt x="129" y="130"/>
                  </a:lnTo>
                  <a:lnTo>
                    <a:pt x="129" y="130"/>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9" name="Freeform 1045"/>
            <p:cNvSpPr>
              <a:spLocks/>
            </p:cNvSpPr>
            <p:nvPr/>
          </p:nvSpPr>
          <p:spPr bwMode="auto">
            <a:xfrm>
              <a:off x="10677525" y="102711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2 w 9"/>
                <a:gd name="T17" fmla="*/ 7 h 21"/>
                <a:gd name="T18" fmla="*/ 2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6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4" y="21"/>
                  </a:lnTo>
                  <a:lnTo>
                    <a:pt x="4" y="21"/>
                  </a:lnTo>
                  <a:lnTo>
                    <a:pt x="4" y="5"/>
                  </a:lnTo>
                  <a:lnTo>
                    <a:pt x="4" y="5"/>
                  </a:lnTo>
                  <a:lnTo>
                    <a:pt x="2" y="7"/>
                  </a:lnTo>
                  <a:lnTo>
                    <a:pt x="2" y="7"/>
                  </a:lnTo>
                  <a:lnTo>
                    <a:pt x="2" y="7"/>
                  </a:lnTo>
                  <a:lnTo>
                    <a:pt x="2" y="7"/>
                  </a:lnTo>
                  <a:lnTo>
                    <a:pt x="0" y="7"/>
                  </a:lnTo>
                  <a:lnTo>
                    <a:pt x="0" y="7"/>
                  </a:lnTo>
                  <a:lnTo>
                    <a:pt x="0" y="3"/>
                  </a:lnTo>
                  <a:lnTo>
                    <a:pt x="0" y="3"/>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0" name="Freeform 1046"/>
            <p:cNvSpPr>
              <a:spLocks noEditPoints="1"/>
            </p:cNvSpPr>
            <p:nvPr/>
          </p:nvSpPr>
          <p:spPr bwMode="auto">
            <a:xfrm>
              <a:off x="10690225"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6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5 w 15"/>
                <a:gd name="T37" fmla="*/ 14 h 21"/>
                <a:gd name="T38" fmla="*/ 13 w 15"/>
                <a:gd name="T39" fmla="*/ 18 h 21"/>
                <a:gd name="T40" fmla="*/ 13 w 15"/>
                <a:gd name="T41" fmla="*/ 18 h 21"/>
                <a:gd name="T42" fmla="*/ 11 w 15"/>
                <a:gd name="T43" fmla="*/ 21 h 21"/>
                <a:gd name="T44" fmla="*/ 8 w 15"/>
                <a:gd name="T45" fmla="*/ 21 h 21"/>
                <a:gd name="T46" fmla="*/ 8 w 15"/>
                <a:gd name="T47" fmla="*/ 21 h 21"/>
                <a:gd name="T48" fmla="*/ 8 w 15"/>
                <a:gd name="T49" fmla="*/ 3 h 21"/>
                <a:gd name="T50" fmla="*/ 8 w 15"/>
                <a:gd name="T51" fmla="*/ 3 h 21"/>
                <a:gd name="T52" fmla="*/ 6 w 15"/>
                <a:gd name="T53" fmla="*/ 5 h 21"/>
                <a:gd name="T54" fmla="*/ 6 w 15"/>
                <a:gd name="T55" fmla="*/ 11 h 21"/>
                <a:gd name="T56" fmla="*/ 6 w 15"/>
                <a:gd name="T57" fmla="*/ 11 h 21"/>
                <a:gd name="T58" fmla="*/ 6 w 15"/>
                <a:gd name="T59" fmla="*/ 16 h 21"/>
                <a:gd name="T60" fmla="*/ 8 w 15"/>
                <a:gd name="T61" fmla="*/ 18 h 21"/>
                <a:gd name="T62" fmla="*/ 8 w 15"/>
                <a:gd name="T63" fmla="*/ 18 h 21"/>
                <a:gd name="T64" fmla="*/ 9 w 15"/>
                <a:gd name="T65" fmla="*/ 16 h 21"/>
                <a:gd name="T66" fmla="*/ 11 w 15"/>
                <a:gd name="T67" fmla="*/ 11 h 21"/>
                <a:gd name="T68" fmla="*/ 11 w 15"/>
                <a:gd name="T69" fmla="*/ 11 h 21"/>
                <a:gd name="T70" fmla="*/ 9 w 15"/>
                <a:gd name="T71" fmla="*/ 5 h 21"/>
                <a:gd name="T72" fmla="*/ 8 w 15"/>
                <a:gd name="T73" fmla="*/ 3 h 21"/>
                <a:gd name="T74" fmla="*/ 8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6" y="0"/>
                  </a:lnTo>
                  <a:lnTo>
                    <a:pt x="8" y="0"/>
                  </a:lnTo>
                  <a:lnTo>
                    <a:pt x="8" y="0"/>
                  </a:lnTo>
                  <a:lnTo>
                    <a:pt x="11" y="0"/>
                  </a:lnTo>
                  <a:lnTo>
                    <a:pt x="13" y="3"/>
                  </a:lnTo>
                  <a:lnTo>
                    <a:pt x="15" y="7"/>
                  </a:lnTo>
                  <a:lnTo>
                    <a:pt x="15" y="11"/>
                  </a:lnTo>
                  <a:lnTo>
                    <a:pt x="15" y="11"/>
                  </a:lnTo>
                  <a:lnTo>
                    <a:pt x="15" y="14"/>
                  </a:lnTo>
                  <a:lnTo>
                    <a:pt x="13" y="18"/>
                  </a:lnTo>
                  <a:lnTo>
                    <a:pt x="13" y="18"/>
                  </a:lnTo>
                  <a:lnTo>
                    <a:pt x="11" y="21"/>
                  </a:lnTo>
                  <a:lnTo>
                    <a:pt x="8" y="21"/>
                  </a:lnTo>
                  <a:lnTo>
                    <a:pt x="8" y="21"/>
                  </a:lnTo>
                  <a:close/>
                  <a:moveTo>
                    <a:pt x="8" y="3"/>
                  </a:moveTo>
                  <a:lnTo>
                    <a:pt x="8" y="3"/>
                  </a:lnTo>
                  <a:lnTo>
                    <a:pt x="6" y="5"/>
                  </a:lnTo>
                  <a:lnTo>
                    <a:pt x="6" y="11"/>
                  </a:lnTo>
                  <a:lnTo>
                    <a:pt x="6" y="11"/>
                  </a:lnTo>
                  <a:lnTo>
                    <a:pt x="6" y="16"/>
                  </a:lnTo>
                  <a:lnTo>
                    <a:pt x="8" y="18"/>
                  </a:lnTo>
                  <a:lnTo>
                    <a:pt x="8" y="18"/>
                  </a:lnTo>
                  <a:lnTo>
                    <a:pt x="9" y="16"/>
                  </a:lnTo>
                  <a:lnTo>
                    <a:pt x="11" y="11"/>
                  </a:lnTo>
                  <a:lnTo>
                    <a:pt x="11"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1" name="Freeform 1047"/>
            <p:cNvSpPr>
              <a:spLocks/>
            </p:cNvSpPr>
            <p:nvPr/>
          </p:nvSpPr>
          <p:spPr bwMode="auto">
            <a:xfrm>
              <a:off x="10706100"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6 w 9"/>
                <a:gd name="T15" fmla="*/ 5 h 21"/>
                <a:gd name="T16" fmla="*/ 4 w 9"/>
                <a:gd name="T17" fmla="*/ 5 h 21"/>
                <a:gd name="T18" fmla="*/ 4 w 9"/>
                <a:gd name="T19" fmla="*/ 5 h 21"/>
                <a:gd name="T20" fmla="*/ 2 w 9"/>
                <a:gd name="T21" fmla="*/ 7 h 21"/>
                <a:gd name="T22" fmla="*/ 2 w 9"/>
                <a:gd name="T23" fmla="*/ 7 h 21"/>
                <a:gd name="T24" fmla="*/ 0 w 9"/>
                <a:gd name="T25" fmla="*/ 7 h 21"/>
                <a:gd name="T26" fmla="*/ 0 w 9"/>
                <a:gd name="T27" fmla="*/ 7 h 21"/>
                <a:gd name="T28" fmla="*/ 0 w 9"/>
                <a:gd name="T29" fmla="*/ 7 h 21"/>
                <a:gd name="T30" fmla="*/ 0 w 9"/>
                <a:gd name="T31" fmla="*/ 3 h 21"/>
                <a:gd name="T32" fmla="*/ 0 w 9"/>
                <a:gd name="T33" fmla="*/ 3 h 21"/>
                <a:gd name="T34" fmla="*/ 2 w 9"/>
                <a:gd name="T35" fmla="*/ 2 h 21"/>
                <a:gd name="T36" fmla="*/ 2 w 9"/>
                <a:gd name="T37" fmla="*/ 2 h 21"/>
                <a:gd name="T38" fmla="*/ 7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6" y="5"/>
                  </a:lnTo>
                  <a:lnTo>
                    <a:pt x="4" y="5"/>
                  </a:lnTo>
                  <a:lnTo>
                    <a:pt x="4" y="5"/>
                  </a:lnTo>
                  <a:lnTo>
                    <a:pt x="2" y="7"/>
                  </a:lnTo>
                  <a:lnTo>
                    <a:pt x="2" y="7"/>
                  </a:lnTo>
                  <a:lnTo>
                    <a:pt x="0" y="7"/>
                  </a:lnTo>
                  <a:lnTo>
                    <a:pt x="0" y="7"/>
                  </a:lnTo>
                  <a:lnTo>
                    <a:pt x="0" y="7"/>
                  </a:lnTo>
                  <a:lnTo>
                    <a:pt x="0" y="3"/>
                  </a:lnTo>
                  <a:lnTo>
                    <a:pt x="0" y="3"/>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2" name="Freeform 1048"/>
            <p:cNvSpPr>
              <a:spLocks noEditPoints="1"/>
            </p:cNvSpPr>
            <p:nvPr/>
          </p:nvSpPr>
          <p:spPr bwMode="auto">
            <a:xfrm>
              <a:off x="1067593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9 w 15"/>
                <a:gd name="T67" fmla="*/ 11 h 22"/>
                <a:gd name="T68" fmla="*/ 9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9" y="11"/>
                  </a:lnTo>
                  <a:lnTo>
                    <a:pt x="9"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3" name="Freeform 1049"/>
            <p:cNvSpPr>
              <a:spLocks/>
            </p:cNvSpPr>
            <p:nvPr/>
          </p:nvSpPr>
          <p:spPr bwMode="auto">
            <a:xfrm>
              <a:off x="10691812" y="1052513"/>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6 h 20"/>
                <a:gd name="T14" fmla="*/ 6 w 9"/>
                <a:gd name="T15" fmla="*/ 6 h 20"/>
                <a:gd name="T16" fmla="*/ 4 w 9"/>
                <a:gd name="T17" fmla="*/ 6 h 20"/>
                <a:gd name="T18" fmla="*/ 4 w 9"/>
                <a:gd name="T19" fmla="*/ 6 h 20"/>
                <a:gd name="T20" fmla="*/ 4 w 9"/>
                <a:gd name="T21" fmla="*/ 6 h 20"/>
                <a:gd name="T22" fmla="*/ 2 w 9"/>
                <a:gd name="T23" fmla="*/ 8 h 20"/>
                <a:gd name="T24" fmla="*/ 2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6"/>
                  </a:lnTo>
                  <a:lnTo>
                    <a:pt x="6" y="6"/>
                  </a:lnTo>
                  <a:lnTo>
                    <a:pt x="4" y="6"/>
                  </a:lnTo>
                  <a:lnTo>
                    <a:pt x="4" y="6"/>
                  </a:lnTo>
                  <a:lnTo>
                    <a:pt x="4" y="6"/>
                  </a:lnTo>
                  <a:lnTo>
                    <a:pt x="2" y="8"/>
                  </a:lnTo>
                  <a:lnTo>
                    <a:pt x="2" y="8"/>
                  </a:lnTo>
                  <a:lnTo>
                    <a:pt x="0" y="8"/>
                  </a:lnTo>
                  <a:lnTo>
                    <a:pt x="0" y="8"/>
                  </a:lnTo>
                  <a:lnTo>
                    <a:pt x="0" y="4"/>
                  </a:lnTo>
                  <a:lnTo>
                    <a:pt x="0" y="4"/>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4" name="Freeform 1050"/>
            <p:cNvSpPr>
              <a:spLocks noEditPoints="1"/>
            </p:cNvSpPr>
            <p:nvPr/>
          </p:nvSpPr>
          <p:spPr bwMode="auto">
            <a:xfrm>
              <a:off x="10704512"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5" name="Freeform 1051"/>
            <p:cNvSpPr>
              <a:spLocks noEditPoints="1"/>
            </p:cNvSpPr>
            <p:nvPr/>
          </p:nvSpPr>
          <p:spPr bwMode="auto">
            <a:xfrm>
              <a:off x="1067593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6" name="Freeform 1052"/>
            <p:cNvSpPr>
              <a:spLocks noEditPoints="1"/>
            </p:cNvSpPr>
            <p:nvPr/>
          </p:nvSpPr>
          <p:spPr bwMode="auto">
            <a:xfrm>
              <a:off x="10690225"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6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6"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7" name="Freeform 1053"/>
            <p:cNvSpPr>
              <a:spLocks/>
            </p:cNvSpPr>
            <p:nvPr/>
          </p:nvSpPr>
          <p:spPr bwMode="auto">
            <a:xfrm>
              <a:off x="10706100" y="1076325"/>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4 h 20"/>
                <a:gd name="T14" fmla="*/ 6 w 9"/>
                <a:gd name="T15" fmla="*/ 4 h 20"/>
                <a:gd name="T16" fmla="*/ 4 w 9"/>
                <a:gd name="T17" fmla="*/ 5 h 20"/>
                <a:gd name="T18" fmla="*/ 4 w 9"/>
                <a:gd name="T19" fmla="*/ 5 h 20"/>
                <a:gd name="T20" fmla="*/ 2 w 9"/>
                <a:gd name="T21" fmla="*/ 5 h 20"/>
                <a:gd name="T22" fmla="*/ 2 w 9"/>
                <a:gd name="T23" fmla="*/ 5 h 20"/>
                <a:gd name="T24" fmla="*/ 0 w 9"/>
                <a:gd name="T25" fmla="*/ 5 h 20"/>
                <a:gd name="T26" fmla="*/ 0 w 9"/>
                <a:gd name="T27" fmla="*/ 5 h 20"/>
                <a:gd name="T28" fmla="*/ 0 w 9"/>
                <a:gd name="T29" fmla="*/ 5 h 20"/>
                <a:gd name="T30" fmla="*/ 0 w 9"/>
                <a:gd name="T31" fmla="*/ 2 h 20"/>
                <a:gd name="T32" fmla="*/ 0 w 9"/>
                <a:gd name="T33" fmla="*/ 2 h 20"/>
                <a:gd name="T34" fmla="*/ 2 w 9"/>
                <a:gd name="T35" fmla="*/ 2 h 20"/>
                <a:gd name="T36" fmla="*/ 2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4"/>
                  </a:lnTo>
                  <a:lnTo>
                    <a:pt x="6" y="4"/>
                  </a:lnTo>
                  <a:lnTo>
                    <a:pt x="4" y="5"/>
                  </a:lnTo>
                  <a:lnTo>
                    <a:pt x="4" y="5"/>
                  </a:lnTo>
                  <a:lnTo>
                    <a:pt x="2" y="5"/>
                  </a:lnTo>
                  <a:lnTo>
                    <a:pt x="2" y="5"/>
                  </a:lnTo>
                  <a:lnTo>
                    <a:pt x="0" y="5"/>
                  </a:lnTo>
                  <a:lnTo>
                    <a:pt x="0" y="5"/>
                  </a:lnTo>
                  <a:lnTo>
                    <a:pt x="0" y="5"/>
                  </a:lnTo>
                  <a:lnTo>
                    <a:pt x="0" y="2"/>
                  </a:lnTo>
                  <a:lnTo>
                    <a:pt x="0" y="2"/>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8" name="Freeform 1054"/>
            <p:cNvSpPr>
              <a:spLocks/>
            </p:cNvSpPr>
            <p:nvPr/>
          </p:nvSpPr>
          <p:spPr bwMode="auto">
            <a:xfrm>
              <a:off x="10734675"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7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0" y="7"/>
                  </a:lnTo>
                  <a:lnTo>
                    <a:pt x="0" y="7"/>
                  </a:lnTo>
                  <a:lnTo>
                    <a:pt x="0" y="3"/>
                  </a:lnTo>
                  <a:lnTo>
                    <a:pt x="0" y="3"/>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9" name="Freeform 1055"/>
            <p:cNvSpPr>
              <a:spLocks noEditPoints="1"/>
            </p:cNvSpPr>
            <p:nvPr/>
          </p:nvSpPr>
          <p:spPr bwMode="auto">
            <a:xfrm>
              <a:off x="1073308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6 w 15"/>
                <a:gd name="T55" fmla="*/ 11 h 22"/>
                <a:gd name="T56" fmla="*/ 6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6" y="11"/>
                  </a:lnTo>
                  <a:lnTo>
                    <a:pt x="6"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0" name="Freeform 1056"/>
            <p:cNvSpPr>
              <a:spLocks noEditPoints="1"/>
            </p:cNvSpPr>
            <p:nvPr/>
          </p:nvSpPr>
          <p:spPr bwMode="auto">
            <a:xfrm>
              <a:off x="1073308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1" name="Freeform 1057"/>
            <p:cNvSpPr>
              <a:spLocks noEditPoints="1"/>
            </p:cNvSpPr>
            <p:nvPr/>
          </p:nvSpPr>
          <p:spPr bwMode="auto">
            <a:xfrm>
              <a:off x="10718800"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4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3 w 15"/>
                <a:gd name="T37" fmla="*/ 18 h 21"/>
                <a:gd name="T38" fmla="*/ 13 w 15"/>
                <a:gd name="T39" fmla="*/ 18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4 w 15"/>
                <a:gd name="T53" fmla="*/ 11 h 21"/>
                <a:gd name="T54" fmla="*/ 4 w 15"/>
                <a:gd name="T55" fmla="*/ 11 h 21"/>
                <a:gd name="T56" fmla="*/ 6 w 15"/>
                <a:gd name="T57" fmla="*/ 16 h 21"/>
                <a:gd name="T58" fmla="*/ 8 w 15"/>
                <a:gd name="T59" fmla="*/ 18 h 21"/>
                <a:gd name="T60" fmla="*/ 8 w 15"/>
                <a:gd name="T61" fmla="*/ 18 h 21"/>
                <a:gd name="T62" fmla="*/ 9 w 15"/>
                <a:gd name="T63" fmla="*/ 16 h 21"/>
                <a:gd name="T64" fmla="*/ 9 w 15"/>
                <a:gd name="T65" fmla="*/ 11 h 21"/>
                <a:gd name="T66" fmla="*/ 9 w 15"/>
                <a:gd name="T67" fmla="*/ 11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4" y="0"/>
                  </a:lnTo>
                  <a:lnTo>
                    <a:pt x="8" y="0"/>
                  </a:lnTo>
                  <a:lnTo>
                    <a:pt x="8" y="0"/>
                  </a:lnTo>
                  <a:lnTo>
                    <a:pt x="11" y="0"/>
                  </a:lnTo>
                  <a:lnTo>
                    <a:pt x="13" y="3"/>
                  </a:lnTo>
                  <a:lnTo>
                    <a:pt x="15" y="7"/>
                  </a:lnTo>
                  <a:lnTo>
                    <a:pt x="15" y="11"/>
                  </a:lnTo>
                  <a:lnTo>
                    <a:pt x="15" y="11"/>
                  </a:lnTo>
                  <a:lnTo>
                    <a:pt x="13" y="18"/>
                  </a:lnTo>
                  <a:lnTo>
                    <a:pt x="13" y="18"/>
                  </a:lnTo>
                  <a:lnTo>
                    <a:pt x="11" y="21"/>
                  </a:lnTo>
                  <a:lnTo>
                    <a:pt x="8" y="21"/>
                  </a:lnTo>
                  <a:lnTo>
                    <a:pt x="8" y="21"/>
                  </a:lnTo>
                  <a:close/>
                  <a:moveTo>
                    <a:pt x="8" y="3"/>
                  </a:moveTo>
                  <a:lnTo>
                    <a:pt x="8" y="3"/>
                  </a:lnTo>
                  <a:lnTo>
                    <a:pt x="6" y="5"/>
                  </a:lnTo>
                  <a:lnTo>
                    <a:pt x="4" y="11"/>
                  </a:lnTo>
                  <a:lnTo>
                    <a:pt x="4" y="11"/>
                  </a:lnTo>
                  <a:lnTo>
                    <a:pt x="6" y="16"/>
                  </a:lnTo>
                  <a:lnTo>
                    <a:pt x="8" y="18"/>
                  </a:lnTo>
                  <a:lnTo>
                    <a:pt x="8" y="18"/>
                  </a:lnTo>
                  <a:lnTo>
                    <a:pt x="9" y="16"/>
                  </a:lnTo>
                  <a:lnTo>
                    <a:pt x="9" y="11"/>
                  </a:lnTo>
                  <a:lnTo>
                    <a:pt x="9"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2" name="Freeform 1058"/>
            <p:cNvSpPr>
              <a:spLocks/>
            </p:cNvSpPr>
            <p:nvPr/>
          </p:nvSpPr>
          <p:spPr bwMode="auto">
            <a:xfrm>
              <a:off x="10720387" y="1052513"/>
              <a:ext cx="6350" cy="15875"/>
            </a:xfrm>
            <a:custGeom>
              <a:avLst/>
              <a:gdLst>
                <a:gd name="T0" fmla="*/ 9 w 9"/>
                <a:gd name="T1" fmla="*/ 0 h 20"/>
                <a:gd name="T2" fmla="*/ 9 w 9"/>
                <a:gd name="T3" fmla="*/ 0 h 20"/>
                <a:gd name="T4" fmla="*/ 9 w 9"/>
                <a:gd name="T5" fmla="*/ 20 h 20"/>
                <a:gd name="T6" fmla="*/ 9 w 9"/>
                <a:gd name="T7" fmla="*/ 20 h 20"/>
                <a:gd name="T8" fmla="*/ 4 w 9"/>
                <a:gd name="T9" fmla="*/ 20 h 20"/>
                <a:gd name="T10" fmla="*/ 4 w 9"/>
                <a:gd name="T11" fmla="*/ 20 h 20"/>
                <a:gd name="T12" fmla="*/ 4 w 9"/>
                <a:gd name="T13" fmla="*/ 6 h 20"/>
                <a:gd name="T14" fmla="*/ 4 w 9"/>
                <a:gd name="T15" fmla="*/ 6 h 20"/>
                <a:gd name="T16" fmla="*/ 4 w 9"/>
                <a:gd name="T17" fmla="*/ 6 h 20"/>
                <a:gd name="T18" fmla="*/ 4 w 9"/>
                <a:gd name="T19" fmla="*/ 6 h 20"/>
                <a:gd name="T20" fmla="*/ 2 w 9"/>
                <a:gd name="T21" fmla="*/ 6 h 20"/>
                <a:gd name="T22" fmla="*/ 2 w 9"/>
                <a:gd name="T23" fmla="*/ 6 h 20"/>
                <a:gd name="T24" fmla="*/ 0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6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4" y="20"/>
                  </a:lnTo>
                  <a:lnTo>
                    <a:pt x="4" y="20"/>
                  </a:lnTo>
                  <a:lnTo>
                    <a:pt x="4" y="6"/>
                  </a:lnTo>
                  <a:lnTo>
                    <a:pt x="4" y="6"/>
                  </a:lnTo>
                  <a:lnTo>
                    <a:pt x="4" y="6"/>
                  </a:lnTo>
                  <a:lnTo>
                    <a:pt x="4" y="6"/>
                  </a:lnTo>
                  <a:lnTo>
                    <a:pt x="2" y="6"/>
                  </a:lnTo>
                  <a:lnTo>
                    <a:pt x="2" y="6"/>
                  </a:lnTo>
                  <a:lnTo>
                    <a:pt x="0" y="8"/>
                  </a:lnTo>
                  <a:lnTo>
                    <a:pt x="0" y="8"/>
                  </a:lnTo>
                  <a:lnTo>
                    <a:pt x="0" y="8"/>
                  </a:lnTo>
                  <a:lnTo>
                    <a:pt x="0" y="4"/>
                  </a:lnTo>
                  <a:lnTo>
                    <a:pt x="0" y="4"/>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3" name="Freeform 1059"/>
            <p:cNvSpPr>
              <a:spLocks noEditPoints="1"/>
            </p:cNvSpPr>
            <p:nvPr/>
          </p:nvSpPr>
          <p:spPr bwMode="auto">
            <a:xfrm>
              <a:off x="10718800"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4" name="Rectangle 1060"/>
            <p:cNvSpPr>
              <a:spLocks noChangeArrowheads="1"/>
            </p:cNvSpPr>
            <p:nvPr/>
          </p:nvSpPr>
          <p:spPr bwMode="auto">
            <a:xfrm>
              <a:off x="10410825" y="1092200"/>
              <a:ext cx="147638" cy="14763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5" name="Freeform 1061"/>
            <p:cNvSpPr>
              <a:spLocks/>
            </p:cNvSpPr>
            <p:nvPr/>
          </p:nvSpPr>
          <p:spPr bwMode="auto">
            <a:xfrm>
              <a:off x="10410825" y="1092200"/>
              <a:ext cx="149225" cy="149225"/>
            </a:xfrm>
            <a:custGeom>
              <a:avLst/>
              <a:gdLst>
                <a:gd name="T0" fmla="*/ 187 w 189"/>
                <a:gd name="T1" fmla="*/ 187 h 189"/>
                <a:gd name="T2" fmla="*/ 187 w 189"/>
                <a:gd name="T3" fmla="*/ 187 h 189"/>
                <a:gd name="T4" fmla="*/ 2 w 189"/>
                <a:gd name="T5" fmla="*/ 187 h 189"/>
                <a:gd name="T6" fmla="*/ 2 w 189"/>
                <a:gd name="T7" fmla="*/ 2 h 189"/>
                <a:gd name="T8" fmla="*/ 187 w 189"/>
                <a:gd name="T9" fmla="*/ 2 h 189"/>
                <a:gd name="T10" fmla="*/ 187 w 189"/>
                <a:gd name="T11" fmla="*/ 187 h 189"/>
                <a:gd name="T12" fmla="*/ 187 w 189"/>
                <a:gd name="T13" fmla="*/ 187 h 189"/>
                <a:gd name="T14" fmla="*/ 187 w 189"/>
                <a:gd name="T15" fmla="*/ 187 h 189"/>
                <a:gd name="T16" fmla="*/ 187 w 189"/>
                <a:gd name="T17" fmla="*/ 187 h 189"/>
                <a:gd name="T18" fmla="*/ 189 w 189"/>
                <a:gd name="T19" fmla="*/ 187 h 189"/>
                <a:gd name="T20" fmla="*/ 189 w 189"/>
                <a:gd name="T21" fmla="*/ 0 h 189"/>
                <a:gd name="T22" fmla="*/ 187 w 189"/>
                <a:gd name="T23" fmla="*/ 0 h 189"/>
                <a:gd name="T24" fmla="*/ 187 w 189"/>
                <a:gd name="T25" fmla="*/ 0 h 189"/>
                <a:gd name="T26" fmla="*/ 0 w 189"/>
                <a:gd name="T27" fmla="*/ 0 h 189"/>
                <a:gd name="T28" fmla="*/ 0 w 189"/>
                <a:gd name="T29" fmla="*/ 0 h 189"/>
                <a:gd name="T30" fmla="*/ 0 w 189"/>
                <a:gd name="T31" fmla="*/ 0 h 189"/>
                <a:gd name="T32" fmla="*/ 0 w 189"/>
                <a:gd name="T33" fmla="*/ 187 h 189"/>
                <a:gd name="T34" fmla="*/ 0 w 189"/>
                <a:gd name="T35" fmla="*/ 187 h 189"/>
                <a:gd name="T36" fmla="*/ 0 w 189"/>
                <a:gd name="T37" fmla="*/ 189 h 189"/>
                <a:gd name="T38" fmla="*/ 187 w 189"/>
                <a:gd name="T39" fmla="*/ 189 h 189"/>
                <a:gd name="T40" fmla="*/ 187 w 189"/>
                <a:gd name="T41" fmla="*/ 187 h 189"/>
                <a:gd name="T42" fmla="*/ 189 w 189"/>
                <a:gd name="T43" fmla="*/ 187 h 189"/>
                <a:gd name="T44" fmla="*/ 187 w 189"/>
                <a:gd name="T45" fmla="*/ 18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89">
                  <a:moveTo>
                    <a:pt x="187" y="187"/>
                  </a:moveTo>
                  <a:lnTo>
                    <a:pt x="187" y="187"/>
                  </a:lnTo>
                  <a:lnTo>
                    <a:pt x="2" y="187"/>
                  </a:lnTo>
                  <a:lnTo>
                    <a:pt x="2" y="2"/>
                  </a:lnTo>
                  <a:lnTo>
                    <a:pt x="187" y="2"/>
                  </a:lnTo>
                  <a:lnTo>
                    <a:pt x="187" y="187"/>
                  </a:lnTo>
                  <a:lnTo>
                    <a:pt x="187" y="187"/>
                  </a:lnTo>
                  <a:lnTo>
                    <a:pt x="187" y="187"/>
                  </a:lnTo>
                  <a:lnTo>
                    <a:pt x="187" y="187"/>
                  </a:lnTo>
                  <a:lnTo>
                    <a:pt x="189" y="187"/>
                  </a:lnTo>
                  <a:lnTo>
                    <a:pt x="189" y="0"/>
                  </a:lnTo>
                  <a:lnTo>
                    <a:pt x="187" y="0"/>
                  </a:lnTo>
                  <a:lnTo>
                    <a:pt x="187" y="0"/>
                  </a:lnTo>
                  <a:lnTo>
                    <a:pt x="0" y="0"/>
                  </a:lnTo>
                  <a:lnTo>
                    <a:pt x="0" y="0"/>
                  </a:lnTo>
                  <a:lnTo>
                    <a:pt x="0" y="0"/>
                  </a:lnTo>
                  <a:lnTo>
                    <a:pt x="0" y="187"/>
                  </a:lnTo>
                  <a:lnTo>
                    <a:pt x="0" y="187"/>
                  </a:lnTo>
                  <a:lnTo>
                    <a:pt x="0" y="189"/>
                  </a:lnTo>
                  <a:lnTo>
                    <a:pt x="187" y="189"/>
                  </a:lnTo>
                  <a:lnTo>
                    <a:pt x="187" y="187"/>
                  </a:lnTo>
                  <a:lnTo>
                    <a:pt x="189"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6" name="Freeform 1062"/>
            <p:cNvSpPr>
              <a:spLocks/>
            </p:cNvSpPr>
            <p:nvPr/>
          </p:nvSpPr>
          <p:spPr bwMode="auto">
            <a:xfrm>
              <a:off x="10436225"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8 w 15"/>
                <a:gd name="T17" fmla="*/ 9 h 32"/>
                <a:gd name="T18" fmla="*/ 8 w 15"/>
                <a:gd name="T19" fmla="*/ 9 h 32"/>
                <a:gd name="T20" fmla="*/ 6 w 15"/>
                <a:gd name="T21" fmla="*/ 9 h 32"/>
                <a:gd name="T22" fmla="*/ 6 w 15"/>
                <a:gd name="T23" fmla="*/ 9 h 32"/>
                <a:gd name="T24" fmla="*/ 4 w 15"/>
                <a:gd name="T25" fmla="*/ 11 h 32"/>
                <a:gd name="T26" fmla="*/ 4 w 15"/>
                <a:gd name="T27" fmla="*/ 11 h 32"/>
                <a:gd name="T28" fmla="*/ 4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8" y="9"/>
                  </a:lnTo>
                  <a:lnTo>
                    <a:pt x="8" y="9"/>
                  </a:lnTo>
                  <a:lnTo>
                    <a:pt x="6" y="9"/>
                  </a:lnTo>
                  <a:lnTo>
                    <a:pt x="6" y="9"/>
                  </a:lnTo>
                  <a:lnTo>
                    <a:pt x="4" y="11"/>
                  </a:lnTo>
                  <a:lnTo>
                    <a:pt x="4" y="11"/>
                  </a:lnTo>
                  <a:lnTo>
                    <a:pt x="4"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7" name="Freeform 1063"/>
            <p:cNvSpPr>
              <a:spLocks noEditPoints="1"/>
            </p:cNvSpPr>
            <p:nvPr/>
          </p:nvSpPr>
          <p:spPr bwMode="auto">
            <a:xfrm>
              <a:off x="10455275" y="1119188"/>
              <a:ext cx="17463" cy="25400"/>
            </a:xfrm>
            <a:custGeom>
              <a:avLst/>
              <a:gdLst>
                <a:gd name="T0" fmla="*/ 10 w 21"/>
                <a:gd name="T1" fmla="*/ 32 h 32"/>
                <a:gd name="T2" fmla="*/ 10 w 21"/>
                <a:gd name="T3" fmla="*/ 32 h 32"/>
                <a:gd name="T4" fmla="*/ 5 w 21"/>
                <a:gd name="T5" fmla="*/ 32 h 32"/>
                <a:gd name="T6" fmla="*/ 1 w 21"/>
                <a:gd name="T7" fmla="*/ 29 h 32"/>
                <a:gd name="T8" fmla="*/ 0 w 21"/>
                <a:gd name="T9" fmla="*/ 23 h 32"/>
                <a:gd name="T10" fmla="*/ 0 w 21"/>
                <a:gd name="T11" fmla="*/ 16 h 32"/>
                <a:gd name="T12" fmla="*/ 0 w 21"/>
                <a:gd name="T13" fmla="*/ 16 h 32"/>
                <a:gd name="T14" fmla="*/ 0 w 21"/>
                <a:gd name="T15" fmla="*/ 9 h 32"/>
                <a:gd name="T16" fmla="*/ 1 w 21"/>
                <a:gd name="T17" fmla="*/ 5 h 32"/>
                <a:gd name="T18" fmla="*/ 1 w 21"/>
                <a:gd name="T19" fmla="*/ 5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3 h 32"/>
                <a:gd name="T38" fmla="*/ 19 w 21"/>
                <a:gd name="T39" fmla="*/ 29 h 32"/>
                <a:gd name="T40" fmla="*/ 19 w 21"/>
                <a:gd name="T41" fmla="*/ 29 h 32"/>
                <a:gd name="T42" fmla="*/ 16 w 21"/>
                <a:gd name="T43" fmla="*/ 30 h 32"/>
                <a:gd name="T44" fmla="*/ 10 w 21"/>
                <a:gd name="T45" fmla="*/ 32 h 32"/>
                <a:gd name="T46" fmla="*/ 10 w 21"/>
                <a:gd name="T47" fmla="*/ 32 h 32"/>
                <a:gd name="T48" fmla="*/ 10 w 21"/>
                <a:gd name="T49" fmla="*/ 5 h 32"/>
                <a:gd name="T50" fmla="*/ 10 w 21"/>
                <a:gd name="T51" fmla="*/ 5 h 32"/>
                <a:gd name="T52" fmla="*/ 9 w 21"/>
                <a:gd name="T53" fmla="*/ 7 h 32"/>
                <a:gd name="T54" fmla="*/ 7 w 21"/>
                <a:gd name="T55" fmla="*/ 9 h 32"/>
                <a:gd name="T56" fmla="*/ 7 w 21"/>
                <a:gd name="T57" fmla="*/ 16 h 32"/>
                <a:gd name="T58" fmla="*/ 7 w 21"/>
                <a:gd name="T59" fmla="*/ 16 h 32"/>
                <a:gd name="T60" fmla="*/ 7 w 21"/>
                <a:gd name="T61" fmla="*/ 25 h 32"/>
                <a:gd name="T62" fmla="*/ 9 w 21"/>
                <a:gd name="T63" fmla="*/ 27 h 32"/>
                <a:gd name="T64" fmla="*/ 10 w 21"/>
                <a:gd name="T65" fmla="*/ 27 h 32"/>
                <a:gd name="T66" fmla="*/ 10 w 21"/>
                <a:gd name="T67" fmla="*/ 27 h 32"/>
                <a:gd name="T68" fmla="*/ 12 w 21"/>
                <a:gd name="T69" fmla="*/ 27 h 32"/>
                <a:gd name="T70" fmla="*/ 14 w 21"/>
                <a:gd name="T71" fmla="*/ 25 h 32"/>
                <a:gd name="T72" fmla="*/ 16 w 21"/>
                <a:gd name="T73" fmla="*/ 16 h 32"/>
                <a:gd name="T74" fmla="*/ 16 w 21"/>
                <a:gd name="T75" fmla="*/ 16 h 32"/>
                <a:gd name="T76" fmla="*/ 14 w 21"/>
                <a:gd name="T77" fmla="*/ 9 h 32"/>
                <a:gd name="T78" fmla="*/ 12 w 21"/>
                <a:gd name="T79" fmla="*/ 7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2"/>
                  </a:lnTo>
                  <a:lnTo>
                    <a:pt x="1" y="29"/>
                  </a:lnTo>
                  <a:lnTo>
                    <a:pt x="0" y="23"/>
                  </a:lnTo>
                  <a:lnTo>
                    <a:pt x="0" y="16"/>
                  </a:lnTo>
                  <a:lnTo>
                    <a:pt x="0" y="16"/>
                  </a:lnTo>
                  <a:lnTo>
                    <a:pt x="0" y="9"/>
                  </a:lnTo>
                  <a:lnTo>
                    <a:pt x="1" y="5"/>
                  </a:lnTo>
                  <a:lnTo>
                    <a:pt x="1" y="5"/>
                  </a:lnTo>
                  <a:lnTo>
                    <a:pt x="5" y="2"/>
                  </a:lnTo>
                  <a:lnTo>
                    <a:pt x="12" y="0"/>
                  </a:lnTo>
                  <a:lnTo>
                    <a:pt x="12" y="0"/>
                  </a:lnTo>
                  <a:lnTo>
                    <a:pt x="16" y="2"/>
                  </a:lnTo>
                  <a:lnTo>
                    <a:pt x="19" y="4"/>
                  </a:lnTo>
                  <a:lnTo>
                    <a:pt x="21" y="9"/>
                  </a:lnTo>
                  <a:lnTo>
                    <a:pt x="21" y="16"/>
                  </a:lnTo>
                  <a:lnTo>
                    <a:pt x="21" y="16"/>
                  </a:lnTo>
                  <a:lnTo>
                    <a:pt x="21" y="23"/>
                  </a:lnTo>
                  <a:lnTo>
                    <a:pt x="19" y="29"/>
                  </a:lnTo>
                  <a:lnTo>
                    <a:pt x="19" y="29"/>
                  </a:lnTo>
                  <a:lnTo>
                    <a:pt x="16" y="30"/>
                  </a:lnTo>
                  <a:lnTo>
                    <a:pt x="10" y="32"/>
                  </a:lnTo>
                  <a:lnTo>
                    <a:pt x="10" y="32"/>
                  </a:lnTo>
                  <a:close/>
                  <a:moveTo>
                    <a:pt x="10" y="5"/>
                  </a:moveTo>
                  <a:lnTo>
                    <a:pt x="10" y="5"/>
                  </a:lnTo>
                  <a:lnTo>
                    <a:pt x="9" y="7"/>
                  </a:lnTo>
                  <a:lnTo>
                    <a:pt x="7" y="9"/>
                  </a:lnTo>
                  <a:lnTo>
                    <a:pt x="7" y="16"/>
                  </a:lnTo>
                  <a:lnTo>
                    <a:pt x="7" y="16"/>
                  </a:lnTo>
                  <a:lnTo>
                    <a:pt x="7" y="25"/>
                  </a:lnTo>
                  <a:lnTo>
                    <a:pt x="9" y="27"/>
                  </a:lnTo>
                  <a:lnTo>
                    <a:pt x="10" y="27"/>
                  </a:lnTo>
                  <a:lnTo>
                    <a:pt x="10" y="27"/>
                  </a:lnTo>
                  <a:lnTo>
                    <a:pt x="12" y="27"/>
                  </a:lnTo>
                  <a:lnTo>
                    <a:pt x="14" y="25"/>
                  </a:lnTo>
                  <a:lnTo>
                    <a:pt x="16" y="16"/>
                  </a:lnTo>
                  <a:lnTo>
                    <a:pt x="16" y="16"/>
                  </a:lnTo>
                  <a:lnTo>
                    <a:pt x="14" y="9"/>
                  </a:lnTo>
                  <a:lnTo>
                    <a:pt x="12" y="7"/>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8" name="Freeform 1064"/>
            <p:cNvSpPr>
              <a:spLocks/>
            </p:cNvSpPr>
            <p:nvPr/>
          </p:nvSpPr>
          <p:spPr bwMode="auto">
            <a:xfrm>
              <a:off x="10479087" y="1119188"/>
              <a:ext cx="9525" cy="25400"/>
            </a:xfrm>
            <a:custGeom>
              <a:avLst/>
              <a:gdLst>
                <a:gd name="T0" fmla="*/ 13 w 13"/>
                <a:gd name="T1" fmla="*/ 0 h 32"/>
                <a:gd name="T2" fmla="*/ 13 w 13"/>
                <a:gd name="T3" fmla="*/ 0 h 32"/>
                <a:gd name="T4" fmla="*/ 13 w 13"/>
                <a:gd name="T5" fmla="*/ 32 h 32"/>
                <a:gd name="T6" fmla="*/ 13 w 13"/>
                <a:gd name="T7" fmla="*/ 32 h 32"/>
                <a:gd name="T8" fmla="*/ 7 w 13"/>
                <a:gd name="T9" fmla="*/ 32 h 32"/>
                <a:gd name="T10" fmla="*/ 7 w 13"/>
                <a:gd name="T11" fmla="*/ 32 h 32"/>
                <a:gd name="T12" fmla="*/ 7 w 13"/>
                <a:gd name="T13" fmla="*/ 7 h 32"/>
                <a:gd name="T14" fmla="*/ 7 w 13"/>
                <a:gd name="T15" fmla="*/ 7 h 32"/>
                <a:gd name="T16" fmla="*/ 4 w 13"/>
                <a:gd name="T17" fmla="*/ 9 h 32"/>
                <a:gd name="T18" fmla="*/ 4 w 13"/>
                <a:gd name="T19" fmla="*/ 9 h 32"/>
                <a:gd name="T20" fmla="*/ 4 w 13"/>
                <a:gd name="T21" fmla="*/ 9 h 32"/>
                <a:gd name="T22" fmla="*/ 2 w 13"/>
                <a:gd name="T23" fmla="*/ 9 h 32"/>
                <a:gd name="T24" fmla="*/ 2 w 13"/>
                <a:gd name="T25" fmla="*/ 9 h 32"/>
                <a:gd name="T26" fmla="*/ 2 w 13"/>
                <a:gd name="T27" fmla="*/ 11 h 32"/>
                <a:gd name="T28" fmla="*/ 0 w 13"/>
                <a:gd name="T29" fmla="*/ 11 h 32"/>
                <a:gd name="T30" fmla="*/ 0 w 13"/>
                <a:gd name="T31" fmla="*/ 11 h 32"/>
                <a:gd name="T32" fmla="*/ 0 w 13"/>
                <a:gd name="T33" fmla="*/ 11 h 32"/>
                <a:gd name="T34" fmla="*/ 0 w 13"/>
                <a:gd name="T35" fmla="*/ 5 h 32"/>
                <a:gd name="T36" fmla="*/ 0 w 13"/>
                <a:gd name="T37" fmla="*/ 5 h 32"/>
                <a:gd name="T38" fmla="*/ 4 w 13"/>
                <a:gd name="T39" fmla="*/ 4 h 32"/>
                <a:gd name="T40" fmla="*/ 4 w 13"/>
                <a:gd name="T41" fmla="*/ 4 h 32"/>
                <a:gd name="T42" fmla="*/ 9 w 13"/>
                <a:gd name="T43" fmla="*/ 0 h 32"/>
                <a:gd name="T44" fmla="*/ 13 w 13"/>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2">
                  <a:moveTo>
                    <a:pt x="13" y="0"/>
                  </a:moveTo>
                  <a:lnTo>
                    <a:pt x="13" y="0"/>
                  </a:lnTo>
                  <a:lnTo>
                    <a:pt x="13" y="32"/>
                  </a:lnTo>
                  <a:lnTo>
                    <a:pt x="13" y="32"/>
                  </a:lnTo>
                  <a:lnTo>
                    <a:pt x="7" y="32"/>
                  </a:lnTo>
                  <a:lnTo>
                    <a:pt x="7" y="32"/>
                  </a:lnTo>
                  <a:lnTo>
                    <a:pt x="7" y="7"/>
                  </a:lnTo>
                  <a:lnTo>
                    <a:pt x="7" y="7"/>
                  </a:lnTo>
                  <a:lnTo>
                    <a:pt x="4" y="9"/>
                  </a:lnTo>
                  <a:lnTo>
                    <a:pt x="4" y="9"/>
                  </a:lnTo>
                  <a:lnTo>
                    <a:pt x="4" y="9"/>
                  </a:lnTo>
                  <a:lnTo>
                    <a:pt x="2" y="9"/>
                  </a:lnTo>
                  <a:lnTo>
                    <a:pt x="2" y="9"/>
                  </a:lnTo>
                  <a:lnTo>
                    <a:pt x="2" y="11"/>
                  </a:lnTo>
                  <a:lnTo>
                    <a:pt x="0" y="11"/>
                  </a:lnTo>
                  <a:lnTo>
                    <a:pt x="0" y="11"/>
                  </a:lnTo>
                  <a:lnTo>
                    <a:pt x="0" y="11"/>
                  </a:lnTo>
                  <a:lnTo>
                    <a:pt x="0" y="5"/>
                  </a:lnTo>
                  <a:lnTo>
                    <a:pt x="0" y="5"/>
                  </a:lnTo>
                  <a:lnTo>
                    <a:pt x="4" y="4"/>
                  </a:lnTo>
                  <a:lnTo>
                    <a:pt x="4" y="4"/>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9" name="Freeform 1065"/>
            <p:cNvSpPr>
              <a:spLocks noEditPoints="1"/>
            </p:cNvSpPr>
            <p:nvPr/>
          </p:nvSpPr>
          <p:spPr bwMode="auto">
            <a:xfrm>
              <a:off x="10434637" y="1154113"/>
              <a:ext cx="17463" cy="25400"/>
            </a:xfrm>
            <a:custGeom>
              <a:avLst/>
              <a:gdLst>
                <a:gd name="T0" fmla="*/ 10 w 21"/>
                <a:gd name="T1" fmla="*/ 30 h 30"/>
                <a:gd name="T2" fmla="*/ 10 w 21"/>
                <a:gd name="T3" fmla="*/ 30 h 30"/>
                <a:gd name="T4" fmla="*/ 5 w 21"/>
                <a:gd name="T5" fmla="*/ 30 h 30"/>
                <a:gd name="T6" fmla="*/ 1 w 21"/>
                <a:gd name="T7" fmla="*/ 27 h 30"/>
                <a:gd name="T8" fmla="*/ 0 w 21"/>
                <a:gd name="T9" fmla="*/ 21 h 30"/>
                <a:gd name="T10" fmla="*/ 0 w 21"/>
                <a:gd name="T11" fmla="*/ 16 h 30"/>
                <a:gd name="T12" fmla="*/ 0 w 21"/>
                <a:gd name="T13" fmla="*/ 16 h 30"/>
                <a:gd name="T14" fmla="*/ 0 w 21"/>
                <a:gd name="T15" fmla="*/ 9 h 30"/>
                <a:gd name="T16" fmla="*/ 1 w 21"/>
                <a:gd name="T17" fmla="*/ 3 h 30"/>
                <a:gd name="T18" fmla="*/ 1 w 21"/>
                <a:gd name="T19" fmla="*/ 3 h 30"/>
                <a:gd name="T20" fmla="*/ 5 w 21"/>
                <a:gd name="T21" fmla="*/ 0 h 30"/>
                <a:gd name="T22" fmla="*/ 10 w 21"/>
                <a:gd name="T23" fmla="*/ 0 h 30"/>
                <a:gd name="T24" fmla="*/ 10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4 w 21"/>
                <a:gd name="T73" fmla="*/ 16 h 30"/>
                <a:gd name="T74" fmla="*/ 14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1" y="27"/>
                  </a:lnTo>
                  <a:lnTo>
                    <a:pt x="0" y="21"/>
                  </a:lnTo>
                  <a:lnTo>
                    <a:pt x="0" y="16"/>
                  </a:lnTo>
                  <a:lnTo>
                    <a:pt x="0" y="16"/>
                  </a:lnTo>
                  <a:lnTo>
                    <a:pt x="0" y="9"/>
                  </a:lnTo>
                  <a:lnTo>
                    <a:pt x="1" y="3"/>
                  </a:lnTo>
                  <a:lnTo>
                    <a:pt x="1" y="3"/>
                  </a:lnTo>
                  <a:lnTo>
                    <a:pt x="5" y="0"/>
                  </a:lnTo>
                  <a:lnTo>
                    <a:pt x="10" y="0"/>
                  </a:lnTo>
                  <a:lnTo>
                    <a:pt x="10"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4" y="16"/>
                  </a:lnTo>
                  <a:lnTo>
                    <a:pt x="14"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0" name="Freeform 1066"/>
            <p:cNvSpPr>
              <a:spLocks/>
            </p:cNvSpPr>
            <p:nvPr/>
          </p:nvSpPr>
          <p:spPr bwMode="auto">
            <a:xfrm>
              <a:off x="10456862"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8 w 15"/>
                <a:gd name="T17" fmla="*/ 9 h 32"/>
                <a:gd name="T18" fmla="*/ 8 w 15"/>
                <a:gd name="T19" fmla="*/ 9 h 32"/>
                <a:gd name="T20" fmla="*/ 6 w 15"/>
                <a:gd name="T21" fmla="*/ 9 h 32"/>
                <a:gd name="T22" fmla="*/ 6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8" y="9"/>
                  </a:lnTo>
                  <a:lnTo>
                    <a:pt x="8" y="9"/>
                  </a:lnTo>
                  <a:lnTo>
                    <a:pt x="6" y="9"/>
                  </a:lnTo>
                  <a:lnTo>
                    <a:pt x="6" y="9"/>
                  </a:lnTo>
                  <a:lnTo>
                    <a:pt x="4" y="11"/>
                  </a:lnTo>
                  <a:lnTo>
                    <a:pt x="2" y="11"/>
                  </a:lnTo>
                  <a:lnTo>
                    <a:pt x="2"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1" name="Freeform 1067"/>
            <p:cNvSpPr>
              <a:spLocks noEditPoints="1"/>
            </p:cNvSpPr>
            <p:nvPr/>
          </p:nvSpPr>
          <p:spPr bwMode="auto">
            <a:xfrm>
              <a:off x="10475912" y="1154113"/>
              <a:ext cx="17463" cy="25400"/>
            </a:xfrm>
            <a:custGeom>
              <a:avLst/>
              <a:gdLst>
                <a:gd name="T0" fmla="*/ 10 w 21"/>
                <a:gd name="T1" fmla="*/ 30 h 30"/>
                <a:gd name="T2" fmla="*/ 10 w 21"/>
                <a:gd name="T3" fmla="*/ 30 h 30"/>
                <a:gd name="T4" fmla="*/ 5 w 21"/>
                <a:gd name="T5" fmla="*/ 30 h 30"/>
                <a:gd name="T6" fmla="*/ 2 w 21"/>
                <a:gd name="T7" fmla="*/ 27 h 30"/>
                <a:gd name="T8" fmla="*/ 0 w 21"/>
                <a:gd name="T9" fmla="*/ 21 h 30"/>
                <a:gd name="T10" fmla="*/ 0 w 21"/>
                <a:gd name="T11" fmla="*/ 16 h 30"/>
                <a:gd name="T12" fmla="*/ 0 w 21"/>
                <a:gd name="T13" fmla="*/ 16 h 30"/>
                <a:gd name="T14" fmla="*/ 0 w 21"/>
                <a:gd name="T15" fmla="*/ 9 h 30"/>
                <a:gd name="T16" fmla="*/ 2 w 21"/>
                <a:gd name="T17" fmla="*/ 3 h 30"/>
                <a:gd name="T18" fmla="*/ 2 w 21"/>
                <a:gd name="T19" fmla="*/ 3 h 30"/>
                <a:gd name="T20" fmla="*/ 7 w 21"/>
                <a:gd name="T21" fmla="*/ 0 h 30"/>
                <a:gd name="T22" fmla="*/ 12 w 21"/>
                <a:gd name="T23" fmla="*/ 0 h 30"/>
                <a:gd name="T24" fmla="*/ 12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6 w 21"/>
                <a:gd name="T73" fmla="*/ 16 h 30"/>
                <a:gd name="T74" fmla="*/ 16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2" y="27"/>
                  </a:lnTo>
                  <a:lnTo>
                    <a:pt x="0" y="21"/>
                  </a:lnTo>
                  <a:lnTo>
                    <a:pt x="0" y="16"/>
                  </a:lnTo>
                  <a:lnTo>
                    <a:pt x="0" y="16"/>
                  </a:lnTo>
                  <a:lnTo>
                    <a:pt x="0" y="9"/>
                  </a:lnTo>
                  <a:lnTo>
                    <a:pt x="2" y="3"/>
                  </a:lnTo>
                  <a:lnTo>
                    <a:pt x="2" y="3"/>
                  </a:lnTo>
                  <a:lnTo>
                    <a:pt x="7" y="0"/>
                  </a:lnTo>
                  <a:lnTo>
                    <a:pt x="12" y="0"/>
                  </a:lnTo>
                  <a:lnTo>
                    <a:pt x="12"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6" y="16"/>
                  </a:lnTo>
                  <a:lnTo>
                    <a:pt x="16"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2" name="Freeform 1068"/>
            <p:cNvSpPr>
              <a:spLocks noEditPoints="1"/>
            </p:cNvSpPr>
            <p:nvPr/>
          </p:nvSpPr>
          <p:spPr bwMode="auto">
            <a:xfrm>
              <a:off x="10434637"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0 w 21"/>
                <a:gd name="T23" fmla="*/ 0 h 32"/>
                <a:gd name="T24" fmla="*/ 10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0" y="0"/>
                  </a:lnTo>
                  <a:lnTo>
                    <a:pt x="10"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4" y="16"/>
                  </a:lnTo>
                  <a:lnTo>
                    <a:pt x="14"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3" name="Freeform 1069"/>
            <p:cNvSpPr>
              <a:spLocks noEditPoints="1"/>
            </p:cNvSpPr>
            <p:nvPr/>
          </p:nvSpPr>
          <p:spPr bwMode="auto">
            <a:xfrm>
              <a:off x="10455275"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6 w 21"/>
                <a:gd name="T73" fmla="*/ 16 h 32"/>
                <a:gd name="T74" fmla="*/ 16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2" y="0"/>
                  </a:lnTo>
                  <a:lnTo>
                    <a:pt x="12"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6" y="16"/>
                  </a:lnTo>
                  <a:lnTo>
                    <a:pt x="16"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4" name="Freeform 1070"/>
            <p:cNvSpPr>
              <a:spLocks/>
            </p:cNvSpPr>
            <p:nvPr/>
          </p:nvSpPr>
          <p:spPr bwMode="auto">
            <a:xfrm>
              <a:off x="10479087" y="1189038"/>
              <a:ext cx="9525" cy="23813"/>
            </a:xfrm>
            <a:custGeom>
              <a:avLst/>
              <a:gdLst>
                <a:gd name="T0" fmla="*/ 13 w 13"/>
                <a:gd name="T1" fmla="*/ 0 h 31"/>
                <a:gd name="T2" fmla="*/ 13 w 13"/>
                <a:gd name="T3" fmla="*/ 0 h 31"/>
                <a:gd name="T4" fmla="*/ 13 w 13"/>
                <a:gd name="T5" fmla="*/ 31 h 31"/>
                <a:gd name="T6" fmla="*/ 13 w 13"/>
                <a:gd name="T7" fmla="*/ 31 h 31"/>
                <a:gd name="T8" fmla="*/ 7 w 13"/>
                <a:gd name="T9" fmla="*/ 31 h 31"/>
                <a:gd name="T10" fmla="*/ 7 w 13"/>
                <a:gd name="T11" fmla="*/ 31 h 31"/>
                <a:gd name="T12" fmla="*/ 7 w 13"/>
                <a:gd name="T13" fmla="*/ 7 h 31"/>
                <a:gd name="T14" fmla="*/ 7 w 13"/>
                <a:gd name="T15" fmla="*/ 7 h 31"/>
                <a:gd name="T16" fmla="*/ 4 w 13"/>
                <a:gd name="T17" fmla="*/ 9 h 31"/>
                <a:gd name="T18" fmla="*/ 4 w 13"/>
                <a:gd name="T19" fmla="*/ 9 h 31"/>
                <a:gd name="T20" fmla="*/ 2 w 13"/>
                <a:gd name="T21" fmla="*/ 9 h 31"/>
                <a:gd name="T22" fmla="*/ 2 w 13"/>
                <a:gd name="T23" fmla="*/ 9 h 31"/>
                <a:gd name="T24" fmla="*/ 0 w 13"/>
                <a:gd name="T25" fmla="*/ 9 h 31"/>
                <a:gd name="T26" fmla="*/ 0 w 13"/>
                <a:gd name="T27" fmla="*/ 11 h 31"/>
                <a:gd name="T28" fmla="*/ 0 w 13"/>
                <a:gd name="T29" fmla="*/ 11 h 31"/>
                <a:gd name="T30" fmla="*/ 0 w 13"/>
                <a:gd name="T31" fmla="*/ 4 h 31"/>
                <a:gd name="T32" fmla="*/ 0 w 13"/>
                <a:gd name="T33" fmla="*/ 4 h 31"/>
                <a:gd name="T34" fmla="*/ 4 w 13"/>
                <a:gd name="T35" fmla="*/ 2 h 31"/>
                <a:gd name="T36" fmla="*/ 4 w 13"/>
                <a:gd name="T37" fmla="*/ 2 h 31"/>
                <a:gd name="T38" fmla="*/ 7 w 13"/>
                <a:gd name="T39" fmla="*/ 2 h 31"/>
                <a:gd name="T40" fmla="*/ 9 w 13"/>
                <a:gd name="T41" fmla="*/ 0 h 31"/>
                <a:gd name="T42" fmla="*/ 13 w 13"/>
                <a:gd name="T4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1">
                  <a:moveTo>
                    <a:pt x="13" y="0"/>
                  </a:moveTo>
                  <a:lnTo>
                    <a:pt x="13" y="0"/>
                  </a:lnTo>
                  <a:lnTo>
                    <a:pt x="13" y="31"/>
                  </a:lnTo>
                  <a:lnTo>
                    <a:pt x="13" y="31"/>
                  </a:lnTo>
                  <a:lnTo>
                    <a:pt x="7" y="31"/>
                  </a:lnTo>
                  <a:lnTo>
                    <a:pt x="7" y="31"/>
                  </a:lnTo>
                  <a:lnTo>
                    <a:pt x="7" y="7"/>
                  </a:lnTo>
                  <a:lnTo>
                    <a:pt x="7" y="7"/>
                  </a:lnTo>
                  <a:lnTo>
                    <a:pt x="4" y="9"/>
                  </a:lnTo>
                  <a:lnTo>
                    <a:pt x="4" y="9"/>
                  </a:lnTo>
                  <a:lnTo>
                    <a:pt x="2" y="9"/>
                  </a:lnTo>
                  <a:lnTo>
                    <a:pt x="2" y="9"/>
                  </a:lnTo>
                  <a:lnTo>
                    <a:pt x="0" y="9"/>
                  </a:lnTo>
                  <a:lnTo>
                    <a:pt x="0" y="11"/>
                  </a:lnTo>
                  <a:lnTo>
                    <a:pt x="0" y="11"/>
                  </a:lnTo>
                  <a:lnTo>
                    <a:pt x="0" y="4"/>
                  </a:lnTo>
                  <a:lnTo>
                    <a:pt x="0" y="4"/>
                  </a:lnTo>
                  <a:lnTo>
                    <a:pt x="4" y="2"/>
                  </a:lnTo>
                  <a:lnTo>
                    <a:pt x="4" y="2"/>
                  </a:lnTo>
                  <a:lnTo>
                    <a:pt x="7" y="2"/>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5" name="Freeform 1071"/>
            <p:cNvSpPr>
              <a:spLocks/>
            </p:cNvSpPr>
            <p:nvPr/>
          </p:nvSpPr>
          <p:spPr bwMode="auto">
            <a:xfrm>
              <a:off x="10520362"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6 w 15"/>
                <a:gd name="T17" fmla="*/ 9 h 32"/>
                <a:gd name="T18" fmla="*/ 6 w 15"/>
                <a:gd name="T19" fmla="*/ 9 h 32"/>
                <a:gd name="T20" fmla="*/ 6 w 15"/>
                <a:gd name="T21" fmla="*/ 9 h 32"/>
                <a:gd name="T22" fmla="*/ 4 w 15"/>
                <a:gd name="T23" fmla="*/ 9 h 32"/>
                <a:gd name="T24" fmla="*/ 4 w 15"/>
                <a:gd name="T25" fmla="*/ 9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6" y="9"/>
                  </a:lnTo>
                  <a:lnTo>
                    <a:pt x="6" y="9"/>
                  </a:lnTo>
                  <a:lnTo>
                    <a:pt x="6" y="9"/>
                  </a:lnTo>
                  <a:lnTo>
                    <a:pt x="4" y="9"/>
                  </a:lnTo>
                  <a:lnTo>
                    <a:pt x="4" y="9"/>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6" name="Freeform 1072"/>
            <p:cNvSpPr>
              <a:spLocks noEditPoints="1"/>
            </p:cNvSpPr>
            <p:nvPr/>
          </p:nvSpPr>
          <p:spPr bwMode="auto">
            <a:xfrm>
              <a:off x="10517187" y="1154113"/>
              <a:ext cx="19050" cy="25400"/>
            </a:xfrm>
            <a:custGeom>
              <a:avLst/>
              <a:gdLst>
                <a:gd name="T0" fmla="*/ 11 w 23"/>
                <a:gd name="T1" fmla="*/ 30 h 30"/>
                <a:gd name="T2" fmla="*/ 11 w 23"/>
                <a:gd name="T3" fmla="*/ 30 h 30"/>
                <a:gd name="T4" fmla="*/ 7 w 23"/>
                <a:gd name="T5" fmla="*/ 30 h 30"/>
                <a:gd name="T6" fmla="*/ 3 w 23"/>
                <a:gd name="T7" fmla="*/ 27 h 30"/>
                <a:gd name="T8" fmla="*/ 2 w 23"/>
                <a:gd name="T9" fmla="*/ 21 h 30"/>
                <a:gd name="T10" fmla="*/ 0 w 23"/>
                <a:gd name="T11" fmla="*/ 16 h 30"/>
                <a:gd name="T12" fmla="*/ 0 w 23"/>
                <a:gd name="T13" fmla="*/ 16 h 30"/>
                <a:gd name="T14" fmla="*/ 2 w 23"/>
                <a:gd name="T15" fmla="*/ 9 h 30"/>
                <a:gd name="T16" fmla="*/ 3 w 23"/>
                <a:gd name="T17" fmla="*/ 3 h 30"/>
                <a:gd name="T18" fmla="*/ 3 w 23"/>
                <a:gd name="T19" fmla="*/ 3 h 30"/>
                <a:gd name="T20" fmla="*/ 7 w 23"/>
                <a:gd name="T21" fmla="*/ 0 h 30"/>
                <a:gd name="T22" fmla="*/ 12 w 23"/>
                <a:gd name="T23" fmla="*/ 0 h 30"/>
                <a:gd name="T24" fmla="*/ 12 w 23"/>
                <a:gd name="T25" fmla="*/ 0 h 30"/>
                <a:gd name="T26" fmla="*/ 16 w 23"/>
                <a:gd name="T27" fmla="*/ 0 h 30"/>
                <a:gd name="T28" fmla="*/ 20 w 23"/>
                <a:gd name="T29" fmla="*/ 3 h 30"/>
                <a:gd name="T30" fmla="*/ 21 w 23"/>
                <a:gd name="T31" fmla="*/ 7 h 30"/>
                <a:gd name="T32" fmla="*/ 23 w 23"/>
                <a:gd name="T33" fmla="*/ 14 h 30"/>
                <a:gd name="T34" fmla="*/ 23 w 23"/>
                <a:gd name="T35" fmla="*/ 14 h 30"/>
                <a:gd name="T36" fmla="*/ 21 w 23"/>
                <a:gd name="T37" fmla="*/ 21 h 30"/>
                <a:gd name="T38" fmla="*/ 20 w 23"/>
                <a:gd name="T39" fmla="*/ 27 h 30"/>
                <a:gd name="T40" fmla="*/ 20 w 23"/>
                <a:gd name="T41" fmla="*/ 27 h 30"/>
                <a:gd name="T42" fmla="*/ 16 w 23"/>
                <a:gd name="T43" fmla="*/ 30 h 30"/>
                <a:gd name="T44" fmla="*/ 11 w 23"/>
                <a:gd name="T45" fmla="*/ 30 h 30"/>
                <a:gd name="T46" fmla="*/ 11 w 23"/>
                <a:gd name="T47" fmla="*/ 30 h 30"/>
                <a:gd name="T48" fmla="*/ 11 w 23"/>
                <a:gd name="T49" fmla="*/ 3 h 30"/>
                <a:gd name="T50" fmla="*/ 11 w 23"/>
                <a:gd name="T51" fmla="*/ 3 h 30"/>
                <a:gd name="T52" fmla="*/ 9 w 23"/>
                <a:gd name="T53" fmla="*/ 5 h 30"/>
                <a:gd name="T54" fmla="*/ 9 w 23"/>
                <a:gd name="T55" fmla="*/ 7 h 30"/>
                <a:gd name="T56" fmla="*/ 7 w 23"/>
                <a:gd name="T57" fmla="*/ 16 h 30"/>
                <a:gd name="T58" fmla="*/ 7 w 23"/>
                <a:gd name="T59" fmla="*/ 16 h 30"/>
                <a:gd name="T60" fmla="*/ 9 w 23"/>
                <a:gd name="T61" fmla="*/ 23 h 30"/>
                <a:gd name="T62" fmla="*/ 9 w 23"/>
                <a:gd name="T63" fmla="*/ 25 h 30"/>
                <a:gd name="T64" fmla="*/ 11 w 23"/>
                <a:gd name="T65" fmla="*/ 25 h 30"/>
                <a:gd name="T66" fmla="*/ 11 w 23"/>
                <a:gd name="T67" fmla="*/ 25 h 30"/>
                <a:gd name="T68" fmla="*/ 14 w 23"/>
                <a:gd name="T69" fmla="*/ 25 h 30"/>
                <a:gd name="T70" fmla="*/ 14 w 23"/>
                <a:gd name="T71" fmla="*/ 23 h 30"/>
                <a:gd name="T72" fmla="*/ 16 w 23"/>
                <a:gd name="T73" fmla="*/ 16 h 30"/>
                <a:gd name="T74" fmla="*/ 16 w 23"/>
                <a:gd name="T75" fmla="*/ 16 h 30"/>
                <a:gd name="T76" fmla="*/ 14 w 23"/>
                <a:gd name="T77" fmla="*/ 7 h 30"/>
                <a:gd name="T78" fmla="*/ 14 w 23"/>
                <a:gd name="T79" fmla="*/ 5 h 30"/>
                <a:gd name="T80" fmla="*/ 11 w 23"/>
                <a:gd name="T81" fmla="*/ 3 h 30"/>
                <a:gd name="T82" fmla="*/ 11 w 23"/>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0">
                  <a:moveTo>
                    <a:pt x="11" y="30"/>
                  </a:moveTo>
                  <a:lnTo>
                    <a:pt x="11" y="30"/>
                  </a:lnTo>
                  <a:lnTo>
                    <a:pt x="7" y="30"/>
                  </a:lnTo>
                  <a:lnTo>
                    <a:pt x="3" y="27"/>
                  </a:lnTo>
                  <a:lnTo>
                    <a:pt x="2" y="21"/>
                  </a:lnTo>
                  <a:lnTo>
                    <a:pt x="0" y="16"/>
                  </a:lnTo>
                  <a:lnTo>
                    <a:pt x="0" y="16"/>
                  </a:lnTo>
                  <a:lnTo>
                    <a:pt x="2" y="9"/>
                  </a:lnTo>
                  <a:lnTo>
                    <a:pt x="3" y="3"/>
                  </a:lnTo>
                  <a:lnTo>
                    <a:pt x="3" y="3"/>
                  </a:lnTo>
                  <a:lnTo>
                    <a:pt x="7" y="0"/>
                  </a:lnTo>
                  <a:lnTo>
                    <a:pt x="12" y="0"/>
                  </a:lnTo>
                  <a:lnTo>
                    <a:pt x="12" y="0"/>
                  </a:lnTo>
                  <a:lnTo>
                    <a:pt x="16" y="0"/>
                  </a:lnTo>
                  <a:lnTo>
                    <a:pt x="20" y="3"/>
                  </a:lnTo>
                  <a:lnTo>
                    <a:pt x="21" y="7"/>
                  </a:lnTo>
                  <a:lnTo>
                    <a:pt x="23" y="14"/>
                  </a:lnTo>
                  <a:lnTo>
                    <a:pt x="23" y="14"/>
                  </a:lnTo>
                  <a:lnTo>
                    <a:pt x="21" y="21"/>
                  </a:lnTo>
                  <a:lnTo>
                    <a:pt x="20" y="27"/>
                  </a:lnTo>
                  <a:lnTo>
                    <a:pt x="20" y="27"/>
                  </a:lnTo>
                  <a:lnTo>
                    <a:pt x="16" y="30"/>
                  </a:lnTo>
                  <a:lnTo>
                    <a:pt x="11" y="30"/>
                  </a:lnTo>
                  <a:lnTo>
                    <a:pt x="11" y="30"/>
                  </a:lnTo>
                  <a:close/>
                  <a:moveTo>
                    <a:pt x="11" y="3"/>
                  </a:moveTo>
                  <a:lnTo>
                    <a:pt x="11" y="3"/>
                  </a:lnTo>
                  <a:lnTo>
                    <a:pt x="9" y="5"/>
                  </a:lnTo>
                  <a:lnTo>
                    <a:pt x="9" y="7"/>
                  </a:lnTo>
                  <a:lnTo>
                    <a:pt x="7" y="16"/>
                  </a:lnTo>
                  <a:lnTo>
                    <a:pt x="7" y="16"/>
                  </a:lnTo>
                  <a:lnTo>
                    <a:pt x="9" y="23"/>
                  </a:lnTo>
                  <a:lnTo>
                    <a:pt x="9" y="25"/>
                  </a:lnTo>
                  <a:lnTo>
                    <a:pt x="11" y="25"/>
                  </a:lnTo>
                  <a:lnTo>
                    <a:pt x="11" y="25"/>
                  </a:lnTo>
                  <a:lnTo>
                    <a:pt x="14" y="25"/>
                  </a:lnTo>
                  <a:lnTo>
                    <a:pt x="14" y="23"/>
                  </a:lnTo>
                  <a:lnTo>
                    <a:pt x="16" y="16"/>
                  </a:lnTo>
                  <a:lnTo>
                    <a:pt x="16" y="16"/>
                  </a:lnTo>
                  <a:lnTo>
                    <a:pt x="14" y="7"/>
                  </a:lnTo>
                  <a:lnTo>
                    <a:pt x="14" y="5"/>
                  </a:lnTo>
                  <a:lnTo>
                    <a:pt x="11" y="3"/>
                  </a:lnTo>
                  <a:lnTo>
                    <a:pt x="11"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7" name="Freeform 1073"/>
            <p:cNvSpPr>
              <a:spLocks noEditPoints="1"/>
            </p:cNvSpPr>
            <p:nvPr/>
          </p:nvSpPr>
          <p:spPr bwMode="auto">
            <a:xfrm>
              <a:off x="10517187"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9 w 23"/>
                <a:gd name="T53" fmla="*/ 5 h 32"/>
                <a:gd name="T54" fmla="*/ 9 w 23"/>
                <a:gd name="T55" fmla="*/ 7 h 32"/>
                <a:gd name="T56" fmla="*/ 7 w 23"/>
                <a:gd name="T57" fmla="*/ 16 h 32"/>
                <a:gd name="T58" fmla="*/ 7 w 23"/>
                <a:gd name="T59" fmla="*/ 16 h 32"/>
                <a:gd name="T60" fmla="*/ 9 w 23"/>
                <a:gd name="T61" fmla="*/ 23 h 32"/>
                <a:gd name="T62" fmla="*/ 9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9" y="5"/>
                  </a:lnTo>
                  <a:lnTo>
                    <a:pt x="9" y="7"/>
                  </a:lnTo>
                  <a:lnTo>
                    <a:pt x="7" y="16"/>
                  </a:lnTo>
                  <a:lnTo>
                    <a:pt x="7" y="16"/>
                  </a:lnTo>
                  <a:lnTo>
                    <a:pt x="9" y="23"/>
                  </a:lnTo>
                  <a:lnTo>
                    <a:pt x="9"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8" name="Freeform 1074"/>
            <p:cNvSpPr>
              <a:spLocks noEditPoints="1"/>
            </p:cNvSpPr>
            <p:nvPr/>
          </p:nvSpPr>
          <p:spPr bwMode="auto">
            <a:xfrm>
              <a:off x="10494962" y="1119188"/>
              <a:ext cx="19050" cy="25400"/>
            </a:xfrm>
            <a:custGeom>
              <a:avLst/>
              <a:gdLst>
                <a:gd name="T0" fmla="*/ 11 w 23"/>
                <a:gd name="T1" fmla="*/ 32 h 32"/>
                <a:gd name="T2" fmla="*/ 11 w 23"/>
                <a:gd name="T3" fmla="*/ 32 h 32"/>
                <a:gd name="T4" fmla="*/ 7 w 23"/>
                <a:gd name="T5" fmla="*/ 32 h 32"/>
                <a:gd name="T6" fmla="*/ 3 w 23"/>
                <a:gd name="T7" fmla="*/ 29 h 32"/>
                <a:gd name="T8" fmla="*/ 2 w 23"/>
                <a:gd name="T9" fmla="*/ 23 h 32"/>
                <a:gd name="T10" fmla="*/ 0 w 23"/>
                <a:gd name="T11" fmla="*/ 16 h 32"/>
                <a:gd name="T12" fmla="*/ 0 w 23"/>
                <a:gd name="T13" fmla="*/ 16 h 32"/>
                <a:gd name="T14" fmla="*/ 2 w 23"/>
                <a:gd name="T15" fmla="*/ 9 h 32"/>
                <a:gd name="T16" fmla="*/ 3 w 23"/>
                <a:gd name="T17" fmla="*/ 5 h 32"/>
                <a:gd name="T18" fmla="*/ 3 w 23"/>
                <a:gd name="T19" fmla="*/ 5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3 h 32"/>
                <a:gd name="T38" fmla="*/ 20 w 23"/>
                <a:gd name="T39" fmla="*/ 29 h 32"/>
                <a:gd name="T40" fmla="*/ 20 w 23"/>
                <a:gd name="T41" fmla="*/ 29 h 32"/>
                <a:gd name="T42" fmla="*/ 16 w 23"/>
                <a:gd name="T43" fmla="*/ 30 h 32"/>
                <a:gd name="T44" fmla="*/ 11 w 23"/>
                <a:gd name="T45" fmla="*/ 32 h 32"/>
                <a:gd name="T46" fmla="*/ 11 w 23"/>
                <a:gd name="T47" fmla="*/ 32 h 32"/>
                <a:gd name="T48" fmla="*/ 11 w 23"/>
                <a:gd name="T49" fmla="*/ 5 h 32"/>
                <a:gd name="T50" fmla="*/ 11 w 23"/>
                <a:gd name="T51" fmla="*/ 5 h 32"/>
                <a:gd name="T52" fmla="*/ 11 w 23"/>
                <a:gd name="T53" fmla="*/ 7 h 32"/>
                <a:gd name="T54" fmla="*/ 9 w 23"/>
                <a:gd name="T55" fmla="*/ 9 h 32"/>
                <a:gd name="T56" fmla="*/ 7 w 23"/>
                <a:gd name="T57" fmla="*/ 16 h 32"/>
                <a:gd name="T58" fmla="*/ 7 w 23"/>
                <a:gd name="T59" fmla="*/ 16 h 32"/>
                <a:gd name="T60" fmla="*/ 9 w 23"/>
                <a:gd name="T61" fmla="*/ 25 h 32"/>
                <a:gd name="T62" fmla="*/ 11 w 23"/>
                <a:gd name="T63" fmla="*/ 27 h 32"/>
                <a:gd name="T64" fmla="*/ 11 w 23"/>
                <a:gd name="T65" fmla="*/ 27 h 32"/>
                <a:gd name="T66" fmla="*/ 11 w 23"/>
                <a:gd name="T67" fmla="*/ 27 h 32"/>
                <a:gd name="T68" fmla="*/ 14 w 23"/>
                <a:gd name="T69" fmla="*/ 27 h 32"/>
                <a:gd name="T70" fmla="*/ 14 w 23"/>
                <a:gd name="T71" fmla="*/ 25 h 32"/>
                <a:gd name="T72" fmla="*/ 16 w 23"/>
                <a:gd name="T73" fmla="*/ 16 h 32"/>
                <a:gd name="T74" fmla="*/ 16 w 23"/>
                <a:gd name="T75" fmla="*/ 16 h 32"/>
                <a:gd name="T76" fmla="*/ 14 w 23"/>
                <a:gd name="T77" fmla="*/ 9 h 32"/>
                <a:gd name="T78" fmla="*/ 14 w 23"/>
                <a:gd name="T79" fmla="*/ 7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2"/>
                  </a:lnTo>
                  <a:lnTo>
                    <a:pt x="3" y="29"/>
                  </a:lnTo>
                  <a:lnTo>
                    <a:pt x="2" y="23"/>
                  </a:lnTo>
                  <a:lnTo>
                    <a:pt x="0" y="16"/>
                  </a:lnTo>
                  <a:lnTo>
                    <a:pt x="0" y="16"/>
                  </a:lnTo>
                  <a:lnTo>
                    <a:pt x="2" y="9"/>
                  </a:lnTo>
                  <a:lnTo>
                    <a:pt x="3" y="5"/>
                  </a:lnTo>
                  <a:lnTo>
                    <a:pt x="3" y="5"/>
                  </a:lnTo>
                  <a:lnTo>
                    <a:pt x="7" y="2"/>
                  </a:lnTo>
                  <a:lnTo>
                    <a:pt x="12" y="0"/>
                  </a:lnTo>
                  <a:lnTo>
                    <a:pt x="12" y="0"/>
                  </a:lnTo>
                  <a:lnTo>
                    <a:pt x="16" y="2"/>
                  </a:lnTo>
                  <a:lnTo>
                    <a:pt x="20" y="4"/>
                  </a:lnTo>
                  <a:lnTo>
                    <a:pt x="21" y="9"/>
                  </a:lnTo>
                  <a:lnTo>
                    <a:pt x="23" y="16"/>
                  </a:lnTo>
                  <a:lnTo>
                    <a:pt x="23" y="16"/>
                  </a:lnTo>
                  <a:lnTo>
                    <a:pt x="21" y="23"/>
                  </a:lnTo>
                  <a:lnTo>
                    <a:pt x="20" y="29"/>
                  </a:lnTo>
                  <a:lnTo>
                    <a:pt x="20" y="29"/>
                  </a:lnTo>
                  <a:lnTo>
                    <a:pt x="16" y="30"/>
                  </a:lnTo>
                  <a:lnTo>
                    <a:pt x="11" y="32"/>
                  </a:lnTo>
                  <a:lnTo>
                    <a:pt x="11" y="32"/>
                  </a:lnTo>
                  <a:close/>
                  <a:moveTo>
                    <a:pt x="11" y="5"/>
                  </a:moveTo>
                  <a:lnTo>
                    <a:pt x="11" y="5"/>
                  </a:lnTo>
                  <a:lnTo>
                    <a:pt x="11" y="7"/>
                  </a:lnTo>
                  <a:lnTo>
                    <a:pt x="9" y="9"/>
                  </a:lnTo>
                  <a:lnTo>
                    <a:pt x="7" y="16"/>
                  </a:lnTo>
                  <a:lnTo>
                    <a:pt x="7" y="16"/>
                  </a:lnTo>
                  <a:lnTo>
                    <a:pt x="9" y="25"/>
                  </a:lnTo>
                  <a:lnTo>
                    <a:pt x="11" y="27"/>
                  </a:lnTo>
                  <a:lnTo>
                    <a:pt x="11" y="27"/>
                  </a:lnTo>
                  <a:lnTo>
                    <a:pt x="11" y="27"/>
                  </a:lnTo>
                  <a:lnTo>
                    <a:pt x="14" y="27"/>
                  </a:lnTo>
                  <a:lnTo>
                    <a:pt x="14" y="25"/>
                  </a:lnTo>
                  <a:lnTo>
                    <a:pt x="16" y="16"/>
                  </a:lnTo>
                  <a:lnTo>
                    <a:pt x="16" y="16"/>
                  </a:lnTo>
                  <a:lnTo>
                    <a:pt x="14" y="9"/>
                  </a:lnTo>
                  <a:lnTo>
                    <a:pt x="14" y="7"/>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9" name="Freeform 1075"/>
            <p:cNvSpPr>
              <a:spLocks/>
            </p:cNvSpPr>
            <p:nvPr/>
          </p:nvSpPr>
          <p:spPr bwMode="auto">
            <a:xfrm>
              <a:off x="10498137"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6 w 15"/>
                <a:gd name="T17" fmla="*/ 9 h 32"/>
                <a:gd name="T18" fmla="*/ 6 w 15"/>
                <a:gd name="T19" fmla="*/ 9 h 32"/>
                <a:gd name="T20" fmla="*/ 4 w 15"/>
                <a:gd name="T21" fmla="*/ 9 h 32"/>
                <a:gd name="T22" fmla="*/ 4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6" y="9"/>
                  </a:lnTo>
                  <a:lnTo>
                    <a:pt x="6" y="9"/>
                  </a:lnTo>
                  <a:lnTo>
                    <a:pt x="4" y="9"/>
                  </a:lnTo>
                  <a:lnTo>
                    <a:pt x="4" y="9"/>
                  </a:lnTo>
                  <a:lnTo>
                    <a:pt x="4" y="11"/>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0" name="Freeform 1076"/>
            <p:cNvSpPr>
              <a:spLocks noEditPoints="1"/>
            </p:cNvSpPr>
            <p:nvPr/>
          </p:nvSpPr>
          <p:spPr bwMode="auto">
            <a:xfrm>
              <a:off x="10494962"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11 w 23"/>
                <a:gd name="T53" fmla="*/ 5 h 32"/>
                <a:gd name="T54" fmla="*/ 9 w 23"/>
                <a:gd name="T55" fmla="*/ 7 h 32"/>
                <a:gd name="T56" fmla="*/ 7 w 23"/>
                <a:gd name="T57" fmla="*/ 16 h 32"/>
                <a:gd name="T58" fmla="*/ 7 w 23"/>
                <a:gd name="T59" fmla="*/ 16 h 32"/>
                <a:gd name="T60" fmla="*/ 9 w 23"/>
                <a:gd name="T61" fmla="*/ 23 h 32"/>
                <a:gd name="T62" fmla="*/ 11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11" y="5"/>
                  </a:lnTo>
                  <a:lnTo>
                    <a:pt x="9" y="7"/>
                  </a:lnTo>
                  <a:lnTo>
                    <a:pt x="7" y="16"/>
                  </a:lnTo>
                  <a:lnTo>
                    <a:pt x="7" y="16"/>
                  </a:lnTo>
                  <a:lnTo>
                    <a:pt x="9" y="23"/>
                  </a:lnTo>
                  <a:lnTo>
                    <a:pt x="11"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1" name="Rectangle 1077"/>
            <p:cNvSpPr>
              <a:spLocks noChangeArrowheads="1"/>
            </p:cNvSpPr>
            <p:nvPr/>
          </p:nvSpPr>
          <p:spPr bwMode="auto">
            <a:xfrm>
              <a:off x="10621962" y="1181100"/>
              <a:ext cx="146050" cy="147638"/>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2" name="Freeform 1078"/>
            <p:cNvSpPr>
              <a:spLocks/>
            </p:cNvSpPr>
            <p:nvPr/>
          </p:nvSpPr>
          <p:spPr bwMode="auto">
            <a:xfrm>
              <a:off x="10620375" y="1181100"/>
              <a:ext cx="147638" cy="147638"/>
            </a:xfrm>
            <a:custGeom>
              <a:avLst/>
              <a:gdLst>
                <a:gd name="T0" fmla="*/ 187 w 187"/>
                <a:gd name="T1" fmla="*/ 187 h 187"/>
                <a:gd name="T2" fmla="*/ 187 w 187"/>
                <a:gd name="T3" fmla="*/ 185 h 187"/>
                <a:gd name="T4" fmla="*/ 2 w 187"/>
                <a:gd name="T5" fmla="*/ 185 h 187"/>
                <a:gd name="T6" fmla="*/ 2 w 187"/>
                <a:gd name="T7" fmla="*/ 0 h 187"/>
                <a:gd name="T8" fmla="*/ 185 w 187"/>
                <a:gd name="T9" fmla="*/ 0 h 187"/>
                <a:gd name="T10" fmla="*/ 185 w 187"/>
                <a:gd name="T11" fmla="*/ 187 h 187"/>
                <a:gd name="T12" fmla="*/ 187 w 187"/>
                <a:gd name="T13" fmla="*/ 187 h 187"/>
                <a:gd name="T14" fmla="*/ 187 w 187"/>
                <a:gd name="T15" fmla="*/ 185 h 187"/>
                <a:gd name="T16" fmla="*/ 187 w 187"/>
                <a:gd name="T17" fmla="*/ 187 h 187"/>
                <a:gd name="T18" fmla="*/ 187 w 187"/>
                <a:gd name="T19" fmla="*/ 187 h 187"/>
                <a:gd name="T20" fmla="*/ 187 w 187"/>
                <a:gd name="T21" fmla="*/ 0 h 187"/>
                <a:gd name="T22" fmla="*/ 187 w 187"/>
                <a:gd name="T23" fmla="*/ 0 h 187"/>
                <a:gd name="T24" fmla="*/ 187 w 187"/>
                <a:gd name="T25" fmla="*/ 0 h 187"/>
                <a:gd name="T26" fmla="*/ 2 w 187"/>
                <a:gd name="T27" fmla="*/ 0 h 187"/>
                <a:gd name="T28" fmla="*/ 0 w 187"/>
                <a:gd name="T29" fmla="*/ 0 h 187"/>
                <a:gd name="T30" fmla="*/ 0 w 187"/>
                <a:gd name="T31" fmla="*/ 0 h 187"/>
                <a:gd name="T32" fmla="*/ 0 w 187"/>
                <a:gd name="T33" fmla="*/ 187 h 187"/>
                <a:gd name="T34" fmla="*/ 0 w 187"/>
                <a:gd name="T35" fmla="*/ 187 h 187"/>
                <a:gd name="T36" fmla="*/ 2 w 187"/>
                <a:gd name="T37" fmla="*/ 187 h 187"/>
                <a:gd name="T38" fmla="*/ 187 w 187"/>
                <a:gd name="T39" fmla="*/ 187 h 187"/>
                <a:gd name="T40" fmla="*/ 187 w 187"/>
                <a:gd name="T41" fmla="*/ 187 h 187"/>
                <a:gd name="T42" fmla="*/ 187 w 187"/>
                <a:gd name="T43" fmla="*/ 187 h 187"/>
                <a:gd name="T44" fmla="*/ 187 w 187"/>
                <a:gd name="T45"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7" h="187">
                  <a:moveTo>
                    <a:pt x="187" y="187"/>
                  </a:moveTo>
                  <a:lnTo>
                    <a:pt x="187" y="185"/>
                  </a:lnTo>
                  <a:lnTo>
                    <a:pt x="2" y="185"/>
                  </a:lnTo>
                  <a:lnTo>
                    <a:pt x="2" y="0"/>
                  </a:lnTo>
                  <a:lnTo>
                    <a:pt x="185" y="0"/>
                  </a:lnTo>
                  <a:lnTo>
                    <a:pt x="185" y="187"/>
                  </a:lnTo>
                  <a:lnTo>
                    <a:pt x="187" y="187"/>
                  </a:lnTo>
                  <a:lnTo>
                    <a:pt x="187" y="185"/>
                  </a:lnTo>
                  <a:lnTo>
                    <a:pt x="187" y="187"/>
                  </a:lnTo>
                  <a:lnTo>
                    <a:pt x="187" y="187"/>
                  </a:lnTo>
                  <a:lnTo>
                    <a:pt x="187" y="0"/>
                  </a:lnTo>
                  <a:lnTo>
                    <a:pt x="187" y="0"/>
                  </a:lnTo>
                  <a:lnTo>
                    <a:pt x="187" y="0"/>
                  </a:lnTo>
                  <a:lnTo>
                    <a:pt x="2" y="0"/>
                  </a:lnTo>
                  <a:lnTo>
                    <a:pt x="0" y="0"/>
                  </a:lnTo>
                  <a:lnTo>
                    <a:pt x="0" y="0"/>
                  </a:lnTo>
                  <a:lnTo>
                    <a:pt x="0" y="187"/>
                  </a:lnTo>
                  <a:lnTo>
                    <a:pt x="0" y="187"/>
                  </a:lnTo>
                  <a:lnTo>
                    <a:pt x="2" y="187"/>
                  </a:lnTo>
                  <a:lnTo>
                    <a:pt x="187" y="187"/>
                  </a:lnTo>
                  <a:lnTo>
                    <a:pt x="187" y="187"/>
                  </a:lnTo>
                  <a:lnTo>
                    <a:pt x="187"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3" name="Freeform 1079"/>
            <p:cNvSpPr>
              <a:spLocks/>
            </p:cNvSpPr>
            <p:nvPr/>
          </p:nvSpPr>
          <p:spPr bwMode="auto">
            <a:xfrm>
              <a:off x="10645775" y="1206500"/>
              <a:ext cx="11113" cy="25400"/>
            </a:xfrm>
            <a:custGeom>
              <a:avLst/>
              <a:gdLst>
                <a:gd name="T0" fmla="*/ 14 w 14"/>
                <a:gd name="T1" fmla="*/ 0 h 32"/>
                <a:gd name="T2" fmla="*/ 14 w 14"/>
                <a:gd name="T3" fmla="*/ 0 h 32"/>
                <a:gd name="T4" fmla="*/ 14 w 14"/>
                <a:gd name="T5" fmla="*/ 32 h 32"/>
                <a:gd name="T6" fmla="*/ 14 w 14"/>
                <a:gd name="T7" fmla="*/ 32 h 32"/>
                <a:gd name="T8" fmla="*/ 7 w 14"/>
                <a:gd name="T9" fmla="*/ 32 h 32"/>
                <a:gd name="T10" fmla="*/ 7 w 14"/>
                <a:gd name="T11" fmla="*/ 32 h 32"/>
                <a:gd name="T12" fmla="*/ 7 w 14"/>
                <a:gd name="T13" fmla="*/ 9 h 32"/>
                <a:gd name="T14" fmla="*/ 7 w 14"/>
                <a:gd name="T15" fmla="*/ 9 h 32"/>
                <a:gd name="T16" fmla="*/ 5 w 14"/>
                <a:gd name="T17" fmla="*/ 9 h 32"/>
                <a:gd name="T18" fmla="*/ 5 w 14"/>
                <a:gd name="T19" fmla="*/ 9 h 32"/>
                <a:gd name="T20" fmla="*/ 3 w 14"/>
                <a:gd name="T21" fmla="*/ 10 h 32"/>
                <a:gd name="T22" fmla="*/ 3 w 14"/>
                <a:gd name="T23" fmla="*/ 10 h 32"/>
                <a:gd name="T24" fmla="*/ 1 w 14"/>
                <a:gd name="T25" fmla="*/ 10 h 32"/>
                <a:gd name="T26" fmla="*/ 1 w 14"/>
                <a:gd name="T27" fmla="*/ 10 h 32"/>
                <a:gd name="T28" fmla="*/ 0 w 14"/>
                <a:gd name="T29" fmla="*/ 10 h 32"/>
                <a:gd name="T30" fmla="*/ 0 w 14"/>
                <a:gd name="T31" fmla="*/ 10 h 32"/>
                <a:gd name="T32" fmla="*/ 0 w 14"/>
                <a:gd name="T33" fmla="*/ 5 h 32"/>
                <a:gd name="T34" fmla="*/ 0 w 14"/>
                <a:gd name="T35" fmla="*/ 5 h 32"/>
                <a:gd name="T36" fmla="*/ 5 w 14"/>
                <a:gd name="T37" fmla="*/ 3 h 32"/>
                <a:gd name="T38" fmla="*/ 5 w 14"/>
                <a:gd name="T39" fmla="*/ 3 h 32"/>
                <a:gd name="T40" fmla="*/ 9 w 14"/>
                <a:gd name="T41" fmla="*/ 0 h 32"/>
                <a:gd name="T42" fmla="*/ 14 w 14"/>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2">
                  <a:moveTo>
                    <a:pt x="14" y="0"/>
                  </a:moveTo>
                  <a:lnTo>
                    <a:pt x="14" y="0"/>
                  </a:lnTo>
                  <a:lnTo>
                    <a:pt x="14" y="32"/>
                  </a:lnTo>
                  <a:lnTo>
                    <a:pt x="14" y="32"/>
                  </a:lnTo>
                  <a:lnTo>
                    <a:pt x="7" y="32"/>
                  </a:lnTo>
                  <a:lnTo>
                    <a:pt x="7" y="32"/>
                  </a:lnTo>
                  <a:lnTo>
                    <a:pt x="7" y="9"/>
                  </a:lnTo>
                  <a:lnTo>
                    <a:pt x="7" y="9"/>
                  </a:lnTo>
                  <a:lnTo>
                    <a:pt x="5" y="9"/>
                  </a:lnTo>
                  <a:lnTo>
                    <a:pt x="5" y="9"/>
                  </a:lnTo>
                  <a:lnTo>
                    <a:pt x="3" y="10"/>
                  </a:lnTo>
                  <a:lnTo>
                    <a:pt x="3" y="10"/>
                  </a:lnTo>
                  <a:lnTo>
                    <a:pt x="1" y="10"/>
                  </a:lnTo>
                  <a:lnTo>
                    <a:pt x="1" y="10"/>
                  </a:lnTo>
                  <a:lnTo>
                    <a:pt x="0" y="10"/>
                  </a:lnTo>
                  <a:lnTo>
                    <a:pt x="0" y="10"/>
                  </a:lnTo>
                  <a:lnTo>
                    <a:pt x="0" y="5"/>
                  </a:lnTo>
                  <a:lnTo>
                    <a:pt x="0" y="5"/>
                  </a:lnTo>
                  <a:lnTo>
                    <a:pt x="5" y="3"/>
                  </a:lnTo>
                  <a:lnTo>
                    <a:pt x="5" y="3"/>
                  </a:lnTo>
                  <a:lnTo>
                    <a:pt x="9" y="0"/>
                  </a:ln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4" name="Freeform 1080"/>
            <p:cNvSpPr>
              <a:spLocks noEditPoints="1"/>
            </p:cNvSpPr>
            <p:nvPr/>
          </p:nvSpPr>
          <p:spPr bwMode="auto">
            <a:xfrm>
              <a:off x="10664825" y="1206500"/>
              <a:ext cx="17463" cy="25400"/>
            </a:xfrm>
            <a:custGeom>
              <a:avLst/>
              <a:gdLst>
                <a:gd name="T0" fmla="*/ 11 w 21"/>
                <a:gd name="T1" fmla="*/ 32 h 32"/>
                <a:gd name="T2" fmla="*/ 11 w 21"/>
                <a:gd name="T3" fmla="*/ 32 h 32"/>
                <a:gd name="T4" fmla="*/ 5 w 21"/>
                <a:gd name="T5" fmla="*/ 32 h 32"/>
                <a:gd name="T6" fmla="*/ 2 w 21"/>
                <a:gd name="T7" fmla="*/ 28 h 32"/>
                <a:gd name="T8" fmla="*/ 0 w 21"/>
                <a:gd name="T9" fmla="*/ 23 h 32"/>
                <a:gd name="T10" fmla="*/ 0 w 21"/>
                <a:gd name="T11" fmla="*/ 18 h 32"/>
                <a:gd name="T12" fmla="*/ 0 w 21"/>
                <a:gd name="T13" fmla="*/ 18 h 32"/>
                <a:gd name="T14" fmla="*/ 0 w 21"/>
                <a:gd name="T15" fmla="*/ 10 h 32"/>
                <a:gd name="T16" fmla="*/ 2 w 21"/>
                <a:gd name="T17" fmla="*/ 5 h 32"/>
                <a:gd name="T18" fmla="*/ 2 w 21"/>
                <a:gd name="T19" fmla="*/ 5 h 32"/>
                <a:gd name="T20" fmla="*/ 5 w 21"/>
                <a:gd name="T21" fmla="*/ 1 h 32"/>
                <a:gd name="T22" fmla="*/ 11 w 21"/>
                <a:gd name="T23" fmla="*/ 0 h 32"/>
                <a:gd name="T24" fmla="*/ 11 w 21"/>
                <a:gd name="T25" fmla="*/ 0 h 32"/>
                <a:gd name="T26" fmla="*/ 16 w 21"/>
                <a:gd name="T27" fmla="*/ 1 h 32"/>
                <a:gd name="T28" fmla="*/ 18 w 21"/>
                <a:gd name="T29" fmla="*/ 5 h 32"/>
                <a:gd name="T30" fmla="*/ 21 w 21"/>
                <a:gd name="T31" fmla="*/ 10 h 32"/>
                <a:gd name="T32" fmla="*/ 21 w 21"/>
                <a:gd name="T33" fmla="*/ 16 h 32"/>
                <a:gd name="T34" fmla="*/ 21 w 21"/>
                <a:gd name="T35" fmla="*/ 16 h 32"/>
                <a:gd name="T36" fmla="*/ 21 w 21"/>
                <a:gd name="T37" fmla="*/ 23 h 32"/>
                <a:gd name="T38" fmla="*/ 18 w 21"/>
                <a:gd name="T39" fmla="*/ 28 h 32"/>
                <a:gd name="T40" fmla="*/ 18 w 21"/>
                <a:gd name="T41" fmla="*/ 28 h 32"/>
                <a:gd name="T42" fmla="*/ 14 w 21"/>
                <a:gd name="T43" fmla="*/ 32 h 32"/>
                <a:gd name="T44" fmla="*/ 11 w 21"/>
                <a:gd name="T45" fmla="*/ 32 h 32"/>
                <a:gd name="T46" fmla="*/ 11 w 21"/>
                <a:gd name="T47" fmla="*/ 32 h 32"/>
                <a:gd name="T48" fmla="*/ 11 w 21"/>
                <a:gd name="T49" fmla="*/ 7 h 32"/>
                <a:gd name="T50" fmla="*/ 11 w 21"/>
                <a:gd name="T51" fmla="*/ 7 h 32"/>
                <a:gd name="T52" fmla="*/ 9 w 21"/>
                <a:gd name="T53" fmla="*/ 7 h 32"/>
                <a:gd name="T54" fmla="*/ 7 w 21"/>
                <a:gd name="T55" fmla="*/ 9 h 32"/>
                <a:gd name="T56" fmla="*/ 7 w 21"/>
                <a:gd name="T57" fmla="*/ 18 h 32"/>
                <a:gd name="T58" fmla="*/ 7 w 21"/>
                <a:gd name="T59" fmla="*/ 18 h 32"/>
                <a:gd name="T60" fmla="*/ 7 w 21"/>
                <a:gd name="T61" fmla="*/ 25 h 32"/>
                <a:gd name="T62" fmla="*/ 9 w 21"/>
                <a:gd name="T63" fmla="*/ 27 h 32"/>
                <a:gd name="T64" fmla="*/ 11 w 21"/>
                <a:gd name="T65" fmla="*/ 27 h 32"/>
                <a:gd name="T66" fmla="*/ 11 w 21"/>
                <a:gd name="T67" fmla="*/ 27 h 32"/>
                <a:gd name="T68" fmla="*/ 12 w 21"/>
                <a:gd name="T69" fmla="*/ 27 h 32"/>
                <a:gd name="T70" fmla="*/ 14 w 21"/>
                <a:gd name="T71" fmla="*/ 25 h 32"/>
                <a:gd name="T72" fmla="*/ 14 w 21"/>
                <a:gd name="T73" fmla="*/ 16 h 32"/>
                <a:gd name="T74" fmla="*/ 14 w 21"/>
                <a:gd name="T75" fmla="*/ 16 h 32"/>
                <a:gd name="T76" fmla="*/ 14 w 21"/>
                <a:gd name="T77" fmla="*/ 9 h 32"/>
                <a:gd name="T78" fmla="*/ 12 w 21"/>
                <a:gd name="T79" fmla="*/ 7 h 32"/>
                <a:gd name="T80" fmla="*/ 11 w 21"/>
                <a:gd name="T81" fmla="*/ 7 h 32"/>
                <a:gd name="T82" fmla="*/ 11 w 21"/>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2"/>
                  </a:lnTo>
                  <a:lnTo>
                    <a:pt x="2" y="28"/>
                  </a:lnTo>
                  <a:lnTo>
                    <a:pt x="0" y="23"/>
                  </a:lnTo>
                  <a:lnTo>
                    <a:pt x="0" y="18"/>
                  </a:lnTo>
                  <a:lnTo>
                    <a:pt x="0" y="18"/>
                  </a:lnTo>
                  <a:lnTo>
                    <a:pt x="0" y="10"/>
                  </a:lnTo>
                  <a:lnTo>
                    <a:pt x="2" y="5"/>
                  </a:lnTo>
                  <a:lnTo>
                    <a:pt x="2" y="5"/>
                  </a:lnTo>
                  <a:lnTo>
                    <a:pt x="5" y="1"/>
                  </a:lnTo>
                  <a:lnTo>
                    <a:pt x="11" y="0"/>
                  </a:lnTo>
                  <a:lnTo>
                    <a:pt x="11" y="0"/>
                  </a:lnTo>
                  <a:lnTo>
                    <a:pt x="16" y="1"/>
                  </a:lnTo>
                  <a:lnTo>
                    <a:pt x="18" y="5"/>
                  </a:lnTo>
                  <a:lnTo>
                    <a:pt x="21" y="10"/>
                  </a:lnTo>
                  <a:lnTo>
                    <a:pt x="21" y="16"/>
                  </a:lnTo>
                  <a:lnTo>
                    <a:pt x="21" y="16"/>
                  </a:lnTo>
                  <a:lnTo>
                    <a:pt x="21" y="23"/>
                  </a:lnTo>
                  <a:lnTo>
                    <a:pt x="18" y="28"/>
                  </a:lnTo>
                  <a:lnTo>
                    <a:pt x="18" y="28"/>
                  </a:lnTo>
                  <a:lnTo>
                    <a:pt x="14" y="32"/>
                  </a:lnTo>
                  <a:lnTo>
                    <a:pt x="11" y="32"/>
                  </a:lnTo>
                  <a:lnTo>
                    <a:pt x="11" y="32"/>
                  </a:lnTo>
                  <a:close/>
                  <a:moveTo>
                    <a:pt x="11" y="7"/>
                  </a:moveTo>
                  <a:lnTo>
                    <a:pt x="11" y="7"/>
                  </a:lnTo>
                  <a:lnTo>
                    <a:pt x="9" y="7"/>
                  </a:lnTo>
                  <a:lnTo>
                    <a:pt x="7" y="9"/>
                  </a:lnTo>
                  <a:lnTo>
                    <a:pt x="7" y="18"/>
                  </a:lnTo>
                  <a:lnTo>
                    <a:pt x="7" y="18"/>
                  </a:lnTo>
                  <a:lnTo>
                    <a:pt x="7" y="25"/>
                  </a:lnTo>
                  <a:lnTo>
                    <a:pt x="9" y="27"/>
                  </a:lnTo>
                  <a:lnTo>
                    <a:pt x="11" y="27"/>
                  </a:lnTo>
                  <a:lnTo>
                    <a:pt x="11" y="27"/>
                  </a:lnTo>
                  <a:lnTo>
                    <a:pt x="12" y="27"/>
                  </a:lnTo>
                  <a:lnTo>
                    <a:pt x="14" y="25"/>
                  </a:lnTo>
                  <a:lnTo>
                    <a:pt x="14" y="16"/>
                  </a:lnTo>
                  <a:lnTo>
                    <a:pt x="14" y="16"/>
                  </a:lnTo>
                  <a:lnTo>
                    <a:pt x="14" y="9"/>
                  </a:lnTo>
                  <a:lnTo>
                    <a:pt x="12"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5" name="Freeform 1081"/>
            <p:cNvSpPr>
              <a:spLocks/>
            </p:cNvSpPr>
            <p:nvPr/>
          </p:nvSpPr>
          <p:spPr bwMode="auto">
            <a:xfrm>
              <a:off x="10688637" y="120650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10 h 32"/>
                <a:gd name="T22" fmla="*/ 3 w 12"/>
                <a:gd name="T23" fmla="*/ 10 h 32"/>
                <a:gd name="T24" fmla="*/ 1 w 12"/>
                <a:gd name="T25" fmla="*/ 10 h 32"/>
                <a:gd name="T26" fmla="*/ 1 w 12"/>
                <a:gd name="T27" fmla="*/ 10 h 32"/>
                <a:gd name="T28" fmla="*/ 0 w 12"/>
                <a:gd name="T29" fmla="*/ 10 h 32"/>
                <a:gd name="T30" fmla="*/ 0 w 12"/>
                <a:gd name="T31" fmla="*/ 10 h 32"/>
                <a:gd name="T32" fmla="*/ 0 w 12"/>
                <a:gd name="T33" fmla="*/ 5 h 32"/>
                <a:gd name="T34" fmla="*/ 0 w 12"/>
                <a:gd name="T35" fmla="*/ 5 h 32"/>
                <a:gd name="T36" fmla="*/ 3 w 12"/>
                <a:gd name="T37" fmla="*/ 3 h 32"/>
                <a:gd name="T38" fmla="*/ 3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10"/>
                  </a:lnTo>
                  <a:lnTo>
                    <a:pt x="3" y="10"/>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6" name="Freeform 1082"/>
            <p:cNvSpPr>
              <a:spLocks noEditPoints="1"/>
            </p:cNvSpPr>
            <p:nvPr/>
          </p:nvSpPr>
          <p:spPr bwMode="auto">
            <a:xfrm>
              <a:off x="10644187" y="1241425"/>
              <a:ext cx="17463" cy="25400"/>
            </a:xfrm>
            <a:custGeom>
              <a:avLst/>
              <a:gdLst>
                <a:gd name="T0" fmla="*/ 11 w 21"/>
                <a:gd name="T1" fmla="*/ 32 h 32"/>
                <a:gd name="T2" fmla="*/ 11 w 21"/>
                <a:gd name="T3" fmla="*/ 32 h 32"/>
                <a:gd name="T4" fmla="*/ 5 w 21"/>
                <a:gd name="T5" fmla="*/ 30 h 32"/>
                <a:gd name="T6" fmla="*/ 2 w 21"/>
                <a:gd name="T7" fmla="*/ 28 h 32"/>
                <a:gd name="T8" fmla="*/ 0 w 21"/>
                <a:gd name="T9" fmla="*/ 23 h 32"/>
                <a:gd name="T10" fmla="*/ 0 w 21"/>
                <a:gd name="T11" fmla="*/ 16 h 32"/>
                <a:gd name="T12" fmla="*/ 0 w 21"/>
                <a:gd name="T13" fmla="*/ 16 h 32"/>
                <a:gd name="T14" fmla="*/ 0 w 21"/>
                <a:gd name="T15" fmla="*/ 9 h 32"/>
                <a:gd name="T16" fmla="*/ 2 w 21"/>
                <a:gd name="T17" fmla="*/ 3 h 32"/>
                <a:gd name="T18" fmla="*/ 2 w 21"/>
                <a:gd name="T19" fmla="*/ 3 h 32"/>
                <a:gd name="T20" fmla="*/ 5 w 21"/>
                <a:gd name="T21" fmla="*/ 0 h 32"/>
                <a:gd name="T22" fmla="*/ 11 w 21"/>
                <a:gd name="T23" fmla="*/ 0 h 32"/>
                <a:gd name="T24" fmla="*/ 11 w 21"/>
                <a:gd name="T25" fmla="*/ 0 h 32"/>
                <a:gd name="T26" fmla="*/ 16 w 21"/>
                <a:gd name="T27" fmla="*/ 0 h 32"/>
                <a:gd name="T28" fmla="*/ 18 w 21"/>
                <a:gd name="T29" fmla="*/ 3 h 32"/>
                <a:gd name="T30" fmla="*/ 21 w 21"/>
                <a:gd name="T31" fmla="*/ 9 h 32"/>
                <a:gd name="T32" fmla="*/ 21 w 21"/>
                <a:gd name="T33" fmla="*/ 16 h 32"/>
                <a:gd name="T34" fmla="*/ 21 w 21"/>
                <a:gd name="T35" fmla="*/ 16 h 32"/>
                <a:gd name="T36" fmla="*/ 21 w 21"/>
                <a:gd name="T37" fmla="*/ 21 h 32"/>
                <a:gd name="T38" fmla="*/ 18 w 21"/>
                <a:gd name="T39" fmla="*/ 27 h 32"/>
                <a:gd name="T40" fmla="*/ 18 w 21"/>
                <a:gd name="T41" fmla="*/ 27 h 32"/>
                <a:gd name="T42" fmla="*/ 14 w 21"/>
                <a:gd name="T43" fmla="*/ 30 h 32"/>
                <a:gd name="T44" fmla="*/ 11 w 21"/>
                <a:gd name="T45" fmla="*/ 32 h 32"/>
                <a:gd name="T46" fmla="*/ 11 w 21"/>
                <a:gd name="T47" fmla="*/ 32 h 32"/>
                <a:gd name="T48" fmla="*/ 11 w 21"/>
                <a:gd name="T49" fmla="*/ 5 h 32"/>
                <a:gd name="T50" fmla="*/ 11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1 w 21"/>
                <a:gd name="T65" fmla="*/ 27 h 32"/>
                <a:gd name="T66" fmla="*/ 11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1 w 21"/>
                <a:gd name="T81" fmla="*/ 5 h 32"/>
                <a:gd name="T82" fmla="*/ 11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0"/>
                  </a:lnTo>
                  <a:lnTo>
                    <a:pt x="2" y="28"/>
                  </a:lnTo>
                  <a:lnTo>
                    <a:pt x="0" y="23"/>
                  </a:lnTo>
                  <a:lnTo>
                    <a:pt x="0" y="16"/>
                  </a:lnTo>
                  <a:lnTo>
                    <a:pt x="0" y="16"/>
                  </a:lnTo>
                  <a:lnTo>
                    <a:pt x="0" y="9"/>
                  </a:lnTo>
                  <a:lnTo>
                    <a:pt x="2" y="3"/>
                  </a:lnTo>
                  <a:lnTo>
                    <a:pt x="2" y="3"/>
                  </a:lnTo>
                  <a:lnTo>
                    <a:pt x="5" y="0"/>
                  </a:lnTo>
                  <a:lnTo>
                    <a:pt x="11" y="0"/>
                  </a:lnTo>
                  <a:lnTo>
                    <a:pt x="11" y="0"/>
                  </a:lnTo>
                  <a:lnTo>
                    <a:pt x="16" y="0"/>
                  </a:lnTo>
                  <a:lnTo>
                    <a:pt x="18" y="3"/>
                  </a:lnTo>
                  <a:lnTo>
                    <a:pt x="21" y="9"/>
                  </a:lnTo>
                  <a:lnTo>
                    <a:pt x="21" y="16"/>
                  </a:lnTo>
                  <a:lnTo>
                    <a:pt x="21" y="16"/>
                  </a:lnTo>
                  <a:lnTo>
                    <a:pt x="21" y="21"/>
                  </a:lnTo>
                  <a:lnTo>
                    <a:pt x="18" y="27"/>
                  </a:lnTo>
                  <a:lnTo>
                    <a:pt x="18" y="27"/>
                  </a:lnTo>
                  <a:lnTo>
                    <a:pt x="14" y="30"/>
                  </a:lnTo>
                  <a:lnTo>
                    <a:pt x="11" y="32"/>
                  </a:lnTo>
                  <a:lnTo>
                    <a:pt x="11" y="32"/>
                  </a:lnTo>
                  <a:close/>
                  <a:moveTo>
                    <a:pt x="11" y="5"/>
                  </a:moveTo>
                  <a:lnTo>
                    <a:pt x="11" y="5"/>
                  </a:lnTo>
                  <a:lnTo>
                    <a:pt x="9" y="5"/>
                  </a:lnTo>
                  <a:lnTo>
                    <a:pt x="7" y="7"/>
                  </a:lnTo>
                  <a:lnTo>
                    <a:pt x="7" y="16"/>
                  </a:lnTo>
                  <a:lnTo>
                    <a:pt x="7" y="16"/>
                  </a:lnTo>
                  <a:lnTo>
                    <a:pt x="7" y="23"/>
                  </a:lnTo>
                  <a:lnTo>
                    <a:pt x="9" y="25"/>
                  </a:lnTo>
                  <a:lnTo>
                    <a:pt x="11" y="27"/>
                  </a:lnTo>
                  <a:lnTo>
                    <a:pt x="11" y="27"/>
                  </a:lnTo>
                  <a:lnTo>
                    <a:pt x="12" y="25"/>
                  </a:lnTo>
                  <a:lnTo>
                    <a:pt x="14" y="23"/>
                  </a:lnTo>
                  <a:lnTo>
                    <a:pt x="14" y="16"/>
                  </a:lnTo>
                  <a:lnTo>
                    <a:pt x="14" y="16"/>
                  </a:lnTo>
                  <a:lnTo>
                    <a:pt x="14" y="7"/>
                  </a:lnTo>
                  <a:lnTo>
                    <a:pt x="12" y="5"/>
                  </a:lnTo>
                  <a:lnTo>
                    <a:pt x="11" y="5"/>
                  </a:lnTo>
                  <a:lnTo>
                    <a:pt x="11"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7" name="Freeform 1083"/>
            <p:cNvSpPr>
              <a:spLocks/>
            </p:cNvSpPr>
            <p:nvPr/>
          </p:nvSpPr>
          <p:spPr bwMode="auto">
            <a:xfrm>
              <a:off x="10668000" y="1241425"/>
              <a:ext cx="11113" cy="25400"/>
            </a:xfrm>
            <a:custGeom>
              <a:avLst/>
              <a:gdLst>
                <a:gd name="T0" fmla="*/ 13 w 13"/>
                <a:gd name="T1" fmla="*/ 0 h 30"/>
                <a:gd name="T2" fmla="*/ 13 w 13"/>
                <a:gd name="T3" fmla="*/ 0 h 30"/>
                <a:gd name="T4" fmla="*/ 13 w 13"/>
                <a:gd name="T5" fmla="*/ 30 h 30"/>
                <a:gd name="T6" fmla="*/ 13 w 13"/>
                <a:gd name="T7" fmla="*/ 30 h 30"/>
                <a:gd name="T8" fmla="*/ 6 w 13"/>
                <a:gd name="T9" fmla="*/ 30 h 30"/>
                <a:gd name="T10" fmla="*/ 6 w 13"/>
                <a:gd name="T11" fmla="*/ 30 h 30"/>
                <a:gd name="T12" fmla="*/ 6 w 13"/>
                <a:gd name="T13" fmla="*/ 7 h 30"/>
                <a:gd name="T14" fmla="*/ 6 w 13"/>
                <a:gd name="T15" fmla="*/ 7 h 30"/>
                <a:gd name="T16" fmla="*/ 4 w 13"/>
                <a:gd name="T17" fmla="*/ 7 h 30"/>
                <a:gd name="T18" fmla="*/ 4 w 13"/>
                <a:gd name="T19" fmla="*/ 7 h 30"/>
                <a:gd name="T20" fmla="*/ 4 w 13"/>
                <a:gd name="T21" fmla="*/ 9 h 30"/>
                <a:gd name="T22" fmla="*/ 2 w 13"/>
                <a:gd name="T23" fmla="*/ 9 h 30"/>
                <a:gd name="T24" fmla="*/ 2 w 13"/>
                <a:gd name="T25" fmla="*/ 9 h 30"/>
                <a:gd name="T26" fmla="*/ 2 w 13"/>
                <a:gd name="T27" fmla="*/ 9 h 30"/>
                <a:gd name="T28" fmla="*/ 2 w 13"/>
                <a:gd name="T29" fmla="*/ 9 h 30"/>
                <a:gd name="T30" fmla="*/ 0 w 13"/>
                <a:gd name="T31" fmla="*/ 9 h 30"/>
                <a:gd name="T32" fmla="*/ 0 w 13"/>
                <a:gd name="T33" fmla="*/ 9 h 30"/>
                <a:gd name="T34" fmla="*/ 0 w 13"/>
                <a:gd name="T35" fmla="*/ 3 h 30"/>
                <a:gd name="T36" fmla="*/ 0 w 13"/>
                <a:gd name="T37" fmla="*/ 3 h 30"/>
                <a:gd name="T38" fmla="*/ 4 w 13"/>
                <a:gd name="T39" fmla="*/ 1 h 30"/>
                <a:gd name="T40" fmla="*/ 4 w 13"/>
                <a:gd name="T41" fmla="*/ 1 h 30"/>
                <a:gd name="T42" fmla="*/ 8 w 13"/>
                <a:gd name="T43" fmla="*/ 0 h 30"/>
                <a:gd name="T44" fmla="*/ 13 w 13"/>
                <a:gd name="T4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0">
                  <a:moveTo>
                    <a:pt x="13" y="0"/>
                  </a:moveTo>
                  <a:lnTo>
                    <a:pt x="13" y="0"/>
                  </a:lnTo>
                  <a:lnTo>
                    <a:pt x="13" y="30"/>
                  </a:lnTo>
                  <a:lnTo>
                    <a:pt x="13" y="30"/>
                  </a:lnTo>
                  <a:lnTo>
                    <a:pt x="6" y="30"/>
                  </a:lnTo>
                  <a:lnTo>
                    <a:pt x="6" y="30"/>
                  </a:lnTo>
                  <a:lnTo>
                    <a:pt x="6" y="7"/>
                  </a:lnTo>
                  <a:lnTo>
                    <a:pt x="6" y="7"/>
                  </a:lnTo>
                  <a:lnTo>
                    <a:pt x="4" y="7"/>
                  </a:lnTo>
                  <a:lnTo>
                    <a:pt x="4" y="7"/>
                  </a:lnTo>
                  <a:lnTo>
                    <a:pt x="4" y="9"/>
                  </a:lnTo>
                  <a:lnTo>
                    <a:pt x="2" y="9"/>
                  </a:lnTo>
                  <a:lnTo>
                    <a:pt x="2" y="9"/>
                  </a:lnTo>
                  <a:lnTo>
                    <a:pt x="2" y="9"/>
                  </a:lnTo>
                  <a:lnTo>
                    <a:pt x="2" y="9"/>
                  </a:lnTo>
                  <a:lnTo>
                    <a:pt x="0" y="9"/>
                  </a:lnTo>
                  <a:lnTo>
                    <a:pt x="0" y="9"/>
                  </a:lnTo>
                  <a:lnTo>
                    <a:pt x="0" y="3"/>
                  </a:lnTo>
                  <a:lnTo>
                    <a:pt x="0" y="3"/>
                  </a:lnTo>
                  <a:lnTo>
                    <a:pt x="4" y="1"/>
                  </a:lnTo>
                  <a:lnTo>
                    <a:pt x="4" y="1"/>
                  </a:lnTo>
                  <a:lnTo>
                    <a:pt x="8" y="0"/>
                  </a:ln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8" name="Freeform 1084"/>
            <p:cNvSpPr>
              <a:spLocks noEditPoints="1"/>
            </p:cNvSpPr>
            <p:nvPr/>
          </p:nvSpPr>
          <p:spPr bwMode="auto">
            <a:xfrm>
              <a:off x="10683875" y="1241425"/>
              <a:ext cx="19050" cy="25400"/>
            </a:xfrm>
            <a:custGeom>
              <a:avLst/>
              <a:gdLst>
                <a:gd name="T0" fmla="*/ 13 w 24"/>
                <a:gd name="T1" fmla="*/ 32 h 32"/>
                <a:gd name="T2" fmla="*/ 13 w 24"/>
                <a:gd name="T3" fmla="*/ 32 h 32"/>
                <a:gd name="T4" fmla="*/ 7 w 24"/>
                <a:gd name="T5" fmla="*/ 30 h 32"/>
                <a:gd name="T6" fmla="*/ 4 w 24"/>
                <a:gd name="T7" fmla="*/ 28 h 32"/>
                <a:gd name="T8" fmla="*/ 2 w 24"/>
                <a:gd name="T9" fmla="*/ 23 h 32"/>
                <a:gd name="T10" fmla="*/ 0 w 24"/>
                <a:gd name="T11" fmla="*/ 16 h 32"/>
                <a:gd name="T12" fmla="*/ 0 w 24"/>
                <a:gd name="T13" fmla="*/ 16 h 32"/>
                <a:gd name="T14" fmla="*/ 2 w 24"/>
                <a:gd name="T15" fmla="*/ 9 h 32"/>
                <a:gd name="T16" fmla="*/ 6 w 24"/>
                <a:gd name="T17" fmla="*/ 3 h 32"/>
                <a:gd name="T18" fmla="*/ 6 w 24"/>
                <a:gd name="T19" fmla="*/ 3 h 32"/>
                <a:gd name="T20" fmla="*/ 7 w 24"/>
                <a:gd name="T21" fmla="*/ 0 h 32"/>
                <a:gd name="T22" fmla="*/ 13 w 24"/>
                <a:gd name="T23" fmla="*/ 0 h 32"/>
                <a:gd name="T24" fmla="*/ 13 w 24"/>
                <a:gd name="T25" fmla="*/ 0 h 32"/>
                <a:gd name="T26" fmla="*/ 18 w 24"/>
                <a:gd name="T27" fmla="*/ 0 h 32"/>
                <a:gd name="T28" fmla="*/ 20 w 24"/>
                <a:gd name="T29" fmla="*/ 3 h 32"/>
                <a:gd name="T30" fmla="*/ 22 w 24"/>
                <a:gd name="T31" fmla="*/ 9 h 32"/>
                <a:gd name="T32" fmla="*/ 24 w 24"/>
                <a:gd name="T33" fmla="*/ 16 h 32"/>
                <a:gd name="T34" fmla="*/ 24 w 24"/>
                <a:gd name="T35" fmla="*/ 16 h 32"/>
                <a:gd name="T36" fmla="*/ 22 w 24"/>
                <a:gd name="T37" fmla="*/ 21 h 32"/>
                <a:gd name="T38" fmla="*/ 20 w 24"/>
                <a:gd name="T39" fmla="*/ 27 h 32"/>
                <a:gd name="T40" fmla="*/ 20 w 24"/>
                <a:gd name="T41" fmla="*/ 27 h 32"/>
                <a:gd name="T42" fmla="*/ 16 w 24"/>
                <a:gd name="T43" fmla="*/ 30 h 32"/>
                <a:gd name="T44" fmla="*/ 13 w 24"/>
                <a:gd name="T45" fmla="*/ 32 h 32"/>
                <a:gd name="T46" fmla="*/ 13 w 24"/>
                <a:gd name="T47" fmla="*/ 32 h 32"/>
                <a:gd name="T48" fmla="*/ 13 w 24"/>
                <a:gd name="T49" fmla="*/ 5 h 32"/>
                <a:gd name="T50" fmla="*/ 13 w 24"/>
                <a:gd name="T51" fmla="*/ 5 h 32"/>
                <a:gd name="T52" fmla="*/ 11 w 24"/>
                <a:gd name="T53" fmla="*/ 5 h 32"/>
                <a:gd name="T54" fmla="*/ 9 w 24"/>
                <a:gd name="T55" fmla="*/ 7 h 32"/>
                <a:gd name="T56" fmla="*/ 9 w 24"/>
                <a:gd name="T57" fmla="*/ 16 h 32"/>
                <a:gd name="T58" fmla="*/ 9 w 24"/>
                <a:gd name="T59" fmla="*/ 16 h 32"/>
                <a:gd name="T60" fmla="*/ 9 w 24"/>
                <a:gd name="T61" fmla="*/ 23 h 32"/>
                <a:gd name="T62" fmla="*/ 11 w 24"/>
                <a:gd name="T63" fmla="*/ 25 h 32"/>
                <a:gd name="T64" fmla="*/ 13 w 24"/>
                <a:gd name="T65" fmla="*/ 27 h 32"/>
                <a:gd name="T66" fmla="*/ 13 w 24"/>
                <a:gd name="T67" fmla="*/ 27 h 32"/>
                <a:gd name="T68" fmla="*/ 15 w 24"/>
                <a:gd name="T69" fmla="*/ 25 h 32"/>
                <a:gd name="T70" fmla="*/ 16 w 24"/>
                <a:gd name="T71" fmla="*/ 23 h 32"/>
                <a:gd name="T72" fmla="*/ 16 w 24"/>
                <a:gd name="T73" fmla="*/ 16 h 32"/>
                <a:gd name="T74" fmla="*/ 16 w 24"/>
                <a:gd name="T75" fmla="*/ 16 h 32"/>
                <a:gd name="T76" fmla="*/ 16 w 24"/>
                <a:gd name="T77" fmla="*/ 7 h 32"/>
                <a:gd name="T78" fmla="*/ 15 w 24"/>
                <a:gd name="T79" fmla="*/ 5 h 32"/>
                <a:gd name="T80" fmla="*/ 13 w 24"/>
                <a:gd name="T81" fmla="*/ 5 h 32"/>
                <a:gd name="T82" fmla="*/ 13 w 24"/>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32">
                  <a:moveTo>
                    <a:pt x="13" y="32"/>
                  </a:moveTo>
                  <a:lnTo>
                    <a:pt x="13" y="32"/>
                  </a:lnTo>
                  <a:lnTo>
                    <a:pt x="7" y="30"/>
                  </a:lnTo>
                  <a:lnTo>
                    <a:pt x="4" y="28"/>
                  </a:lnTo>
                  <a:lnTo>
                    <a:pt x="2" y="23"/>
                  </a:lnTo>
                  <a:lnTo>
                    <a:pt x="0" y="16"/>
                  </a:lnTo>
                  <a:lnTo>
                    <a:pt x="0" y="16"/>
                  </a:lnTo>
                  <a:lnTo>
                    <a:pt x="2" y="9"/>
                  </a:lnTo>
                  <a:lnTo>
                    <a:pt x="6" y="3"/>
                  </a:lnTo>
                  <a:lnTo>
                    <a:pt x="6" y="3"/>
                  </a:lnTo>
                  <a:lnTo>
                    <a:pt x="7" y="0"/>
                  </a:lnTo>
                  <a:lnTo>
                    <a:pt x="13" y="0"/>
                  </a:lnTo>
                  <a:lnTo>
                    <a:pt x="13" y="0"/>
                  </a:lnTo>
                  <a:lnTo>
                    <a:pt x="18" y="0"/>
                  </a:lnTo>
                  <a:lnTo>
                    <a:pt x="20" y="3"/>
                  </a:lnTo>
                  <a:lnTo>
                    <a:pt x="22" y="9"/>
                  </a:lnTo>
                  <a:lnTo>
                    <a:pt x="24" y="16"/>
                  </a:lnTo>
                  <a:lnTo>
                    <a:pt x="24" y="16"/>
                  </a:lnTo>
                  <a:lnTo>
                    <a:pt x="22" y="21"/>
                  </a:lnTo>
                  <a:lnTo>
                    <a:pt x="20" y="27"/>
                  </a:lnTo>
                  <a:lnTo>
                    <a:pt x="20" y="27"/>
                  </a:lnTo>
                  <a:lnTo>
                    <a:pt x="16" y="30"/>
                  </a:lnTo>
                  <a:lnTo>
                    <a:pt x="13" y="32"/>
                  </a:lnTo>
                  <a:lnTo>
                    <a:pt x="13" y="32"/>
                  </a:lnTo>
                  <a:close/>
                  <a:moveTo>
                    <a:pt x="13" y="5"/>
                  </a:moveTo>
                  <a:lnTo>
                    <a:pt x="13" y="5"/>
                  </a:lnTo>
                  <a:lnTo>
                    <a:pt x="11" y="5"/>
                  </a:lnTo>
                  <a:lnTo>
                    <a:pt x="9" y="7"/>
                  </a:lnTo>
                  <a:lnTo>
                    <a:pt x="9" y="16"/>
                  </a:lnTo>
                  <a:lnTo>
                    <a:pt x="9" y="16"/>
                  </a:lnTo>
                  <a:lnTo>
                    <a:pt x="9" y="23"/>
                  </a:lnTo>
                  <a:lnTo>
                    <a:pt x="11" y="25"/>
                  </a:lnTo>
                  <a:lnTo>
                    <a:pt x="13" y="27"/>
                  </a:lnTo>
                  <a:lnTo>
                    <a:pt x="13" y="27"/>
                  </a:lnTo>
                  <a:lnTo>
                    <a:pt x="15" y="25"/>
                  </a:lnTo>
                  <a:lnTo>
                    <a:pt x="16" y="23"/>
                  </a:lnTo>
                  <a:lnTo>
                    <a:pt x="16" y="16"/>
                  </a:lnTo>
                  <a:lnTo>
                    <a:pt x="16" y="16"/>
                  </a:lnTo>
                  <a:lnTo>
                    <a:pt x="16"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9" name="Freeform 1085"/>
            <p:cNvSpPr>
              <a:spLocks noEditPoints="1"/>
            </p:cNvSpPr>
            <p:nvPr/>
          </p:nvSpPr>
          <p:spPr bwMode="auto">
            <a:xfrm>
              <a:off x="10644187"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0" name="Freeform 1086"/>
            <p:cNvSpPr>
              <a:spLocks noEditPoints="1"/>
            </p:cNvSpPr>
            <p:nvPr/>
          </p:nvSpPr>
          <p:spPr bwMode="auto">
            <a:xfrm>
              <a:off x="10664825"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1" name="Freeform 1087"/>
            <p:cNvSpPr>
              <a:spLocks/>
            </p:cNvSpPr>
            <p:nvPr/>
          </p:nvSpPr>
          <p:spPr bwMode="auto">
            <a:xfrm>
              <a:off x="10688637" y="127635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9 h 32"/>
                <a:gd name="T22" fmla="*/ 1 w 12"/>
                <a:gd name="T23" fmla="*/ 10 h 32"/>
                <a:gd name="T24" fmla="*/ 1 w 12"/>
                <a:gd name="T25" fmla="*/ 10 h 32"/>
                <a:gd name="T26" fmla="*/ 0 w 12"/>
                <a:gd name="T27" fmla="*/ 10 h 32"/>
                <a:gd name="T28" fmla="*/ 0 w 12"/>
                <a:gd name="T29" fmla="*/ 10 h 32"/>
                <a:gd name="T30" fmla="*/ 0 w 12"/>
                <a:gd name="T31" fmla="*/ 5 h 32"/>
                <a:gd name="T32" fmla="*/ 0 w 12"/>
                <a:gd name="T33" fmla="*/ 5 h 32"/>
                <a:gd name="T34" fmla="*/ 3 w 12"/>
                <a:gd name="T35" fmla="*/ 3 h 32"/>
                <a:gd name="T36" fmla="*/ 3 w 12"/>
                <a:gd name="T37" fmla="*/ 3 h 32"/>
                <a:gd name="T38" fmla="*/ 9 w 12"/>
                <a:gd name="T39" fmla="*/ 0 h 32"/>
                <a:gd name="T40" fmla="*/ 12 w 12"/>
                <a:gd name="T4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9"/>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2" name="Freeform 1088"/>
            <p:cNvSpPr>
              <a:spLocks/>
            </p:cNvSpPr>
            <p:nvPr/>
          </p:nvSpPr>
          <p:spPr bwMode="auto">
            <a:xfrm>
              <a:off x="10729912" y="1206500"/>
              <a:ext cx="9525" cy="25400"/>
            </a:xfrm>
            <a:custGeom>
              <a:avLst/>
              <a:gdLst>
                <a:gd name="T0" fmla="*/ 12 w 12"/>
                <a:gd name="T1" fmla="*/ 0 h 32"/>
                <a:gd name="T2" fmla="*/ 12 w 12"/>
                <a:gd name="T3" fmla="*/ 0 h 32"/>
                <a:gd name="T4" fmla="*/ 12 w 12"/>
                <a:gd name="T5" fmla="*/ 32 h 32"/>
                <a:gd name="T6" fmla="*/ 12 w 12"/>
                <a:gd name="T7" fmla="*/ 32 h 32"/>
                <a:gd name="T8" fmla="*/ 7 w 12"/>
                <a:gd name="T9" fmla="*/ 32 h 32"/>
                <a:gd name="T10" fmla="*/ 7 w 12"/>
                <a:gd name="T11" fmla="*/ 32 h 32"/>
                <a:gd name="T12" fmla="*/ 7 w 12"/>
                <a:gd name="T13" fmla="*/ 9 h 32"/>
                <a:gd name="T14" fmla="*/ 7 w 12"/>
                <a:gd name="T15" fmla="*/ 9 h 32"/>
                <a:gd name="T16" fmla="*/ 5 w 12"/>
                <a:gd name="T17" fmla="*/ 9 h 32"/>
                <a:gd name="T18" fmla="*/ 5 w 12"/>
                <a:gd name="T19" fmla="*/ 9 h 32"/>
                <a:gd name="T20" fmla="*/ 3 w 12"/>
                <a:gd name="T21" fmla="*/ 10 h 32"/>
                <a:gd name="T22" fmla="*/ 3 w 12"/>
                <a:gd name="T23" fmla="*/ 10 h 32"/>
                <a:gd name="T24" fmla="*/ 2 w 12"/>
                <a:gd name="T25" fmla="*/ 10 h 32"/>
                <a:gd name="T26" fmla="*/ 2 w 12"/>
                <a:gd name="T27" fmla="*/ 10 h 32"/>
                <a:gd name="T28" fmla="*/ 0 w 12"/>
                <a:gd name="T29" fmla="*/ 10 h 32"/>
                <a:gd name="T30" fmla="*/ 0 w 12"/>
                <a:gd name="T31" fmla="*/ 10 h 32"/>
                <a:gd name="T32" fmla="*/ 0 w 12"/>
                <a:gd name="T33" fmla="*/ 5 h 32"/>
                <a:gd name="T34" fmla="*/ 0 w 12"/>
                <a:gd name="T35" fmla="*/ 5 h 32"/>
                <a:gd name="T36" fmla="*/ 5 w 12"/>
                <a:gd name="T37" fmla="*/ 3 h 32"/>
                <a:gd name="T38" fmla="*/ 5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7" y="32"/>
                  </a:lnTo>
                  <a:lnTo>
                    <a:pt x="7" y="32"/>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3" name="Freeform 1089"/>
            <p:cNvSpPr>
              <a:spLocks noEditPoints="1"/>
            </p:cNvSpPr>
            <p:nvPr/>
          </p:nvSpPr>
          <p:spPr bwMode="auto">
            <a:xfrm>
              <a:off x="10726737" y="1241425"/>
              <a:ext cx="17463" cy="25400"/>
            </a:xfrm>
            <a:custGeom>
              <a:avLst/>
              <a:gdLst>
                <a:gd name="T0" fmla="*/ 11 w 22"/>
                <a:gd name="T1" fmla="*/ 32 h 32"/>
                <a:gd name="T2" fmla="*/ 11 w 22"/>
                <a:gd name="T3" fmla="*/ 32 h 32"/>
                <a:gd name="T4" fmla="*/ 6 w 22"/>
                <a:gd name="T5" fmla="*/ 30 h 32"/>
                <a:gd name="T6" fmla="*/ 4 w 22"/>
                <a:gd name="T7" fmla="*/ 28 h 32"/>
                <a:gd name="T8" fmla="*/ 2 w 22"/>
                <a:gd name="T9" fmla="*/ 23 h 32"/>
                <a:gd name="T10" fmla="*/ 0 w 22"/>
                <a:gd name="T11" fmla="*/ 16 h 32"/>
                <a:gd name="T12" fmla="*/ 0 w 22"/>
                <a:gd name="T13" fmla="*/ 16 h 32"/>
                <a:gd name="T14" fmla="*/ 2 w 22"/>
                <a:gd name="T15" fmla="*/ 9 h 32"/>
                <a:gd name="T16" fmla="*/ 4 w 22"/>
                <a:gd name="T17" fmla="*/ 3 h 32"/>
                <a:gd name="T18" fmla="*/ 4 w 22"/>
                <a:gd name="T19" fmla="*/ 3 h 32"/>
                <a:gd name="T20" fmla="*/ 7 w 22"/>
                <a:gd name="T21" fmla="*/ 0 h 32"/>
                <a:gd name="T22" fmla="*/ 13 w 22"/>
                <a:gd name="T23" fmla="*/ 0 h 32"/>
                <a:gd name="T24" fmla="*/ 13 w 22"/>
                <a:gd name="T25" fmla="*/ 0 h 32"/>
                <a:gd name="T26" fmla="*/ 16 w 22"/>
                <a:gd name="T27" fmla="*/ 0 h 32"/>
                <a:gd name="T28" fmla="*/ 20 w 22"/>
                <a:gd name="T29" fmla="*/ 3 h 32"/>
                <a:gd name="T30" fmla="*/ 22 w 22"/>
                <a:gd name="T31" fmla="*/ 9 h 32"/>
                <a:gd name="T32" fmla="*/ 22 w 22"/>
                <a:gd name="T33" fmla="*/ 16 h 32"/>
                <a:gd name="T34" fmla="*/ 22 w 22"/>
                <a:gd name="T35" fmla="*/ 16 h 32"/>
                <a:gd name="T36" fmla="*/ 22 w 22"/>
                <a:gd name="T37" fmla="*/ 21 h 32"/>
                <a:gd name="T38" fmla="*/ 20 w 22"/>
                <a:gd name="T39" fmla="*/ 27 h 32"/>
                <a:gd name="T40" fmla="*/ 20 w 22"/>
                <a:gd name="T41" fmla="*/ 27 h 32"/>
                <a:gd name="T42" fmla="*/ 16 w 22"/>
                <a:gd name="T43" fmla="*/ 30 h 32"/>
                <a:gd name="T44" fmla="*/ 11 w 22"/>
                <a:gd name="T45" fmla="*/ 32 h 32"/>
                <a:gd name="T46" fmla="*/ 11 w 22"/>
                <a:gd name="T47" fmla="*/ 32 h 32"/>
                <a:gd name="T48" fmla="*/ 13 w 22"/>
                <a:gd name="T49" fmla="*/ 5 h 32"/>
                <a:gd name="T50" fmla="*/ 13 w 22"/>
                <a:gd name="T51" fmla="*/ 5 h 32"/>
                <a:gd name="T52" fmla="*/ 9 w 22"/>
                <a:gd name="T53" fmla="*/ 5 h 32"/>
                <a:gd name="T54" fmla="*/ 9 w 22"/>
                <a:gd name="T55" fmla="*/ 7 h 32"/>
                <a:gd name="T56" fmla="*/ 7 w 22"/>
                <a:gd name="T57" fmla="*/ 16 h 32"/>
                <a:gd name="T58" fmla="*/ 7 w 22"/>
                <a:gd name="T59" fmla="*/ 16 h 32"/>
                <a:gd name="T60" fmla="*/ 9 w 22"/>
                <a:gd name="T61" fmla="*/ 23 h 32"/>
                <a:gd name="T62" fmla="*/ 9 w 22"/>
                <a:gd name="T63" fmla="*/ 25 h 32"/>
                <a:gd name="T64" fmla="*/ 13 w 22"/>
                <a:gd name="T65" fmla="*/ 27 h 32"/>
                <a:gd name="T66" fmla="*/ 13 w 22"/>
                <a:gd name="T67" fmla="*/ 27 h 32"/>
                <a:gd name="T68" fmla="*/ 15 w 22"/>
                <a:gd name="T69" fmla="*/ 25 h 32"/>
                <a:gd name="T70" fmla="*/ 15 w 22"/>
                <a:gd name="T71" fmla="*/ 23 h 32"/>
                <a:gd name="T72" fmla="*/ 16 w 22"/>
                <a:gd name="T73" fmla="*/ 16 h 32"/>
                <a:gd name="T74" fmla="*/ 16 w 22"/>
                <a:gd name="T75" fmla="*/ 16 h 32"/>
                <a:gd name="T76" fmla="*/ 15 w 22"/>
                <a:gd name="T77" fmla="*/ 7 h 32"/>
                <a:gd name="T78" fmla="*/ 15 w 22"/>
                <a:gd name="T79" fmla="*/ 5 h 32"/>
                <a:gd name="T80" fmla="*/ 13 w 22"/>
                <a:gd name="T81" fmla="*/ 5 h 32"/>
                <a:gd name="T82" fmla="*/ 13 w 22"/>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0"/>
                  </a:lnTo>
                  <a:lnTo>
                    <a:pt x="4" y="28"/>
                  </a:lnTo>
                  <a:lnTo>
                    <a:pt x="2" y="23"/>
                  </a:lnTo>
                  <a:lnTo>
                    <a:pt x="0" y="16"/>
                  </a:lnTo>
                  <a:lnTo>
                    <a:pt x="0" y="16"/>
                  </a:lnTo>
                  <a:lnTo>
                    <a:pt x="2" y="9"/>
                  </a:lnTo>
                  <a:lnTo>
                    <a:pt x="4" y="3"/>
                  </a:lnTo>
                  <a:lnTo>
                    <a:pt x="4" y="3"/>
                  </a:lnTo>
                  <a:lnTo>
                    <a:pt x="7" y="0"/>
                  </a:lnTo>
                  <a:lnTo>
                    <a:pt x="13" y="0"/>
                  </a:lnTo>
                  <a:lnTo>
                    <a:pt x="13" y="0"/>
                  </a:lnTo>
                  <a:lnTo>
                    <a:pt x="16" y="0"/>
                  </a:lnTo>
                  <a:lnTo>
                    <a:pt x="20" y="3"/>
                  </a:lnTo>
                  <a:lnTo>
                    <a:pt x="22" y="9"/>
                  </a:lnTo>
                  <a:lnTo>
                    <a:pt x="22" y="16"/>
                  </a:lnTo>
                  <a:lnTo>
                    <a:pt x="22" y="16"/>
                  </a:lnTo>
                  <a:lnTo>
                    <a:pt x="22" y="21"/>
                  </a:lnTo>
                  <a:lnTo>
                    <a:pt x="20" y="27"/>
                  </a:lnTo>
                  <a:lnTo>
                    <a:pt x="20" y="27"/>
                  </a:lnTo>
                  <a:lnTo>
                    <a:pt x="16" y="30"/>
                  </a:lnTo>
                  <a:lnTo>
                    <a:pt x="11" y="32"/>
                  </a:lnTo>
                  <a:lnTo>
                    <a:pt x="11" y="32"/>
                  </a:lnTo>
                  <a:close/>
                  <a:moveTo>
                    <a:pt x="13" y="5"/>
                  </a:moveTo>
                  <a:lnTo>
                    <a:pt x="13" y="5"/>
                  </a:lnTo>
                  <a:lnTo>
                    <a:pt x="9" y="5"/>
                  </a:lnTo>
                  <a:lnTo>
                    <a:pt x="9" y="7"/>
                  </a:lnTo>
                  <a:lnTo>
                    <a:pt x="7" y="16"/>
                  </a:lnTo>
                  <a:lnTo>
                    <a:pt x="7" y="16"/>
                  </a:lnTo>
                  <a:lnTo>
                    <a:pt x="9" y="23"/>
                  </a:lnTo>
                  <a:lnTo>
                    <a:pt x="9" y="25"/>
                  </a:lnTo>
                  <a:lnTo>
                    <a:pt x="13" y="27"/>
                  </a:lnTo>
                  <a:lnTo>
                    <a:pt x="13" y="27"/>
                  </a:lnTo>
                  <a:lnTo>
                    <a:pt x="15" y="25"/>
                  </a:lnTo>
                  <a:lnTo>
                    <a:pt x="15" y="23"/>
                  </a:lnTo>
                  <a:lnTo>
                    <a:pt x="16" y="16"/>
                  </a:lnTo>
                  <a:lnTo>
                    <a:pt x="16" y="16"/>
                  </a:lnTo>
                  <a:lnTo>
                    <a:pt x="15"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4" name="Freeform 1090"/>
            <p:cNvSpPr>
              <a:spLocks noEditPoints="1"/>
            </p:cNvSpPr>
            <p:nvPr/>
          </p:nvSpPr>
          <p:spPr bwMode="auto">
            <a:xfrm>
              <a:off x="10726737" y="1277938"/>
              <a:ext cx="17463" cy="23813"/>
            </a:xfrm>
            <a:custGeom>
              <a:avLst/>
              <a:gdLst>
                <a:gd name="T0" fmla="*/ 11 w 22"/>
                <a:gd name="T1" fmla="*/ 31 h 31"/>
                <a:gd name="T2" fmla="*/ 11 w 22"/>
                <a:gd name="T3" fmla="*/ 31 h 31"/>
                <a:gd name="T4" fmla="*/ 6 w 22"/>
                <a:gd name="T5" fmla="*/ 31 h 31"/>
                <a:gd name="T6" fmla="*/ 4 w 22"/>
                <a:gd name="T7" fmla="*/ 27 h 31"/>
                <a:gd name="T8" fmla="*/ 2 w 22"/>
                <a:gd name="T9" fmla="*/ 22 h 31"/>
                <a:gd name="T10" fmla="*/ 0 w 22"/>
                <a:gd name="T11" fmla="*/ 15 h 31"/>
                <a:gd name="T12" fmla="*/ 0 w 22"/>
                <a:gd name="T13" fmla="*/ 15 h 31"/>
                <a:gd name="T14" fmla="*/ 2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3 w 22"/>
                <a:gd name="T49" fmla="*/ 4 h 31"/>
                <a:gd name="T50" fmla="*/ 13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3 w 22"/>
                <a:gd name="T65" fmla="*/ 26 h 31"/>
                <a:gd name="T66" fmla="*/ 13 w 22"/>
                <a:gd name="T67" fmla="*/ 26 h 31"/>
                <a:gd name="T68" fmla="*/ 15 w 22"/>
                <a:gd name="T69" fmla="*/ 26 h 31"/>
                <a:gd name="T70" fmla="*/ 15 w 22"/>
                <a:gd name="T71" fmla="*/ 24 h 31"/>
                <a:gd name="T72" fmla="*/ 16 w 22"/>
                <a:gd name="T73" fmla="*/ 15 h 31"/>
                <a:gd name="T74" fmla="*/ 16 w 22"/>
                <a:gd name="T75" fmla="*/ 15 h 31"/>
                <a:gd name="T76" fmla="*/ 15 w 22"/>
                <a:gd name="T77" fmla="*/ 8 h 31"/>
                <a:gd name="T78" fmla="*/ 15 w 22"/>
                <a:gd name="T79" fmla="*/ 6 h 31"/>
                <a:gd name="T80" fmla="*/ 13 w 22"/>
                <a:gd name="T81" fmla="*/ 4 h 31"/>
                <a:gd name="T82" fmla="*/ 13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4" y="27"/>
                  </a:lnTo>
                  <a:lnTo>
                    <a:pt x="2" y="22"/>
                  </a:lnTo>
                  <a:lnTo>
                    <a:pt x="0" y="15"/>
                  </a:lnTo>
                  <a:lnTo>
                    <a:pt x="0" y="15"/>
                  </a:lnTo>
                  <a:lnTo>
                    <a:pt x="2"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3" y="4"/>
                  </a:moveTo>
                  <a:lnTo>
                    <a:pt x="13" y="4"/>
                  </a:lnTo>
                  <a:lnTo>
                    <a:pt x="9" y="6"/>
                  </a:lnTo>
                  <a:lnTo>
                    <a:pt x="9" y="8"/>
                  </a:lnTo>
                  <a:lnTo>
                    <a:pt x="7" y="15"/>
                  </a:lnTo>
                  <a:lnTo>
                    <a:pt x="7" y="15"/>
                  </a:lnTo>
                  <a:lnTo>
                    <a:pt x="9" y="24"/>
                  </a:lnTo>
                  <a:lnTo>
                    <a:pt x="9" y="26"/>
                  </a:lnTo>
                  <a:lnTo>
                    <a:pt x="13" y="26"/>
                  </a:lnTo>
                  <a:lnTo>
                    <a:pt x="13" y="26"/>
                  </a:lnTo>
                  <a:lnTo>
                    <a:pt x="15" y="26"/>
                  </a:lnTo>
                  <a:lnTo>
                    <a:pt x="15" y="24"/>
                  </a:lnTo>
                  <a:lnTo>
                    <a:pt x="16" y="15"/>
                  </a:lnTo>
                  <a:lnTo>
                    <a:pt x="16" y="15"/>
                  </a:lnTo>
                  <a:lnTo>
                    <a:pt x="15" y="8"/>
                  </a:lnTo>
                  <a:lnTo>
                    <a:pt x="15" y="6"/>
                  </a:lnTo>
                  <a:lnTo>
                    <a:pt x="13" y="4"/>
                  </a:lnTo>
                  <a:lnTo>
                    <a:pt x="13"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5" name="Freeform 1091"/>
            <p:cNvSpPr>
              <a:spLocks noEditPoints="1"/>
            </p:cNvSpPr>
            <p:nvPr/>
          </p:nvSpPr>
          <p:spPr bwMode="auto">
            <a:xfrm>
              <a:off x="10706100" y="1206500"/>
              <a:ext cx="15875" cy="25400"/>
            </a:xfrm>
            <a:custGeom>
              <a:avLst/>
              <a:gdLst>
                <a:gd name="T0" fmla="*/ 11 w 22"/>
                <a:gd name="T1" fmla="*/ 32 h 32"/>
                <a:gd name="T2" fmla="*/ 11 w 22"/>
                <a:gd name="T3" fmla="*/ 32 h 32"/>
                <a:gd name="T4" fmla="*/ 6 w 22"/>
                <a:gd name="T5" fmla="*/ 32 h 32"/>
                <a:gd name="T6" fmla="*/ 2 w 22"/>
                <a:gd name="T7" fmla="*/ 28 h 32"/>
                <a:gd name="T8" fmla="*/ 0 w 22"/>
                <a:gd name="T9" fmla="*/ 23 h 32"/>
                <a:gd name="T10" fmla="*/ 0 w 22"/>
                <a:gd name="T11" fmla="*/ 18 h 32"/>
                <a:gd name="T12" fmla="*/ 0 w 22"/>
                <a:gd name="T13" fmla="*/ 18 h 32"/>
                <a:gd name="T14" fmla="*/ 0 w 22"/>
                <a:gd name="T15" fmla="*/ 10 h 32"/>
                <a:gd name="T16" fmla="*/ 4 w 22"/>
                <a:gd name="T17" fmla="*/ 5 h 32"/>
                <a:gd name="T18" fmla="*/ 4 w 22"/>
                <a:gd name="T19" fmla="*/ 5 h 32"/>
                <a:gd name="T20" fmla="*/ 7 w 22"/>
                <a:gd name="T21" fmla="*/ 1 h 32"/>
                <a:gd name="T22" fmla="*/ 13 w 22"/>
                <a:gd name="T23" fmla="*/ 0 h 32"/>
                <a:gd name="T24" fmla="*/ 13 w 22"/>
                <a:gd name="T25" fmla="*/ 0 h 32"/>
                <a:gd name="T26" fmla="*/ 16 w 22"/>
                <a:gd name="T27" fmla="*/ 1 h 32"/>
                <a:gd name="T28" fmla="*/ 20 w 22"/>
                <a:gd name="T29" fmla="*/ 5 h 32"/>
                <a:gd name="T30" fmla="*/ 22 w 22"/>
                <a:gd name="T31" fmla="*/ 10 h 32"/>
                <a:gd name="T32" fmla="*/ 22 w 22"/>
                <a:gd name="T33" fmla="*/ 16 h 32"/>
                <a:gd name="T34" fmla="*/ 22 w 22"/>
                <a:gd name="T35" fmla="*/ 16 h 32"/>
                <a:gd name="T36" fmla="*/ 22 w 22"/>
                <a:gd name="T37" fmla="*/ 23 h 32"/>
                <a:gd name="T38" fmla="*/ 20 w 22"/>
                <a:gd name="T39" fmla="*/ 28 h 32"/>
                <a:gd name="T40" fmla="*/ 20 w 22"/>
                <a:gd name="T41" fmla="*/ 28 h 32"/>
                <a:gd name="T42" fmla="*/ 16 w 22"/>
                <a:gd name="T43" fmla="*/ 32 h 32"/>
                <a:gd name="T44" fmla="*/ 11 w 22"/>
                <a:gd name="T45" fmla="*/ 32 h 32"/>
                <a:gd name="T46" fmla="*/ 11 w 22"/>
                <a:gd name="T47" fmla="*/ 32 h 32"/>
                <a:gd name="T48" fmla="*/ 11 w 22"/>
                <a:gd name="T49" fmla="*/ 7 h 32"/>
                <a:gd name="T50" fmla="*/ 11 w 22"/>
                <a:gd name="T51" fmla="*/ 7 h 32"/>
                <a:gd name="T52" fmla="*/ 9 w 22"/>
                <a:gd name="T53" fmla="*/ 7 h 32"/>
                <a:gd name="T54" fmla="*/ 9 w 22"/>
                <a:gd name="T55" fmla="*/ 9 h 32"/>
                <a:gd name="T56" fmla="*/ 7 w 22"/>
                <a:gd name="T57" fmla="*/ 18 h 32"/>
                <a:gd name="T58" fmla="*/ 7 w 22"/>
                <a:gd name="T59" fmla="*/ 18 h 32"/>
                <a:gd name="T60" fmla="*/ 9 w 22"/>
                <a:gd name="T61" fmla="*/ 25 h 32"/>
                <a:gd name="T62" fmla="*/ 9 w 22"/>
                <a:gd name="T63" fmla="*/ 27 h 32"/>
                <a:gd name="T64" fmla="*/ 11 w 22"/>
                <a:gd name="T65" fmla="*/ 27 h 32"/>
                <a:gd name="T66" fmla="*/ 11 w 22"/>
                <a:gd name="T67" fmla="*/ 27 h 32"/>
                <a:gd name="T68" fmla="*/ 13 w 22"/>
                <a:gd name="T69" fmla="*/ 27 h 32"/>
                <a:gd name="T70" fmla="*/ 15 w 22"/>
                <a:gd name="T71" fmla="*/ 25 h 32"/>
                <a:gd name="T72" fmla="*/ 16 w 22"/>
                <a:gd name="T73" fmla="*/ 16 h 32"/>
                <a:gd name="T74" fmla="*/ 16 w 22"/>
                <a:gd name="T75" fmla="*/ 16 h 32"/>
                <a:gd name="T76" fmla="*/ 15 w 22"/>
                <a:gd name="T77" fmla="*/ 9 h 32"/>
                <a:gd name="T78" fmla="*/ 13 w 22"/>
                <a:gd name="T79" fmla="*/ 7 h 32"/>
                <a:gd name="T80" fmla="*/ 11 w 22"/>
                <a:gd name="T81" fmla="*/ 7 h 32"/>
                <a:gd name="T82" fmla="*/ 11 w 22"/>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2"/>
                  </a:lnTo>
                  <a:lnTo>
                    <a:pt x="2" y="28"/>
                  </a:lnTo>
                  <a:lnTo>
                    <a:pt x="0" y="23"/>
                  </a:lnTo>
                  <a:lnTo>
                    <a:pt x="0" y="18"/>
                  </a:lnTo>
                  <a:lnTo>
                    <a:pt x="0" y="18"/>
                  </a:lnTo>
                  <a:lnTo>
                    <a:pt x="0" y="10"/>
                  </a:lnTo>
                  <a:lnTo>
                    <a:pt x="4" y="5"/>
                  </a:lnTo>
                  <a:lnTo>
                    <a:pt x="4" y="5"/>
                  </a:lnTo>
                  <a:lnTo>
                    <a:pt x="7" y="1"/>
                  </a:lnTo>
                  <a:lnTo>
                    <a:pt x="13" y="0"/>
                  </a:lnTo>
                  <a:lnTo>
                    <a:pt x="13" y="0"/>
                  </a:lnTo>
                  <a:lnTo>
                    <a:pt x="16" y="1"/>
                  </a:lnTo>
                  <a:lnTo>
                    <a:pt x="20" y="5"/>
                  </a:lnTo>
                  <a:lnTo>
                    <a:pt x="22" y="10"/>
                  </a:lnTo>
                  <a:lnTo>
                    <a:pt x="22" y="16"/>
                  </a:lnTo>
                  <a:lnTo>
                    <a:pt x="22" y="16"/>
                  </a:lnTo>
                  <a:lnTo>
                    <a:pt x="22" y="23"/>
                  </a:lnTo>
                  <a:lnTo>
                    <a:pt x="20" y="28"/>
                  </a:lnTo>
                  <a:lnTo>
                    <a:pt x="20" y="28"/>
                  </a:lnTo>
                  <a:lnTo>
                    <a:pt x="16" y="32"/>
                  </a:lnTo>
                  <a:lnTo>
                    <a:pt x="11" y="32"/>
                  </a:lnTo>
                  <a:lnTo>
                    <a:pt x="11" y="32"/>
                  </a:lnTo>
                  <a:close/>
                  <a:moveTo>
                    <a:pt x="11" y="7"/>
                  </a:moveTo>
                  <a:lnTo>
                    <a:pt x="11" y="7"/>
                  </a:lnTo>
                  <a:lnTo>
                    <a:pt x="9" y="7"/>
                  </a:lnTo>
                  <a:lnTo>
                    <a:pt x="9" y="9"/>
                  </a:lnTo>
                  <a:lnTo>
                    <a:pt x="7" y="18"/>
                  </a:lnTo>
                  <a:lnTo>
                    <a:pt x="7" y="18"/>
                  </a:lnTo>
                  <a:lnTo>
                    <a:pt x="9" y="25"/>
                  </a:lnTo>
                  <a:lnTo>
                    <a:pt x="9" y="27"/>
                  </a:lnTo>
                  <a:lnTo>
                    <a:pt x="11" y="27"/>
                  </a:lnTo>
                  <a:lnTo>
                    <a:pt x="11" y="27"/>
                  </a:lnTo>
                  <a:lnTo>
                    <a:pt x="13" y="27"/>
                  </a:lnTo>
                  <a:lnTo>
                    <a:pt x="15" y="25"/>
                  </a:lnTo>
                  <a:lnTo>
                    <a:pt x="16" y="16"/>
                  </a:lnTo>
                  <a:lnTo>
                    <a:pt x="16" y="16"/>
                  </a:lnTo>
                  <a:lnTo>
                    <a:pt x="15" y="9"/>
                  </a:lnTo>
                  <a:lnTo>
                    <a:pt x="13"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6" name="Freeform 1092"/>
            <p:cNvSpPr>
              <a:spLocks/>
            </p:cNvSpPr>
            <p:nvPr/>
          </p:nvSpPr>
          <p:spPr bwMode="auto">
            <a:xfrm>
              <a:off x="10707687" y="1241425"/>
              <a:ext cx="11113" cy="25400"/>
            </a:xfrm>
            <a:custGeom>
              <a:avLst/>
              <a:gdLst>
                <a:gd name="T0" fmla="*/ 12 w 12"/>
                <a:gd name="T1" fmla="*/ 0 h 30"/>
                <a:gd name="T2" fmla="*/ 12 w 12"/>
                <a:gd name="T3" fmla="*/ 0 h 30"/>
                <a:gd name="T4" fmla="*/ 12 w 12"/>
                <a:gd name="T5" fmla="*/ 30 h 30"/>
                <a:gd name="T6" fmla="*/ 12 w 12"/>
                <a:gd name="T7" fmla="*/ 30 h 30"/>
                <a:gd name="T8" fmla="*/ 7 w 12"/>
                <a:gd name="T9" fmla="*/ 30 h 30"/>
                <a:gd name="T10" fmla="*/ 7 w 12"/>
                <a:gd name="T11" fmla="*/ 30 h 30"/>
                <a:gd name="T12" fmla="*/ 7 w 12"/>
                <a:gd name="T13" fmla="*/ 7 h 30"/>
                <a:gd name="T14" fmla="*/ 7 w 12"/>
                <a:gd name="T15" fmla="*/ 7 h 30"/>
                <a:gd name="T16" fmla="*/ 5 w 12"/>
                <a:gd name="T17" fmla="*/ 7 h 30"/>
                <a:gd name="T18" fmla="*/ 5 w 12"/>
                <a:gd name="T19" fmla="*/ 7 h 30"/>
                <a:gd name="T20" fmla="*/ 3 w 12"/>
                <a:gd name="T21" fmla="*/ 9 h 30"/>
                <a:gd name="T22" fmla="*/ 3 w 12"/>
                <a:gd name="T23" fmla="*/ 9 h 30"/>
                <a:gd name="T24" fmla="*/ 2 w 12"/>
                <a:gd name="T25" fmla="*/ 9 h 30"/>
                <a:gd name="T26" fmla="*/ 2 w 12"/>
                <a:gd name="T27" fmla="*/ 9 h 30"/>
                <a:gd name="T28" fmla="*/ 0 w 12"/>
                <a:gd name="T29" fmla="*/ 9 h 30"/>
                <a:gd name="T30" fmla="*/ 0 w 12"/>
                <a:gd name="T31" fmla="*/ 9 h 30"/>
                <a:gd name="T32" fmla="*/ 0 w 12"/>
                <a:gd name="T33" fmla="*/ 3 h 30"/>
                <a:gd name="T34" fmla="*/ 0 w 12"/>
                <a:gd name="T35" fmla="*/ 3 h 30"/>
                <a:gd name="T36" fmla="*/ 5 w 12"/>
                <a:gd name="T37" fmla="*/ 1 h 30"/>
                <a:gd name="T38" fmla="*/ 5 w 12"/>
                <a:gd name="T39" fmla="*/ 1 h 30"/>
                <a:gd name="T40" fmla="*/ 9 w 12"/>
                <a:gd name="T41" fmla="*/ 0 h 30"/>
                <a:gd name="T42" fmla="*/ 12 w 12"/>
                <a:gd name="T4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0">
                  <a:moveTo>
                    <a:pt x="12" y="0"/>
                  </a:moveTo>
                  <a:lnTo>
                    <a:pt x="12" y="0"/>
                  </a:lnTo>
                  <a:lnTo>
                    <a:pt x="12" y="30"/>
                  </a:lnTo>
                  <a:lnTo>
                    <a:pt x="12" y="30"/>
                  </a:lnTo>
                  <a:lnTo>
                    <a:pt x="7" y="30"/>
                  </a:lnTo>
                  <a:lnTo>
                    <a:pt x="7" y="30"/>
                  </a:lnTo>
                  <a:lnTo>
                    <a:pt x="7" y="7"/>
                  </a:lnTo>
                  <a:lnTo>
                    <a:pt x="7" y="7"/>
                  </a:lnTo>
                  <a:lnTo>
                    <a:pt x="5" y="7"/>
                  </a:lnTo>
                  <a:lnTo>
                    <a:pt x="5" y="7"/>
                  </a:lnTo>
                  <a:lnTo>
                    <a:pt x="3" y="9"/>
                  </a:lnTo>
                  <a:lnTo>
                    <a:pt x="3" y="9"/>
                  </a:lnTo>
                  <a:lnTo>
                    <a:pt x="2" y="9"/>
                  </a:lnTo>
                  <a:lnTo>
                    <a:pt x="2" y="9"/>
                  </a:lnTo>
                  <a:lnTo>
                    <a:pt x="0" y="9"/>
                  </a:lnTo>
                  <a:lnTo>
                    <a:pt x="0" y="9"/>
                  </a:lnTo>
                  <a:lnTo>
                    <a:pt x="0" y="3"/>
                  </a:lnTo>
                  <a:lnTo>
                    <a:pt x="0" y="3"/>
                  </a:lnTo>
                  <a:lnTo>
                    <a:pt x="5" y="1"/>
                  </a:lnTo>
                  <a:lnTo>
                    <a:pt x="5" y="1"/>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7" name="Freeform 1093"/>
            <p:cNvSpPr>
              <a:spLocks noEditPoints="1"/>
            </p:cNvSpPr>
            <p:nvPr/>
          </p:nvSpPr>
          <p:spPr bwMode="auto">
            <a:xfrm>
              <a:off x="10706100" y="1277938"/>
              <a:ext cx="15875" cy="23813"/>
            </a:xfrm>
            <a:custGeom>
              <a:avLst/>
              <a:gdLst>
                <a:gd name="T0" fmla="*/ 11 w 22"/>
                <a:gd name="T1" fmla="*/ 31 h 31"/>
                <a:gd name="T2" fmla="*/ 11 w 22"/>
                <a:gd name="T3" fmla="*/ 31 h 31"/>
                <a:gd name="T4" fmla="*/ 6 w 22"/>
                <a:gd name="T5" fmla="*/ 31 h 31"/>
                <a:gd name="T6" fmla="*/ 2 w 22"/>
                <a:gd name="T7" fmla="*/ 27 h 31"/>
                <a:gd name="T8" fmla="*/ 0 w 22"/>
                <a:gd name="T9" fmla="*/ 22 h 31"/>
                <a:gd name="T10" fmla="*/ 0 w 22"/>
                <a:gd name="T11" fmla="*/ 15 h 31"/>
                <a:gd name="T12" fmla="*/ 0 w 22"/>
                <a:gd name="T13" fmla="*/ 15 h 31"/>
                <a:gd name="T14" fmla="*/ 0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1 w 22"/>
                <a:gd name="T49" fmla="*/ 4 h 31"/>
                <a:gd name="T50" fmla="*/ 11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1 w 22"/>
                <a:gd name="T65" fmla="*/ 26 h 31"/>
                <a:gd name="T66" fmla="*/ 11 w 22"/>
                <a:gd name="T67" fmla="*/ 26 h 31"/>
                <a:gd name="T68" fmla="*/ 13 w 22"/>
                <a:gd name="T69" fmla="*/ 26 h 31"/>
                <a:gd name="T70" fmla="*/ 15 w 22"/>
                <a:gd name="T71" fmla="*/ 24 h 31"/>
                <a:gd name="T72" fmla="*/ 16 w 22"/>
                <a:gd name="T73" fmla="*/ 15 h 31"/>
                <a:gd name="T74" fmla="*/ 16 w 22"/>
                <a:gd name="T75" fmla="*/ 15 h 31"/>
                <a:gd name="T76" fmla="*/ 15 w 22"/>
                <a:gd name="T77" fmla="*/ 8 h 31"/>
                <a:gd name="T78" fmla="*/ 13 w 22"/>
                <a:gd name="T79" fmla="*/ 6 h 31"/>
                <a:gd name="T80" fmla="*/ 11 w 22"/>
                <a:gd name="T81" fmla="*/ 4 h 31"/>
                <a:gd name="T82" fmla="*/ 11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2" y="27"/>
                  </a:lnTo>
                  <a:lnTo>
                    <a:pt x="0" y="22"/>
                  </a:lnTo>
                  <a:lnTo>
                    <a:pt x="0" y="15"/>
                  </a:lnTo>
                  <a:lnTo>
                    <a:pt x="0" y="15"/>
                  </a:lnTo>
                  <a:lnTo>
                    <a:pt x="0"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1" y="4"/>
                  </a:moveTo>
                  <a:lnTo>
                    <a:pt x="11" y="4"/>
                  </a:lnTo>
                  <a:lnTo>
                    <a:pt x="9" y="6"/>
                  </a:lnTo>
                  <a:lnTo>
                    <a:pt x="9" y="8"/>
                  </a:lnTo>
                  <a:lnTo>
                    <a:pt x="7" y="15"/>
                  </a:lnTo>
                  <a:lnTo>
                    <a:pt x="7" y="15"/>
                  </a:lnTo>
                  <a:lnTo>
                    <a:pt x="9" y="24"/>
                  </a:lnTo>
                  <a:lnTo>
                    <a:pt x="9" y="26"/>
                  </a:lnTo>
                  <a:lnTo>
                    <a:pt x="11" y="26"/>
                  </a:lnTo>
                  <a:lnTo>
                    <a:pt x="11" y="26"/>
                  </a:lnTo>
                  <a:lnTo>
                    <a:pt x="13" y="26"/>
                  </a:lnTo>
                  <a:lnTo>
                    <a:pt x="15" y="24"/>
                  </a:lnTo>
                  <a:lnTo>
                    <a:pt x="16" y="15"/>
                  </a:lnTo>
                  <a:lnTo>
                    <a:pt x="16" y="15"/>
                  </a:lnTo>
                  <a:lnTo>
                    <a:pt x="15" y="8"/>
                  </a:lnTo>
                  <a:lnTo>
                    <a:pt x="13"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8" name="Rectangle 1094"/>
            <p:cNvSpPr>
              <a:spLocks noChangeArrowheads="1"/>
            </p:cNvSpPr>
            <p:nvPr/>
          </p:nvSpPr>
          <p:spPr bwMode="auto">
            <a:xfrm>
              <a:off x="10474325" y="800100"/>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9" name="Freeform 1095"/>
            <p:cNvSpPr>
              <a:spLocks/>
            </p:cNvSpPr>
            <p:nvPr/>
          </p:nvSpPr>
          <p:spPr bwMode="auto">
            <a:xfrm>
              <a:off x="10472737" y="800100"/>
              <a:ext cx="103188" cy="101600"/>
            </a:xfrm>
            <a:custGeom>
              <a:avLst/>
              <a:gdLst>
                <a:gd name="T0" fmla="*/ 130 w 130"/>
                <a:gd name="T1" fmla="*/ 130 h 130"/>
                <a:gd name="T2" fmla="*/ 130 w 130"/>
                <a:gd name="T3" fmla="*/ 128 h 130"/>
                <a:gd name="T4" fmla="*/ 2 w 130"/>
                <a:gd name="T5" fmla="*/ 128 h 130"/>
                <a:gd name="T6" fmla="*/ 2 w 130"/>
                <a:gd name="T7" fmla="*/ 2 h 130"/>
                <a:gd name="T8" fmla="*/ 130 w 130"/>
                <a:gd name="T9" fmla="*/ 2 h 130"/>
                <a:gd name="T10" fmla="*/ 130 w 130"/>
                <a:gd name="T11" fmla="*/ 130 h 130"/>
                <a:gd name="T12" fmla="*/ 130 w 130"/>
                <a:gd name="T13" fmla="*/ 130 h 130"/>
                <a:gd name="T14" fmla="*/ 130 w 130"/>
                <a:gd name="T15" fmla="*/ 128 h 130"/>
                <a:gd name="T16" fmla="*/ 130 w 130"/>
                <a:gd name="T17" fmla="*/ 130 h 130"/>
                <a:gd name="T18" fmla="*/ 130 w 130"/>
                <a:gd name="T19" fmla="*/ 130 h 130"/>
                <a:gd name="T20" fmla="*/ 130 w 130"/>
                <a:gd name="T21" fmla="*/ 0 h 130"/>
                <a:gd name="T22" fmla="*/ 130 w 130"/>
                <a:gd name="T23" fmla="*/ 0 h 130"/>
                <a:gd name="T24" fmla="*/ 130 w 130"/>
                <a:gd name="T25" fmla="*/ 0 h 130"/>
                <a:gd name="T26" fmla="*/ 2 w 130"/>
                <a:gd name="T27" fmla="*/ 0 h 130"/>
                <a:gd name="T28" fmla="*/ 2 w 130"/>
                <a:gd name="T29" fmla="*/ 0 h 130"/>
                <a:gd name="T30" fmla="*/ 0 w 130"/>
                <a:gd name="T31" fmla="*/ 0 h 130"/>
                <a:gd name="T32" fmla="*/ 0 w 130"/>
                <a:gd name="T33" fmla="*/ 130 h 130"/>
                <a:gd name="T34" fmla="*/ 2 w 130"/>
                <a:gd name="T35" fmla="*/ 130 h 130"/>
                <a:gd name="T36" fmla="*/ 2 w 130"/>
                <a:gd name="T37" fmla="*/ 130 h 130"/>
                <a:gd name="T38" fmla="*/ 130 w 130"/>
                <a:gd name="T39" fmla="*/ 130 h 130"/>
                <a:gd name="T40" fmla="*/ 130 w 130"/>
                <a:gd name="T41" fmla="*/ 130 h 130"/>
                <a:gd name="T42" fmla="*/ 130 w 130"/>
                <a:gd name="T43" fmla="*/ 130 h 130"/>
                <a:gd name="T44" fmla="*/ 130 w 130"/>
                <a:gd name="T4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0" h="130">
                  <a:moveTo>
                    <a:pt x="130" y="130"/>
                  </a:moveTo>
                  <a:lnTo>
                    <a:pt x="130" y="128"/>
                  </a:lnTo>
                  <a:lnTo>
                    <a:pt x="2" y="128"/>
                  </a:lnTo>
                  <a:lnTo>
                    <a:pt x="2" y="2"/>
                  </a:lnTo>
                  <a:lnTo>
                    <a:pt x="130" y="2"/>
                  </a:lnTo>
                  <a:lnTo>
                    <a:pt x="130" y="130"/>
                  </a:lnTo>
                  <a:lnTo>
                    <a:pt x="130" y="130"/>
                  </a:lnTo>
                  <a:lnTo>
                    <a:pt x="130" y="128"/>
                  </a:lnTo>
                  <a:lnTo>
                    <a:pt x="130" y="130"/>
                  </a:lnTo>
                  <a:lnTo>
                    <a:pt x="130" y="130"/>
                  </a:lnTo>
                  <a:lnTo>
                    <a:pt x="130" y="0"/>
                  </a:lnTo>
                  <a:lnTo>
                    <a:pt x="130" y="0"/>
                  </a:lnTo>
                  <a:lnTo>
                    <a:pt x="130" y="0"/>
                  </a:lnTo>
                  <a:lnTo>
                    <a:pt x="2" y="0"/>
                  </a:lnTo>
                  <a:lnTo>
                    <a:pt x="2" y="0"/>
                  </a:lnTo>
                  <a:lnTo>
                    <a:pt x="0" y="0"/>
                  </a:lnTo>
                  <a:lnTo>
                    <a:pt x="0" y="130"/>
                  </a:lnTo>
                  <a:lnTo>
                    <a:pt x="2" y="130"/>
                  </a:lnTo>
                  <a:lnTo>
                    <a:pt x="2" y="130"/>
                  </a:lnTo>
                  <a:lnTo>
                    <a:pt x="130" y="130"/>
                  </a:lnTo>
                  <a:lnTo>
                    <a:pt x="130" y="130"/>
                  </a:lnTo>
                  <a:lnTo>
                    <a:pt x="130" y="130"/>
                  </a:lnTo>
                  <a:lnTo>
                    <a:pt x="13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0" name="Freeform 1096"/>
            <p:cNvSpPr>
              <a:spLocks/>
            </p:cNvSpPr>
            <p:nvPr/>
          </p:nvSpPr>
          <p:spPr bwMode="auto">
            <a:xfrm>
              <a:off x="10491787" y="81756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2 w 9"/>
                <a:gd name="T25" fmla="*/ 7 h 21"/>
                <a:gd name="T26" fmla="*/ 0 w 9"/>
                <a:gd name="T27" fmla="*/ 7 h 21"/>
                <a:gd name="T28" fmla="*/ 0 w 9"/>
                <a:gd name="T29" fmla="*/ 7 h 21"/>
                <a:gd name="T30" fmla="*/ 0 w 9"/>
                <a:gd name="T31" fmla="*/ 3 h 21"/>
                <a:gd name="T32" fmla="*/ 0 w 9"/>
                <a:gd name="T33" fmla="*/ 3 h 21"/>
                <a:gd name="T34" fmla="*/ 4 w 9"/>
                <a:gd name="T35" fmla="*/ 1 h 21"/>
                <a:gd name="T36" fmla="*/ 4 w 9"/>
                <a:gd name="T37" fmla="*/ 1 h 21"/>
                <a:gd name="T38" fmla="*/ 8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1" name="Freeform 1097"/>
            <p:cNvSpPr>
              <a:spLocks noEditPoints="1"/>
            </p:cNvSpPr>
            <p:nvPr/>
          </p:nvSpPr>
          <p:spPr bwMode="auto">
            <a:xfrm>
              <a:off x="10504487" y="817563"/>
              <a:ext cx="12700" cy="17463"/>
            </a:xfrm>
            <a:custGeom>
              <a:avLst/>
              <a:gdLst>
                <a:gd name="T0" fmla="*/ 9 w 16"/>
                <a:gd name="T1" fmla="*/ 21 h 21"/>
                <a:gd name="T2" fmla="*/ 9 w 16"/>
                <a:gd name="T3" fmla="*/ 21 h 21"/>
                <a:gd name="T4" fmla="*/ 5 w 16"/>
                <a:gd name="T5" fmla="*/ 21 h 21"/>
                <a:gd name="T6" fmla="*/ 1 w 16"/>
                <a:gd name="T7" fmla="*/ 19 h 21"/>
                <a:gd name="T8" fmla="*/ 1 w 16"/>
                <a:gd name="T9" fmla="*/ 16 h 21"/>
                <a:gd name="T10" fmla="*/ 0 w 16"/>
                <a:gd name="T11" fmla="*/ 12 h 21"/>
                <a:gd name="T12" fmla="*/ 0 w 16"/>
                <a:gd name="T13" fmla="*/ 12 h 21"/>
                <a:gd name="T14" fmla="*/ 1 w 16"/>
                <a:gd name="T15" fmla="*/ 7 h 21"/>
                <a:gd name="T16" fmla="*/ 3 w 16"/>
                <a:gd name="T17" fmla="*/ 3 h 21"/>
                <a:gd name="T18" fmla="*/ 3 w 16"/>
                <a:gd name="T19" fmla="*/ 3 h 21"/>
                <a:gd name="T20" fmla="*/ 5 w 16"/>
                <a:gd name="T21" fmla="*/ 1 h 21"/>
                <a:gd name="T22" fmla="*/ 9 w 16"/>
                <a:gd name="T23" fmla="*/ 0 h 21"/>
                <a:gd name="T24" fmla="*/ 9 w 16"/>
                <a:gd name="T25" fmla="*/ 0 h 21"/>
                <a:gd name="T26" fmla="*/ 12 w 16"/>
                <a:gd name="T27" fmla="*/ 1 h 21"/>
                <a:gd name="T28" fmla="*/ 14 w 16"/>
                <a:gd name="T29" fmla="*/ 3 h 21"/>
                <a:gd name="T30" fmla="*/ 16 w 16"/>
                <a:gd name="T31" fmla="*/ 7 h 21"/>
                <a:gd name="T32" fmla="*/ 16 w 16"/>
                <a:gd name="T33" fmla="*/ 10 h 21"/>
                <a:gd name="T34" fmla="*/ 16 w 16"/>
                <a:gd name="T35" fmla="*/ 10 h 21"/>
                <a:gd name="T36" fmla="*/ 16 w 16"/>
                <a:gd name="T37" fmla="*/ 16 h 21"/>
                <a:gd name="T38" fmla="*/ 14 w 16"/>
                <a:gd name="T39" fmla="*/ 19 h 21"/>
                <a:gd name="T40" fmla="*/ 14 w 16"/>
                <a:gd name="T41" fmla="*/ 19 h 21"/>
                <a:gd name="T42" fmla="*/ 12 w 16"/>
                <a:gd name="T43" fmla="*/ 21 h 21"/>
                <a:gd name="T44" fmla="*/ 9 w 16"/>
                <a:gd name="T45" fmla="*/ 21 h 21"/>
                <a:gd name="T46" fmla="*/ 9 w 16"/>
                <a:gd name="T47" fmla="*/ 21 h 21"/>
                <a:gd name="T48" fmla="*/ 9 w 16"/>
                <a:gd name="T49" fmla="*/ 3 h 21"/>
                <a:gd name="T50" fmla="*/ 9 w 16"/>
                <a:gd name="T51" fmla="*/ 3 h 21"/>
                <a:gd name="T52" fmla="*/ 5 w 16"/>
                <a:gd name="T53" fmla="*/ 5 h 21"/>
                <a:gd name="T54" fmla="*/ 5 w 16"/>
                <a:gd name="T55" fmla="*/ 12 h 21"/>
                <a:gd name="T56" fmla="*/ 5 w 16"/>
                <a:gd name="T57" fmla="*/ 12 h 21"/>
                <a:gd name="T58" fmla="*/ 5 w 16"/>
                <a:gd name="T59" fmla="*/ 16 h 21"/>
                <a:gd name="T60" fmla="*/ 9 w 16"/>
                <a:gd name="T61" fmla="*/ 18 h 21"/>
                <a:gd name="T62" fmla="*/ 9 w 16"/>
                <a:gd name="T63" fmla="*/ 18 h 21"/>
                <a:gd name="T64" fmla="*/ 10 w 16"/>
                <a:gd name="T65" fmla="*/ 16 h 21"/>
                <a:gd name="T66" fmla="*/ 10 w 16"/>
                <a:gd name="T67" fmla="*/ 10 h 21"/>
                <a:gd name="T68" fmla="*/ 10 w 16"/>
                <a:gd name="T69" fmla="*/ 10 h 21"/>
                <a:gd name="T70" fmla="*/ 10 w 16"/>
                <a:gd name="T71" fmla="*/ 5 h 21"/>
                <a:gd name="T72" fmla="*/ 9 w 16"/>
                <a:gd name="T73" fmla="*/ 3 h 21"/>
                <a:gd name="T74" fmla="*/ 9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9" y="21"/>
                  </a:moveTo>
                  <a:lnTo>
                    <a:pt x="9" y="21"/>
                  </a:lnTo>
                  <a:lnTo>
                    <a:pt x="5" y="21"/>
                  </a:lnTo>
                  <a:lnTo>
                    <a:pt x="1" y="19"/>
                  </a:lnTo>
                  <a:lnTo>
                    <a:pt x="1" y="16"/>
                  </a:lnTo>
                  <a:lnTo>
                    <a:pt x="0" y="12"/>
                  </a:lnTo>
                  <a:lnTo>
                    <a:pt x="0" y="12"/>
                  </a:lnTo>
                  <a:lnTo>
                    <a:pt x="1" y="7"/>
                  </a:lnTo>
                  <a:lnTo>
                    <a:pt x="3" y="3"/>
                  </a:lnTo>
                  <a:lnTo>
                    <a:pt x="3" y="3"/>
                  </a:lnTo>
                  <a:lnTo>
                    <a:pt x="5" y="1"/>
                  </a:lnTo>
                  <a:lnTo>
                    <a:pt x="9" y="0"/>
                  </a:lnTo>
                  <a:lnTo>
                    <a:pt x="9" y="0"/>
                  </a:lnTo>
                  <a:lnTo>
                    <a:pt x="12" y="1"/>
                  </a:lnTo>
                  <a:lnTo>
                    <a:pt x="14" y="3"/>
                  </a:lnTo>
                  <a:lnTo>
                    <a:pt x="16" y="7"/>
                  </a:lnTo>
                  <a:lnTo>
                    <a:pt x="16" y="10"/>
                  </a:lnTo>
                  <a:lnTo>
                    <a:pt x="16" y="10"/>
                  </a:lnTo>
                  <a:lnTo>
                    <a:pt x="16" y="16"/>
                  </a:lnTo>
                  <a:lnTo>
                    <a:pt x="14" y="19"/>
                  </a:lnTo>
                  <a:lnTo>
                    <a:pt x="14" y="19"/>
                  </a:lnTo>
                  <a:lnTo>
                    <a:pt x="12" y="21"/>
                  </a:lnTo>
                  <a:lnTo>
                    <a:pt x="9" y="21"/>
                  </a:lnTo>
                  <a:lnTo>
                    <a:pt x="9" y="21"/>
                  </a:lnTo>
                  <a:close/>
                  <a:moveTo>
                    <a:pt x="9" y="3"/>
                  </a:moveTo>
                  <a:lnTo>
                    <a:pt x="9" y="3"/>
                  </a:lnTo>
                  <a:lnTo>
                    <a:pt x="5" y="5"/>
                  </a:lnTo>
                  <a:lnTo>
                    <a:pt x="5" y="12"/>
                  </a:lnTo>
                  <a:lnTo>
                    <a:pt x="5" y="12"/>
                  </a:lnTo>
                  <a:lnTo>
                    <a:pt x="5" y="16"/>
                  </a:lnTo>
                  <a:lnTo>
                    <a:pt x="9" y="18"/>
                  </a:lnTo>
                  <a:lnTo>
                    <a:pt x="9" y="18"/>
                  </a:lnTo>
                  <a:lnTo>
                    <a:pt x="10" y="16"/>
                  </a:lnTo>
                  <a:lnTo>
                    <a:pt x="10" y="10"/>
                  </a:lnTo>
                  <a:lnTo>
                    <a:pt x="10" y="10"/>
                  </a:lnTo>
                  <a:lnTo>
                    <a:pt x="10" y="5"/>
                  </a:lnTo>
                  <a:lnTo>
                    <a:pt x="9" y="3"/>
                  </a:lnTo>
                  <a:lnTo>
                    <a:pt x="9"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2" name="Freeform 1098"/>
            <p:cNvSpPr>
              <a:spLocks/>
            </p:cNvSpPr>
            <p:nvPr/>
          </p:nvSpPr>
          <p:spPr bwMode="auto">
            <a:xfrm>
              <a:off x="10520362" y="81756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5 h 21"/>
                <a:gd name="T18" fmla="*/ 2 w 9"/>
                <a:gd name="T19" fmla="*/ 7 h 21"/>
                <a:gd name="T20" fmla="*/ 2 w 9"/>
                <a:gd name="T21" fmla="*/ 7 h 21"/>
                <a:gd name="T22" fmla="*/ 0 w 9"/>
                <a:gd name="T23" fmla="*/ 7 h 21"/>
                <a:gd name="T24" fmla="*/ 0 w 9"/>
                <a:gd name="T25" fmla="*/ 7 h 21"/>
                <a:gd name="T26" fmla="*/ 0 w 9"/>
                <a:gd name="T27" fmla="*/ 3 h 21"/>
                <a:gd name="T28" fmla="*/ 0 w 9"/>
                <a:gd name="T29" fmla="*/ 3 h 21"/>
                <a:gd name="T30" fmla="*/ 4 w 9"/>
                <a:gd name="T31" fmla="*/ 1 h 21"/>
                <a:gd name="T32" fmla="*/ 4 w 9"/>
                <a:gd name="T33" fmla="*/ 1 h 21"/>
                <a:gd name="T34" fmla="*/ 6 w 9"/>
                <a:gd name="T35" fmla="*/ 0 h 21"/>
                <a:gd name="T36" fmla="*/ 9 w 9"/>
                <a:gd name="T3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1">
                  <a:moveTo>
                    <a:pt x="9" y="0"/>
                  </a:moveTo>
                  <a:lnTo>
                    <a:pt x="9" y="0"/>
                  </a:lnTo>
                  <a:lnTo>
                    <a:pt x="9" y="21"/>
                  </a:lnTo>
                  <a:lnTo>
                    <a:pt x="9" y="21"/>
                  </a:lnTo>
                  <a:lnTo>
                    <a:pt x="4" y="21"/>
                  </a:lnTo>
                  <a:lnTo>
                    <a:pt x="4" y="21"/>
                  </a:lnTo>
                  <a:lnTo>
                    <a:pt x="4" y="5"/>
                  </a:lnTo>
                  <a:lnTo>
                    <a:pt x="4" y="5"/>
                  </a:lnTo>
                  <a:lnTo>
                    <a:pt x="4" y="5"/>
                  </a:lnTo>
                  <a:lnTo>
                    <a:pt x="2" y="7"/>
                  </a:lnTo>
                  <a:lnTo>
                    <a:pt x="2" y="7"/>
                  </a:lnTo>
                  <a:lnTo>
                    <a:pt x="0" y="7"/>
                  </a:lnTo>
                  <a:lnTo>
                    <a:pt x="0" y="7"/>
                  </a:lnTo>
                  <a:lnTo>
                    <a:pt x="0" y="3"/>
                  </a:lnTo>
                  <a:lnTo>
                    <a:pt x="0" y="3"/>
                  </a:lnTo>
                  <a:lnTo>
                    <a:pt x="4" y="1"/>
                  </a:lnTo>
                  <a:lnTo>
                    <a:pt x="4"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3" name="Freeform 1099"/>
            <p:cNvSpPr>
              <a:spLocks noEditPoints="1"/>
            </p:cNvSpPr>
            <p:nvPr/>
          </p:nvSpPr>
          <p:spPr bwMode="auto">
            <a:xfrm>
              <a:off x="10490200" y="842963"/>
              <a:ext cx="11113" cy="15875"/>
            </a:xfrm>
            <a:custGeom>
              <a:avLst/>
              <a:gdLst>
                <a:gd name="T0" fmla="*/ 7 w 14"/>
                <a:gd name="T1" fmla="*/ 22 h 22"/>
                <a:gd name="T2" fmla="*/ 7 w 14"/>
                <a:gd name="T3" fmla="*/ 22 h 22"/>
                <a:gd name="T4" fmla="*/ 5 w 14"/>
                <a:gd name="T5" fmla="*/ 22 h 22"/>
                <a:gd name="T6" fmla="*/ 1 w 14"/>
                <a:gd name="T7" fmla="*/ 20 h 22"/>
                <a:gd name="T8" fmla="*/ 0 w 14"/>
                <a:gd name="T9" fmla="*/ 16 h 22"/>
                <a:gd name="T10" fmla="*/ 0 w 14"/>
                <a:gd name="T11" fmla="*/ 11 h 22"/>
                <a:gd name="T12" fmla="*/ 0 w 14"/>
                <a:gd name="T13" fmla="*/ 11 h 22"/>
                <a:gd name="T14" fmla="*/ 0 w 14"/>
                <a:gd name="T15" fmla="*/ 6 h 22"/>
                <a:gd name="T16" fmla="*/ 1 w 14"/>
                <a:gd name="T17" fmla="*/ 2 h 22"/>
                <a:gd name="T18" fmla="*/ 1 w 14"/>
                <a:gd name="T19" fmla="*/ 2 h 22"/>
                <a:gd name="T20" fmla="*/ 5 w 14"/>
                <a:gd name="T21" fmla="*/ 0 h 22"/>
                <a:gd name="T22" fmla="*/ 7 w 14"/>
                <a:gd name="T23" fmla="*/ 0 h 22"/>
                <a:gd name="T24" fmla="*/ 7 w 14"/>
                <a:gd name="T25" fmla="*/ 0 h 22"/>
                <a:gd name="T26" fmla="*/ 10 w 14"/>
                <a:gd name="T27" fmla="*/ 0 h 22"/>
                <a:gd name="T28" fmla="*/ 14 w 14"/>
                <a:gd name="T29" fmla="*/ 2 h 22"/>
                <a:gd name="T30" fmla="*/ 14 w 14"/>
                <a:gd name="T31" fmla="*/ 6 h 22"/>
                <a:gd name="T32" fmla="*/ 14 w 14"/>
                <a:gd name="T33" fmla="*/ 11 h 22"/>
                <a:gd name="T34" fmla="*/ 14 w 14"/>
                <a:gd name="T35" fmla="*/ 11 h 22"/>
                <a:gd name="T36" fmla="*/ 14 w 14"/>
                <a:gd name="T37" fmla="*/ 15 h 22"/>
                <a:gd name="T38" fmla="*/ 12 w 14"/>
                <a:gd name="T39" fmla="*/ 18 h 22"/>
                <a:gd name="T40" fmla="*/ 12 w 14"/>
                <a:gd name="T41" fmla="*/ 18 h 22"/>
                <a:gd name="T42" fmla="*/ 10 w 14"/>
                <a:gd name="T43" fmla="*/ 22 h 22"/>
                <a:gd name="T44" fmla="*/ 7 w 14"/>
                <a:gd name="T45" fmla="*/ 22 h 22"/>
                <a:gd name="T46" fmla="*/ 7 w 14"/>
                <a:gd name="T47" fmla="*/ 22 h 22"/>
                <a:gd name="T48" fmla="*/ 7 w 14"/>
                <a:gd name="T49" fmla="*/ 4 h 22"/>
                <a:gd name="T50" fmla="*/ 7 w 14"/>
                <a:gd name="T51" fmla="*/ 4 h 22"/>
                <a:gd name="T52" fmla="*/ 5 w 14"/>
                <a:gd name="T53" fmla="*/ 6 h 22"/>
                <a:gd name="T54" fmla="*/ 5 w 14"/>
                <a:gd name="T55" fmla="*/ 11 h 22"/>
                <a:gd name="T56" fmla="*/ 5 w 14"/>
                <a:gd name="T57" fmla="*/ 11 h 22"/>
                <a:gd name="T58" fmla="*/ 5 w 14"/>
                <a:gd name="T59" fmla="*/ 16 h 22"/>
                <a:gd name="T60" fmla="*/ 7 w 14"/>
                <a:gd name="T61" fmla="*/ 18 h 22"/>
                <a:gd name="T62" fmla="*/ 7 w 14"/>
                <a:gd name="T63" fmla="*/ 18 h 22"/>
                <a:gd name="T64" fmla="*/ 9 w 14"/>
                <a:gd name="T65" fmla="*/ 16 h 22"/>
                <a:gd name="T66" fmla="*/ 10 w 14"/>
                <a:gd name="T67" fmla="*/ 11 h 22"/>
                <a:gd name="T68" fmla="*/ 10 w 14"/>
                <a:gd name="T69" fmla="*/ 11 h 22"/>
                <a:gd name="T70" fmla="*/ 9 w 14"/>
                <a:gd name="T71" fmla="*/ 6 h 22"/>
                <a:gd name="T72" fmla="*/ 7 w 14"/>
                <a:gd name="T73" fmla="*/ 4 h 22"/>
                <a:gd name="T74" fmla="*/ 7 w 14"/>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2">
                  <a:moveTo>
                    <a:pt x="7" y="22"/>
                  </a:moveTo>
                  <a:lnTo>
                    <a:pt x="7" y="22"/>
                  </a:lnTo>
                  <a:lnTo>
                    <a:pt x="5" y="22"/>
                  </a:lnTo>
                  <a:lnTo>
                    <a:pt x="1" y="20"/>
                  </a:lnTo>
                  <a:lnTo>
                    <a:pt x="0" y="16"/>
                  </a:lnTo>
                  <a:lnTo>
                    <a:pt x="0" y="11"/>
                  </a:lnTo>
                  <a:lnTo>
                    <a:pt x="0" y="11"/>
                  </a:lnTo>
                  <a:lnTo>
                    <a:pt x="0" y="6"/>
                  </a:lnTo>
                  <a:lnTo>
                    <a:pt x="1" y="2"/>
                  </a:lnTo>
                  <a:lnTo>
                    <a:pt x="1" y="2"/>
                  </a:lnTo>
                  <a:lnTo>
                    <a:pt x="5" y="0"/>
                  </a:lnTo>
                  <a:lnTo>
                    <a:pt x="7" y="0"/>
                  </a:lnTo>
                  <a:lnTo>
                    <a:pt x="7" y="0"/>
                  </a:lnTo>
                  <a:lnTo>
                    <a:pt x="10" y="0"/>
                  </a:lnTo>
                  <a:lnTo>
                    <a:pt x="14" y="2"/>
                  </a:lnTo>
                  <a:lnTo>
                    <a:pt x="14" y="6"/>
                  </a:lnTo>
                  <a:lnTo>
                    <a:pt x="14" y="11"/>
                  </a:lnTo>
                  <a:lnTo>
                    <a:pt x="14" y="11"/>
                  </a:lnTo>
                  <a:lnTo>
                    <a:pt x="14" y="15"/>
                  </a:lnTo>
                  <a:lnTo>
                    <a:pt x="12" y="18"/>
                  </a:lnTo>
                  <a:lnTo>
                    <a:pt x="12" y="18"/>
                  </a:lnTo>
                  <a:lnTo>
                    <a:pt x="10" y="22"/>
                  </a:lnTo>
                  <a:lnTo>
                    <a:pt x="7" y="22"/>
                  </a:lnTo>
                  <a:lnTo>
                    <a:pt x="7" y="22"/>
                  </a:lnTo>
                  <a:close/>
                  <a:moveTo>
                    <a:pt x="7" y="4"/>
                  </a:moveTo>
                  <a:lnTo>
                    <a:pt x="7" y="4"/>
                  </a:lnTo>
                  <a:lnTo>
                    <a:pt x="5" y="6"/>
                  </a:lnTo>
                  <a:lnTo>
                    <a:pt x="5" y="11"/>
                  </a:lnTo>
                  <a:lnTo>
                    <a:pt x="5" y="11"/>
                  </a:lnTo>
                  <a:lnTo>
                    <a:pt x="5" y="16"/>
                  </a:lnTo>
                  <a:lnTo>
                    <a:pt x="7" y="18"/>
                  </a:lnTo>
                  <a:lnTo>
                    <a:pt x="7" y="18"/>
                  </a:lnTo>
                  <a:lnTo>
                    <a:pt x="9" y="16"/>
                  </a:lnTo>
                  <a:lnTo>
                    <a:pt x="10" y="11"/>
                  </a:lnTo>
                  <a:lnTo>
                    <a:pt x="10"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4" name="Freeform 1100"/>
            <p:cNvSpPr>
              <a:spLocks/>
            </p:cNvSpPr>
            <p:nvPr/>
          </p:nvSpPr>
          <p:spPr bwMode="auto">
            <a:xfrm>
              <a:off x="10507662" y="842963"/>
              <a:ext cx="6350" cy="15875"/>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2 w 9"/>
                <a:gd name="T17" fmla="*/ 7 h 22"/>
                <a:gd name="T18" fmla="*/ 2 w 9"/>
                <a:gd name="T19" fmla="*/ 7 h 22"/>
                <a:gd name="T20" fmla="*/ 0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2" y="7"/>
                  </a:lnTo>
                  <a:lnTo>
                    <a:pt x="2" y="7"/>
                  </a:lnTo>
                  <a:lnTo>
                    <a:pt x="0"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5" name="Freeform 1101"/>
            <p:cNvSpPr>
              <a:spLocks noEditPoints="1"/>
            </p:cNvSpPr>
            <p:nvPr/>
          </p:nvSpPr>
          <p:spPr bwMode="auto">
            <a:xfrm>
              <a:off x="10518775" y="842963"/>
              <a:ext cx="12700" cy="15875"/>
            </a:xfrm>
            <a:custGeom>
              <a:avLst/>
              <a:gdLst>
                <a:gd name="T0" fmla="*/ 7 w 16"/>
                <a:gd name="T1" fmla="*/ 22 h 22"/>
                <a:gd name="T2" fmla="*/ 7 w 16"/>
                <a:gd name="T3" fmla="*/ 22 h 22"/>
                <a:gd name="T4" fmla="*/ 3 w 16"/>
                <a:gd name="T5" fmla="*/ 22 h 22"/>
                <a:gd name="T6" fmla="*/ 1 w 16"/>
                <a:gd name="T7" fmla="*/ 20 h 22"/>
                <a:gd name="T8" fmla="*/ 0 w 16"/>
                <a:gd name="T9" fmla="*/ 16 h 22"/>
                <a:gd name="T10" fmla="*/ 0 w 16"/>
                <a:gd name="T11" fmla="*/ 11 h 22"/>
                <a:gd name="T12" fmla="*/ 0 w 16"/>
                <a:gd name="T13" fmla="*/ 11 h 22"/>
                <a:gd name="T14" fmla="*/ 0 w 16"/>
                <a:gd name="T15" fmla="*/ 6 h 22"/>
                <a:gd name="T16" fmla="*/ 1 w 16"/>
                <a:gd name="T17" fmla="*/ 2 h 22"/>
                <a:gd name="T18" fmla="*/ 1 w 16"/>
                <a:gd name="T19" fmla="*/ 2 h 22"/>
                <a:gd name="T20" fmla="*/ 3 w 16"/>
                <a:gd name="T21" fmla="*/ 0 h 22"/>
                <a:gd name="T22" fmla="*/ 7 w 16"/>
                <a:gd name="T23" fmla="*/ 0 h 22"/>
                <a:gd name="T24" fmla="*/ 7 w 16"/>
                <a:gd name="T25" fmla="*/ 0 h 22"/>
                <a:gd name="T26" fmla="*/ 10 w 16"/>
                <a:gd name="T27" fmla="*/ 0 h 22"/>
                <a:gd name="T28" fmla="*/ 12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7 w 16"/>
                <a:gd name="T43" fmla="*/ 22 h 22"/>
                <a:gd name="T44" fmla="*/ 7 w 16"/>
                <a:gd name="T45" fmla="*/ 22 h 22"/>
                <a:gd name="T46" fmla="*/ 7 w 16"/>
                <a:gd name="T47" fmla="*/ 4 h 22"/>
                <a:gd name="T48" fmla="*/ 7 w 16"/>
                <a:gd name="T49" fmla="*/ 4 h 22"/>
                <a:gd name="T50" fmla="*/ 5 w 16"/>
                <a:gd name="T51" fmla="*/ 6 h 22"/>
                <a:gd name="T52" fmla="*/ 3 w 16"/>
                <a:gd name="T53" fmla="*/ 11 h 22"/>
                <a:gd name="T54" fmla="*/ 3 w 16"/>
                <a:gd name="T55" fmla="*/ 11 h 22"/>
                <a:gd name="T56" fmla="*/ 5 w 16"/>
                <a:gd name="T57" fmla="*/ 16 h 22"/>
                <a:gd name="T58" fmla="*/ 7 w 16"/>
                <a:gd name="T59" fmla="*/ 18 h 22"/>
                <a:gd name="T60" fmla="*/ 7 w 16"/>
                <a:gd name="T61" fmla="*/ 18 h 22"/>
                <a:gd name="T62" fmla="*/ 10 w 16"/>
                <a:gd name="T63" fmla="*/ 16 h 22"/>
                <a:gd name="T64" fmla="*/ 10 w 16"/>
                <a:gd name="T65" fmla="*/ 11 h 22"/>
                <a:gd name="T66" fmla="*/ 10 w 16"/>
                <a:gd name="T67" fmla="*/ 11 h 22"/>
                <a:gd name="T68" fmla="*/ 10 w 16"/>
                <a:gd name="T69" fmla="*/ 6 h 22"/>
                <a:gd name="T70" fmla="*/ 7 w 16"/>
                <a:gd name="T71" fmla="*/ 4 h 22"/>
                <a:gd name="T72" fmla="*/ 7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7" y="22"/>
                  </a:moveTo>
                  <a:lnTo>
                    <a:pt x="7" y="22"/>
                  </a:lnTo>
                  <a:lnTo>
                    <a:pt x="3" y="22"/>
                  </a:lnTo>
                  <a:lnTo>
                    <a:pt x="1" y="20"/>
                  </a:lnTo>
                  <a:lnTo>
                    <a:pt x="0" y="16"/>
                  </a:lnTo>
                  <a:lnTo>
                    <a:pt x="0" y="11"/>
                  </a:lnTo>
                  <a:lnTo>
                    <a:pt x="0" y="11"/>
                  </a:lnTo>
                  <a:lnTo>
                    <a:pt x="0" y="6"/>
                  </a:lnTo>
                  <a:lnTo>
                    <a:pt x="1" y="2"/>
                  </a:lnTo>
                  <a:lnTo>
                    <a:pt x="1" y="2"/>
                  </a:lnTo>
                  <a:lnTo>
                    <a:pt x="3" y="0"/>
                  </a:lnTo>
                  <a:lnTo>
                    <a:pt x="7" y="0"/>
                  </a:lnTo>
                  <a:lnTo>
                    <a:pt x="7" y="0"/>
                  </a:lnTo>
                  <a:lnTo>
                    <a:pt x="10" y="0"/>
                  </a:lnTo>
                  <a:lnTo>
                    <a:pt x="12" y="2"/>
                  </a:lnTo>
                  <a:lnTo>
                    <a:pt x="14" y="6"/>
                  </a:lnTo>
                  <a:lnTo>
                    <a:pt x="16" y="11"/>
                  </a:lnTo>
                  <a:lnTo>
                    <a:pt x="16" y="11"/>
                  </a:lnTo>
                  <a:lnTo>
                    <a:pt x="14" y="18"/>
                  </a:lnTo>
                  <a:lnTo>
                    <a:pt x="14" y="18"/>
                  </a:lnTo>
                  <a:lnTo>
                    <a:pt x="10" y="22"/>
                  </a:lnTo>
                  <a:lnTo>
                    <a:pt x="7" y="22"/>
                  </a:lnTo>
                  <a:lnTo>
                    <a:pt x="7" y="22"/>
                  </a:lnTo>
                  <a:close/>
                  <a:moveTo>
                    <a:pt x="7" y="4"/>
                  </a:moveTo>
                  <a:lnTo>
                    <a:pt x="7" y="4"/>
                  </a:lnTo>
                  <a:lnTo>
                    <a:pt x="5" y="6"/>
                  </a:lnTo>
                  <a:lnTo>
                    <a:pt x="3" y="11"/>
                  </a:lnTo>
                  <a:lnTo>
                    <a:pt x="3" y="11"/>
                  </a:lnTo>
                  <a:lnTo>
                    <a:pt x="5" y="16"/>
                  </a:lnTo>
                  <a:lnTo>
                    <a:pt x="7" y="18"/>
                  </a:lnTo>
                  <a:lnTo>
                    <a:pt x="7" y="18"/>
                  </a:lnTo>
                  <a:lnTo>
                    <a:pt x="10" y="16"/>
                  </a:lnTo>
                  <a:lnTo>
                    <a:pt x="10" y="11"/>
                  </a:lnTo>
                  <a:lnTo>
                    <a:pt x="10" y="11"/>
                  </a:lnTo>
                  <a:lnTo>
                    <a:pt x="10"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6" name="Freeform 1102"/>
            <p:cNvSpPr>
              <a:spLocks noEditPoints="1"/>
            </p:cNvSpPr>
            <p:nvPr/>
          </p:nvSpPr>
          <p:spPr bwMode="auto">
            <a:xfrm>
              <a:off x="10490200" y="865188"/>
              <a:ext cx="11113" cy="19050"/>
            </a:xfrm>
            <a:custGeom>
              <a:avLst/>
              <a:gdLst>
                <a:gd name="T0" fmla="*/ 7 w 14"/>
                <a:gd name="T1" fmla="*/ 23 h 23"/>
                <a:gd name="T2" fmla="*/ 7 w 14"/>
                <a:gd name="T3" fmla="*/ 23 h 23"/>
                <a:gd name="T4" fmla="*/ 5 w 14"/>
                <a:gd name="T5" fmla="*/ 21 h 23"/>
                <a:gd name="T6" fmla="*/ 1 w 14"/>
                <a:gd name="T7" fmla="*/ 20 h 23"/>
                <a:gd name="T8" fmla="*/ 0 w 14"/>
                <a:gd name="T9" fmla="*/ 16 h 23"/>
                <a:gd name="T10" fmla="*/ 0 w 14"/>
                <a:gd name="T11" fmla="*/ 12 h 23"/>
                <a:gd name="T12" fmla="*/ 0 w 14"/>
                <a:gd name="T13" fmla="*/ 12 h 23"/>
                <a:gd name="T14" fmla="*/ 1 w 14"/>
                <a:gd name="T15" fmla="*/ 5 h 23"/>
                <a:gd name="T16" fmla="*/ 1 w 14"/>
                <a:gd name="T17" fmla="*/ 5 h 23"/>
                <a:gd name="T18" fmla="*/ 5 w 14"/>
                <a:gd name="T19" fmla="*/ 2 h 23"/>
                <a:gd name="T20" fmla="*/ 7 w 14"/>
                <a:gd name="T21" fmla="*/ 0 h 23"/>
                <a:gd name="T22" fmla="*/ 7 w 14"/>
                <a:gd name="T23" fmla="*/ 0 h 23"/>
                <a:gd name="T24" fmla="*/ 10 w 14"/>
                <a:gd name="T25" fmla="*/ 2 h 23"/>
                <a:gd name="T26" fmla="*/ 14 w 14"/>
                <a:gd name="T27" fmla="*/ 3 h 23"/>
                <a:gd name="T28" fmla="*/ 14 w 14"/>
                <a:gd name="T29" fmla="*/ 7 h 23"/>
                <a:gd name="T30" fmla="*/ 14 w 14"/>
                <a:gd name="T31" fmla="*/ 12 h 23"/>
                <a:gd name="T32" fmla="*/ 14 w 14"/>
                <a:gd name="T33" fmla="*/ 12 h 23"/>
                <a:gd name="T34" fmla="*/ 14 w 14"/>
                <a:gd name="T35" fmla="*/ 16 h 23"/>
                <a:gd name="T36" fmla="*/ 12 w 14"/>
                <a:gd name="T37" fmla="*/ 20 h 23"/>
                <a:gd name="T38" fmla="*/ 12 w 14"/>
                <a:gd name="T39" fmla="*/ 20 h 23"/>
                <a:gd name="T40" fmla="*/ 10 w 14"/>
                <a:gd name="T41" fmla="*/ 21 h 23"/>
                <a:gd name="T42" fmla="*/ 7 w 14"/>
                <a:gd name="T43" fmla="*/ 23 h 23"/>
                <a:gd name="T44" fmla="*/ 7 w 14"/>
                <a:gd name="T45" fmla="*/ 23 h 23"/>
                <a:gd name="T46" fmla="*/ 7 w 14"/>
                <a:gd name="T47" fmla="*/ 5 h 23"/>
                <a:gd name="T48" fmla="*/ 7 w 14"/>
                <a:gd name="T49" fmla="*/ 5 h 23"/>
                <a:gd name="T50" fmla="*/ 5 w 14"/>
                <a:gd name="T51" fmla="*/ 7 h 23"/>
                <a:gd name="T52" fmla="*/ 5 w 14"/>
                <a:gd name="T53" fmla="*/ 12 h 23"/>
                <a:gd name="T54" fmla="*/ 5 w 14"/>
                <a:gd name="T55" fmla="*/ 12 h 23"/>
                <a:gd name="T56" fmla="*/ 5 w 14"/>
                <a:gd name="T57" fmla="*/ 18 h 23"/>
                <a:gd name="T58" fmla="*/ 7 w 14"/>
                <a:gd name="T59" fmla="*/ 20 h 23"/>
                <a:gd name="T60" fmla="*/ 7 w 14"/>
                <a:gd name="T61" fmla="*/ 20 h 23"/>
                <a:gd name="T62" fmla="*/ 9 w 14"/>
                <a:gd name="T63" fmla="*/ 18 h 23"/>
                <a:gd name="T64" fmla="*/ 10 w 14"/>
                <a:gd name="T65" fmla="*/ 12 h 23"/>
                <a:gd name="T66" fmla="*/ 10 w 14"/>
                <a:gd name="T67" fmla="*/ 12 h 23"/>
                <a:gd name="T68" fmla="*/ 9 w 14"/>
                <a:gd name="T69" fmla="*/ 7 h 23"/>
                <a:gd name="T70" fmla="*/ 7 w 14"/>
                <a:gd name="T71" fmla="*/ 5 h 23"/>
                <a:gd name="T72" fmla="*/ 7 w 14"/>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23">
                  <a:moveTo>
                    <a:pt x="7" y="23"/>
                  </a:moveTo>
                  <a:lnTo>
                    <a:pt x="7" y="23"/>
                  </a:lnTo>
                  <a:lnTo>
                    <a:pt x="5" y="21"/>
                  </a:lnTo>
                  <a:lnTo>
                    <a:pt x="1" y="20"/>
                  </a:lnTo>
                  <a:lnTo>
                    <a:pt x="0" y="16"/>
                  </a:lnTo>
                  <a:lnTo>
                    <a:pt x="0" y="12"/>
                  </a:lnTo>
                  <a:lnTo>
                    <a:pt x="0" y="12"/>
                  </a:lnTo>
                  <a:lnTo>
                    <a:pt x="1" y="5"/>
                  </a:lnTo>
                  <a:lnTo>
                    <a:pt x="1" y="5"/>
                  </a:lnTo>
                  <a:lnTo>
                    <a:pt x="5" y="2"/>
                  </a:lnTo>
                  <a:lnTo>
                    <a:pt x="7" y="0"/>
                  </a:lnTo>
                  <a:lnTo>
                    <a:pt x="7" y="0"/>
                  </a:lnTo>
                  <a:lnTo>
                    <a:pt x="10" y="2"/>
                  </a:lnTo>
                  <a:lnTo>
                    <a:pt x="14"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7" name="Freeform 1103"/>
            <p:cNvSpPr>
              <a:spLocks noEditPoints="1"/>
            </p:cNvSpPr>
            <p:nvPr/>
          </p:nvSpPr>
          <p:spPr bwMode="auto">
            <a:xfrm>
              <a:off x="10504487"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3 w 16"/>
                <a:gd name="T15" fmla="*/ 5 h 23"/>
                <a:gd name="T16" fmla="*/ 3 w 16"/>
                <a:gd name="T17" fmla="*/ 5 h 23"/>
                <a:gd name="T18" fmla="*/ 5 w 16"/>
                <a:gd name="T19" fmla="*/ 2 h 23"/>
                <a:gd name="T20" fmla="*/ 9 w 16"/>
                <a:gd name="T21" fmla="*/ 0 h 23"/>
                <a:gd name="T22" fmla="*/ 9 w 16"/>
                <a:gd name="T23" fmla="*/ 0 h 23"/>
                <a:gd name="T24" fmla="*/ 12 w 16"/>
                <a:gd name="T25" fmla="*/ 2 h 23"/>
                <a:gd name="T26" fmla="*/ 14 w 16"/>
                <a:gd name="T27" fmla="*/ 3 h 23"/>
                <a:gd name="T28" fmla="*/ 16 w 16"/>
                <a:gd name="T29" fmla="*/ 7 h 23"/>
                <a:gd name="T30" fmla="*/ 16 w 16"/>
                <a:gd name="T31" fmla="*/ 12 h 23"/>
                <a:gd name="T32" fmla="*/ 16 w 16"/>
                <a:gd name="T33" fmla="*/ 12 h 23"/>
                <a:gd name="T34" fmla="*/ 16 w 16"/>
                <a:gd name="T35" fmla="*/ 16 h 23"/>
                <a:gd name="T36" fmla="*/ 14 w 16"/>
                <a:gd name="T37" fmla="*/ 20 h 23"/>
                <a:gd name="T38" fmla="*/ 14 w 16"/>
                <a:gd name="T39" fmla="*/ 20 h 23"/>
                <a:gd name="T40" fmla="*/ 12 w 16"/>
                <a:gd name="T41" fmla="*/ 21 h 23"/>
                <a:gd name="T42" fmla="*/ 9 w 16"/>
                <a:gd name="T43" fmla="*/ 23 h 23"/>
                <a:gd name="T44" fmla="*/ 9 w 16"/>
                <a:gd name="T45" fmla="*/ 23 h 23"/>
                <a:gd name="T46" fmla="*/ 9 w 16"/>
                <a:gd name="T47" fmla="*/ 5 h 23"/>
                <a:gd name="T48" fmla="*/ 9 w 16"/>
                <a:gd name="T49" fmla="*/ 5 h 23"/>
                <a:gd name="T50" fmla="*/ 5 w 16"/>
                <a:gd name="T51" fmla="*/ 7 h 23"/>
                <a:gd name="T52" fmla="*/ 5 w 16"/>
                <a:gd name="T53" fmla="*/ 12 h 23"/>
                <a:gd name="T54" fmla="*/ 5 w 16"/>
                <a:gd name="T55" fmla="*/ 12 h 23"/>
                <a:gd name="T56" fmla="*/ 5 w 16"/>
                <a:gd name="T57" fmla="*/ 18 h 23"/>
                <a:gd name="T58" fmla="*/ 9 w 16"/>
                <a:gd name="T59" fmla="*/ 20 h 23"/>
                <a:gd name="T60" fmla="*/ 9 w 16"/>
                <a:gd name="T61" fmla="*/ 20 h 23"/>
                <a:gd name="T62" fmla="*/ 10 w 16"/>
                <a:gd name="T63" fmla="*/ 18 h 23"/>
                <a:gd name="T64" fmla="*/ 10 w 16"/>
                <a:gd name="T65" fmla="*/ 12 h 23"/>
                <a:gd name="T66" fmla="*/ 10 w 16"/>
                <a:gd name="T67" fmla="*/ 12 h 23"/>
                <a:gd name="T68" fmla="*/ 10 w 16"/>
                <a:gd name="T69" fmla="*/ 7 h 23"/>
                <a:gd name="T70" fmla="*/ 9 w 16"/>
                <a:gd name="T71" fmla="*/ 5 h 23"/>
                <a:gd name="T72" fmla="*/ 9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9" y="23"/>
                  </a:moveTo>
                  <a:lnTo>
                    <a:pt x="9" y="23"/>
                  </a:lnTo>
                  <a:lnTo>
                    <a:pt x="5" y="21"/>
                  </a:lnTo>
                  <a:lnTo>
                    <a:pt x="1" y="20"/>
                  </a:lnTo>
                  <a:lnTo>
                    <a:pt x="1" y="16"/>
                  </a:lnTo>
                  <a:lnTo>
                    <a:pt x="0" y="12"/>
                  </a:lnTo>
                  <a:lnTo>
                    <a:pt x="0" y="12"/>
                  </a:lnTo>
                  <a:lnTo>
                    <a:pt x="3" y="5"/>
                  </a:lnTo>
                  <a:lnTo>
                    <a:pt x="3" y="5"/>
                  </a:lnTo>
                  <a:lnTo>
                    <a:pt x="5" y="2"/>
                  </a:lnTo>
                  <a:lnTo>
                    <a:pt x="9" y="0"/>
                  </a:lnTo>
                  <a:lnTo>
                    <a:pt x="9" y="0"/>
                  </a:lnTo>
                  <a:lnTo>
                    <a:pt x="12" y="2"/>
                  </a:lnTo>
                  <a:lnTo>
                    <a:pt x="14" y="3"/>
                  </a:lnTo>
                  <a:lnTo>
                    <a:pt x="16" y="7"/>
                  </a:lnTo>
                  <a:lnTo>
                    <a:pt x="16" y="12"/>
                  </a:lnTo>
                  <a:lnTo>
                    <a:pt x="16" y="12"/>
                  </a:lnTo>
                  <a:lnTo>
                    <a:pt x="16" y="16"/>
                  </a:lnTo>
                  <a:lnTo>
                    <a:pt x="14" y="20"/>
                  </a:lnTo>
                  <a:lnTo>
                    <a:pt x="14" y="20"/>
                  </a:lnTo>
                  <a:lnTo>
                    <a:pt x="12"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8" name="Freeform 1104"/>
            <p:cNvSpPr>
              <a:spLocks/>
            </p:cNvSpPr>
            <p:nvPr/>
          </p:nvSpPr>
          <p:spPr bwMode="auto">
            <a:xfrm>
              <a:off x="10520362" y="865188"/>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7 h 21"/>
                <a:gd name="T14" fmla="*/ 4 w 9"/>
                <a:gd name="T15" fmla="*/ 7 h 21"/>
                <a:gd name="T16" fmla="*/ 4 w 9"/>
                <a:gd name="T17" fmla="*/ 7 h 21"/>
                <a:gd name="T18" fmla="*/ 4 w 9"/>
                <a:gd name="T19" fmla="*/ 7 h 21"/>
                <a:gd name="T20" fmla="*/ 2 w 9"/>
                <a:gd name="T21" fmla="*/ 7 h 21"/>
                <a:gd name="T22" fmla="*/ 2 w 9"/>
                <a:gd name="T23" fmla="*/ 9 h 21"/>
                <a:gd name="T24" fmla="*/ 0 w 9"/>
                <a:gd name="T25" fmla="*/ 9 h 21"/>
                <a:gd name="T26" fmla="*/ 0 w 9"/>
                <a:gd name="T27" fmla="*/ 9 h 21"/>
                <a:gd name="T28" fmla="*/ 0 w 9"/>
                <a:gd name="T29" fmla="*/ 5 h 21"/>
                <a:gd name="T30" fmla="*/ 0 w 9"/>
                <a:gd name="T31" fmla="*/ 5 h 21"/>
                <a:gd name="T32" fmla="*/ 4 w 9"/>
                <a:gd name="T33" fmla="*/ 2 h 21"/>
                <a:gd name="T34" fmla="*/ 4 w 9"/>
                <a:gd name="T35" fmla="*/ 2 h 21"/>
                <a:gd name="T36" fmla="*/ 6 w 9"/>
                <a:gd name="T37" fmla="*/ 2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7"/>
                  </a:lnTo>
                  <a:lnTo>
                    <a:pt x="4" y="7"/>
                  </a:lnTo>
                  <a:lnTo>
                    <a:pt x="4" y="7"/>
                  </a:lnTo>
                  <a:lnTo>
                    <a:pt x="4" y="7"/>
                  </a:lnTo>
                  <a:lnTo>
                    <a:pt x="2" y="7"/>
                  </a:lnTo>
                  <a:lnTo>
                    <a:pt x="2" y="9"/>
                  </a:lnTo>
                  <a:lnTo>
                    <a:pt x="0" y="9"/>
                  </a:lnTo>
                  <a:lnTo>
                    <a:pt x="0" y="9"/>
                  </a:lnTo>
                  <a:lnTo>
                    <a:pt x="0" y="5"/>
                  </a:lnTo>
                  <a:lnTo>
                    <a:pt x="0" y="5"/>
                  </a:lnTo>
                  <a:lnTo>
                    <a:pt x="4" y="2"/>
                  </a:lnTo>
                  <a:lnTo>
                    <a:pt x="4" y="2"/>
                  </a:lnTo>
                  <a:lnTo>
                    <a:pt x="6"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9" name="Freeform 1105"/>
            <p:cNvSpPr>
              <a:spLocks/>
            </p:cNvSpPr>
            <p:nvPr/>
          </p:nvSpPr>
          <p:spPr bwMode="auto">
            <a:xfrm>
              <a:off x="10548937" y="817563"/>
              <a:ext cx="7938" cy="17463"/>
            </a:xfrm>
            <a:custGeom>
              <a:avLst/>
              <a:gdLst>
                <a:gd name="T0" fmla="*/ 11 w 11"/>
                <a:gd name="T1" fmla="*/ 0 h 21"/>
                <a:gd name="T2" fmla="*/ 11 w 11"/>
                <a:gd name="T3" fmla="*/ 0 h 21"/>
                <a:gd name="T4" fmla="*/ 11 w 11"/>
                <a:gd name="T5" fmla="*/ 21 h 21"/>
                <a:gd name="T6" fmla="*/ 11 w 11"/>
                <a:gd name="T7" fmla="*/ 21 h 21"/>
                <a:gd name="T8" fmla="*/ 6 w 11"/>
                <a:gd name="T9" fmla="*/ 21 h 21"/>
                <a:gd name="T10" fmla="*/ 6 w 11"/>
                <a:gd name="T11" fmla="*/ 21 h 21"/>
                <a:gd name="T12" fmla="*/ 6 w 11"/>
                <a:gd name="T13" fmla="*/ 5 h 21"/>
                <a:gd name="T14" fmla="*/ 6 w 11"/>
                <a:gd name="T15" fmla="*/ 5 h 21"/>
                <a:gd name="T16" fmla="*/ 6 w 11"/>
                <a:gd name="T17" fmla="*/ 5 h 21"/>
                <a:gd name="T18" fmla="*/ 6 w 11"/>
                <a:gd name="T19" fmla="*/ 5 h 21"/>
                <a:gd name="T20" fmla="*/ 4 w 11"/>
                <a:gd name="T21" fmla="*/ 7 h 21"/>
                <a:gd name="T22" fmla="*/ 4 w 11"/>
                <a:gd name="T23" fmla="*/ 7 h 21"/>
                <a:gd name="T24" fmla="*/ 2 w 11"/>
                <a:gd name="T25" fmla="*/ 7 h 21"/>
                <a:gd name="T26" fmla="*/ 0 w 11"/>
                <a:gd name="T27" fmla="*/ 7 h 21"/>
                <a:gd name="T28" fmla="*/ 0 w 11"/>
                <a:gd name="T29" fmla="*/ 7 h 21"/>
                <a:gd name="T30" fmla="*/ 0 w 11"/>
                <a:gd name="T31" fmla="*/ 3 h 21"/>
                <a:gd name="T32" fmla="*/ 0 w 11"/>
                <a:gd name="T33" fmla="*/ 3 h 21"/>
                <a:gd name="T34" fmla="*/ 6 w 11"/>
                <a:gd name="T35" fmla="*/ 1 h 21"/>
                <a:gd name="T36" fmla="*/ 6 w 11"/>
                <a:gd name="T37" fmla="*/ 1 h 21"/>
                <a:gd name="T38" fmla="*/ 8 w 11"/>
                <a:gd name="T39" fmla="*/ 0 h 21"/>
                <a:gd name="T40" fmla="*/ 11 w 11"/>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
                  <a:moveTo>
                    <a:pt x="11" y="0"/>
                  </a:moveTo>
                  <a:lnTo>
                    <a:pt x="11" y="0"/>
                  </a:lnTo>
                  <a:lnTo>
                    <a:pt x="11" y="21"/>
                  </a:lnTo>
                  <a:lnTo>
                    <a:pt x="11" y="21"/>
                  </a:lnTo>
                  <a:lnTo>
                    <a:pt x="6" y="21"/>
                  </a:lnTo>
                  <a:lnTo>
                    <a:pt x="6" y="21"/>
                  </a:lnTo>
                  <a:lnTo>
                    <a:pt x="6" y="5"/>
                  </a:lnTo>
                  <a:lnTo>
                    <a:pt x="6" y="5"/>
                  </a:lnTo>
                  <a:lnTo>
                    <a:pt x="6" y="5"/>
                  </a:lnTo>
                  <a:lnTo>
                    <a:pt x="6" y="5"/>
                  </a:lnTo>
                  <a:lnTo>
                    <a:pt x="4" y="7"/>
                  </a:lnTo>
                  <a:lnTo>
                    <a:pt x="4" y="7"/>
                  </a:lnTo>
                  <a:lnTo>
                    <a:pt x="2" y="7"/>
                  </a:lnTo>
                  <a:lnTo>
                    <a:pt x="0" y="7"/>
                  </a:lnTo>
                  <a:lnTo>
                    <a:pt x="0" y="7"/>
                  </a:lnTo>
                  <a:lnTo>
                    <a:pt x="0" y="3"/>
                  </a:lnTo>
                  <a:lnTo>
                    <a:pt x="0" y="3"/>
                  </a:lnTo>
                  <a:lnTo>
                    <a:pt x="6" y="1"/>
                  </a:lnTo>
                  <a:lnTo>
                    <a:pt x="6" y="1"/>
                  </a:lnTo>
                  <a:lnTo>
                    <a:pt x="8" y="0"/>
                  </a:lnTo>
                  <a:lnTo>
                    <a:pt x="1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0" name="Freeform 1106"/>
            <p:cNvSpPr>
              <a:spLocks noEditPoints="1"/>
            </p:cNvSpPr>
            <p:nvPr/>
          </p:nvSpPr>
          <p:spPr bwMode="auto">
            <a:xfrm>
              <a:off x="10547350" y="842963"/>
              <a:ext cx="12700" cy="15875"/>
            </a:xfrm>
            <a:custGeom>
              <a:avLst/>
              <a:gdLst>
                <a:gd name="T0" fmla="*/ 9 w 16"/>
                <a:gd name="T1" fmla="*/ 22 h 22"/>
                <a:gd name="T2" fmla="*/ 9 w 16"/>
                <a:gd name="T3" fmla="*/ 22 h 22"/>
                <a:gd name="T4" fmla="*/ 5 w 16"/>
                <a:gd name="T5" fmla="*/ 22 h 22"/>
                <a:gd name="T6" fmla="*/ 1 w 16"/>
                <a:gd name="T7" fmla="*/ 20 h 22"/>
                <a:gd name="T8" fmla="*/ 1 w 16"/>
                <a:gd name="T9" fmla="*/ 16 h 22"/>
                <a:gd name="T10" fmla="*/ 0 w 16"/>
                <a:gd name="T11" fmla="*/ 11 h 22"/>
                <a:gd name="T12" fmla="*/ 0 w 16"/>
                <a:gd name="T13" fmla="*/ 11 h 22"/>
                <a:gd name="T14" fmla="*/ 1 w 16"/>
                <a:gd name="T15" fmla="*/ 6 h 22"/>
                <a:gd name="T16" fmla="*/ 1 w 16"/>
                <a:gd name="T17" fmla="*/ 2 h 22"/>
                <a:gd name="T18" fmla="*/ 1 w 16"/>
                <a:gd name="T19" fmla="*/ 2 h 22"/>
                <a:gd name="T20" fmla="*/ 5 w 16"/>
                <a:gd name="T21" fmla="*/ 0 h 22"/>
                <a:gd name="T22" fmla="*/ 9 w 16"/>
                <a:gd name="T23" fmla="*/ 0 h 22"/>
                <a:gd name="T24" fmla="*/ 9 w 16"/>
                <a:gd name="T25" fmla="*/ 0 h 22"/>
                <a:gd name="T26" fmla="*/ 10 w 16"/>
                <a:gd name="T27" fmla="*/ 0 h 22"/>
                <a:gd name="T28" fmla="*/ 14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9 w 16"/>
                <a:gd name="T43" fmla="*/ 22 h 22"/>
                <a:gd name="T44" fmla="*/ 9 w 16"/>
                <a:gd name="T45" fmla="*/ 22 h 22"/>
                <a:gd name="T46" fmla="*/ 9 w 16"/>
                <a:gd name="T47" fmla="*/ 4 h 22"/>
                <a:gd name="T48" fmla="*/ 9 w 16"/>
                <a:gd name="T49" fmla="*/ 4 h 22"/>
                <a:gd name="T50" fmla="*/ 5 w 16"/>
                <a:gd name="T51" fmla="*/ 6 h 22"/>
                <a:gd name="T52" fmla="*/ 5 w 16"/>
                <a:gd name="T53" fmla="*/ 11 h 22"/>
                <a:gd name="T54" fmla="*/ 5 w 16"/>
                <a:gd name="T55" fmla="*/ 11 h 22"/>
                <a:gd name="T56" fmla="*/ 5 w 16"/>
                <a:gd name="T57" fmla="*/ 16 h 22"/>
                <a:gd name="T58" fmla="*/ 9 w 16"/>
                <a:gd name="T59" fmla="*/ 18 h 22"/>
                <a:gd name="T60" fmla="*/ 9 w 16"/>
                <a:gd name="T61" fmla="*/ 18 h 22"/>
                <a:gd name="T62" fmla="*/ 10 w 16"/>
                <a:gd name="T63" fmla="*/ 16 h 22"/>
                <a:gd name="T64" fmla="*/ 10 w 16"/>
                <a:gd name="T65" fmla="*/ 11 h 22"/>
                <a:gd name="T66" fmla="*/ 10 w 16"/>
                <a:gd name="T67" fmla="*/ 11 h 22"/>
                <a:gd name="T68" fmla="*/ 10 w 16"/>
                <a:gd name="T69" fmla="*/ 6 h 22"/>
                <a:gd name="T70" fmla="*/ 9 w 16"/>
                <a:gd name="T71" fmla="*/ 4 h 22"/>
                <a:gd name="T72" fmla="*/ 9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9" y="22"/>
                  </a:moveTo>
                  <a:lnTo>
                    <a:pt x="9" y="22"/>
                  </a:lnTo>
                  <a:lnTo>
                    <a:pt x="5" y="22"/>
                  </a:lnTo>
                  <a:lnTo>
                    <a:pt x="1" y="20"/>
                  </a:lnTo>
                  <a:lnTo>
                    <a:pt x="1" y="16"/>
                  </a:lnTo>
                  <a:lnTo>
                    <a:pt x="0" y="11"/>
                  </a:lnTo>
                  <a:lnTo>
                    <a:pt x="0" y="11"/>
                  </a:lnTo>
                  <a:lnTo>
                    <a:pt x="1" y="6"/>
                  </a:lnTo>
                  <a:lnTo>
                    <a:pt x="1" y="2"/>
                  </a:lnTo>
                  <a:lnTo>
                    <a:pt x="1" y="2"/>
                  </a:lnTo>
                  <a:lnTo>
                    <a:pt x="5" y="0"/>
                  </a:lnTo>
                  <a:lnTo>
                    <a:pt x="9" y="0"/>
                  </a:lnTo>
                  <a:lnTo>
                    <a:pt x="9" y="0"/>
                  </a:lnTo>
                  <a:lnTo>
                    <a:pt x="10" y="0"/>
                  </a:lnTo>
                  <a:lnTo>
                    <a:pt x="14" y="2"/>
                  </a:lnTo>
                  <a:lnTo>
                    <a:pt x="14" y="6"/>
                  </a:lnTo>
                  <a:lnTo>
                    <a:pt x="16" y="11"/>
                  </a:lnTo>
                  <a:lnTo>
                    <a:pt x="16" y="11"/>
                  </a:lnTo>
                  <a:lnTo>
                    <a:pt x="14" y="18"/>
                  </a:lnTo>
                  <a:lnTo>
                    <a:pt x="14" y="18"/>
                  </a:lnTo>
                  <a:lnTo>
                    <a:pt x="10" y="22"/>
                  </a:lnTo>
                  <a:lnTo>
                    <a:pt x="9" y="22"/>
                  </a:lnTo>
                  <a:lnTo>
                    <a:pt x="9" y="22"/>
                  </a:lnTo>
                  <a:close/>
                  <a:moveTo>
                    <a:pt x="9" y="4"/>
                  </a:moveTo>
                  <a:lnTo>
                    <a:pt x="9" y="4"/>
                  </a:lnTo>
                  <a:lnTo>
                    <a:pt x="5" y="6"/>
                  </a:lnTo>
                  <a:lnTo>
                    <a:pt x="5" y="11"/>
                  </a:lnTo>
                  <a:lnTo>
                    <a:pt x="5" y="11"/>
                  </a:lnTo>
                  <a:lnTo>
                    <a:pt x="5" y="16"/>
                  </a:lnTo>
                  <a:lnTo>
                    <a:pt x="9" y="18"/>
                  </a:lnTo>
                  <a:lnTo>
                    <a:pt x="9" y="18"/>
                  </a:lnTo>
                  <a:lnTo>
                    <a:pt x="10" y="16"/>
                  </a:lnTo>
                  <a:lnTo>
                    <a:pt x="10" y="11"/>
                  </a:lnTo>
                  <a:lnTo>
                    <a:pt x="10" y="11"/>
                  </a:lnTo>
                  <a:lnTo>
                    <a:pt x="10" y="6"/>
                  </a:lnTo>
                  <a:lnTo>
                    <a:pt x="9" y="4"/>
                  </a:lnTo>
                  <a:lnTo>
                    <a:pt x="9"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1" name="Freeform 1107"/>
            <p:cNvSpPr>
              <a:spLocks noEditPoints="1"/>
            </p:cNvSpPr>
            <p:nvPr/>
          </p:nvSpPr>
          <p:spPr bwMode="auto">
            <a:xfrm>
              <a:off x="10547350"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1 w 16"/>
                <a:gd name="T15" fmla="*/ 7 h 23"/>
                <a:gd name="T16" fmla="*/ 1 w 16"/>
                <a:gd name="T17" fmla="*/ 5 h 23"/>
                <a:gd name="T18" fmla="*/ 1 w 16"/>
                <a:gd name="T19" fmla="*/ 5 h 23"/>
                <a:gd name="T20" fmla="*/ 5 w 16"/>
                <a:gd name="T21" fmla="*/ 2 h 23"/>
                <a:gd name="T22" fmla="*/ 9 w 16"/>
                <a:gd name="T23" fmla="*/ 0 h 23"/>
                <a:gd name="T24" fmla="*/ 9 w 16"/>
                <a:gd name="T25" fmla="*/ 0 h 23"/>
                <a:gd name="T26" fmla="*/ 10 w 16"/>
                <a:gd name="T27" fmla="*/ 2 h 23"/>
                <a:gd name="T28" fmla="*/ 14 w 16"/>
                <a:gd name="T29" fmla="*/ 3 h 23"/>
                <a:gd name="T30" fmla="*/ 14 w 16"/>
                <a:gd name="T31" fmla="*/ 7 h 23"/>
                <a:gd name="T32" fmla="*/ 16 w 16"/>
                <a:gd name="T33" fmla="*/ 12 h 23"/>
                <a:gd name="T34" fmla="*/ 16 w 16"/>
                <a:gd name="T35" fmla="*/ 12 h 23"/>
                <a:gd name="T36" fmla="*/ 14 w 16"/>
                <a:gd name="T37" fmla="*/ 16 h 23"/>
                <a:gd name="T38" fmla="*/ 14 w 16"/>
                <a:gd name="T39" fmla="*/ 20 h 23"/>
                <a:gd name="T40" fmla="*/ 14 w 16"/>
                <a:gd name="T41" fmla="*/ 20 h 23"/>
                <a:gd name="T42" fmla="*/ 10 w 16"/>
                <a:gd name="T43" fmla="*/ 21 h 23"/>
                <a:gd name="T44" fmla="*/ 9 w 16"/>
                <a:gd name="T45" fmla="*/ 23 h 23"/>
                <a:gd name="T46" fmla="*/ 9 w 16"/>
                <a:gd name="T47" fmla="*/ 23 h 23"/>
                <a:gd name="T48" fmla="*/ 9 w 16"/>
                <a:gd name="T49" fmla="*/ 5 h 23"/>
                <a:gd name="T50" fmla="*/ 9 w 16"/>
                <a:gd name="T51" fmla="*/ 5 h 23"/>
                <a:gd name="T52" fmla="*/ 5 w 16"/>
                <a:gd name="T53" fmla="*/ 7 h 23"/>
                <a:gd name="T54" fmla="*/ 5 w 16"/>
                <a:gd name="T55" fmla="*/ 12 h 23"/>
                <a:gd name="T56" fmla="*/ 5 w 16"/>
                <a:gd name="T57" fmla="*/ 12 h 23"/>
                <a:gd name="T58" fmla="*/ 5 w 16"/>
                <a:gd name="T59" fmla="*/ 18 h 23"/>
                <a:gd name="T60" fmla="*/ 9 w 16"/>
                <a:gd name="T61" fmla="*/ 20 h 23"/>
                <a:gd name="T62" fmla="*/ 9 w 16"/>
                <a:gd name="T63" fmla="*/ 20 h 23"/>
                <a:gd name="T64" fmla="*/ 10 w 16"/>
                <a:gd name="T65" fmla="*/ 18 h 23"/>
                <a:gd name="T66" fmla="*/ 10 w 16"/>
                <a:gd name="T67" fmla="*/ 12 h 23"/>
                <a:gd name="T68" fmla="*/ 10 w 16"/>
                <a:gd name="T69" fmla="*/ 12 h 23"/>
                <a:gd name="T70" fmla="*/ 10 w 16"/>
                <a:gd name="T71" fmla="*/ 7 h 23"/>
                <a:gd name="T72" fmla="*/ 9 w 16"/>
                <a:gd name="T73" fmla="*/ 5 h 23"/>
                <a:gd name="T74" fmla="*/ 9 w 16"/>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3">
                  <a:moveTo>
                    <a:pt x="9" y="23"/>
                  </a:moveTo>
                  <a:lnTo>
                    <a:pt x="9" y="23"/>
                  </a:lnTo>
                  <a:lnTo>
                    <a:pt x="5" y="21"/>
                  </a:lnTo>
                  <a:lnTo>
                    <a:pt x="1" y="20"/>
                  </a:lnTo>
                  <a:lnTo>
                    <a:pt x="1" y="16"/>
                  </a:lnTo>
                  <a:lnTo>
                    <a:pt x="0" y="12"/>
                  </a:lnTo>
                  <a:lnTo>
                    <a:pt x="0" y="12"/>
                  </a:lnTo>
                  <a:lnTo>
                    <a:pt x="1" y="7"/>
                  </a:lnTo>
                  <a:lnTo>
                    <a:pt x="1" y="5"/>
                  </a:lnTo>
                  <a:lnTo>
                    <a:pt x="1" y="5"/>
                  </a:lnTo>
                  <a:lnTo>
                    <a:pt x="5" y="2"/>
                  </a:lnTo>
                  <a:lnTo>
                    <a:pt x="9" y="0"/>
                  </a:lnTo>
                  <a:lnTo>
                    <a:pt x="9" y="0"/>
                  </a:lnTo>
                  <a:lnTo>
                    <a:pt x="10" y="2"/>
                  </a:lnTo>
                  <a:lnTo>
                    <a:pt x="14" y="3"/>
                  </a:lnTo>
                  <a:lnTo>
                    <a:pt x="14" y="7"/>
                  </a:lnTo>
                  <a:lnTo>
                    <a:pt x="16" y="12"/>
                  </a:lnTo>
                  <a:lnTo>
                    <a:pt x="16" y="12"/>
                  </a:lnTo>
                  <a:lnTo>
                    <a:pt x="14" y="16"/>
                  </a:lnTo>
                  <a:lnTo>
                    <a:pt x="14" y="20"/>
                  </a:lnTo>
                  <a:lnTo>
                    <a:pt x="14" y="20"/>
                  </a:lnTo>
                  <a:lnTo>
                    <a:pt x="10"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2" name="Freeform 1108"/>
            <p:cNvSpPr>
              <a:spLocks noEditPoints="1"/>
            </p:cNvSpPr>
            <p:nvPr/>
          </p:nvSpPr>
          <p:spPr bwMode="auto">
            <a:xfrm>
              <a:off x="10533062" y="817563"/>
              <a:ext cx="11113" cy="17463"/>
            </a:xfrm>
            <a:custGeom>
              <a:avLst/>
              <a:gdLst>
                <a:gd name="T0" fmla="*/ 7 w 14"/>
                <a:gd name="T1" fmla="*/ 21 h 21"/>
                <a:gd name="T2" fmla="*/ 7 w 14"/>
                <a:gd name="T3" fmla="*/ 21 h 21"/>
                <a:gd name="T4" fmla="*/ 3 w 14"/>
                <a:gd name="T5" fmla="*/ 21 h 21"/>
                <a:gd name="T6" fmla="*/ 1 w 14"/>
                <a:gd name="T7" fmla="*/ 19 h 21"/>
                <a:gd name="T8" fmla="*/ 0 w 14"/>
                <a:gd name="T9" fmla="*/ 16 h 21"/>
                <a:gd name="T10" fmla="*/ 0 w 14"/>
                <a:gd name="T11" fmla="*/ 12 h 21"/>
                <a:gd name="T12" fmla="*/ 0 w 14"/>
                <a:gd name="T13" fmla="*/ 12 h 21"/>
                <a:gd name="T14" fmla="*/ 0 w 14"/>
                <a:gd name="T15" fmla="*/ 7 h 21"/>
                <a:gd name="T16" fmla="*/ 1 w 14"/>
                <a:gd name="T17" fmla="*/ 3 h 21"/>
                <a:gd name="T18" fmla="*/ 1 w 14"/>
                <a:gd name="T19" fmla="*/ 3 h 21"/>
                <a:gd name="T20" fmla="*/ 3 w 14"/>
                <a:gd name="T21" fmla="*/ 1 h 21"/>
                <a:gd name="T22" fmla="*/ 7 w 14"/>
                <a:gd name="T23" fmla="*/ 0 h 21"/>
                <a:gd name="T24" fmla="*/ 7 w 14"/>
                <a:gd name="T25" fmla="*/ 0 h 21"/>
                <a:gd name="T26" fmla="*/ 10 w 14"/>
                <a:gd name="T27" fmla="*/ 1 h 21"/>
                <a:gd name="T28" fmla="*/ 12 w 14"/>
                <a:gd name="T29" fmla="*/ 3 h 21"/>
                <a:gd name="T30" fmla="*/ 14 w 14"/>
                <a:gd name="T31" fmla="*/ 7 h 21"/>
                <a:gd name="T32" fmla="*/ 14 w 14"/>
                <a:gd name="T33" fmla="*/ 10 h 21"/>
                <a:gd name="T34" fmla="*/ 14 w 14"/>
                <a:gd name="T35" fmla="*/ 10 h 21"/>
                <a:gd name="T36" fmla="*/ 14 w 14"/>
                <a:gd name="T37" fmla="*/ 16 h 21"/>
                <a:gd name="T38" fmla="*/ 12 w 14"/>
                <a:gd name="T39" fmla="*/ 19 h 21"/>
                <a:gd name="T40" fmla="*/ 12 w 14"/>
                <a:gd name="T41" fmla="*/ 19 h 21"/>
                <a:gd name="T42" fmla="*/ 10 w 14"/>
                <a:gd name="T43" fmla="*/ 21 h 21"/>
                <a:gd name="T44" fmla="*/ 7 w 14"/>
                <a:gd name="T45" fmla="*/ 21 h 21"/>
                <a:gd name="T46" fmla="*/ 7 w 14"/>
                <a:gd name="T47" fmla="*/ 21 h 21"/>
                <a:gd name="T48" fmla="*/ 7 w 14"/>
                <a:gd name="T49" fmla="*/ 3 h 21"/>
                <a:gd name="T50" fmla="*/ 7 w 14"/>
                <a:gd name="T51" fmla="*/ 3 h 21"/>
                <a:gd name="T52" fmla="*/ 5 w 14"/>
                <a:gd name="T53" fmla="*/ 5 h 21"/>
                <a:gd name="T54" fmla="*/ 5 w 14"/>
                <a:gd name="T55" fmla="*/ 12 h 21"/>
                <a:gd name="T56" fmla="*/ 5 w 14"/>
                <a:gd name="T57" fmla="*/ 12 h 21"/>
                <a:gd name="T58" fmla="*/ 5 w 14"/>
                <a:gd name="T59" fmla="*/ 16 h 21"/>
                <a:gd name="T60" fmla="*/ 7 w 14"/>
                <a:gd name="T61" fmla="*/ 18 h 21"/>
                <a:gd name="T62" fmla="*/ 7 w 14"/>
                <a:gd name="T63" fmla="*/ 18 h 21"/>
                <a:gd name="T64" fmla="*/ 9 w 14"/>
                <a:gd name="T65" fmla="*/ 16 h 21"/>
                <a:gd name="T66" fmla="*/ 10 w 14"/>
                <a:gd name="T67" fmla="*/ 10 h 21"/>
                <a:gd name="T68" fmla="*/ 10 w 14"/>
                <a:gd name="T69" fmla="*/ 10 h 21"/>
                <a:gd name="T70" fmla="*/ 9 w 14"/>
                <a:gd name="T71" fmla="*/ 5 h 21"/>
                <a:gd name="T72" fmla="*/ 7 w 14"/>
                <a:gd name="T73" fmla="*/ 3 h 21"/>
                <a:gd name="T74" fmla="*/ 7 w 14"/>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1">
                  <a:moveTo>
                    <a:pt x="7" y="21"/>
                  </a:moveTo>
                  <a:lnTo>
                    <a:pt x="7" y="21"/>
                  </a:lnTo>
                  <a:lnTo>
                    <a:pt x="3" y="21"/>
                  </a:lnTo>
                  <a:lnTo>
                    <a:pt x="1" y="19"/>
                  </a:lnTo>
                  <a:lnTo>
                    <a:pt x="0" y="16"/>
                  </a:lnTo>
                  <a:lnTo>
                    <a:pt x="0" y="12"/>
                  </a:lnTo>
                  <a:lnTo>
                    <a:pt x="0" y="12"/>
                  </a:lnTo>
                  <a:lnTo>
                    <a:pt x="0" y="7"/>
                  </a:lnTo>
                  <a:lnTo>
                    <a:pt x="1" y="3"/>
                  </a:lnTo>
                  <a:lnTo>
                    <a:pt x="1" y="3"/>
                  </a:lnTo>
                  <a:lnTo>
                    <a:pt x="3" y="1"/>
                  </a:lnTo>
                  <a:lnTo>
                    <a:pt x="7" y="0"/>
                  </a:lnTo>
                  <a:lnTo>
                    <a:pt x="7" y="0"/>
                  </a:lnTo>
                  <a:lnTo>
                    <a:pt x="10" y="1"/>
                  </a:lnTo>
                  <a:lnTo>
                    <a:pt x="12" y="3"/>
                  </a:lnTo>
                  <a:lnTo>
                    <a:pt x="14" y="7"/>
                  </a:lnTo>
                  <a:lnTo>
                    <a:pt x="14" y="10"/>
                  </a:lnTo>
                  <a:lnTo>
                    <a:pt x="14" y="10"/>
                  </a:lnTo>
                  <a:lnTo>
                    <a:pt x="14" y="16"/>
                  </a:lnTo>
                  <a:lnTo>
                    <a:pt x="12" y="19"/>
                  </a:lnTo>
                  <a:lnTo>
                    <a:pt x="12" y="19"/>
                  </a:lnTo>
                  <a:lnTo>
                    <a:pt x="10" y="21"/>
                  </a:lnTo>
                  <a:lnTo>
                    <a:pt x="7" y="21"/>
                  </a:lnTo>
                  <a:lnTo>
                    <a:pt x="7" y="21"/>
                  </a:lnTo>
                  <a:close/>
                  <a:moveTo>
                    <a:pt x="7" y="3"/>
                  </a:moveTo>
                  <a:lnTo>
                    <a:pt x="7" y="3"/>
                  </a:lnTo>
                  <a:lnTo>
                    <a:pt x="5" y="5"/>
                  </a:lnTo>
                  <a:lnTo>
                    <a:pt x="5" y="12"/>
                  </a:lnTo>
                  <a:lnTo>
                    <a:pt x="5" y="12"/>
                  </a:lnTo>
                  <a:lnTo>
                    <a:pt x="5" y="16"/>
                  </a:lnTo>
                  <a:lnTo>
                    <a:pt x="7" y="18"/>
                  </a:lnTo>
                  <a:lnTo>
                    <a:pt x="7" y="18"/>
                  </a:lnTo>
                  <a:lnTo>
                    <a:pt x="9" y="16"/>
                  </a:lnTo>
                  <a:lnTo>
                    <a:pt x="10" y="10"/>
                  </a:lnTo>
                  <a:lnTo>
                    <a:pt x="10"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3" name="Freeform 1109"/>
            <p:cNvSpPr>
              <a:spLocks/>
            </p:cNvSpPr>
            <p:nvPr/>
          </p:nvSpPr>
          <p:spPr bwMode="auto">
            <a:xfrm>
              <a:off x="10534650" y="842963"/>
              <a:ext cx="6350"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6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8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6" y="6"/>
                  </a:lnTo>
                  <a:lnTo>
                    <a:pt x="4" y="6"/>
                  </a:lnTo>
                  <a:lnTo>
                    <a:pt x="4" y="6"/>
                  </a:lnTo>
                  <a:lnTo>
                    <a:pt x="4" y="7"/>
                  </a:lnTo>
                  <a:lnTo>
                    <a:pt x="4" y="7"/>
                  </a:lnTo>
                  <a:lnTo>
                    <a:pt x="2" y="7"/>
                  </a:lnTo>
                  <a:lnTo>
                    <a:pt x="0" y="7"/>
                  </a:lnTo>
                  <a:lnTo>
                    <a:pt x="0" y="7"/>
                  </a:lnTo>
                  <a:lnTo>
                    <a:pt x="0" y="2"/>
                  </a:lnTo>
                  <a:lnTo>
                    <a:pt x="0" y="2"/>
                  </a:lnTo>
                  <a:lnTo>
                    <a:pt x="4" y="2"/>
                  </a:lnTo>
                  <a:lnTo>
                    <a:pt x="4" y="2"/>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4" name="Freeform 1110"/>
            <p:cNvSpPr>
              <a:spLocks noEditPoints="1"/>
            </p:cNvSpPr>
            <p:nvPr/>
          </p:nvSpPr>
          <p:spPr bwMode="auto">
            <a:xfrm>
              <a:off x="10533062" y="865188"/>
              <a:ext cx="11113" cy="19050"/>
            </a:xfrm>
            <a:custGeom>
              <a:avLst/>
              <a:gdLst>
                <a:gd name="T0" fmla="*/ 7 w 14"/>
                <a:gd name="T1" fmla="*/ 23 h 23"/>
                <a:gd name="T2" fmla="*/ 7 w 14"/>
                <a:gd name="T3" fmla="*/ 23 h 23"/>
                <a:gd name="T4" fmla="*/ 3 w 14"/>
                <a:gd name="T5" fmla="*/ 21 h 23"/>
                <a:gd name="T6" fmla="*/ 1 w 14"/>
                <a:gd name="T7" fmla="*/ 20 h 23"/>
                <a:gd name="T8" fmla="*/ 0 w 14"/>
                <a:gd name="T9" fmla="*/ 16 h 23"/>
                <a:gd name="T10" fmla="*/ 0 w 14"/>
                <a:gd name="T11" fmla="*/ 12 h 23"/>
                <a:gd name="T12" fmla="*/ 0 w 14"/>
                <a:gd name="T13" fmla="*/ 12 h 23"/>
                <a:gd name="T14" fmla="*/ 0 w 14"/>
                <a:gd name="T15" fmla="*/ 7 h 23"/>
                <a:gd name="T16" fmla="*/ 1 w 14"/>
                <a:gd name="T17" fmla="*/ 5 h 23"/>
                <a:gd name="T18" fmla="*/ 1 w 14"/>
                <a:gd name="T19" fmla="*/ 5 h 23"/>
                <a:gd name="T20" fmla="*/ 3 w 14"/>
                <a:gd name="T21" fmla="*/ 2 h 23"/>
                <a:gd name="T22" fmla="*/ 7 w 14"/>
                <a:gd name="T23" fmla="*/ 0 h 23"/>
                <a:gd name="T24" fmla="*/ 7 w 14"/>
                <a:gd name="T25" fmla="*/ 0 h 23"/>
                <a:gd name="T26" fmla="*/ 10 w 14"/>
                <a:gd name="T27" fmla="*/ 2 h 23"/>
                <a:gd name="T28" fmla="*/ 12 w 14"/>
                <a:gd name="T29" fmla="*/ 3 h 23"/>
                <a:gd name="T30" fmla="*/ 14 w 14"/>
                <a:gd name="T31" fmla="*/ 7 h 23"/>
                <a:gd name="T32" fmla="*/ 14 w 14"/>
                <a:gd name="T33" fmla="*/ 12 h 23"/>
                <a:gd name="T34" fmla="*/ 14 w 14"/>
                <a:gd name="T35" fmla="*/ 12 h 23"/>
                <a:gd name="T36" fmla="*/ 14 w 14"/>
                <a:gd name="T37" fmla="*/ 16 h 23"/>
                <a:gd name="T38" fmla="*/ 12 w 14"/>
                <a:gd name="T39" fmla="*/ 20 h 23"/>
                <a:gd name="T40" fmla="*/ 12 w 14"/>
                <a:gd name="T41" fmla="*/ 20 h 23"/>
                <a:gd name="T42" fmla="*/ 10 w 14"/>
                <a:gd name="T43" fmla="*/ 21 h 23"/>
                <a:gd name="T44" fmla="*/ 7 w 14"/>
                <a:gd name="T45" fmla="*/ 23 h 23"/>
                <a:gd name="T46" fmla="*/ 7 w 14"/>
                <a:gd name="T47" fmla="*/ 23 h 23"/>
                <a:gd name="T48" fmla="*/ 7 w 14"/>
                <a:gd name="T49" fmla="*/ 5 h 23"/>
                <a:gd name="T50" fmla="*/ 7 w 14"/>
                <a:gd name="T51" fmla="*/ 5 h 23"/>
                <a:gd name="T52" fmla="*/ 5 w 14"/>
                <a:gd name="T53" fmla="*/ 7 h 23"/>
                <a:gd name="T54" fmla="*/ 5 w 14"/>
                <a:gd name="T55" fmla="*/ 12 h 23"/>
                <a:gd name="T56" fmla="*/ 5 w 14"/>
                <a:gd name="T57" fmla="*/ 12 h 23"/>
                <a:gd name="T58" fmla="*/ 5 w 14"/>
                <a:gd name="T59" fmla="*/ 18 h 23"/>
                <a:gd name="T60" fmla="*/ 7 w 14"/>
                <a:gd name="T61" fmla="*/ 20 h 23"/>
                <a:gd name="T62" fmla="*/ 7 w 14"/>
                <a:gd name="T63" fmla="*/ 20 h 23"/>
                <a:gd name="T64" fmla="*/ 9 w 14"/>
                <a:gd name="T65" fmla="*/ 18 h 23"/>
                <a:gd name="T66" fmla="*/ 10 w 14"/>
                <a:gd name="T67" fmla="*/ 12 h 23"/>
                <a:gd name="T68" fmla="*/ 10 w 14"/>
                <a:gd name="T69" fmla="*/ 12 h 23"/>
                <a:gd name="T70" fmla="*/ 9 w 14"/>
                <a:gd name="T71" fmla="*/ 7 h 23"/>
                <a:gd name="T72" fmla="*/ 7 w 14"/>
                <a:gd name="T73" fmla="*/ 5 h 23"/>
                <a:gd name="T74" fmla="*/ 7 w 14"/>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3">
                  <a:moveTo>
                    <a:pt x="7" y="23"/>
                  </a:moveTo>
                  <a:lnTo>
                    <a:pt x="7" y="23"/>
                  </a:lnTo>
                  <a:lnTo>
                    <a:pt x="3" y="21"/>
                  </a:lnTo>
                  <a:lnTo>
                    <a:pt x="1" y="20"/>
                  </a:lnTo>
                  <a:lnTo>
                    <a:pt x="0" y="16"/>
                  </a:lnTo>
                  <a:lnTo>
                    <a:pt x="0" y="12"/>
                  </a:lnTo>
                  <a:lnTo>
                    <a:pt x="0" y="12"/>
                  </a:lnTo>
                  <a:lnTo>
                    <a:pt x="0" y="7"/>
                  </a:lnTo>
                  <a:lnTo>
                    <a:pt x="1" y="5"/>
                  </a:lnTo>
                  <a:lnTo>
                    <a:pt x="1" y="5"/>
                  </a:lnTo>
                  <a:lnTo>
                    <a:pt x="3" y="2"/>
                  </a:lnTo>
                  <a:lnTo>
                    <a:pt x="7" y="0"/>
                  </a:lnTo>
                  <a:lnTo>
                    <a:pt x="7" y="0"/>
                  </a:lnTo>
                  <a:lnTo>
                    <a:pt x="10" y="2"/>
                  </a:lnTo>
                  <a:lnTo>
                    <a:pt x="12"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5" name="Rectangle 1111"/>
            <p:cNvSpPr>
              <a:spLocks noChangeArrowheads="1"/>
            </p:cNvSpPr>
            <p:nvPr/>
          </p:nvSpPr>
          <p:spPr bwMode="auto">
            <a:xfrm>
              <a:off x="10158412" y="1027113"/>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6" name="Freeform 1112"/>
            <p:cNvSpPr>
              <a:spLocks/>
            </p:cNvSpPr>
            <p:nvPr/>
          </p:nvSpPr>
          <p:spPr bwMode="auto">
            <a:xfrm>
              <a:off x="10156825" y="1027113"/>
              <a:ext cx="103188" cy="103188"/>
            </a:xfrm>
            <a:custGeom>
              <a:avLst/>
              <a:gdLst>
                <a:gd name="T0" fmla="*/ 129 w 129"/>
                <a:gd name="T1" fmla="*/ 128 h 129"/>
                <a:gd name="T2" fmla="*/ 129 w 129"/>
                <a:gd name="T3" fmla="*/ 128 h 129"/>
                <a:gd name="T4" fmla="*/ 2 w 129"/>
                <a:gd name="T5" fmla="*/ 128 h 129"/>
                <a:gd name="T6" fmla="*/ 2 w 129"/>
                <a:gd name="T7" fmla="*/ 0 h 129"/>
                <a:gd name="T8" fmla="*/ 129 w 129"/>
                <a:gd name="T9" fmla="*/ 0 h 129"/>
                <a:gd name="T10" fmla="*/ 129 w 129"/>
                <a:gd name="T11" fmla="*/ 128 h 129"/>
                <a:gd name="T12" fmla="*/ 129 w 129"/>
                <a:gd name="T13" fmla="*/ 128 h 129"/>
                <a:gd name="T14" fmla="*/ 129 w 129"/>
                <a:gd name="T15" fmla="*/ 128 h 129"/>
                <a:gd name="T16" fmla="*/ 129 w 129"/>
                <a:gd name="T17" fmla="*/ 128 h 129"/>
                <a:gd name="T18" fmla="*/ 129 w 129"/>
                <a:gd name="T19" fmla="*/ 128 h 129"/>
                <a:gd name="T20" fmla="*/ 129 w 129"/>
                <a:gd name="T21" fmla="*/ 0 h 129"/>
                <a:gd name="T22" fmla="*/ 129 w 129"/>
                <a:gd name="T23" fmla="*/ 0 h 129"/>
                <a:gd name="T24" fmla="*/ 129 w 129"/>
                <a:gd name="T25" fmla="*/ 0 h 129"/>
                <a:gd name="T26" fmla="*/ 2 w 129"/>
                <a:gd name="T27" fmla="*/ 0 h 129"/>
                <a:gd name="T28" fmla="*/ 0 w 129"/>
                <a:gd name="T29" fmla="*/ 0 h 129"/>
                <a:gd name="T30" fmla="*/ 0 w 129"/>
                <a:gd name="T31" fmla="*/ 0 h 129"/>
                <a:gd name="T32" fmla="*/ 0 w 129"/>
                <a:gd name="T33" fmla="*/ 128 h 129"/>
                <a:gd name="T34" fmla="*/ 0 w 129"/>
                <a:gd name="T35" fmla="*/ 129 h 129"/>
                <a:gd name="T36" fmla="*/ 2 w 129"/>
                <a:gd name="T37" fmla="*/ 129 h 129"/>
                <a:gd name="T38" fmla="*/ 129 w 129"/>
                <a:gd name="T39" fmla="*/ 129 h 129"/>
                <a:gd name="T40" fmla="*/ 129 w 129"/>
                <a:gd name="T41" fmla="*/ 129 h 129"/>
                <a:gd name="T42" fmla="*/ 129 w 129"/>
                <a:gd name="T43" fmla="*/ 128 h 129"/>
                <a:gd name="T44" fmla="*/ 129 w 129"/>
                <a:gd name="T45"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29">
                  <a:moveTo>
                    <a:pt x="129" y="128"/>
                  </a:moveTo>
                  <a:lnTo>
                    <a:pt x="129" y="128"/>
                  </a:lnTo>
                  <a:lnTo>
                    <a:pt x="2" y="128"/>
                  </a:lnTo>
                  <a:lnTo>
                    <a:pt x="2" y="0"/>
                  </a:lnTo>
                  <a:lnTo>
                    <a:pt x="129" y="0"/>
                  </a:lnTo>
                  <a:lnTo>
                    <a:pt x="129" y="128"/>
                  </a:lnTo>
                  <a:lnTo>
                    <a:pt x="129" y="128"/>
                  </a:lnTo>
                  <a:lnTo>
                    <a:pt x="129" y="128"/>
                  </a:lnTo>
                  <a:lnTo>
                    <a:pt x="129" y="128"/>
                  </a:lnTo>
                  <a:lnTo>
                    <a:pt x="129" y="128"/>
                  </a:lnTo>
                  <a:lnTo>
                    <a:pt x="129" y="0"/>
                  </a:lnTo>
                  <a:lnTo>
                    <a:pt x="129" y="0"/>
                  </a:lnTo>
                  <a:lnTo>
                    <a:pt x="129" y="0"/>
                  </a:lnTo>
                  <a:lnTo>
                    <a:pt x="2" y="0"/>
                  </a:lnTo>
                  <a:lnTo>
                    <a:pt x="0" y="0"/>
                  </a:lnTo>
                  <a:lnTo>
                    <a:pt x="0" y="0"/>
                  </a:lnTo>
                  <a:lnTo>
                    <a:pt x="0" y="128"/>
                  </a:lnTo>
                  <a:lnTo>
                    <a:pt x="0" y="129"/>
                  </a:lnTo>
                  <a:lnTo>
                    <a:pt x="2" y="129"/>
                  </a:lnTo>
                  <a:lnTo>
                    <a:pt x="129" y="129"/>
                  </a:lnTo>
                  <a:lnTo>
                    <a:pt x="129" y="129"/>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7" name="Freeform 1113"/>
            <p:cNvSpPr>
              <a:spLocks/>
            </p:cNvSpPr>
            <p:nvPr/>
          </p:nvSpPr>
          <p:spPr bwMode="auto">
            <a:xfrm>
              <a:off x="10175875" y="1046163"/>
              <a:ext cx="7938" cy="17463"/>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4 w 9"/>
                <a:gd name="T15" fmla="*/ 6 h 22"/>
                <a:gd name="T16" fmla="*/ 4 w 9"/>
                <a:gd name="T17" fmla="*/ 6 h 22"/>
                <a:gd name="T18" fmla="*/ 4 w 9"/>
                <a:gd name="T19" fmla="*/ 7 h 22"/>
                <a:gd name="T20" fmla="*/ 4 w 9"/>
                <a:gd name="T21" fmla="*/ 7 h 22"/>
                <a:gd name="T22" fmla="*/ 2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4" y="6"/>
                  </a:lnTo>
                  <a:lnTo>
                    <a:pt x="4" y="6"/>
                  </a:lnTo>
                  <a:lnTo>
                    <a:pt x="4" y="7"/>
                  </a:lnTo>
                  <a:lnTo>
                    <a:pt x="4" y="7"/>
                  </a:lnTo>
                  <a:lnTo>
                    <a:pt x="2"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8" name="Freeform 1114"/>
            <p:cNvSpPr>
              <a:spLocks noEditPoints="1"/>
            </p:cNvSpPr>
            <p:nvPr/>
          </p:nvSpPr>
          <p:spPr bwMode="auto">
            <a:xfrm>
              <a:off x="10188575" y="1046163"/>
              <a:ext cx="12700" cy="17463"/>
            </a:xfrm>
            <a:custGeom>
              <a:avLst/>
              <a:gdLst>
                <a:gd name="T0" fmla="*/ 8 w 17"/>
                <a:gd name="T1" fmla="*/ 22 h 22"/>
                <a:gd name="T2" fmla="*/ 8 w 17"/>
                <a:gd name="T3" fmla="*/ 22 h 22"/>
                <a:gd name="T4" fmla="*/ 4 w 17"/>
                <a:gd name="T5" fmla="*/ 20 h 22"/>
                <a:gd name="T6" fmla="*/ 2 w 17"/>
                <a:gd name="T7" fmla="*/ 18 h 22"/>
                <a:gd name="T8" fmla="*/ 2 w 17"/>
                <a:gd name="T9" fmla="*/ 16 h 22"/>
                <a:gd name="T10" fmla="*/ 0 w 17"/>
                <a:gd name="T11" fmla="*/ 11 h 22"/>
                <a:gd name="T12" fmla="*/ 0 w 17"/>
                <a:gd name="T13" fmla="*/ 11 h 22"/>
                <a:gd name="T14" fmla="*/ 2 w 17"/>
                <a:gd name="T15" fmla="*/ 6 h 22"/>
                <a:gd name="T16" fmla="*/ 2 w 17"/>
                <a:gd name="T17" fmla="*/ 2 h 22"/>
                <a:gd name="T18" fmla="*/ 2 w 17"/>
                <a:gd name="T19" fmla="*/ 2 h 22"/>
                <a:gd name="T20" fmla="*/ 6 w 17"/>
                <a:gd name="T21" fmla="*/ 0 h 22"/>
                <a:gd name="T22" fmla="*/ 8 w 17"/>
                <a:gd name="T23" fmla="*/ 0 h 22"/>
                <a:gd name="T24" fmla="*/ 8 w 17"/>
                <a:gd name="T25" fmla="*/ 0 h 22"/>
                <a:gd name="T26" fmla="*/ 11 w 17"/>
                <a:gd name="T27" fmla="*/ 0 h 22"/>
                <a:gd name="T28" fmla="*/ 15 w 17"/>
                <a:gd name="T29" fmla="*/ 2 h 22"/>
                <a:gd name="T30" fmla="*/ 15 w 17"/>
                <a:gd name="T31" fmla="*/ 6 h 22"/>
                <a:gd name="T32" fmla="*/ 17 w 17"/>
                <a:gd name="T33" fmla="*/ 11 h 22"/>
                <a:gd name="T34" fmla="*/ 17 w 17"/>
                <a:gd name="T35" fmla="*/ 11 h 22"/>
                <a:gd name="T36" fmla="*/ 15 w 17"/>
                <a:gd name="T37" fmla="*/ 15 h 22"/>
                <a:gd name="T38" fmla="*/ 15 w 17"/>
                <a:gd name="T39" fmla="*/ 18 h 22"/>
                <a:gd name="T40" fmla="*/ 15 w 17"/>
                <a:gd name="T41" fmla="*/ 18 h 22"/>
                <a:gd name="T42" fmla="*/ 11 w 17"/>
                <a:gd name="T43" fmla="*/ 20 h 22"/>
                <a:gd name="T44" fmla="*/ 8 w 17"/>
                <a:gd name="T45" fmla="*/ 22 h 22"/>
                <a:gd name="T46" fmla="*/ 8 w 17"/>
                <a:gd name="T47" fmla="*/ 22 h 22"/>
                <a:gd name="T48" fmla="*/ 8 w 17"/>
                <a:gd name="T49" fmla="*/ 4 h 22"/>
                <a:gd name="T50" fmla="*/ 8 w 17"/>
                <a:gd name="T51" fmla="*/ 4 h 22"/>
                <a:gd name="T52" fmla="*/ 6 w 17"/>
                <a:gd name="T53" fmla="*/ 6 h 22"/>
                <a:gd name="T54" fmla="*/ 6 w 17"/>
                <a:gd name="T55" fmla="*/ 11 h 22"/>
                <a:gd name="T56" fmla="*/ 6 w 17"/>
                <a:gd name="T57" fmla="*/ 11 h 22"/>
                <a:gd name="T58" fmla="*/ 6 w 17"/>
                <a:gd name="T59" fmla="*/ 16 h 22"/>
                <a:gd name="T60" fmla="*/ 8 w 17"/>
                <a:gd name="T61" fmla="*/ 18 h 22"/>
                <a:gd name="T62" fmla="*/ 8 w 17"/>
                <a:gd name="T63" fmla="*/ 18 h 22"/>
                <a:gd name="T64" fmla="*/ 11 w 17"/>
                <a:gd name="T65" fmla="*/ 16 h 22"/>
                <a:gd name="T66" fmla="*/ 11 w 17"/>
                <a:gd name="T67" fmla="*/ 11 h 22"/>
                <a:gd name="T68" fmla="*/ 11 w 17"/>
                <a:gd name="T69" fmla="*/ 11 h 22"/>
                <a:gd name="T70" fmla="*/ 11 w 17"/>
                <a:gd name="T71" fmla="*/ 6 h 22"/>
                <a:gd name="T72" fmla="*/ 8 w 17"/>
                <a:gd name="T73" fmla="*/ 4 h 22"/>
                <a:gd name="T74" fmla="*/ 8 w 17"/>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 h="22">
                  <a:moveTo>
                    <a:pt x="8" y="22"/>
                  </a:moveTo>
                  <a:lnTo>
                    <a:pt x="8" y="22"/>
                  </a:lnTo>
                  <a:lnTo>
                    <a:pt x="4" y="20"/>
                  </a:lnTo>
                  <a:lnTo>
                    <a:pt x="2" y="18"/>
                  </a:lnTo>
                  <a:lnTo>
                    <a:pt x="2" y="16"/>
                  </a:lnTo>
                  <a:lnTo>
                    <a:pt x="0" y="11"/>
                  </a:lnTo>
                  <a:lnTo>
                    <a:pt x="0" y="11"/>
                  </a:lnTo>
                  <a:lnTo>
                    <a:pt x="2" y="6"/>
                  </a:lnTo>
                  <a:lnTo>
                    <a:pt x="2" y="2"/>
                  </a:lnTo>
                  <a:lnTo>
                    <a:pt x="2" y="2"/>
                  </a:lnTo>
                  <a:lnTo>
                    <a:pt x="6" y="0"/>
                  </a:lnTo>
                  <a:lnTo>
                    <a:pt x="8" y="0"/>
                  </a:lnTo>
                  <a:lnTo>
                    <a:pt x="8" y="0"/>
                  </a:lnTo>
                  <a:lnTo>
                    <a:pt x="11" y="0"/>
                  </a:lnTo>
                  <a:lnTo>
                    <a:pt x="15" y="2"/>
                  </a:lnTo>
                  <a:lnTo>
                    <a:pt x="15" y="6"/>
                  </a:lnTo>
                  <a:lnTo>
                    <a:pt x="17" y="11"/>
                  </a:lnTo>
                  <a:lnTo>
                    <a:pt x="17" y="11"/>
                  </a:lnTo>
                  <a:lnTo>
                    <a:pt x="15" y="15"/>
                  </a:lnTo>
                  <a:lnTo>
                    <a:pt x="15" y="18"/>
                  </a:lnTo>
                  <a:lnTo>
                    <a:pt x="15" y="18"/>
                  </a:lnTo>
                  <a:lnTo>
                    <a:pt x="11" y="20"/>
                  </a:lnTo>
                  <a:lnTo>
                    <a:pt x="8" y="22"/>
                  </a:lnTo>
                  <a:lnTo>
                    <a:pt x="8" y="22"/>
                  </a:lnTo>
                  <a:close/>
                  <a:moveTo>
                    <a:pt x="8" y="4"/>
                  </a:moveTo>
                  <a:lnTo>
                    <a:pt x="8" y="4"/>
                  </a:lnTo>
                  <a:lnTo>
                    <a:pt x="6" y="6"/>
                  </a:lnTo>
                  <a:lnTo>
                    <a:pt x="6" y="11"/>
                  </a:lnTo>
                  <a:lnTo>
                    <a:pt x="6" y="11"/>
                  </a:lnTo>
                  <a:lnTo>
                    <a:pt x="6" y="16"/>
                  </a:lnTo>
                  <a:lnTo>
                    <a:pt x="8" y="18"/>
                  </a:lnTo>
                  <a:lnTo>
                    <a:pt x="8" y="18"/>
                  </a:lnTo>
                  <a:lnTo>
                    <a:pt x="11" y="16"/>
                  </a:lnTo>
                  <a:lnTo>
                    <a:pt x="11" y="11"/>
                  </a:lnTo>
                  <a:lnTo>
                    <a:pt x="11" y="11"/>
                  </a:lnTo>
                  <a:lnTo>
                    <a:pt x="11" y="6"/>
                  </a:lnTo>
                  <a:lnTo>
                    <a:pt x="8" y="4"/>
                  </a:lnTo>
                  <a:lnTo>
                    <a:pt x="8"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9" name="Freeform 1115"/>
            <p:cNvSpPr>
              <a:spLocks/>
            </p:cNvSpPr>
            <p:nvPr/>
          </p:nvSpPr>
          <p:spPr bwMode="auto">
            <a:xfrm>
              <a:off x="10204450" y="1046163"/>
              <a:ext cx="7938" cy="17463"/>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4 w 9"/>
                <a:gd name="T17" fmla="*/ 6 h 22"/>
                <a:gd name="T18" fmla="*/ 2 w 9"/>
                <a:gd name="T19" fmla="*/ 7 h 22"/>
                <a:gd name="T20" fmla="*/ 2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4" y="6"/>
                  </a:lnTo>
                  <a:lnTo>
                    <a:pt x="2" y="7"/>
                  </a:lnTo>
                  <a:lnTo>
                    <a:pt x="2"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0" name="Freeform 1116"/>
            <p:cNvSpPr>
              <a:spLocks noEditPoints="1"/>
            </p:cNvSpPr>
            <p:nvPr/>
          </p:nvSpPr>
          <p:spPr bwMode="auto">
            <a:xfrm>
              <a:off x="10174287"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5 w 15"/>
                <a:gd name="T37" fmla="*/ 16 h 23"/>
                <a:gd name="T38" fmla="*/ 13 w 15"/>
                <a:gd name="T39" fmla="*/ 20 h 23"/>
                <a:gd name="T40" fmla="*/ 13 w 15"/>
                <a:gd name="T41" fmla="*/ 20 h 23"/>
                <a:gd name="T42" fmla="*/ 11 w 15"/>
                <a:gd name="T43" fmla="*/ 22 h 23"/>
                <a:gd name="T44" fmla="*/ 8 w 15"/>
                <a:gd name="T45" fmla="*/ 23 h 23"/>
                <a:gd name="T46" fmla="*/ 8 w 15"/>
                <a:gd name="T47" fmla="*/ 23 h 23"/>
                <a:gd name="T48" fmla="*/ 8 w 15"/>
                <a:gd name="T49" fmla="*/ 5 h 23"/>
                <a:gd name="T50" fmla="*/ 8 w 15"/>
                <a:gd name="T51" fmla="*/ 5 h 23"/>
                <a:gd name="T52" fmla="*/ 6 w 15"/>
                <a:gd name="T53" fmla="*/ 7 h 23"/>
                <a:gd name="T54" fmla="*/ 6 w 15"/>
                <a:gd name="T55" fmla="*/ 13 h 23"/>
                <a:gd name="T56" fmla="*/ 6 w 15"/>
                <a:gd name="T57" fmla="*/ 13 h 23"/>
                <a:gd name="T58" fmla="*/ 6 w 15"/>
                <a:gd name="T59" fmla="*/ 18 h 23"/>
                <a:gd name="T60" fmla="*/ 8 w 15"/>
                <a:gd name="T61" fmla="*/ 20 h 23"/>
                <a:gd name="T62" fmla="*/ 8 w 15"/>
                <a:gd name="T63" fmla="*/ 20 h 23"/>
                <a:gd name="T64" fmla="*/ 9 w 15"/>
                <a:gd name="T65" fmla="*/ 18 h 23"/>
                <a:gd name="T66" fmla="*/ 11 w 15"/>
                <a:gd name="T67" fmla="*/ 13 h 23"/>
                <a:gd name="T68" fmla="*/ 11 w 15"/>
                <a:gd name="T69" fmla="*/ 13 h 23"/>
                <a:gd name="T70" fmla="*/ 9 w 15"/>
                <a:gd name="T71" fmla="*/ 7 h 23"/>
                <a:gd name="T72" fmla="*/ 8 w 15"/>
                <a:gd name="T73" fmla="*/ 5 h 23"/>
                <a:gd name="T74" fmla="*/ 8 w 15"/>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5" y="16"/>
                  </a:lnTo>
                  <a:lnTo>
                    <a:pt x="13" y="20"/>
                  </a:lnTo>
                  <a:lnTo>
                    <a:pt x="13" y="20"/>
                  </a:lnTo>
                  <a:lnTo>
                    <a:pt x="11" y="22"/>
                  </a:lnTo>
                  <a:lnTo>
                    <a:pt x="8" y="23"/>
                  </a:lnTo>
                  <a:lnTo>
                    <a:pt x="8" y="23"/>
                  </a:lnTo>
                  <a:close/>
                  <a:moveTo>
                    <a:pt x="8" y="5"/>
                  </a:moveTo>
                  <a:lnTo>
                    <a:pt x="8" y="5"/>
                  </a:lnTo>
                  <a:lnTo>
                    <a:pt x="6" y="7"/>
                  </a:lnTo>
                  <a:lnTo>
                    <a:pt x="6" y="13"/>
                  </a:lnTo>
                  <a:lnTo>
                    <a:pt x="6"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1" name="Freeform 1117"/>
            <p:cNvSpPr>
              <a:spLocks/>
            </p:cNvSpPr>
            <p:nvPr/>
          </p:nvSpPr>
          <p:spPr bwMode="auto">
            <a:xfrm>
              <a:off x="10190162" y="1069975"/>
              <a:ext cx="7938"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7 h 22"/>
                <a:gd name="T14" fmla="*/ 4 w 9"/>
                <a:gd name="T15" fmla="*/ 7 h 22"/>
                <a:gd name="T16" fmla="*/ 4 w 9"/>
                <a:gd name="T17" fmla="*/ 7 h 22"/>
                <a:gd name="T18" fmla="*/ 4 w 9"/>
                <a:gd name="T19" fmla="*/ 7 h 22"/>
                <a:gd name="T20" fmla="*/ 2 w 9"/>
                <a:gd name="T21" fmla="*/ 7 h 22"/>
                <a:gd name="T22" fmla="*/ 0 w 9"/>
                <a:gd name="T23" fmla="*/ 9 h 22"/>
                <a:gd name="T24" fmla="*/ 0 w 9"/>
                <a:gd name="T25" fmla="*/ 9 h 22"/>
                <a:gd name="T26" fmla="*/ 0 w 9"/>
                <a:gd name="T27" fmla="*/ 4 h 22"/>
                <a:gd name="T28" fmla="*/ 0 w 9"/>
                <a:gd name="T29" fmla="*/ 4 h 22"/>
                <a:gd name="T30" fmla="*/ 4 w 9"/>
                <a:gd name="T31" fmla="*/ 2 h 22"/>
                <a:gd name="T32" fmla="*/ 4 w 9"/>
                <a:gd name="T33" fmla="*/ 2 h 22"/>
                <a:gd name="T34" fmla="*/ 7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6" y="22"/>
                  </a:lnTo>
                  <a:lnTo>
                    <a:pt x="6" y="22"/>
                  </a:lnTo>
                  <a:lnTo>
                    <a:pt x="6" y="7"/>
                  </a:lnTo>
                  <a:lnTo>
                    <a:pt x="4" y="7"/>
                  </a:lnTo>
                  <a:lnTo>
                    <a:pt x="4" y="7"/>
                  </a:lnTo>
                  <a:lnTo>
                    <a:pt x="4" y="7"/>
                  </a:lnTo>
                  <a:lnTo>
                    <a:pt x="2"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2" name="Freeform 1118"/>
            <p:cNvSpPr>
              <a:spLocks noEditPoints="1"/>
            </p:cNvSpPr>
            <p:nvPr/>
          </p:nvSpPr>
          <p:spPr bwMode="auto">
            <a:xfrm>
              <a:off x="10202862"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3 w 15"/>
                <a:gd name="T37" fmla="*/ 20 h 23"/>
                <a:gd name="T38" fmla="*/ 13 w 15"/>
                <a:gd name="T39" fmla="*/ 20 h 23"/>
                <a:gd name="T40" fmla="*/ 11 w 15"/>
                <a:gd name="T41" fmla="*/ 22 h 23"/>
                <a:gd name="T42" fmla="*/ 8 w 15"/>
                <a:gd name="T43" fmla="*/ 23 h 23"/>
                <a:gd name="T44" fmla="*/ 8 w 15"/>
                <a:gd name="T45" fmla="*/ 23 h 23"/>
                <a:gd name="T46" fmla="*/ 8 w 15"/>
                <a:gd name="T47" fmla="*/ 5 h 23"/>
                <a:gd name="T48" fmla="*/ 8 w 15"/>
                <a:gd name="T49" fmla="*/ 5 h 23"/>
                <a:gd name="T50" fmla="*/ 6 w 15"/>
                <a:gd name="T51" fmla="*/ 7 h 23"/>
                <a:gd name="T52" fmla="*/ 4 w 15"/>
                <a:gd name="T53" fmla="*/ 13 h 23"/>
                <a:gd name="T54" fmla="*/ 4 w 15"/>
                <a:gd name="T55" fmla="*/ 13 h 23"/>
                <a:gd name="T56" fmla="*/ 6 w 15"/>
                <a:gd name="T57" fmla="*/ 18 h 23"/>
                <a:gd name="T58" fmla="*/ 8 w 15"/>
                <a:gd name="T59" fmla="*/ 20 h 23"/>
                <a:gd name="T60" fmla="*/ 8 w 15"/>
                <a:gd name="T61" fmla="*/ 20 h 23"/>
                <a:gd name="T62" fmla="*/ 9 w 15"/>
                <a:gd name="T63" fmla="*/ 18 h 23"/>
                <a:gd name="T64" fmla="*/ 11 w 15"/>
                <a:gd name="T65" fmla="*/ 13 h 23"/>
                <a:gd name="T66" fmla="*/ 11 w 15"/>
                <a:gd name="T67" fmla="*/ 13 h 23"/>
                <a:gd name="T68" fmla="*/ 9 w 15"/>
                <a:gd name="T69" fmla="*/ 7 h 23"/>
                <a:gd name="T70" fmla="*/ 8 w 15"/>
                <a:gd name="T71" fmla="*/ 5 h 23"/>
                <a:gd name="T72" fmla="*/ 8 w 15"/>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3" y="20"/>
                  </a:lnTo>
                  <a:lnTo>
                    <a:pt x="13" y="20"/>
                  </a:lnTo>
                  <a:lnTo>
                    <a:pt x="11" y="22"/>
                  </a:lnTo>
                  <a:lnTo>
                    <a:pt x="8" y="23"/>
                  </a:lnTo>
                  <a:lnTo>
                    <a:pt x="8" y="23"/>
                  </a:lnTo>
                  <a:close/>
                  <a:moveTo>
                    <a:pt x="8" y="5"/>
                  </a:moveTo>
                  <a:lnTo>
                    <a:pt x="8" y="5"/>
                  </a:lnTo>
                  <a:lnTo>
                    <a:pt x="6" y="7"/>
                  </a:lnTo>
                  <a:lnTo>
                    <a:pt x="4" y="13"/>
                  </a:lnTo>
                  <a:lnTo>
                    <a:pt x="4"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3" name="Freeform 1119"/>
            <p:cNvSpPr>
              <a:spLocks noEditPoints="1"/>
            </p:cNvSpPr>
            <p:nvPr/>
          </p:nvSpPr>
          <p:spPr bwMode="auto">
            <a:xfrm>
              <a:off x="10174287" y="1093788"/>
              <a:ext cx="11113" cy="17463"/>
            </a:xfrm>
            <a:custGeom>
              <a:avLst/>
              <a:gdLst>
                <a:gd name="T0" fmla="*/ 8 w 15"/>
                <a:gd name="T1" fmla="*/ 21 h 21"/>
                <a:gd name="T2" fmla="*/ 8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2 w 15"/>
                <a:gd name="T15" fmla="*/ 3 h 21"/>
                <a:gd name="T16" fmla="*/ 2 w 15"/>
                <a:gd name="T17" fmla="*/ 3 h 21"/>
                <a:gd name="T18" fmla="*/ 4 w 15"/>
                <a:gd name="T19" fmla="*/ 0 h 21"/>
                <a:gd name="T20" fmla="*/ 8 w 15"/>
                <a:gd name="T21" fmla="*/ 0 h 21"/>
                <a:gd name="T22" fmla="*/ 8 w 15"/>
                <a:gd name="T23" fmla="*/ 0 h 21"/>
                <a:gd name="T24" fmla="*/ 11 w 15"/>
                <a:gd name="T25" fmla="*/ 0 h 21"/>
                <a:gd name="T26" fmla="*/ 13 w 15"/>
                <a:gd name="T27" fmla="*/ 3 h 21"/>
                <a:gd name="T28" fmla="*/ 15 w 15"/>
                <a:gd name="T29" fmla="*/ 5 h 21"/>
                <a:gd name="T30" fmla="*/ 15 w 15"/>
                <a:gd name="T31" fmla="*/ 10 h 21"/>
                <a:gd name="T32" fmla="*/ 15 w 15"/>
                <a:gd name="T33" fmla="*/ 10 h 21"/>
                <a:gd name="T34" fmla="*/ 15 w 15"/>
                <a:gd name="T35" fmla="*/ 16 h 21"/>
                <a:gd name="T36" fmla="*/ 13 w 15"/>
                <a:gd name="T37" fmla="*/ 19 h 21"/>
                <a:gd name="T38" fmla="*/ 13 w 15"/>
                <a:gd name="T39" fmla="*/ 19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6 w 15"/>
                <a:gd name="T53" fmla="*/ 10 h 21"/>
                <a:gd name="T54" fmla="*/ 6 w 15"/>
                <a:gd name="T55" fmla="*/ 10 h 21"/>
                <a:gd name="T56" fmla="*/ 6 w 15"/>
                <a:gd name="T57" fmla="*/ 16 h 21"/>
                <a:gd name="T58" fmla="*/ 8 w 15"/>
                <a:gd name="T59" fmla="*/ 18 h 21"/>
                <a:gd name="T60" fmla="*/ 8 w 15"/>
                <a:gd name="T61" fmla="*/ 18 h 21"/>
                <a:gd name="T62" fmla="*/ 9 w 15"/>
                <a:gd name="T63" fmla="*/ 16 h 21"/>
                <a:gd name="T64" fmla="*/ 11 w 15"/>
                <a:gd name="T65" fmla="*/ 10 h 21"/>
                <a:gd name="T66" fmla="*/ 11 w 15"/>
                <a:gd name="T67" fmla="*/ 10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19"/>
                  </a:lnTo>
                  <a:lnTo>
                    <a:pt x="0" y="16"/>
                  </a:lnTo>
                  <a:lnTo>
                    <a:pt x="0" y="10"/>
                  </a:lnTo>
                  <a:lnTo>
                    <a:pt x="0" y="10"/>
                  </a:lnTo>
                  <a:lnTo>
                    <a:pt x="2" y="3"/>
                  </a:lnTo>
                  <a:lnTo>
                    <a:pt x="2" y="3"/>
                  </a:lnTo>
                  <a:lnTo>
                    <a:pt x="4" y="0"/>
                  </a:lnTo>
                  <a:lnTo>
                    <a:pt x="8" y="0"/>
                  </a:lnTo>
                  <a:lnTo>
                    <a:pt x="8" y="0"/>
                  </a:lnTo>
                  <a:lnTo>
                    <a:pt x="11" y="0"/>
                  </a:lnTo>
                  <a:lnTo>
                    <a:pt x="13" y="3"/>
                  </a:lnTo>
                  <a:lnTo>
                    <a:pt x="15" y="5"/>
                  </a:lnTo>
                  <a:lnTo>
                    <a:pt x="15" y="10"/>
                  </a:lnTo>
                  <a:lnTo>
                    <a:pt x="15" y="10"/>
                  </a:lnTo>
                  <a:lnTo>
                    <a:pt x="15" y="16"/>
                  </a:lnTo>
                  <a:lnTo>
                    <a:pt x="13" y="19"/>
                  </a:lnTo>
                  <a:lnTo>
                    <a:pt x="13"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9" y="16"/>
                  </a:lnTo>
                  <a:lnTo>
                    <a:pt x="11" y="10"/>
                  </a:lnTo>
                  <a:lnTo>
                    <a:pt x="11" y="10"/>
                  </a:lnTo>
                  <a:lnTo>
                    <a:pt x="9"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4" name="Freeform 1120"/>
            <p:cNvSpPr>
              <a:spLocks noEditPoints="1"/>
            </p:cNvSpPr>
            <p:nvPr/>
          </p:nvSpPr>
          <p:spPr bwMode="auto">
            <a:xfrm>
              <a:off x="10188575" y="1093788"/>
              <a:ext cx="12700" cy="17463"/>
            </a:xfrm>
            <a:custGeom>
              <a:avLst/>
              <a:gdLst>
                <a:gd name="T0" fmla="*/ 8 w 17"/>
                <a:gd name="T1" fmla="*/ 21 h 21"/>
                <a:gd name="T2" fmla="*/ 8 w 17"/>
                <a:gd name="T3" fmla="*/ 21 h 21"/>
                <a:gd name="T4" fmla="*/ 4 w 17"/>
                <a:gd name="T5" fmla="*/ 21 h 21"/>
                <a:gd name="T6" fmla="*/ 2 w 17"/>
                <a:gd name="T7" fmla="*/ 19 h 21"/>
                <a:gd name="T8" fmla="*/ 2 w 17"/>
                <a:gd name="T9" fmla="*/ 16 h 21"/>
                <a:gd name="T10" fmla="*/ 0 w 17"/>
                <a:gd name="T11" fmla="*/ 10 h 21"/>
                <a:gd name="T12" fmla="*/ 0 w 17"/>
                <a:gd name="T13" fmla="*/ 10 h 21"/>
                <a:gd name="T14" fmla="*/ 2 w 17"/>
                <a:gd name="T15" fmla="*/ 3 h 21"/>
                <a:gd name="T16" fmla="*/ 2 w 17"/>
                <a:gd name="T17" fmla="*/ 3 h 21"/>
                <a:gd name="T18" fmla="*/ 6 w 17"/>
                <a:gd name="T19" fmla="*/ 0 h 21"/>
                <a:gd name="T20" fmla="*/ 8 w 17"/>
                <a:gd name="T21" fmla="*/ 0 h 21"/>
                <a:gd name="T22" fmla="*/ 8 w 17"/>
                <a:gd name="T23" fmla="*/ 0 h 21"/>
                <a:gd name="T24" fmla="*/ 11 w 17"/>
                <a:gd name="T25" fmla="*/ 0 h 21"/>
                <a:gd name="T26" fmla="*/ 15 w 17"/>
                <a:gd name="T27" fmla="*/ 3 h 21"/>
                <a:gd name="T28" fmla="*/ 15 w 17"/>
                <a:gd name="T29" fmla="*/ 5 h 21"/>
                <a:gd name="T30" fmla="*/ 17 w 17"/>
                <a:gd name="T31" fmla="*/ 10 h 21"/>
                <a:gd name="T32" fmla="*/ 17 w 17"/>
                <a:gd name="T33" fmla="*/ 10 h 21"/>
                <a:gd name="T34" fmla="*/ 15 w 17"/>
                <a:gd name="T35" fmla="*/ 16 h 21"/>
                <a:gd name="T36" fmla="*/ 15 w 17"/>
                <a:gd name="T37" fmla="*/ 19 h 21"/>
                <a:gd name="T38" fmla="*/ 15 w 17"/>
                <a:gd name="T39" fmla="*/ 19 h 21"/>
                <a:gd name="T40" fmla="*/ 11 w 17"/>
                <a:gd name="T41" fmla="*/ 21 h 21"/>
                <a:gd name="T42" fmla="*/ 8 w 17"/>
                <a:gd name="T43" fmla="*/ 21 h 21"/>
                <a:gd name="T44" fmla="*/ 8 w 17"/>
                <a:gd name="T45" fmla="*/ 21 h 21"/>
                <a:gd name="T46" fmla="*/ 8 w 17"/>
                <a:gd name="T47" fmla="*/ 3 h 21"/>
                <a:gd name="T48" fmla="*/ 8 w 17"/>
                <a:gd name="T49" fmla="*/ 3 h 21"/>
                <a:gd name="T50" fmla="*/ 6 w 17"/>
                <a:gd name="T51" fmla="*/ 5 h 21"/>
                <a:gd name="T52" fmla="*/ 6 w 17"/>
                <a:gd name="T53" fmla="*/ 10 h 21"/>
                <a:gd name="T54" fmla="*/ 6 w 17"/>
                <a:gd name="T55" fmla="*/ 10 h 21"/>
                <a:gd name="T56" fmla="*/ 6 w 17"/>
                <a:gd name="T57" fmla="*/ 16 h 21"/>
                <a:gd name="T58" fmla="*/ 8 w 17"/>
                <a:gd name="T59" fmla="*/ 18 h 21"/>
                <a:gd name="T60" fmla="*/ 8 w 17"/>
                <a:gd name="T61" fmla="*/ 18 h 21"/>
                <a:gd name="T62" fmla="*/ 11 w 17"/>
                <a:gd name="T63" fmla="*/ 16 h 21"/>
                <a:gd name="T64" fmla="*/ 11 w 17"/>
                <a:gd name="T65" fmla="*/ 10 h 21"/>
                <a:gd name="T66" fmla="*/ 11 w 17"/>
                <a:gd name="T67" fmla="*/ 10 h 21"/>
                <a:gd name="T68" fmla="*/ 11 w 17"/>
                <a:gd name="T69" fmla="*/ 5 h 21"/>
                <a:gd name="T70" fmla="*/ 8 w 17"/>
                <a:gd name="T71" fmla="*/ 3 h 21"/>
                <a:gd name="T72" fmla="*/ 8 w 17"/>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 h="21">
                  <a:moveTo>
                    <a:pt x="8" y="21"/>
                  </a:moveTo>
                  <a:lnTo>
                    <a:pt x="8" y="21"/>
                  </a:lnTo>
                  <a:lnTo>
                    <a:pt x="4" y="21"/>
                  </a:lnTo>
                  <a:lnTo>
                    <a:pt x="2" y="19"/>
                  </a:lnTo>
                  <a:lnTo>
                    <a:pt x="2" y="16"/>
                  </a:lnTo>
                  <a:lnTo>
                    <a:pt x="0" y="10"/>
                  </a:lnTo>
                  <a:lnTo>
                    <a:pt x="0" y="10"/>
                  </a:lnTo>
                  <a:lnTo>
                    <a:pt x="2" y="3"/>
                  </a:lnTo>
                  <a:lnTo>
                    <a:pt x="2" y="3"/>
                  </a:lnTo>
                  <a:lnTo>
                    <a:pt x="6" y="0"/>
                  </a:lnTo>
                  <a:lnTo>
                    <a:pt x="8" y="0"/>
                  </a:lnTo>
                  <a:lnTo>
                    <a:pt x="8" y="0"/>
                  </a:lnTo>
                  <a:lnTo>
                    <a:pt x="11" y="0"/>
                  </a:lnTo>
                  <a:lnTo>
                    <a:pt x="15" y="3"/>
                  </a:lnTo>
                  <a:lnTo>
                    <a:pt x="15" y="5"/>
                  </a:lnTo>
                  <a:lnTo>
                    <a:pt x="17" y="10"/>
                  </a:lnTo>
                  <a:lnTo>
                    <a:pt x="17" y="10"/>
                  </a:lnTo>
                  <a:lnTo>
                    <a:pt x="15" y="16"/>
                  </a:lnTo>
                  <a:lnTo>
                    <a:pt x="15" y="19"/>
                  </a:lnTo>
                  <a:lnTo>
                    <a:pt x="15"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11" y="16"/>
                  </a:lnTo>
                  <a:lnTo>
                    <a:pt x="11" y="10"/>
                  </a:lnTo>
                  <a:lnTo>
                    <a:pt x="11" y="10"/>
                  </a:lnTo>
                  <a:lnTo>
                    <a:pt x="11"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5" name="Freeform 1121"/>
            <p:cNvSpPr>
              <a:spLocks/>
            </p:cNvSpPr>
            <p:nvPr/>
          </p:nvSpPr>
          <p:spPr bwMode="auto">
            <a:xfrm>
              <a:off x="10204450" y="1093788"/>
              <a:ext cx="7938"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7 h 21"/>
                <a:gd name="T18" fmla="*/ 4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1 h 21"/>
                <a:gd name="T34" fmla="*/ 4 w 9"/>
                <a:gd name="T35" fmla="*/ 1 h 21"/>
                <a:gd name="T36" fmla="*/ 6 w 9"/>
                <a:gd name="T37" fmla="*/ 1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6"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6" name="Freeform 1122"/>
            <p:cNvSpPr>
              <a:spLocks/>
            </p:cNvSpPr>
            <p:nvPr/>
          </p:nvSpPr>
          <p:spPr bwMode="auto">
            <a:xfrm>
              <a:off x="10233025" y="1046163"/>
              <a:ext cx="7938" cy="17463"/>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6 h 22"/>
                <a:gd name="T14" fmla="*/ 5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6"/>
                  </a:lnTo>
                  <a:lnTo>
                    <a:pt x="5" y="6"/>
                  </a:lnTo>
                  <a:lnTo>
                    <a:pt x="4" y="6"/>
                  </a:lnTo>
                  <a:lnTo>
                    <a:pt x="4" y="6"/>
                  </a:lnTo>
                  <a:lnTo>
                    <a:pt x="4" y="7"/>
                  </a:lnTo>
                  <a:lnTo>
                    <a:pt x="4"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7" name="Freeform 1123"/>
            <p:cNvSpPr>
              <a:spLocks noEditPoints="1"/>
            </p:cNvSpPr>
            <p:nvPr/>
          </p:nvSpPr>
          <p:spPr bwMode="auto">
            <a:xfrm>
              <a:off x="10231437" y="1069975"/>
              <a:ext cx="12700" cy="17463"/>
            </a:xfrm>
            <a:custGeom>
              <a:avLst/>
              <a:gdLst>
                <a:gd name="T0" fmla="*/ 7 w 16"/>
                <a:gd name="T1" fmla="*/ 23 h 23"/>
                <a:gd name="T2" fmla="*/ 7 w 16"/>
                <a:gd name="T3" fmla="*/ 23 h 23"/>
                <a:gd name="T4" fmla="*/ 4 w 16"/>
                <a:gd name="T5" fmla="*/ 22 h 23"/>
                <a:gd name="T6" fmla="*/ 2 w 16"/>
                <a:gd name="T7" fmla="*/ 20 h 23"/>
                <a:gd name="T8" fmla="*/ 0 w 16"/>
                <a:gd name="T9" fmla="*/ 16 h 23"/>
                <a:gd name="T10" fmla="*/ 0 w 16"/>
                <a:gd name="T11" fmla="*/ 13 h 23"/>
                <a:gd name="T12" fmla="*/ 0 w 16"/>
                <a:gd name="T13" fmla="*/ 13 h 23"/>
                <a:gd name="T14" fmla="*/ 0 w 16"/>
                <a:gd name="T15" fmla="*/ 7 h 23"/>
                <a:gd name="T16" fmla="*/ 2 w 16"/>
                <a:gd name="T17" fmla="*/ 4 h 23"/>
                <a:gd name="T18" fmla="*/ 2 w 16"/>
                <a:gd name="T19" fmla="*/ 4 h 23"/>
                <a:gd name="T20" fmla="*/ 4 w 16"/>
                <a:gd name="T21" fmla="*/ 2 h 23"/>
                <a:gd name="T22" fmla="*/ 7 w 16"/>
                <a:gd name="T23" fmla="*/ 0 h 23"/>
                <a:gd name="T24" fmla="*/ 7 w 16"/>
                <a:gd name="T25" fmla="*/ 0 h 23"/>
                <a:gd name="T26" fmla="*/ 11 w 16"/>
                <a:gd name="T27" fmla="*/ 2 h 23"/>
                <a:gd name="T28" fmla="*/ 13 w 16"/>
                <a:gd name="T29" fmla="*/ 4 h 23"/>
                <a:gd name="T30" fmla="*/ 15 w 16"/>
                <a:gd name="T31" fmla="*/ 7 h 23"/>
                <a:gd name="T32" fmla="*/ 16 w 16"/>
                <a:gd name="T33" fmla="*/ 13 h 23"/>
                <a:gd name="T34" fmla="*/ 16 w 16"/>
                <a:gd name="T35" fmla="*/ 13 h 23"/>
                <a:gd name="T36" fmla="*/ 13 w 16"/>
                <a:gd name="T37" fmla="*/ 20 h 23"/>
                <a:gd name="T38" fmla="*/ 13 w 16"/>
                <a:gd name="T39" fmla="*/ 20 h 23"/>
                <a:gd name="T40" fmla="*/ 11 w 16"/>
                <a:gd name="T41" fmla="*/ 22 h 23"/>
                <a:gd name="T42" fmla="*/ 7 w 16"/>
                <a:gd name="T43" fmla="*/ 23 h 23"/>
                <a:gd name="T44" fmla="*/ 7 w 16"/>
                <a:gd name="T45" fmla="*/ 23 h 23"/>
                <a:gd name="T46" fmla="*/ 7 w 16"/>
                <a:gd name="T47" fmla="*/ 5 h 23"/>
                <a:gd name="T48" fmla="*/ 7 w 16"/>
                <a:gd name="T49" fmla="*/ 5 h 23"/>
                <a:gd name="T50" fmla="*/ 6 w 16"/>
                <a:gd name="T51" fmla="*/ 7 h 23"/>
                <a:gd name="T52" fmla="*/ 6 w 16"/>
                <a:gd name="T53" fmla="*/ 13 h 23"/>
                <a:gd name="T54" fmla="*/ 6 w 16"/>
                <a:gd name="T55" fmla="*/ 13 h 23"/>
                <a:gd name="T56" fmla="*/ 6 w 16"/>
                <a:gd name="T57" fmla="*/ 18 h 23"/>
                <a:gd name="T58" fmla="*/ 7 w 16"/>
                <a:gd name="T59" fmla="*/ 20 h 23"/>
                <a:gd name="T60" fmla="*/ 7 w 16"/>
                <a:gd name="T61" fmla="*/ 20 h 23"/>
                <a:gd name="T62" fmla="*/ 11 w 16"/>
                <a:gd name="T63" fmla="*/ 18 h 23"/>
                <a:gd name="T64" fmla="*/ 11 w 16"/>
                <a:gd name="T65" fmla="*/ 13 h 23"/>
                <a:gd name="T66" fmla="*/ 11 w 16"/>
                <a:gd name="T67" fmla="*/ 13 h 23"/>
                <a:gd name="T68" fmla="*/ 11 w 16"/>
                <a:gd name="T69" fmla="*/ 7 h 23"/>
                <a:gd name="T70" fmla="*/ 7 w 16"/>
                <a:gd name="T71" fmla="*/ 5 h 23"/>
                <a:gd name="T72" fmla="*/ 7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7" y="23"/>
                  </a:moveTo>
                  <a:lnTo>
                    <a:pt x="7" y="23"/>
                  </a:lnTo>
                  <a:lnTo>
                    <a:pt x="4" y="22"/>
                  </a:lnTo>
                  <a:lnTo>
                    <a:pt x="2" y="20"/>
                  </a:lnTo>
                  <a:lnTo>
                    <a:pt x="0" y="16"/>
                  </a:lnTo>
                  <a:lnTo>
                    <a:pt x="0" y="13"/>
                  </a:lnTo>
                  <a:lnTo>
                    <a:pt x="0" y="13"/>
                  </a:lnTo>
                  <a:lnTo>
                    <a:pt x="0" y="7"/>
                  </a:lnTo>
                  <a:lnTo>
                    <a:pt x="2" y="4"/>
                  </a:lnTo>
                  <a:lnTo>
                    <a:pt x="2" y="4"/>
                  </a:lnTo>
                  <a:lnTo>
                    <a:pt x="4" y="2"/>
                  </a:lnTo>
                  <a:lnTo>
                    <a:pt x="7" y="0"/>
                  </a:lnTo>
                  <a:lnTo>
                    <a:pt x="7" y="0"/>
                  </a:lnTo>
                  <a:lnTo>
                    <a:pt x="11" y="2"/>
                  </a:lnTo>
                  <a:lnTo>
                    <a:pt x="13" y="4"/>
                  </a:lnTo>
                  <a:lnTo>
                    <a:pt x="15" y="7"/>
                  </a:lnTo>
                  <a:lnTo>
                    <a:pt x="16" y="13"/>
                  </a:lnTo>
                  <a:lnTo>
                    <a:pt x="16" y="13"/>
                  </a:lnTo>
                  <a:lnTo>
                    <a:pt x="13" y="20"/>
                  </a:lnTo>
                  <a:lnTo>
                    <a:pt x="13" y="20"/>
                  </a:lnTo>
                  <a:lnTo>
                    <a:pt x="11" y="22"/>
                  </a:lnTo>
                  <a:lnTo>
                    <a:pt x="7" y="23"/>
                  </a:lnTo>
                  <a:lnTo>
                    <a:pt x="7" y="23"/>
                  </a:lnTo>
                  <a:close/>
                  <a:moveTo>
                    <a:pt x="7" y="5"/>
                  </a:moveTo>
                  <a:lnTo>
                    <a:pt x="7" y="5"/>
                  </a:lnTo>
                  <a:lnTo>
                    <a:pt x="6" y="7"/>
                  </a:lnTo>
                  <a:lnTo>
                    <a:pt x="6" y="13"/>
                  </a:lnTo>
                  <a:lnTo>
                    <a:pt x="6" y="13"/>
                  </a:lnTo>
                  <a:lnTo>
                    <a:pt x="6" y="18"/>
                  </a:lnTo>
                  <a:lnTo>
                    <a:pt x="7" y="20"/>
                  </a:lnTo>
                  <a:lnTo>
                    <a:pt x="7" y="20"/>
                  </a:lnTo>
                  <a:lnTo>
                    <a:pt x="11" y="18"/>
                  </a:lnTo>
                  <a:lnTo>
                    <a:pt x="11" y="13"/>
                  </a:lnTo>
                  <a:lnTo>
                    <a:pt x="11" y="13"/>
                  </a:lnTo>
                  <a:lnTo>
                    <a:pt x="11"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8" name="Freeform 1124"/>
            <p:cNvSpPr>
              <a:spLocks noEditPoints="1"/>
            </p:cNvSpPr>
            <p:nvPr/>
          </p:nvSpPr>
          <p:spPr bwMode="auto">
            <a:xfrm>
              <a:off x="10231437" y="1093788"/>
              <a:ext cx="12700" cy="17463"/>
            </a:xfrm>
            <a:custGeom>
              <a:avLst/>
              <a:gdLst>
                <a:gd name="T0" fmla="*/ 7 w 16"/>
                <a:gd name="T1" fmla="*/ 21 h 21"/>
                <a:gd name="T2" fmla="*/ 7 w 16"/>
                <a:gd name="T3" fmla="*/ 21 h 21"/>
                <a:gd name="T4" fmla="*/ 4 w 16"/>
                <a:gd name="T5" fmla="*/ 21 h 21"/>
                <a:gd name="T6" fmla="*/ 2 w 16"/>
                <a:gd name="T7" fmla="*/ 19 h 21"/>
                <a:gd name="T8" fmla="*/ 0 w 16"/>
                <a:gd name="T9" fmla="*/ 16 h 21"/>
                <a:gd name="T10" fmla="*/ 0 w 16"/>
                <a:gd name="T11" fmla="*/ 10 h 21"/>
                <a:gd name="T12" fmla="*/ 0 w 16"/>
                <a:gd name="T13" fmla="*/ 10 h 21"/>
                <a:gd name="T14" fmla="*/ 0 w 16"/>
                <a:gd name="T15" fmla="*/ 7 h 21"/>
                <a:gd name="T16" fmla="*/ 2 w 16"/>
                <a:gd name="T17" fmla="*/ 3 h 21"/>
                <a:gd name="T18" fmla="*/ 2 w 16"/>
                <a:gd name="T19" fmla="*/ 3 h 21"/>
                <a:gd name="T20" fmla="*/ 4 w 16"/>
                <a:gd name="T21" fmla="*/ 0 h 21"/>
                <a:gd name="T22" fmla="*/ 7 w 16"/>
                <a:gd name="T23" fmla="*/ 0 h 21"/>
                <a:gd name="T24" fmla="*/ 7 w 16"/>
                <a:gd name="T25" fmla="*/ 0 h 21"/>
                <a:gd name="T26" fmla="*/ 11 w 16"/>
                <a:gd name="T27" fmla="*/ 0 h 21"/>
                <a:gd name="T28" fmla="*/ 13 w 16"/>
                <a:gd name="T29" fmla="*/ 3 h 21"/>
                <a:gd name="T30" fmla="*/ 15 w 16"/>
                <a:gd name="T31" fmla="*/ 5 h 21"/>
                <a:gd name="T32" fmla="*/ 16 w 16"/>
                <a:gd name="T33" fmla="*/ 10 h 21"/>
                <a:gd name="T34" fmla="*/ 16 w 16"/>
                <a:gd name="T35" fmla="*/ 10 h 21"/>
                <a:gd name="T36" fmla="*/ 15 w 16"/>
                <a:gd name="T37" fmla="*/ 16 h 21"/>
                <a:gd name="T38" fmla="*/ 13 w 16"/>
                <a:gd name="T39" fmla="*/ 19 h 21"/>
                <a:gd name="T40" fmla="*/ 13 w 16"/>
                <a:gd name="T41" fmla="*/ 19 h 21"/>
                <a:gd name="T42" fmla="*/ 11 w 16"/>
                <a:gd name="T43" fmla="*/ 21 h 21"/>
                <a:gd name="T44" fmla="*/ 7 w 16"/>
                <a:gd name="T45" fmla="*/ 21 h 21"/>
                <a:gd name="T46" fmla="*/ 7 w 16"/>
                <a:gd name="T47" fmla="*/ 21 h 21"/>
                <a:gd name="T48" fmla="*/ 7 w 16"/>
                <a:gd name="T49" fmla="*/ 3 h 21"/>
                <a:gd name="T50" fmla="*/ 7 w 16"/>
                <a:gd name="T51" fmla="*/ 3 h 21"/>
                <a:gd name="T52" fmla="*/ 6 w 16"/>
                <a:gd name="T53" fmla="*/ 5 h 21"/>
                <a:gd name="T54" fmla="*/ 6 w 16"/>
                <a:gd name="T55" fmla="*/ 10 h 21"/>
                <a:gd name="T56" fmla="*/ 6 w 16"/>
                <a:gd name="T57" fmla="*/ 10 h 21"/>
                <a:gd name="T58" fmla="*/ 6 w 16"/>
                <a:gd name="T59" fmla="*/ 16 h 21"/>
                <a:gd name="T60" fmla="*/ 7 w 16"/>
                <a:gd name="T61" fmla="*/ 18 h 21"/>
                <a:gd name="T62" fmla="*/ 7 w 16"/>
                <a:gd name="T63" fmla="*/ 18 h 21"/>
                <a:gd name="T64" fmla="*/ 11 w 16"/>
                <a:gd name="T65" fmla="*/ 16 h 21"/>
                <a:gd name="T66" fmla="*/ 11 w 16"/>
                <a:gd name="T67" fmla="*/ 10 h 21"/>
                <a:gd name="T68" fmla="*/ 11 w 16"/>
                <a:gd name="T69" fmla="*/ 10 h 21"/>
                <a:gd name="T70" fmla="*/ 11 w 16"/>
                <a:gd name="T71" fmla="*/ 5 h 21"/>
                <a:gd name="T72" fmla="*/ 7 w 16"/>
                <a:gd name="T73" fmla="*/ 3 h 21"/>
                <a:gd name="T74" fmla="*/ 7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6" y="10"/>
                  </a:lnTo>
                  <a:lnTo>
                    <a:pt x="16" y="10"/>
                  </a:lnTo>
                  <a:lnTo>
                    <a:pt x="15" y="16"/>
                  </a:lnTo>
                  <a:lnTo>
                    <a:pt x="13" y="19"/>
                  </a:lnTo>
                  <a:lnTo>
                    <a:pt x="13" y="19"/>
                  </a:lnTo>
                  <a:lnTo>
                    <a:pt x="11" y="21"/>
                  </a:lnTo>
                  <a:lnTo>
                    <a:pt x="7" y="21"/>
                  </a:lnTo>
                  <a:lnTo>
                    <a:pt x="7" y="21"/>
                  </a:lnTo>
                  <a:close/>
                  <a:moveTo>
                    <a:pt x="7" y="3"/>
                  </a:moveTo>
                  <a:lnTo>
                    <a:pt x="7" y="3"/>
                  </a:lnTo>
                  <a:lnTo>
                    <a:pt x="6" y="5"/>
                  </a:lnTo>
                  <a:lnTo>
                    <a:pt x="6" y="10"/>
                  </a:lnTo>
                  <a:lnTo>
                    <a:pt x="6" y="10"/>
                  </a:lnTo>
                  <a:lnTo>
                    <a:pt x="6" y="16"/>
                  </a:lnTo>
                  <a:lnTo>
                    <a:pt x="7" y="18"/>
                  </a:lnTo>
                  <a:lnTo>
                    <a:pt x="7" y="18"/>
                  </a:lnTo>
                  <a:lnTo>
                    <a:pt x="11" y="16"/>
                  </a:lnTo>
                  <a:lnTo>
                    <a:pt x="11" y="10"/>
                  </a:lnTo>
                  <a:lnTo>
                    <a:pt x="11" y="10"/>
                  </a:lnTo>
                  <a:lnTo>
                    <a:pt x="11"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9" name="Freeform 1125"/>
            <p:cNvSpPr>
              <a:spLocks noEditPoints="1"/>
            </p:cNvSpPr>
            <p:nvPr/>
          </p:nvSpPr>
          <p:spPr bwMode="auto">
            <a:xfrm>
              <a:off x="10217150" y="1046163"/>
              <a:ext cx="11113" cy="17463"/>
            </a:xfrm>
            <a:custGeom>
              <a:avLst/>
              <a:gdLst>
                <a:gd name="T0" fmla="*/ 7 w 15"/>
                <a:gd name="T1" fmla="*/ 22 h 22"/>
                <a:gd name="T2" fmla="*/ 7 w 15"/>
                <a:gd name="T3" fmla="*/ 22 h 22"/>
                <a:gd name="T4" fmla="*/ 4 w 15"/>
                <a:gd name="T5" fmla="*/ 20 h 22"/>
                <a:gd name="T6" fmla="*/ 2 w 15"/>
                <a:gd name="T7" fmla="*/ 18 h 22"/>
                <a:gd name="T8" fmla="*/ 0 w 15"/>
                <a:gd name="T9" fmla="*/ 16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7 w 15"/>
                <a:gd name="T23" fmla="*/ 0 h 22"/>
                <a:gd name="T24" fmla="*/ 7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0 h 22"/>
                <a:gd name="T44" fmla="*/ 7 w 15"/>
                <a:gd name="T45" fmla="*/ 22 h 22"/>
                <a:gd name="T46" fmla="*/ 7 w 15"/>
                <a:gd name="T47" fmla="*/ 22 h 22"/>
                <a:gd name="T48" fmla="*/ 7 w 15"/>
                <a:gd name="T49" fmla="*/ 4 h 22"/>
                <a:gd name="T50" fmla="*/ 7 w 15"/>
                <a:gd name="T51" fmla="*/ 4 h 22"/>
                <a:gd name="T52" fmla="*/ 6 w 15"/>
                <a:gd name="T53" fmla="*/ 6 h 22"/>
                <a:gd name="T54" fmla="*/ 4 w 15"/>
                <a:gd name="T55" fmla="*/ 11 h 22"/>
                <a:gd name="T56" fmla="*/ 4 w 15"/>
                <a:gd name="T57" fmla="*/ 11 h 22"/>
                <a:gd name="T58" fmla="*/ 6 w 15"/>
                <a:gd name="T59" fmla="*/ 16 h 22"/>
                <a:gd name="T60" fmla="*/ 7 w 15"/>
                <a:gd name="T61" fmla="*/ 18 h 22"/>
                <a:gd name="T62" fmla="*/ 7 w 15"/>
                <a:gd name="T63" fmla="*/ 18 h 22"/>
                <a:gd name="T64" fmla="*/ 9 w 15"/>
                <a:gd name="T65" fmla="*/ 16 h 22"/>
                <a:gd name="T66" fmla="*/ 11 w 15"/>
                <a:gd name="T67" fmla="*/ 11 h 22"/>
                <a:gd name="T68" fmla="*/ 11 w 15"/>
                <a:gd name="T69" fmla="*/ 11 h 22"/>
                <a:gd name="T70" fmla="*/ 9 w 15"/>
                <a:gd name="T71" fmla="*/ 6 h 22"/>
                <a:gd name="T72" fmla="*/ 7 w 15"/>
                <a:gd name="T73" fmla="*/ 4 h 22"/>
                <a:gd name="T74" fmla="*/ 7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7" y="22"/>
                  </a:moveTo>
                  <a:lnTo>
                    <a:pt x="7" y="22"/>
                  </a:lnTo>
                  <a:lnTo>
                    <a:pt x="4" y="20"/>
                  </a:lnTo>
                  <a:lnTo>
                    <a:pt x="2" y="18"/>
                  </a:lnTo>
                  <a:lnTo>
                    <a:pt x="0" y="16"/>
                  </a:lnTo>
                  <a:lnTo>
                    <a:pt x="0" y="11"/>
                  </a:lnTo>
                  <a:lnTo>
                    <a:pt x="0" y="11"/>
                  </a:lnTo>
                  <a:lnTo>
                    <a:pt x="0" y="6"/>
                  </a:lnTo>
                  <a:lnTo>
                    <a:pt x="2" y="2"/>
                  </a:lnTo>
                  <a:lnTo>
                    <a:pt x="2" y="2"/>
                  </a:lnTo>
                  <a:lnTo>
                    <a:pt x="4" y="0"/>
                  </a:lnTo>
                  <a:lnTo>
                    <a:pt x="7" y="0"/>
                  </a:lnTo>
                  <a:lnTo>
                    <a:pt x="7" y="0"/>
                  </a:lnTo>
                  <a:lnTo>
                    <a:pt x="11" y="0"/>
                  </a:lnTo>
                  <a:lnTo>
                    <a:pt x="13" y="2"/>
                  </a:lnTo>
                  <a:lnTo>
                    <a:pt x="15" y="6"/>
                  </a:lnTo>
                  <a:lnTo>
                    <a:pt x="15" y="11"/>
                  </a:lnTo>
                  <a:lnTo>
                    <a:pt x="15" y="11"/>
                  </a:lnTo>
                  <a:lnTo>
                    <a:pt x="15" y="15"/>
                  </a:lnTo>
                  <a:lnTo>
                    <a:pt x="13" y="18"/>
                  </a:lnTo>
                  <a:lnTo>
                    <a:pt x="13" y="18"/>
                  </a:lnTo>
                  <a:lnTo>
                    <a:pt x="11" y="20"/>
                  </a:lnTo>
                  <a:lnTo>
                    <a:pt x="7" y="22"/>
                  </a:lnTo>
                  <a:lnTo>
                    <a:pt x="7" y="22"/>
                  </a:lnTo>
                  <a:close/>
                  <a:moveTo>
                    <a:pt x="7" y="4"/>
                  </a:moveTo>
                  <a:lnTo>
                    <a:pt x="7" y="4"/>
                  </a:lnTo>
                  <a:lnTo>
                    <a:pt x="6" y="6"/>
                  </a:lnTo>
                  <a:lnTo>
                    <a:pt x="4" y="11"/>
                  </a:lnTo>
                  <a:lnTo>
                    <a:pt x="4" y="11"/>
                  </a:lnTo>
                  <a:lnTo>
                    <a:pt x="6" y="16"/>
                  </a:lnTo>
                  <a:lnTo>
                    <a:pt x="7" y="18"/>
                  </a:lnTo>
                  <a:lnTo>
                    <a:pt x="7" y="18"/>
                  </a:lnTo>
                  <a:lnTo>
                    <a:pt x="9" y="16"/>
                  </a:lnTo>
                  <a:lnTo>
                    <a:pt x="11" y="11"/>
                  </a:lnTo>
                  <a:lnTo>
                    <a:pt x="11"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0" name="Freeform 1126"/>
            <p:cNvSpPr>
              <a:spLocks/>
            </p:cNvSpPr>
            <p:nvPr/>
          </p:nvSpPr>
          <p:spPr bwMode="auto">
            <a:xfrm>
              <a:off x="10218737" y="1069975"/>
              <a:ext cx="7938" cy="15875"/>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7 h 22"/>
                <a:gd name="T14" fmla="*/ 5 w 9"/>
                <a:gd name="T15" fmla="*/ 7 h 22"/>
                <a:gd name="T16" fmla="*/ 4 w 9"/>
                <a:gd name="T17" fmla="*/ 7 h 22"/>
                <a:gd name="T18" fmla="*/ 4 w 9"/>
                <a:gd name="T19" fmla="*/ 7 h 22"/>
                <a:gd name="T20" fmla="*/ 2 w 9"/>
                <a:gd name="T21" fmla="*/ 7 h 22"/>
                <a:gd name="T22" fmla="*/ 2 w 9"/>
                <a:gd name="T23" fmla="*/ 7 h 22"/>
                <a:gd name="T24" fmla="*/ 0 w 9"/>
                <a:gd name="T25" fmla="*/ 7 h 22"/>
                <a:gd name="T26" fmla="*/ 0 w 9"/>
                <a:gd name="T27" fmla="*/ 9 h 22"/>
                <a:gd name="T28" fmla="*/ 0 w 9"/>
                <a:gd name="T29" fmla="*/ 9 h 22"/>
                <a:gd name="T30" fmla="*/ 0 w 9"/>
                <a:gd name="T31" fmla="*/ 4 h 22"/>
                <a:gd name="T32" fmla="*/ 0 w 9"/>
                <a:gd name="T33" fmla="*/ 4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7"/>
                  </a:lnTo>
                  <a:lnTo>
                    <a:pt x="5" y="7"/>
                  </a:lnTo>
                  <a:lnTo>
                    <a:pt x="4" y="7"/>
                  </a:lnTo>
                  <a:lnTo>
                    <a:pt x="4" y="7"/>
                  </a:lnTo>
                  <a:lnTo>
                    <a:pt x="2" y="7"/>
                  </a:lnTo>
                  <a:lnTo>
                    <a:pt x="2" y="7"/>
                  </a:lnTo>
                  <a:lnTo>
                    <a:pt x="0"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1" name="Freeform 1127"/>
            <p:cNvSpPr>
              <a:spLocks noEditPoints="1"/>
            </p:cNvSpPr>
            <p:nvPr/>
          </p:nvSpPr>
          <p:spPr bwMode="auto">
            <a:xfrm>
              <a:off x="10217150" y="1093788"/>
              <a:ext cx="11113" cy="17463"/>
            </a:xfrm>
            <a:custGeom>
              <a:avLst/>
              <a:gdLst>
                <a:gd name="T0" fmla="*/ 7 w 15"/>
                <a:gd name="T1" fmla="*/ 21 h 21"/>
                <a:gd name="T2" fmla="*/ 7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0 w 15"/>
                <a:gd name="T15" fmla="*/ 7 h 21"/>
                <a:gd name="T16" fmla="*/ 2 w 15"/>
                <a:gd name="T17" fmla="*/ 3 h 21"/>
                <a:gd name="T18" fmla="*/ 2 w 15"/>
                <a:gd name="T19" fmla="*/ 3 h 21"/>
                <a:gd name="T20" fmla="*/ 4 w 15"/>
                <a:gd name="T21" fmla="*/ 0 h 21"/>
                <a:gd name="T22" fmla="*/ 7 w 15"/>
                <a:gd name="T23" fmla="*/ 0 h 21"/>
                <a:gd name="T24" fmla="*/ 7 w 15"/>
                <a:gd name="T25" fmla="*/ 0 h 21"/>
                <a:gd name="T26" fmla="*/ 11 w 15"/>
                <a:gd name="T27" fmla="*/ 0 h 21"/>
                <a:gd name="T28" fmla="*/ 13 w 15"/>
                <a:gd name="T29" fmla="*/ 3 h 21"/>
                <a:gd name="T30" fmla="*/ 15 w 15"/>
                <a:gd name="T31" fmla="*/ 5 h 21"/>
                <a:gd name="T32" fmla="*/ 15 w 15"/>
                <a:gd name="T33" fmla="*/ 10 h 21"/>
                <a:gd name="T34" fmla="*/ 15 w 15"/>
                <a:gd name="T35" fmla="*/ 10 h 21"/>
                <a:gd name="T36" fmla="*/ 15 w 15"/>
                <a:gd name="T37" fmla="*/ 16 h 21"/>
                <a:gd name="T38" fmla="*/ 13 w 15"/>
                <a:gd name="T39" fmla="*/ 19 h 21"/>
                <a:gd name="T40" fmla="*/ 13 w 15"/>
                <a:gd name="T41" fmla="*/ 19 h 21"/>
                <a:gd name="T42" fmla="*/ 11 w 15"/>
                <a:gd name="T43" fmla="*/ 21 h 21"/>
                <a:gd name="T44" fmla="*/ 7 w 15"/>
                <a:gd name="T45" fmla="*/ 21 h 21"/>
                <a:gd name="T46" fmla="*/ 7 w 15"/>
                <a:gd name="T47" fmla="*/ 21 h 21"/>
                <a:gd name="T48" fmla="*/ 7 w 15"/>
                <a:gd name="T49" fmla="*/ 3 h 21"/>
                <a:gd name="T50" fmla="*/ 7 w 15"/>
                <a:gd name="T51" fmla="*/ 3 h 21"/>
                <a:gd name="T52" fmla="*/ 6 w 15"/>
                <a:gd name="T53" fmla="*/ 5 h 21"/>
                <a:gd name="T54" fmla="*/ 4 w 15"/>
                <a:gd name="T55" fmla="*/ 10 h 21"/>
                <a:gd name="T56" fmla="*/ 4 w 15"/>
                <a:gd name="T57" fmla="*/ 10 h 21"/>
                <a:gd name="T58" fmla="*/ 6 w 15"/>
                <a:gd name="T59" fmla="*/ 16 h 21"/>
                <a:gd name="T60" fmla="*/ 7 w 15"/>
                <a:gd name="T61" fmla="*/ 18 h 21"/>
                <a:gd name="T62" fmla="*/ 7 w 15"/>
                <a:gd name="T63" fmla="*/ 18 h 21"/>
                <a:gd name="T64" fmla="*/ 9 w 15"/>
                <a:gd name="T65" fmla="*/ 16 h 21"/>
                <a:gd name="T66" fmla="*/ 11 w 15"/>
                <a:gd name="T67" fmla="*/ 10 h 21"/>
                <a:gd name="T68" fmla="*/ 11 w 15"/>
                <a:gd name="T69" fmla="*/ 10 h 21"/>
                <a:gd name="T70" fmla="*/ 9 w 15"/>
                <a:gd name="T71" fmla="*/ 5 h 21"/>
                <a:gd name="T72" fmla="*/ 7 w 15"/>
                <a:gd name="T73" fmla="*/ 3 h 21"/>
                <a:gd name="T74" fmla="*/ 7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5" y="10"/>
                  </a:lnTo>
                  <a:lnTo>
                    <a:pt x="15" y="10"/>
                  </a:lnTo>
                  <a:lnTo>
                    <a:pt x="15" y="16"/>
                  </a:lnTo>
                  <a:lnTo>
                    <a:pt x="13" y="19"/>
                  </a:lnTo>
                  <a:lnTo>
                    <a:pt x="13" y="19"/>
                  </a:lnTo>
                  <a:lnTo>
                    <a:pt x="11" y="21"/>
                  </a:lnTo>
                  <a:lnTo>
                    <a:pt x="7" y="21"/>
                  </a:lnTo>
                  <a:lnTo>
                    <a:pt x="7" y="21"/>
                  </a:lnTo>
                  <a:close/>
                  <a:moveTo>
                    <a:pt x="7" y="3"/>
                  </a:moveTo>
                  <a:lnTo>
                    <a:pt x="7" y="3"/>
                  </a:lnTo>
                  <a:lnTo>
                    <a:pt x="6" y="5"/>
                  </a:lnTo>
                  <a:lnTo>
                    <a:pt x="4" y="10"/>
                  </a:lnTo>
                  <a:lnTo>
                    <a:pt x="4" y="10"/>
                  </a:lnTo>
                  <a:lnTo>
                    <a:pt x="6" y="16"/>
                  </a:lnTo>
                  <a:lnTo>
                    <a:pt x="7" y="18"/>
                  </a:lnTo>
                  <a:lnTo>
                    <a:pt x="7" y="18"/>
                  </a:lnTo>
                  <a:lnTo>
                    <a:pt x="9" y="16"/>
                  </a:lnTo>
                  <a:lnTo>
                    <a:pt x="11" y="10"/>
                  </a:lnTo>
                  <a:lnTo>
                    <a:pt x="11"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2" name="Group 5061"/>
          <p:cNvGrpSpPr/>
          <p:nvPr/>
        </p:nvGrpSpPr>
        <p:grpSpPr>
          <a:xfrm>
            <a:off x="6931025" y="1870075"/>
            <a:ext cx="515938" cy="466725"/>
            <a:chOff x="6931025" y="842963"/>
            <a:chExt cx="515938" cy="466725"/>
          </a:xfrm>
        </p:grpSpPr>
        <p:sp>
          <p:nvSpPr>
            <p:cNvPr id="4102" name="Rectangle 1128"/>
            <p:cNvSpPr>
              <a:spLocks noChangeArrowheads="1"/>
            </p:cNvSpPr>
            <p:nvPr/>
          </p:nvSpPr>
          <p:spPr bwMode="auto">
            <a:xfrm>
              <a:off x="6967537" y="965200"/>
              <a:ext cx="441325" cy="3175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3" name="Rectangle 1129"/>
            <p:cNvSpPr>
              <a:spLocks noChangeArrowheads="1"/>
            </p:cNvSpPr>
            <p:nvPr/>
          </p:nvSpPr>
          <p:spPr bwMode="auto">
            <a:xfrm>
              <a:off x="6967537" y="965200"/>
              <a:ext cx="441325" cy="46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4" name="Rectangle 1130"/>
            <p:cNvSpPr>
              <a:spLocks noChangeArrowheads="1"/>
            </p:cNvSpPr>
            <p:nvPr/>
          </p:nvSpPr>
          <p:spPr bwMode="auto">
            <a:xfrm>
              <a:off x="7046912" y="1052513"/>
              <a:ext cx="120650" cy="2301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5" name="Rectangle 1131"/>
            <p:cNvSpPr>
              <a:spLocks noChangeArrowheads="1"/>
            </p:cNvSpPr>
            <p:nvPr/>
          </p:nvSpPr>
          <p:spPr bwMode="auto">
            <a:xfrm>
              <a:off x="7046912" y="1052513"/>
              <a:ext cx="12700" cy="2301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6" name="Freeform 1132"/>
            <p:cNvSpPr>
              <a:spLocks/>
            </p:cNvSpPr>
            <p:nvPr/>
          </p:nvSpPr>
          <p:spPr bwMode="auto">
            <a:xfrm>
              <a:off x="6950075" y="966788"/>
              <a:ext cx="58738" cy="30163"/>
            </a:xfrm>
            <a:custGeom>
              <a:avLst/>
              <a:gdLst>
                <a:gd name="T0" fmla="*/ 40 w 76"/>
                <a:gd name="T1" fmla="*/ 37 h 37"/>
                <a:gd name="T2" fmla="*/ 40 w 76"/>
                <a:gd name="T3" fmla="*/ 37 h 37"/>
                <a:gd name="T4" fmla="*/ 47 w 76"/>
                <a:gd name="T5" fmla="*/ 36 h 37"/>
                <a:gd name="T6" fmla="*/ 54 w 76"/>
                <a:gd name="T7" fmla="*/ 34 h 37"/>
                <a:gd name="T8" fmla="*/ 60 w 76"/>
                <a:gd name="T9" fmla="*/ 30 h 37"/>
                <a:gd name="T10" fmla="*/ 65 w 76"/>
                <a:gd name="T11" fmla="*/ 27 h 37"/>
                <a:gd name="T12" fmla="*/ 70 w 76"/>
                <a:gd name="T13" fmla="*/ 21 h 37"/>
                <a:gd name="T14" fmla="*/ 74 w 76"/>
                <a:gd name="T15" fmla="*/ 14 h 37"/>
                <a:gd name="T16" fmla="*/ 76 w 76"/>
                <a:gd name="T17" fmla="*/ 7 h 37"/>
                <a:gd name="T18" fmla="*/ 76 w 76"/>
                <a:gd name="T19" fmla="*/ 0 h 37"/>
                <a:gd name="T20" fmla="*/ 76 w 76"/>
                <a:gd name="T21" fmla="*/ 0 h 37"/>
                <a:gd name="T22" fmla="*/ 0 w 76"/>
                <a:gd name="T23" fmla="*/ 0 h 37"/>
                <a:gd name="T24" fmla="*/ 0 w 76"/>
                <a:gd name="T25" fmla="*/ 0 h 37"/>
                <a:gd name="T26" fmla="*/ 2 w 76"/>
                <a:gd name="T27" fmla="*/ 7 h 37"/>
                <a:gd name="T28" fmla="*/ 4 w 76"/>
                <a:gd name="T29" fmla="*/ 14 h 37"/>
                <a:gd name="T30" fmla="*/ 7 w 76"/>
                <a:gd name="T31" fmla="*/ 21 h 37"/>
                <a:gd name="T32" fmla="*/ 13 w 76"/>
                <a:gd name="T33" fmla="*/ 27 h 37"/>
                <a:gd name="T34" fmla="*/ 18 w 76"/>
                <a:gd name="T35" fmla="*/ 30 h 37"/>
                <a:gd name="T36" fmla="*/ 24 w 76"/>
                <a:gd name="T37" fmla="*/ 34 h 37"/>
                <a:gd name="T38" fmla="*/ 31 w 76"/>
                <a:gd name="T39" fmla="*/ 36 h 37"/>
                <a:gd name="T40" fmla="*/ 40 w 76"/>
                <a:gd name="T41" fmla="*/ 37 h 37"/>
                <a:gd name="T42" fmla="*/ 40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40" y="37"/>
                  </a:moveTo>
                  <a:lnTo>
                    <a:pt x="40" y="37"/>
                  </a:lnTo>
                  <a:lnTo>
                    <a:pt x="47" y="36"/>
                  </a:lnTo>
                  <a:lnTo>
                    <a:pt x="54" y="34"/>
                  </a:lnTo>
                  <a:lnTo>
                    <a:pt x="60" y="30"/>
                  </a:lnTo>
                  <a:lnTo>
                    <a:pt x="65" y="27"/>
                  </a:lnTo>
                  <a:lnTo>
                    <a:pt x="70" y="21"/>
                  </a:lnTo>
                  <a:lnTo>
                    <a:pt x="74" y="14"/>
                  </a:lnTo>
                  <a:lnTo>
                    <a:pt x="76" y="7"/>
                  </a:lnTo>
                  <a:lnTo>
                    <a:pt x="76" y="0"/>
                  </a:lnTo>
                  <a:lnTo>
                    <a:pt x="76" y="0"/>
                  </a:lnTo>
                  <a:lnTo>
                    <a:pt x="0" y="0"/>
                  </a:lnTo>
                  <a:lnTo>
                    <a:pt x="0" y="0"/>
                  </a:lnTo>
                  <a:lnTo>
                    <a:pt x="2" y="7"/>
                  </a:lnTo>
                  <a:lnTo>
                    <a:pt x="4" y="14"/>
                  </a:lnTo>
                  <a:lnTo>
                    <a:pt x="7" y="21"/>
                  </a:lnTo>
                  <a:lnTo>
                    <a:pt x="13" y="27"/>
                  </a:lnTo>
                  <a:lnTo>
                    <a:pt x="18" y="30"/>
                  </a:lnTo>
                  <a:lnTo>
                    <a:pt x="24" y="34"/>
                  </a:lnTo>
                  <a:lnTo>
                    <a:pt x="31" y="36"/>
                  </a:lnTo>
                  <a:lnTo>
                    <a:pt x="40" y="37"/>
                  </a:lnTo>
                  <a:lnTo>
                    <a:pt x="40"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7" name="Freeform 1133"/>
            <p:cNvSpPr>
              <a:spLocks/>
            </p:cNvSpPr>
            <p:nvPr/>
          </p:nvSpPr>
          <p:spPr bwMode="auto">
            <a:xfrm>
              <a:off x="7008812" y="966788"/>
              <a:ext cx="60325" cy="30163"/>
            </a:xfrm>
            <a:custGeom>
              <a:avLst/>
              <a:gdLst>
                <a:gd name="T0" fmla="*/ 37 w 75"/>
                <a:gd name="T1" fmla="*/ 37 h 37"/>
                <a:gd name="T2" fmla="*/ 37 w 75"/>
                <a:gd name="T3" fmla="*/ 37 h 37"/>
                <a:gd name="T4" fmla="*/ 45 w 75"/>
                <a:gd name="T5" fmla="*/ 36 h 37"/>
                <a:gd name="T6" fmla="*/ 52 w 75"/>
                <a:gd name="T7" fmla="*/ 34 h 37"/>
                <a:gd name="T8" fmla="*/ 59 w 75"/>
                <a:gd name="T9" fmla="*/ 30 h 37"/>
                <a:gd name="T10" fmla="*/ 64 w 75"/>
                <a:gd name="T11" fmla="*/ 27 h 37"/>
                <a:gd name="T12" fmla="*/ 68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3 w 75"/>
                <a:gd name="T29" fmla="*/ 14 h 37"/>
                <a:gd name="T30" fmla="*/ 7 w 75"/>
                <a:gd name="T31" fmla="*/ 21 h 37"/>
                <a:gd name="T32" fmla="*/ 11 w 75"/>
                <a:gd name="T33" fmla="*/ 27 h 37"/>
                <a:gd name="T34" fmla="*/ 16 w 75"/>
                <a:gd name="T35" fmla="*/ 30 h 37"/>
                <a:gd name="T36" fmla="*/ 23 w 75"/>
                <a:gd name="T37" fmla="*/ 34 h 37"/>
                <a:gd name="T38" fmla="*/ 30 w 75"/>
                <a:gd name="T39" fmla="*/ 36 h 37"/>
                <a:gd name="T40" fmla="*/ 37 w 75"/>
                <a:gd name="T41" fmla="*/ 37 h 37"/>
                <a:gd name="T42" fmla="*/ 37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7" y="37"/>
                  </a:moveTo>
                  <a:lnTo>
                    <a:pt x="37" y="37"/>
                  </a:lnTo>
                  <a:lnTo>
                    <a:pt x="45" y="36"/>
                  </a:lnTo>
                  <a:lnTo>
                    <a:pt x="52" y="34"/>
                  </a:lnTo>
                  <a:lnTo>
                    <a:pt x="59" y="30"/>
                  </a:lnTo>
                  <a:lnTo>
                    <a:pt x="64" y="27"/>
                  </a:lnTo>
                  <a:lnTo>
                    <a:pt x="68" y="21"/>
                  </a:lnTo>
                  <a:lnTo>
                    <a:pt x="72" y="14"/>
                  </a:lnTo>
                  <a:lnTo>
                    <a:pt x="75" y="7"/>
                  </a:lnTo>
                  <a:lnTo>
                    <a:pt x="75" y="0"/>
                  </a:lnTo>
                  <a:lnTo>
                    <a:pt x="75" y="0"/>
                  </a:lnTo>
                  <a:lnTo>
                    <a:pt x="0" y="0"/>
                  </a:lnTo>
                  <a:lnTo>
                    <a:pt x="0" y="0"/>
                  </a:lnTo>
                  <a:lnTo>
                    <a:pt x="2" y="7"/>
                  </a:lnTo>
                  <a:lnTo>
                    <a:pt x="3" y="14"/>
                  </a:lnTo>
                  <a:lnTo>
                    <a:pt x="7" y="21"/>
                  </a:lnTo>
                  <a:lnTo>
                    <a:pt x="11" y="27"/>
                  </a:lnTo>
                  <a:lnTo>
                    <a:pt x="16" y="30"/>
                  </a:lnTo>
                  <a:lnTo>
                    <a:pt x="23" y="34"/>
                  </a:lnTo>
                  <a:lnTo>
                    <a:pt x="30" y="36"/>
                  </a:lnTo>
                  <a:lnTo>
                    <a:pt x="37" y="37"/>
                  </a:lnTo>
                  <a:lnTo>
                    <a:pt x="37"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8" name="Freeform 1134"/>
            <p:cNvSpPr>
              <a:spLocks/>
            </p:cNvSpPr>
            <p:nvPr/>
          </p:nvSpPr>
          <p:spPr bwMode="auto">
            <a:xfrm>
              <a:off x="7069137" y="966788"/>
              <a:ext cx="58738" cy="30163"/>
            </a:xfrm>
            <a:custGeom>
              <a:avLst/>
              <a:gdLst>
                <a:gd name="T0" fmla="*/ 38 w 74"/>
                <a:gd name="T1" fmla="*/ 37 h 37"/>
                <a:gd name="T2" fmla="*/ 38 w 74"/>
                <a:gd name="T3" fmla="*/ 37 h 37"/>
                <a:gd name="T4" fmla="*/ 45 w 74"/>
                <a:gd name="T5" fmla="*/ 36 h 37"/>
                <a:gd name="T6" fmla="*/ 52 w 74"/>
                <a:gd name="T7" fmla="*/ 34 h 37"/>
                <a:gd name="T8" fmla="*/ 58 w 74"/>
                <a:gd name="T9" fmla="*/ 30 h 37"/>
                <a:gd name="T10" fmla="*/ 63 w 74"/>
                <a:gd name="T11" fmla="*/ 27 h 37"/>
                <a:gd name="T12" fmla="*/ 69 w 74"/>
                <a:gd name="T13" fmla="*/ 21 h 37"/>
                <a:gd name="T14" fmla="*/ 72 w 74"/>
                <a:gd name="T15" fmla="*/ 14 h 37"/>
                <a:gd name="T16" fmla="*/ 74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4 w 74"/>
                <a:gd name="T29" fmla="*/ 14 h 37"/>
                <a:gd name="T30" fmla="*/ 6 w 74"/>
                <a:gd name="T31" fmla="*/ 21 h 37"/>
                <a:gd name="T32" fmla="*/ 11 w 74"/>
                <a:gd name="T33" fmla="*/ 27 h 37"/>
                <a:gd name="T34" fmla="*/ 16 w 74"/>
                <a:gd name="T35" fmla="*/ 30 h 37"/>
                <a:gd name="T36" fmla="*/ 22 w 74"/>
                <a:gd name="T37" fmla="*/ 34 h 37"/>
                <a:gd name="T38" fmla="*/ 29 w 74"/>
                <a:gd name="T39" fmla="*/ 36 h 37"/>
                <a:gd name="T40" fmla="*/ 38 w 74"/>
                <a:gd name="T41" fmla="*/ 37 h 37"/>
                <a:gd name="T42" fmla="*/ 38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8" y="37"/>
                  </a:moveTo>
                  <a:lnTo>
                    <a:pt x="38" y="37"/>
                  </a:lnTo>
                  <a:lnTo>
                    <a:pt x="45" y="36"/>
                  </a:lnTo>
                  <a:lnTo>
                    <a:pt x="52" y="34"/>
                  </a:lnTo>
                  <a:lnTo>
                    <a:pt x="58" y="30"/>
                  </a:lnTo>
                  <a:lnTo>
                    <a:pt x="63" y="27"/>
                  </a:lnTo>
                  <a:lnTo>
                    <a:pt x="69" y="21"/>
                  </a:lnTo>
                  <a:lnTo>
                    <a:pt x="72" y="14"/>
                  </a:lnTo>
                  <a:lnTo>
                    <a:pt x="74" y="7"/>
                  </a:lnTo>
                  <a:lnTo>
                    <a:pt x="74" y="0"/>
                  </a:lnTo>
                  <a:lnTo>
                    <a:pt x="74" y="0"/>
                  </a:lnTo>
                  <a:lnTo>
                    <a:pt x="0" y="0"/>
                  </a:lnTo>
                  <a:lnTo>
                    <a:pt x="0" y="0"/>
                  </a:lnTo>
                  <a:lnTo>
                    <a:pt x="0" y="7"/>
                  </a:lnTo>
                  <a:lnTo>
                    <a:pt x="4" y="14"/>
                  </a:lnTo>
                  <a:lnTo>
                    <a:pt x="6" y="21"/>
                  </a:lnTo>
                  <a:lnTo>
                    <a:pt x="11" y="27"/>
                  </a:lnTo>
                  <a:lnTo>
                    <a:pt x="16" y="30"/>
                  </a:lnTo>
                  <a:lnTo>
                    <a:pt x="22" y="34"/>
                  </a:lnTo>
                  <a:lnTo>
                    <a:pt x="29"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9" name="Freeform 1135"/>
            <p:cNvSpPr>
              <a:spLocks/>
            </p:cNvSpPr>
            <p:nvPr/>
          </p:nvSpPr>
          <p:spPr bwMode="auto">
            <a:xfrm>
              <a:off x="7127875" y="966788"/>
              <a:ext cx="60325" cy="30163"/>
            </a:xfrm>
            <a:custGeom>
              <a:avLst/>
              <a:gdLst>
                <a:gd name="T0" fmla="*/ 38 w 75"/>
                <a:gd name="T1" fmla="*/ 37 h 37"/>
                <a:gd name="T2" fmla="*/ 38 w 75"/>
                <a:gd name="T3" fmla="*/ 37 h 37"/>
                <a:gd name="T4" fmla="*/ 47 w 75"/>
                <a:gd name="T5" fmla="*/ 36 h 37"/>
                <a:gd name="T6" fmla="*/ 52 w 75"/>
                <a:gd name="T7" fmla="*/ 34 h 37"/>
                <a:gd name="T8" fmla="*/ 59 w 75"/>
                <a:gd name="T9" fmla="*/ 30 h 37"/>
                <a:gd name="T10" fmla="*/ 65 w 75"/>
                <a:gd name="T11" fmla="*/ 27 h 37"/>
                <a:gd name="T12" fmla="*/ 70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4 w 75"/>
                <a:gd name="T29" fmla="*/ 14 h 37"/>
                <a:gd name="T30" fmla="*/ 7 w 75"/>
                <a:gd name="T31" fmla="*/ 21 h 37"/>
                <a:gd name="T32" fmla="*/ 11 w 75"/>
                <a:gd name="T33" fmla="*/ 27 h 37"/>
                <a:gd name="T34" fmla="*/ 18 w 75"/>
                <a:gd name="T35" fmla="*/ 30 h 37"/>
                <a:gd name="T36" fmla="*/ 23 w 75"/>
                <a:gd name="T37" fmla="*/ 34 h 37"/>
                <a:gd name="T38" fmla="*/ 31 w 75"/>
                <a:gd name="T39" fmla="*/ 36 h 37"/>
                <a:gd name="T40" fmla="*/ 38 w 75"/>
                <a:gd name="T41" fmla="*/ 37 h 37"/>
                <a:gd name="T42" fmla="*/ 38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8" y="37"/>
                  </a:moveTo>
                  <a:lnTo>
                    <a:pt x="38" y="37"/>
                  </a:lnTo>
                  <a:lnTo>
                    <a:pt x="47" y="36"/>
                  </a:lnTo>
                  <a:lnTo>
                    <a:pt x="52" y="34"/>
                  </a:lnTo>
                  <a:lnTo>
                    <a:pt x="59" y="30"/>
                  </a:lnTo>
                  <a:lnTo>
                    <a:pt x="65" y="27"/>
                  </a:lnTo>
                  <a:lnTo>
                    <a:pt x="70" y="21"/>
                  </a:lnTo>
                  <a:lnTo>
                    <a:pt x="72" y="14"/>
                  </a:lnTo>
                  <a:lnTo>
                    <a:pt x="75" y="7"/>
                  </a:lnTo>
                  <a:lnTo>
                    <a:pt x="75" y="0"/>
                  </a:lnTo>
                  <a:lnTo>
                    <a:pt x="75" y="0"/>
                  </a:lnTo>
                  <a:lnTo>
                    <a:pt x="0" y="0"/>
                  </a:lnTo>
                  <a:lnTo>
                    <a:pt x="0" y="0"/>
                  </a:lnTo>
                  <a:lnTo>
                    <a:pt x="2" y="7"/>
                  </a:lnTo>
                  <a:lnTo>
                    <a:pt x="4" y="14"/>
                  </a:lnTo>
                  <a:lnTo>
                    <a:pt x="7" y="21"/>
                  </a:lnTo>
                  <a:lnTo>
                    <a:pt x="11" y="27"/>
                  </a:lnTo>
                  <a:lnTo>
                    <a:pt x="18" y="30"/>
                  </a:lnTo>
                  <a:lnTo>
                    <a:pt x="23"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0" name="Freeform 1136"/>
            <p:cNvSpPr>
              <a:spLocks/>
            </p:cNvSpPr>
            <p:nvPr/>
          </p:nvSpPr>
          <p:spPr bwMode="auto">
            <a:xfrm>
              <a:off x="7188200" y="966788"/>
              <a:ext cx="58738" cy="30163"/>
            </a:xfrm>
            <a:custGeom>
              <a:avLst/>
              <a:gdLst>
                <a:gd name="T0" fmla="*/ 38 w 76"/>
                <a:gd name="T1" fmla="*/ 37 h 37"/>
                <a:gd name="T2" fmla="*/ 38 w 76"/>
                <a:gd name="T3" fmla="*/ 37 h 37"/>
                <a:gd name="T4" fmla="*/ 45 w 76"/>
                <a:gd name="T5" fmla="*/ 36 h 37"/>
                <a:gd name="T6" fmla="*/ 53 w 76"/>
                <a:gd name="T7" fmla="*/ 34 h 37"/>
                <a:gd name="T8" fmla="*/ 58 w 76"/>
                <a:gd name="T9" fmla="*/ 30 h 37"/>
                <a:gd name="T10" fmla="*/ 65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8 w 76"/>
                <a:gd name="T31" fmla="*/ 21 h 37"/>
                <a:gd name="T32" fmla="*/ 11 w 76"/>
                <a:gd name="T33" fmla="*/ 27 h 37"/>
                <a:gd name="T34" fmla="*/ 17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3" y="34"/>
                  </a:lnTo>
                  <a:lnTo>
                    <a:pt x="58" y="30"/>
                  </a:lnTo>
                  <a:lnTo>
                    <a:pt x="65" y="27"/>
                  </a:lnTo>
                  <a:lnTo>
                    <a:pt x="69" y="21"/>
                  </a:lnTo>
                  <a:lnTo>
                    <a:pt x="72" y="14"/>
                  </a:lnTo>
                  <a:lnTo>
                    <a:pt x="74" y="7"/>
                  </a:lnTo>
                  <a:lnTo>
                    <a:pt x="76" y="0"/>
                  </a:lnTo>
                  <a:lnTo>
                    <a:pt x="76" y="0"/>
                  </a:lnTo>
                  <a:lnTo>
                    <a:pt x="0" y="0"/>
                  </a:lnTo>
                  <a:lnTo>
                    <a:pt x="0" y="0"/>
                  </a:lnTo>
                  <a:lnTo>
                    <a:pt x="0" y="7"/>
                  </a:lnTo>
                  <a:lnTo>
                    <a:pt x="4" y="14"/>
                  </a:lnTo>
                  <a:lnTo>
                    <a:pt x="8" y="21"/>
                  </a:lnTo>
                  <a:lnTo>
                    <a:pt x="11" y="27"/>
                  </a:lnTo>
                  <a:lnTo>
                    <a:pt x="17" y="30"/>
                  </a:lnTo>
                  <a:lnTo>
                    <a:pt x="24" y="34"/>
                  </a:lnTo>
                  <a:lnTo>
                    <a:pt x="31"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1" name="Freeform 1137"/>
            <p:cNvSpPr>
              <a:spLocks/>
            </p:cNvSpPr>
            <p:nvPr/>
          </p:nvSpPr>
          <p:spPr bwMode="auto">
            <a:xfrm>
              <a:off x="7246937" y="966788"/>
              <a:ext cx="60325" cy="30163"/>
            </a:xfrm>
            <a:custGeom>
              <a:avLst/>
              <a:gdLst>
                <a:gd name="T0" fmla="*/ 36 w 75"/>
                <a:gd name="T1" fmla="*/ 37 h 37"/>
                <a:gd name="T2" fmla="*/ 36 w 75"/>
                <a:gd name="T3" fmla="*/ 37 h 37"/>
                <a:gd name="T4" fmla="*/ 45 w 75"/>
                <a:gd name="T5" fmla="*/ 36 h 37"/>
                <a:gd name="T6" fmla="*/ 52 w 75"/>
                <a:gd name="T7" fmla="*/ 34 h 37"/>
                <a:gd name="T8" fmla="*/ 58 w 75"/>
                <a:gd name="T9" fmla="*/ 30 h 37"/>
                <a:gd name="T10" fmla="*/ 63 w 75"/>
                <a:gd name="T11" fmla="*/ 27 h 37"/>
                <a:gd name="T12" fmla="*/ 68 w 75"/>
                <a:gd name="T13" fmla="*/ 21 h 37"/>
                <a:gd name="T14" fmla="*/ 72 w 75"/>
                <a:gd name="T15" fmla="*/ 14 h 37"/>
                <a:gd name="T16" fmla="*/ 74 w 75"/>
                <a:gd name="T17" fmla="*/ 7 h 37"/>
                <a:gd name="T18" fmla="*/ 75 w 75"/>
                <a:gd name="T19" fmla="*/ 0 h 37"/>
                <a:gd name="T20" fmla="*/ 75 w 75"/>
                <a:gd name="T21" fmla="*/ 0 h 37"/>
                <a:gd name="T22" fmla="*/ 0 w 75"/>
                <a:gd name="T23" fmla="*/ 0 h 37"/>
                <a:gd name="T24" fmla="*/ 0 w 75"/>
                <a:gd name="T25" fmla="*/ 0 h 37"/>
                <a:gd name="T26" fmla="*/ 0 w 75"/>
                <a:gd name="T27" fmla="*/ 7 h 37"/>
                <a:gd name="T28" fmla="*/ 2 w 75"/>
                <a:gd name="T29" fmla="*/ 14 h 37"/>
                <a:gd name="T30" fmla="*/ 5 w 75"/>
                <a:gd name="T31" fmla="*/ 21 h 37"/>
                <a:gd name="T32" fmla="*/ 11 w 75"/>
                <a:gd name="T33" fmla="*/ 27 h 37"/>
                <a:gd name="T34" fmla="*/ 16 w 75"/>
                <a:gd name="T35" fmla="*/ 30 h 37"/>
                <a:gd name="T36" fmla="*/ 22 w 75"/>
                <a:gd name="T37" fmla="*/ 34 h 37"/>
                <a:gd name="T38" fmla="*/ 29 w 75"/>
                <a:gd name="T39" fmla="*/ 36 h 37"/>
                <a:gd name="T40" fmla="*/ 36 w 75"/>
                <a:gd name="T41" fmla="*/ 37 h 37"/>
                <a:gd name="T42" fmla="*/ 36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6" y="37"/>
                  </a:moveTo>
                  <a:lnTo>
                    <a:pt x="36" y="37"/>
                  </a:lnTo>
                  <a:lnTo>
                    <a:pt x="45" y="36"/>
                  </a:lnTo>
                  <a:lnTo>
                    <a:pt x="52" y="34"/>
                  </a:lnTo>
                  <a:lnTo>
                    <a:pt x="58" y="30"/>
                  </a:lnTo>
                  <a:lnTo>
                    <a:pt x="63" y="27"/>
                  </a:lnTo>
                  <a:lnTo>
                    <a:pt x="68" y="21"/>
                  </a:lnTo>
                  <a:lnTo>
                    <a:pt x="72" y="14"/>
                  </a:lnTo>
                  <a:lnTo>
                    <a:pt x="74" y="7"/>
                  </a:lnTo>
                  <a:lnTo>
                    <a:pt x="75" y="0"/>
                  </a:lnTo>
                  <a:lnTo>
                    <a:pt x="75" y="0"/>
                  </a:lnTo>
                  <a:lnTo>
                    <a:pt x="0" y="0"/>
                  </a:lnTo>
                  <a:lnTo>
                    <a:pt x="0" y="0"/>
                  </a:lnTo>
                  <a:lnTo>
                    <a:pt x="0" y="7"/>
                  </a:lnTo>
                  <a:lnTo>
                    <a:pt x="2" y="14"/>
                  </a:lnTo>
                  <a:lnTo>
                    <a:pt x="5" y="21"/>
                  </a:lnTo>
                  <a:lnTo>
                    <a:pt x="11" y="27"/>
                  </a:lnTo>
                  <a:lnTo>
                    <a:pt x="16" y="30"/>
                  </a:lnTo>
                  <a:lnTo>
                    <a:pt x="22" y="34"/>
                  </a:lnTo>
                  <a:lnTo>
                    <a:pt x="29" y="36"/>
                  </a:lnTo>
                  <a:lnTo>
                    <a:pt x="36" y="37"/>
                  </a:lnTo>
                  <a:lnTo>
                    <a:pt x="36"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2" name="Freeform 1138"/>
            <p:cNvSpPr>
              <a:spLocks/>
            </p:cNvSpPr>
            <p:nvPr/>
          </p:nvSpPr>
          <p:spPr bwMode="auto">
            <a:xfrm>
              <a:off x="7307262" y="966788"/>
              <a:ext cx="58738" cy="30163"/>
            </a:xfrm>
            <a:custGeom>
              <a:avLst/>
              <a:gdLst>
                <a:gd name="T0" fmla="*/ 36 w 74"/>
                <a:gd name="T1" fmla="*/ 37 h 37"/>
                <a:gd name="T2" fmla="*/ 36 w 74"/>
                <a:gd name="T3" fmla="*/ 37 h 37"/>
                <a:gd name="T4" fmla="*/ 44 w 74"/>
                <a:gd name="T5" fmla="*/ 36 h 37"/>
                <a:gd name="T6" fmla="*/ 51 w 74"/>
                <a:gd name="T7" fmla="*/ 34 h 37"/>
                <a:gd name="T8" fmla="*/ 58 w 74"/>
                <a:gd name="T9" fmla="*/ 30 h 37"/>
                <a:gd name="T10" fmla="*/ 63 w 74"/>
                <a:gd name="T11" fmla="*/ 27 h 37"/>
                <a:gd name="T12" fmla="*/ 67 w 74"/>
                <a:gd name="T13" fmla="*/ 21 h 37"/>
                <a:gd name="T14" fmla="*/ 71 w 74"/>
                <a:gd name="T15" fmla="*/ 14 h 37"/>
                <a:gd name="T16" fmla="*/ 72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2 w 74"/>
                <a:gd name="T29" fmla="*/ 14 h 37"/>
                <a:gd name="T30" fmla="*/ 6 w 74"/>
                <a:gd name="T31" fmla="*/ 21 h 37"/>
                <a:gd name="T32" fmla="*/ 11 w 74"/>
                <a:gd name="T33" fmla="*/ 27 h 37"/>
                <a:gd name="T34" fmla="*/ 17 w 74"/>
                <a:gd name="T35" fmla="*/ 30 h 37"/>
                <a:gd name="T36" fmla="*/ 22 w 74"/>
                <a:gd name="T37" fmla="*/ 34 h 37"/>
                <a:gd name="T38" fmla="*/ 29 w 74"/>
                <a:gd name="T39" fmla="*/ 36 h 37"/>
                <a:gd name="T40" fmla="*/ 36 w 74"/>
                <a:gd name="T41" fmla="*/ 37 h 37"/>
                <a:gd name="T42" fmla="*/ 36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6" y="37"/>
                  </a:moveTo>
                  <a:lnTo>
                    <a:pt x="36" y="37"/>
                  </a:lnTo>
                  <a:lnTo>
                    <a:pt x="44" y="36"/>
                  </a:lnTo>
                  <a:lnTo>
                    <a:pt x="51" y="34"/>
                  </a:lnTo>
                  <a:lnTo>
                    <a:pt x="58" y="30"/>
                  </a:lnTo>
                  <a:lnTo>
                    <a:pt x="63" y="27"/>
                  </a:lnTo>
                  <a:lnTo>
                    <a:pt x="67" y="21"/>
                  </a:lnTo>
                  <a:lnTo>
                    <a:pt x="71" y="14"/>
                  </a:lnTo>
                  <a:lnTo>
                    <a:pt x="72" y="7"/>
                  </a:lnTo>
                  <a:lnTo>
                    <a:pt x="74" y="0"/>
                  </a:lnTo>
                  <a:lnTo>
                    <a:pt x="74" y="0"/>
                  </a:lnTo>
                  <a:lnTo>
                    <a:pt x="0" y="0"/>
                  </a:lnTo>
                  <a:lnTo>
                    <a:pt x="0" y="0"/>
                  </a:lnTo>
                  <a:lnTo>
                    <a:pt x="0" y="7"/>
                  </a:lnTo>
                  <a:lnTo>
                    <a:pt x="2" y="14"/>
                  </a:lnTo>
                  <a:lnTo>
                    <a:pt x="6" y="21"/>
                  </a:lnTo>
                  <a:lnTo>
                    <a:pt x="11" y="27"/>
                  </a:lnTo>
                  <a:lnTo>
                    <a:pt x="17" y="30"/>
                  </a:lnTo>
                  <a:lnTo>
                    <a:pt x="22" y="34"/>
                  </a:lnTo>
                  <a:lnTo>
                    <a:pt x="29" y="36"/>
                  </a:lnTo>
                  <a:lnTo>
                    <a:pt x="36" y="37"/>
                  </a:lnTo>
                  <a:lnTo>
                    <a:pt x="36"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3" name="Freeform 1139"/>
            <p:cNvSpPr>
              <a:spLocks/>
            </p:cNvSpPr>
            <p:nvPr/>
          </p:nvSpPr>
          <p:spPr bwMode="auto">
            <a:xfrm>
              <a:off x="7366000" y="966788"/>
              <a:ext cx="60325" cy="30163"/>
            </a:xfrm>
            <a:custGeom>
              <a:avLst/>
              <a:gdLst>
                <a:gd name="T0" fmla="*/ 38 w 76"/>
                <a:gd name="T1" fmla="*/ 37 h 37"/>
                <a:gd name="T2" fmla="*/ 38 w 76"/>
                <a:gd name="T3" fmla="*/ 37 h 37"/>
                <a:gd name="T4" fmla="*/ 45 w 76"/>
                <a:gd name="T5" fmla="*/ 36 h 37"/>
                <a:gd name="T6" fmla="*/ 52 w 76"/>
                <a:gd name="T7" fmla="*/ 34 h 37"/>
                <a:gd name="T8" fmla="*/ 58 w 76"/>
                <a:gd name="T9" fmla="*/ 30 h 37"/>
                <a:gd name="T10" fmla="*/ 63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6 w 76"/>
                <a:gd name="T31" fmla="*/ 21 h 37"/>
                <a:gd name="T32" fmla="*/ 11 w 76"/>
                <a:gd name="T33" fmla="*/ 27 h 37"/>
                <a:gd name="T34" fmla="*/ 16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2" y="34"/>
                  </a:lnTo>
                  <a:lnTo>
                    <a:pt x="58" y="30"/>
                  </a:lnTo>
                  <a:lnTo>
                    <a:pt x="63" y="27"/>
                  </a:lnTo>
                  <a:lnTo>
                    <a:pt x="69" y="21"/>
                  </a:lnTo>
                  <a:lnTo>
                    <a:pt x="72" y="14"/>
                  </a:lnTo>
                  <a:lnTo>
                    <a:pt x="74" y="7"/>
                  </a:lnTo>
                  <a:lnTo>
                    <a:pt x="76" y="0"/>
                  </a:lnTo>
                  <a:lnTo>
                    <a:pt x="76" y="0"/>
                  </a:lnTo>
                  <a:lnTo>
                    <a:pt x="0" y="0"/>
                  </a:lnTo>
                  <a:lnTo>
                    <a:pt x="0" y="0"/>
                  </a:lnTo>
                  <a:lnTo>
                    <a:pt x="0" y="7"/>
                  </a:lnTo>
                  <a:lnTo>
                    <a:pt x="4" y="14"/>
                  </a:lnTo>
                  <a:lnTo>
                    <a:pt x="6" y="21"/>
                  </a:lnTo>
                  <a:lnTo>
                    <a:pt x="11" y="27"/>
                  </a:lnTo>
                  <a:lnTo>
                    <a:pt x="16" y="30"/>
                  </a:lnTo>
                  <a:lnTo>
                    <a:pt x="24"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4" name="Freeform 1140"/>
            <p:cNvSpPr>
              <a:spLocks/>
            </p:cNvSpPr>
            <p:nvPr/>
          </p:nvSpPr>
          <p:spPr bwMode="auto">
            <a:xfrm>
              <a:off x="6950075" y="842963"/>
              <a:ext cx="76200" cy="123825"/>
            </a:xfrm>
            <a:custGeom>
              <a:avLst/>
              <a:gdLst>
                <a:gd name="T0" fmla="*/ 25 w 97"/>
                <a:gd name="T1" fmla="*/ 0 h 155"/>
                <a:gd name="T2" fmla="*/ 25 w 97"/>
                <a:gd name="T3" fmla="*/ 0 h 155"/>
                <a:gd name="T4" fmla="*/ 97 w 97"/>
                <a:gd name="T5" fmla="*/ 0 h 155"/>
                <a:gd name="T6" fmla="*/ 97 w 97"/>
                <a:gd name="T7" fmla="*/ 0 h 155"/>
                <a:gd name="T8" fmla="*/ 87 w 97"/>
                <a:gd name="T9" fmla="*/ 77 h 155"/>
                <a:gd name="T10" fmla="*/ 76 w 97"/>
                <a:gd name="T11" fmla="*/ 155 h 155"/>
                <a:gd name="T12" fmla="*/ 76 w 97"/>
                <a:gd name="T13" fmla="*/ 155 h 155"/>
                <a:gd name="T14" fmla="*/ 0 w 97"/>
                <a:gd name="T15" fmla="*/ 155 h 155"/>
                <a:gd name="T16" fmla="*/ 0 w 97"/>
                <a:gd name="T17" fmla="*/ 155 h 155"/>
                <a:gd name="T18" fmla="*/ 7 w 97"/>
                <a:gd name="T19" fmla="*/ 113 h 155"/>
                <a:gd name="T20" fmla="*/ 13 w 97"/>
                <a:gd name="T21" fmla="*/ 77 h 155"/>
                <a:gd name="T22" fmla="*/ 25 w 97"/>
                <a:gd name="T23" fmla="*/ 0 h 155"/>
                <a:gd name="T24" fmla="*/ 25 w 97"/>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55">
                  <a:moveTo>
                    <a:pt x="25" y="0"/>
                  </a:moveTo>
                  <a:lnTo>
                    <a:pt x="25" y="0"/>
                  </a:lnTo>
                  <a:lnTo>
                    <a:pt x="97" y="0"/>
                  </a:lnTo>
                  <a:lnTo>
                    <a:pt x="97" y="0"/>
                  </a:lnTo>
                  <a:lnTo>
                    <a:pt x="87" y="77"/>
                  </a:lnTo>
                  <a:lnTo>
                    <a:pt x="76" y="155"/>
                  </a:lnTo>
                  <a:lnTo>
                    <a:pt x="76" y="155"/>
                  </a:lnTo>
                  <a:lnTo>
                    <a:pt x="0" y="155"/>
                  </a:lnTo>
                  <a:lnTo>
                    <a:pt x="0" y="155"/>
                  </a:lnTo>
                  <a:lnTo>
                    <a:pt x="7" y="113"/>
                  </a:lnTo>
                  <a:lnTo>
                    <a:pt x="13" y="77"/>
                  </a:lnTo>
                  <a:lnTo>
                    <a:pt x="25" y="0"/>
                  </a:lnTo>
                  <a:lnTo>
                    <a:pt x="2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5" name="Freeform 1141"/>
            <p:cNvSpPr>
              <a:spLocks/>
            </p:cNvSpPr>
            <p:nvPr/>
          </p:nvSpPr>
          <p:spPr bwMode="auto">
            <a:xfrm>
              <a:off x="7008812" y="842963"/>
              <a:ext cx="73025" cy="123825"/>
            </a:xfrm>
            <a:custGeom>
              <a:avLst/>
              <a:gdLst>
                <a:gd name="T0" fmla="*/ 21 w 91"/>
                <a:gd name="T1" fmla="*/ 0 h 155"/>
                <a:gd name="T2" fmla="*/ 21 w 91"/>
                <a:gd name="T3" fmla="*/ 0 h 155"/>
                <a:gd name="T4" fmla="*/ 91 w 91"/>
                <a:gd name="T5" fmla="*/ 0 h 155"/>
                <a:gd name="T6" fmla="*/ 91 w 91"/>
                <a:gd name="T7" fmla="*/ 0 h 155"/>
                <a:gd name="T8" fmla="*/ 82 w 91"/>
                <a:gd name="T9" fmla="*/ 77 h 155"/>
                <a:gd name="T10" fmla="*/ 75 w 91"/>
                <a:gd name="T11" fmla="*/ 155 h 155"/>
                <a:gd name="T12" fmla="*/ 75 w 91"/>
                <a:gd name="T13" fmla="*/ 155 h 155"/>
                <a:gd name="T14" fmla="*/ 0 w 91"/>
                <a:gd name="T15" fmla="*/ 155 h 155"/>
                <a:gd name="T16" fmla="*/ 0 w 91"/>
                <a:gd name="T17" fmla="*/ 155 h 155"/>
                <a:gd name="T18" fmla="*/ 11 w 91"/>
                <a:gd name="T19" fmla="*/ 77 h 155"/>
                <a:gd name="T20" fmla="*/ 21 w 91"/>
                <a:gd name="T21" fmla="*/ 0 h 155"/>
                <a:gd name="T22" fmla="*/ 21 w 91"/>
                <a:gd name="T2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55">
                  <a:moveTo>
                    <a:pt x="21" y="0"/>
                  </a:moveTo>
                  <a:lnTo>
                    <a:pt x="21" y="0"/>
                  </a:lnTo>
                  <a:lnTo>
                    <a:pt x="91" y="0"/>
                  </a:lnTo>
                  <a:lnTo>
                    <a:pt x="91" y="0"/>
                  </a:lnTo>
                  <a:lnTo>
                    <a:pt x="82" y="77"/>
                  </a:lnTo>
                  <a:lnTo>
                    <a:pt x="75" y="155"/>
                  </a:lnTo>
                  <a:lnTo>
                    <a:pt x="75" y="155"/>
                  </a:lnTo>
                  <a:lnTo>
                    <a:pt x="0" y="155"/>
                  </a:lnTo>
                  <a:lnTo>
                    <a:pt x="0" y="155"/>
                  </a:lnTo>
                  <a:lnTo>
                    <a:pt x="11" y="77"/>
                  </a:lnTo>
                  <a:lnTo>
                    <a:pt x="21"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6" name="Freeform 1142"/>
            <p:cNvSpPr>
              <a:spLocks/>
            </p:cNvSpPr>
            <p:nvPr/>
          </p:nvSpPr>
          <p:spPr bwMode="auto">
            <a:xfrm>
              <a:off x="7069137" y="842963"/>
              <a:ext cx="65088" cy="123825"/>
            </a:xfrm>
            <a:custGeom>
              <a:avLst/>
              <a:gdLst>
                <a:gd name="T0" fmla="*/ 16 w 83"/>
                <a:gd name="T1" fmla="*/ 0 h 155"/>
                <a:gd name="T2" fmla="*/ 16 w 83"/>
                <a:gd name="T3" fmla="*/ 0 h 155"/>
                <a:gd name="T4" fmla="*/ 83 w 83"/>
                <a:gd name="T5" fmla="*/ 0 h 155"/>
                <a:gd name="T6" fmla="*/ 83 w 83"/>
                <a:gd name="T7" fmla="*/ 0 h 155"/>
                <a:gd name="T8" fmla="*/ 74 w 83"/>
                <a:gd name="T9" fmla="*/ 155 h 155"/>
                <a:gd name="T10" fmla="*/ 74 w 83"/>
                <a:gd name="T11" fmla="*/ 155 h 155"/>
                <a:gd name="T12" fmla="*/ 0 w 83"/>
                <a:gd name="T13" fmla="*/ 155 h 155"/>
                <a:gd name="T14" fmla="*/ 0 w 83"/>
                <a:gd name="T15" fmla="*/ 155 h 155"/>
                <a:gd name="T16" fmla="*/ 7 w 83"/>
                <a:gd name="T17" fmla="*/ 77 h 155"/>
                <a:gd name="T18" fmla="*/ 16 w 83"/>
                <a:gd name="T19" fmla="*/ 0 h 155"/>
                <a:gd name="T20" fmla="*/ 16 w 83"/>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155">
                  <a:moveTo>
                    <a:pt x="16" y="0"/>
                  </a:moveTo>
                  <a:lnTo>
                    <a:pt x="16" y="0"/>
                  </a:lnTo>
                  <a:lnTo>
                    <a:pt x="83" y="0"/>
                  </a:lnTo>
                  <a:lnTo>
                    <a:pt x="83" y="0"/>
                  </a:lnTo>
                  <a:lnTo>
                    <a:pt x="74" y="155"/>
                  </a:lnTo>
                  <a:lnTo>
                    <a:pt x="74" y="155"/>
                  </a:lnTo>
                  <a:lnTo>
                    <a:pt x="0" y="155"/>
                  </a:lnTo>
                  <a:lnTo>
                    <a:pt x="0" y="155"/>
                  </a:lnTo>
                  <a:lnTo>
                    <a:pt x="7" y="77"/>
                  </a:lnTo>
                  <a:lnTo>
                    <a:pt x="16" y="0"/>
                  </a:lnTo>
                  <a:lnTo>
                    <a:pt x="1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7" name="Freeform 1143"/>
            <p:cNvSpPr>
              <a:spLocks/>
            </p:cNvSpPr>
            <p:nvPr/>
          </p:nvSpPr>
          <p:spPr bwMode="auto">
            <a:xfrm>
              <a:off x="7127875" y="842963"/>
              <a:ext cx="60325" cy="123825"/>
            </a:xfrm>
            <a:custGeom>
              <a:avLst/>
              <a:gdLst>
                <a:gd name="T0" fmla="*/ 9 w 75"/>
                <a:gd name="T1" fmla="*/ 0 h 155"/>
                <a:gd name="T2" fmla="*/ 9 w 75"/>
                <a:gd name="T3" fmla="*/ 0 h 155"/>
                <a:gd name="T4" fmla="*/ 75 w 75"/>
                <a:gd name="T5" fmla="*/ 0 h 155"/>
                <a:gd name="T6" fmla="*/ 75 w 75"/>
                <a:gd name="T7" fmla="*/ 0 h 155"/>
                <a:gd name="T8" fmla="*/ 75 w 75"/>
                <a:gd name="T9" fmla="*/ 155 h 155"/>
                <a:gd name="T10" fmla="*/ 75 w 75"/>
                <a:gd name="T11" fmla="*/ 155 h 155"/>
                <a:gd name="T12" fmla="*/ 0 w 75"/>
                <a:gd name="T13" fmla="*/ 155 h 155"/>
                <a:gd name="T14" fmla="*/ 0 w 75"/>
                <a:gd name="T15" fmla="*/ 155 h 155"/>
                <a:gd name="T16" fmla="*/ 9 w 75"/>
                <a:gd name="T17" fmla="*/ 0 h 155"/>
                <a:gd name="T18" fmla="*/ 9 w 75"/>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155">
                  <a:moveTo>
                    <a:pt x="9" y="0"/>
                  </a:moveTo>
                  <a:lnTo>
                    <a:pt x="9" y="0"/>
                  </a:lnTo>
                  <a:lnTo>
                    <a:pt x="75" y="0"/>
                  </a:lnTo>
                  <a:lnTo>
                    <a:pt x="75" y="0"/>
                  </a:lnTo>
                  <a:lnTo>
                    <a:pt x="75" y="155"/>
                  </a:lnTo>
                  <a:lnTo>
                    <a:pt x="75" y="155"/>
                  </a:lnTo>
                  <a:lnTo>
                    <a:pt x="0" y="155"/>
                  </a:lnTo>
                  <a:lnTo>
                    <a:pt x="0" y="155"/>
                  </a:lnTo>
                  <a:lnTo>
                    <a:pt x="9" y="0"/>
                  </a:lnTo>
                  <a:lnTo>
                    <a:pt x="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8" name="Freeform 1144"/>
            <p:cNvSpPr>
              <a:spLocks/>
            </p:cNvSpPr>
            <p:nvPr/>
          </p:nvSpPr>
          <p:spPr bwMode="auto">
            <a:xfrm>
              <a:off x="7188200" y="842963"/>
              <a:ext cx="58738" cy="123825"/>
            </a:xfrm>
            <a:custGeom>
              <a:avLst/>
              <a:gdLst>
                <a:gd name="T0" fmla="*/ 0 w 76"/>
                <a:gd name="T1" fmla="*/ 0 h 155"/>
                <a:gd name="T2" fmla="*/ 0 w 76"/>
                <a:gd name="T3" fmla="*/ 0 h 155"/>
                <a:gd name="T4" fmla="*/ 67 w 76"/>
                <a:gd name="T5" fmla="*/ 0 h 155"/>
                <a:gd name="T6" fmla="*/ 67 w 76"/>
                <a:gd name="T7" fmla="*/ 0 h 155"/>
                <a:gd name="T8" fmla="*/ 76 w 76"/>
                <a:gd name="T9" fmla="*/ 155 h 155"/>
                <a:gd name="T10" fmla="*/ 76 w 76"/>
                <a:gd name="T11" fmla="*/ 155 h 155"/>
                <a:gd name="T12" fmla="*/ 0 w 76"/>
                <a:gd name="T13" fmla="*/ 155 h 155"/>
                <a:gd name="T14" fmla="*/ 0 w 76"/>
                <a:gd name="T15" fmla="*/ 155 h 155"/>
                <a:gd name="T16" fmla="*/ 0 w 76"/>
                <a:gd name="T17" fmla="*/ 0 h 155"/>
                <a:gd name="T18" fmla="*/ 0 w 76"/>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155">
                  <a:moveTo>
                    <a:pt x="0" y="0"/>
                  </a:moveTo>
                  <a:lnTo>
                    <a:pt x="0" y="0"/>
                  </a:lnTo>
                  <a:lnTo>
                    <a:pt x="67" y="0"/>
                  </a:lnTo>
                  <a:lnTo>
                    <a:pt x="67" y="0"/>
                  </a:lnTo>
                  <a:lnTo>
                    <a:pt x="76" y="155"/>
                  </a:lnTo>
                  <a:lnTo>
                    <a:pt x="76" y="155"/>
                  </a:lnTo>
                  <a:lnTo>
                    <a:pt x="0" y="155"/>
                  </a:lnTo>
                  <a:lnTo>
                    <a:pt x="0" y="155"/>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9" name="Freeform 1145"/>
            <p:cNvSpPr>
              <a:spLocks/>
            </p:cNvSpPr>
            <p:nvPr/>
          </p:nvSpPr>
          <p:spPr bwMode="auto">
            <a:xfrm>
              <a:off x="7240587" y="842963"/>
              <a:ext cx="66675" cy="123825"/>
            </a:xfrm>
            <a:custGeom>
              <a:avLst/>
              <a:gdLst>
                <a:gd name="T0" fmla="*/ 0 w 84"/>
                <a:gd name="T1" fmla="*/ 0 h 155"/>
                <a:gd name="T2" fmla="*/ 0 w 84"/>
                <a:gd name="T3" fmla="*/ 0 h 155"/>
                <a:gd name="T4" fmla="*/ 67 w 84"/>
                <a:gd name="T5" fmla="*/ 0 h 155"/>
                <a:gd name="T6" fmla="*/ 67 w 84"/>
                <a:gd name="T7" fmla="*/ 0 h 155"/>
                <a:gd name="T8" fmla="*/ 76 w 84"/>
                <a:gd name="T9" fmla="*/ 77 h 155"/>
                <a:gd name="T10" fmla="*/ 84 w 84"/>
                <a:gd name="T11" fmla="*/ 155 h 155"/>
                <a:gd name="T12" fmla="*/ 84 w 84"/>
                <a:gd name="T13" fmla="*/ 155 h 155"/>
                <a:gd name="T14" fmla="*/ 9 w 84"/>
                <a:gd name="T15" fmla="*/ 155 h 155"/>
                <a:gd name="T16" fmla="*/ 9 w 84"/>
                <a:gd name="T17" fmla="*/ 155 h 155"/>
                <a:gd name="T18" fmla="*/ 0 w 84"/>
                <a:gd name="T19" fmla="*/ 0 h 155"/>
                <a:gd name="T20" fmla="*/ 0 w 84"/>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55">
                  <a:moveTo>
                    <a:pt x="0" y="0"/>
                  </a:moveTo>
                  <a:lnTo>
                    <a:pt x="0" y="0"/>
                  </a:lnTo>
                  <a:lnTo>
                    <a:pt x="67" y="0"/>
                  </a:lnTo>
                  <a:lnTo>
                    <a:pt x="67" y="0"/>
                  </a:lnTo>
                  <a:lnTo>
                    <a:pt x="76" y="77"/>
                  </a:lnTo>
                  <a:lnTo>
                    <a:pt x="84" y="155"/>
                  </a:lnTo>
                  <a:lnTo>
                    <a:pt x="84" y="155"/>
                  </a:lnTo>
                  <a:lnTo>
                    <a:pt x="9" y="155"/>
                  </a:lnTo>
                  <a:lnTo>
                    <a:pt x="9" y="155"/>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0" name="Freeform 1146"/>
            <p:cNvSpPr>
              <a:spLocks/>
            </p:cNvSpPr>
            <p:nvPr/>
          </p:nvSpPr>
          <p:spPr bwMode="auto">
            <a:xfrm>
              <a:off x="7292975" y="842963"/>
              <a:ext cx="73025" cy="123825"/>
            </a:xfrm>
            <a:custGeom>
              <a:avLst/>
              <a:gdLst>
                <a:gd name="T0" fmla="*/ 0 w 91"/>
                <a:gd name="T1" fmla="*/ 0 h 155"/>
                <a:gd name="T2" fmla="*/ 0 w 91"/>
                <a:gd name="T3" fmla="*/ 0 h 155"/>
                <a:gd name="T4" fmla="*/ 70 w 91"/>
                <a:gd name="T5" fmla="*/ 0 h 155"/>
                <a:gd name="T6" fmla="*/ 70 w 91"/>
                <a:gd name="T7" fmla="*/ 0 h 155"/>
                <a:gd name="T8" fmla="*/ 80 w 91"/>
                <a:gd name="T9" fmla="*/ 77 h 155"/>
                <a:gd name="T10" fmla="*/ 86 w 91"/>
                <a:gd name="T11" fmla="*/ 113 h 155"/>
                <a:gd name="T12" fmla="*/ 91 w 91"/>
                <a:gd name="T13" fmla="*/ 155 h 155"/>
                <a:gd name="T14" fmla="*/ 91 w 91"/>
                <a:gd name="T15" fmla="*/ 155 h 155"/>
                <a:gd name="T16" fmla="*/ 17 w 91"/>
                <a:gd name="T17" fmla="*/ 155 h 155"/>
                <a:gd name="T18" fmla="*/ 17 w 91"/>
                <a:gd name="T19" fmla="*/ 155 h 155"/>
                <a:gd name="T20" fmla="*/ 9 w 91"/>
                <a:gd name="T21" fmla="*/ 77 h 155"/>
                <a:gd name="T22" fmla="*/ 0 w 91"/>
                <a:gd name="T23" fmla="*/ 0 h 155"/>
                <a:gd name="T24" fmla="*/ 0 w 91"/>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55">
                  <a:moveTo>
                    <a:pt x="0" y="0"/>
                  </a:moveTo>
                  <a:lnTo>
                    <a:pt x="0" y="0"/>
                  </a:lnTo>
                  <a:lnTo>
                    <a:pt x="70" y="0"/>
                  </a:lnTo>
                  <a:lnTo>
                    <a:pt x="70" y="0"/>
                  </a:lnTo>
                  <a:lnTo>
                    <a:pt x="80" y="77"/>
                  </a:lnTo>
                  <a:lnTo>
                    <a:pt x="86" y="113"/>
                  </a:lnTo>
                  <a:lnTo>
                    <a:pt x="91" y="155"/>
                  </a:lnTo>
                  <a:lnTo>
                    <a:pt x="91" y="155"/>
                  </a:lnTo>
                  <a:lnTo>
                    <a:pt x="17" y="155"/>
                  </a:lnTo>
                  <a:lnTo>
                    <a:pt x="17" y="155"/>
                  </a:lnTo>
                  <a:lnTo>
                    <a:pt x="9" y="77"/>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1" name="Freeform 1147"/>
            <p:cNvSpPr>
              <a:spLocks/>
            </p:cNvSpPr>
            <p:nvPr/>
          </p:nvSpPr>
          <p:spPr bwMode="auto">
            <a:xfrm>
              <a:off x="7348537" y="842963"/>
              <a:ext cx="77788" cy="123825"/>
            </a:xfrm>
            <a:custGeom>
              <a:avLst/>
              <a:gdLst>
                <a:gd name="T0" fmla="*/ 0 w 97"/>
                <a:gd name="T1" fmla="*/ 0 h 155"/>
                <a:gd name="T2" fmla="*/ 0 w 97"/>
                <a:gd name="T3" fmla="*/ 0 h 155"/>
                <a:gd name="T4" fmla="*/ 73 w 97"/>
                <a:gd name="T5" fmla="*/ 0 h 155"/>
                <a:gd name="T6" fmla="*/ 73 w 97"/>
                <a:gd name="T7" fmla="*/ 0 h 155"/>
                <a:gd name="T8" fmla="*/ 79 w 97"/>
                <a:gd name="T9" fmla="*/ 39 h 155"/>
                <a:gd name="T10" fmla="*/ 84 w 97"/>
                <a:gd name="T11" fmla="*/ 77 h 155"/>
                <a:gd name="T12" fmla="*/ 90 w 97"/>
                <a:gd name="T13" fmla="*/ 113 h 155"/>
                <a:gd name="T14" fmla="*/ 97 w 97"/>
                <a:gd name="T15" fmla="*/ 155 h 155"/>
                <a:gd name="T16" fmla="*/ 97 w 97"/>
                <a:gd name="T17" fmla="*/ 155 h 155"/>
                <a:gd name="T18" fmla="*/ 21 w 97"/>
                <a:gd name="T19" fmla="*/ 155 h 155"/>
                <a:gd name="T20" fmla="*/ 21 w 97"/>
                <a:gd name="T21" fmla="*/ 155 h 155"/>
                <a:gd name="T22" fmla="*/ 16 w 97"/>
                <a:gd name="T23" fmla="*/ 113 h 155"/>
                <a:gd name="T24" fmla="*/ 10 w 97"/>
                <a:gd name="T25" fmla="*/ 77 h 155"/>
                <a:gd name="T26" fmla="*/ 0 w 97"/>
                <a:gd name="T27" fmla="*/ 0 h 155"/>
                <a:gd name="T28" fmla="*/ 0 w 97"/>
                <a:gd name="T2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155">
                  <a:moveTo>
                    <a:pt x="0" y="0"/>
                  </a:moveTo>
                  <a:lnTo>
                    <a:pt x="0" y="0"/>
                  </a:lnTo>
                  <a:lnTo>
                    <a:pt x="73" y="0"/>
                  </a:lnTo>
                  <a:lnTo>
                    <a:pt x="73" y="0"/>
                  </a:lnTo>
                  <a:lnTo>
                    <a:pt x="79" y="39"/>
                  </a:lnTo>
                  <a:lnTo>
                    <a:pt x="84" y="77"/>
                  </a:lnTo>
                  <a:lnTo>
                    <a:pt x="90" y="113"/>
                  </a:lnTo>
                  <a:lnTo>
                    <a:pt x="97" y="155"/>
                  </a:lnTo>
                  <a:lnTo>
                    <a:pt x="97" y="155"/>
                  </a:lnTo>
                  <a:lnTo>
                    <a:pt x="21" y="155"/>
                  </a:lnTo>
                  <a:lnTo>
                    <a:pt x="21" y="155"/>
                  </a:lnTo>
                  <a:lnTo>
                    <a:pt x="16" y="113"/>
                  </a:lnTo>
                  <a:lnTo>
                    <a:pt x="10" y="77"/>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2" name="Freeform 1148"/>
            <p:cNvSpPr>
              <a:spLocks/>
            </p:cNvSpPr>
            <p:nvPr/>
          </p:nvSpPr>
          <p:spPr bwMode="auto">
            <a:xfrm>
              <a:off x="7181850" y="1052513"/>
              <a:ext cx="153988" cy="176213"/>
            </a:xfrm>
            <a:custGeom>
              <a:avLst/>
              <a:gdLst>
                <a:gd name="T0" fmla="*/ 0 w 194"/>
                <a:gd name="T1" fmla="*/ 0 h 223"/>
                <a:gd name="T2" fmla="*/ 0 w 194"/>
                <a:gd name="T3" fmla="*/ 223 h 223"/>
                <a:gd name="T4" fmla="*/ 114 w 194"/>
                <a:gd name="T5" fmla="*/ 223 h 223"/>
                <a:gd name="T6" fmla="*/ 194 w 194"/>
                <a:gd name="T7" fmla="*/ 0 h 223"/>
                <a:gd name="T8" fmla="*/ 0 w 194"/>
                <a:gd name="T9" fmla="*/ 0 h 223"/>
              </a:gdLst>
              <a:ahLst/>
              <a:cxnLst>
                <a:cxn ang="0">
                  <a:pos x="T0" y="T1"/>
                </a:cxn>
                <a:cxn ang="0">
                  <a:pos x="T2" y="T3"/>
                </a:cxn>
                <a:cxn ang="0">
                  <a:pos x="T4" y="T5"/>
                </a:cxn>
                <a:cxn ang="0">
                  <a:pos x="T6" y="T7"/>
                </a:cxn>
                <a:cxn ang="0">
                  <a:pos x="T8" y="T9"/>
                </a:cxn>
              </a:cxnLst>
              <a:rect l="0" t="0" r="r" b="b"/>
              <a:pathLst>
                <a:path w="194" h="223">
                  <a:moveTo>
                    <a:pt x="0" y="0"/>
                  </a:moveTo>
                  <a:lnTo>
                    <a:pt x="0" y="223"/>
                  </a:lnTo>
                  <a:lnTo>
                    <a:pt x="114" y="223"/>
                  </a:lnTo>
                  <a:lnTo>
                    <a:pt x="194"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3" name="Freeform 1149"/>
            <p:cNvSpPr>
              <a:spLocks/>
            </p:cNvSpPr>
            <p:nvPr/>
          </p:nvSpPr>
          <p:spPr bwMode="auto">
            <a:xfrm>
              <a:off x="7272337" y="1052513"/>
              <a:ext cx="115888" cy="176213"/>
            </a:xfrm>
            <a:custGeom>
              <a:avLst/>
              <a:gdLst>
                <a:gd name="T0" fmla="*/ 145 w 145"/>
                <a:gd name="T1" fmla="*/ 0 h 223"/>
                <a:gd name="T2" fmla="*/ 80 w 145"/>
                <a:gd name="T3" fmla="*/ 0 h 223"/>
                <a:gd name="T4" fmla="*/ 0 w 145"/>
                <a:gd name="T5" fmla="*/ 223 h 223"/>
                <a:gd name="T6" fmla="*/ 145 w 145"/>
                <a:gd name="T7" fmla="*/ 223 h 223"/>
                <a:gd name="T8" fmla="*/ 145 w 145"/>
                <a:gd name="T9" fmla="*/ 0 h 223"/>
              </a:gdLst>
              <a:ahLst/>
              <a:cxnLst>
                <a:cxn ang="0">
                  <a:pos x="T0" y="T1"/>
                </a:cxn>
                <a:cxn ang="0">
                  <a:pos x="T2" y="T3"/>
                </a:cxn>
                <a:cxn ang="0">
                  <a:pos x="T4" y="T5"/>
                </a:cxn>
                <a:cxn ang="0">
                  <a:pos x="T6" y="T7"/>
                </a:cxn>
                <a:cxn ang="0">
                  <a:pos x="T8" y="T9"/>
                </a:cxn>
              </a:cxnLst>
              <a:rect l="0" t="0" r="r" b="b"/>
              <a:pathLst>
                <a:path w="145" h="223">
                  <a:moveTo>
                    <a:pt x="145" y="0"/>
                  </a:moveTo>
                  <a:lnTo>
                    <a:pt x="80" y="0"/>
                  </a:lnTo>
                  <a:lnTo>
                    <a:pt x="0" y="223"/>
                  </a:lnTo>
                  <a:lnTo>
                    <a:pt x="145" y="223"/>
                  </a:lnTo>
                  <a:lnTo>
                    <a:pt x="14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4" name="Rectangle 1150"/>
            <p:cNvSpPr>
              <a:spLocks noChangeArrowheads="1"/>
            </p:cNvSpPr>
            <p:nvPr/>
          </p:nvSpPr>
          <p:spPr bwMode="auto">
            <a:xfrm>
              <a:off x="7181850" y="1225550"/>
              <a:ext cx="206375"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5" name="Rectangle 1151"/>
            <p:cNvSpPr>
              <a:spLocks noChangeArrowheads="1"/>
            </p:cNvSpPr>
            <p:nvPr/>
          </p:nvSpPr>
          <p:spPr bwMode="auto">
            <a:xfrm>
              <a:off x="7046912" y="1279525"/>
              <a:ext cx="120650"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6" name="Freeform 1152"/>
            <p:cNvSpPr>
              <a:spLocks/>
            </p:cNvSpPr>
            <p:nvPr/>
          </p:nvSpPr>
          <p:spPr bwMode="auto">
            <a:xfrm>
              <a:off x="7196137" y="1052513"/>
              <a:ext cx="139700" cy="173038"/>
            </a:xfrm>
            <a:custGeom>
              <a:avLst/>
              <a:gdLst>
                <a:gd name="T0" fmla="*/ 176 w 176"/>
                <a:gd name="T1" fmla="*/ 0 h 220"/>
                <a:gd name="T2" fmla="*/ 0 w 176"/>
                <a:gd name="T3" fmla="*/ 0 h 220"/>
                <a:gd name="T4" fmla="*/ 0 w 176"/>
                <a:gd name="T5" fmla="*/ 220 h 220"/>
                <a:gd name="T6" fmla="*/ 97 w 176"/>
                <a:gd name="T7" fmla="*/ 220 h 220"/>
                <a:gd name="T8" fmla="*/ 0 w 176"/>
                <a:gd name="T9" fmla="*/ 220 h 220"/>
                <a:gd name="T10" fmla="*/ 0 w 176"/>
                <a:gd name="T11" fmla="*/ 186 h 220"/>
                <a:gd name="T12" fmla="*/ 0 w 176"/>
                <a:gd name="T13" fmla="*/ 168 h 220"/>
                <a:gd name="T14" fmla="*/ 0 w 176"/>
                <a:gd name="T15" fmla="*/ 119 h 220"/>
                <a:gd name="T16" fmla="*/ 43 w 176"/>
                <a:gd name="T17" fmla="*/ 119 h 220"/>
                <a:gd name="T18" fmla="*/ 43 w 176"/>
                <a:gd name="T19" fmla="*/ 146 h 220"/>
                <a:gd name="T20" fmla="*/ 92 w 176"/>
                <a:gd name="T21" fmla="*/ 146 h 220"/>
                <a:gd name="T22" fmla="*/ 92 w 176"/>
                <a:gd name="T23" fmla="*/ 119 h 220"/>
                <a:gd name="T24" fmla="*/ 135 w 176"/>
                <a:gd name="T25" fmla="*/ 119 h 220"/>
                <a:gd name="T26" fmla="*/ 176 w 176"/>
                <a:gd name="T27"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220">
                  <a:moveTo>
                    <a:pt x="176" y="0"/>
                  </a:moveTo>
                  <a:lnTo>
                    <a:pt x="0" y="0"/>
                  </a:lnTo>
                  <a:lnTo>
                    <a:pt x="0" y="220"/>
                  </a:lnTo>
                  <a:lnTo>
                    <a:pt x="97" y="220"/>
                  </a:lnTo>
                  <a:lnTo>
                    <a:pt x="0" y="220"/>
                  </a:lnTo>
                  <a:lnTo>
                    <a:pt x="0" y="186"/>
                  </a:lnTo>
                  <a:lnTo>
                    <a:pt x="0" y="168"/>
                  </a:lnTo>
                  <a:lnTo>
                    <a:pt x="0" y="119"/>
                  </a:lnTo>
                  <a:lnTo>
                    <a:pt x="43" y="119"/>
                  </a:lnTo>
                  <a:lnTo>
                    <a:pt x="43" y="146"/>
                  </a:lnTo>
                  <a:lnTo>
                    <a:pt x="92" y="146"/>
                  </a:lnTo>
                  <a:lnTo>
                    <a:pt x="92" y="119"/>
                  </a:lnTo>
                  <a:lnTo>
                    <a:pt x="135" y="119"/>
                  </a:lnTo>
                  <a:lnTo>
                    <a:pt x="176"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7" name="Freeform 1153"/>
            <p:cNvSpPr>
              <a:spLocks/>
            </p:cNvSpPr>
            <p:nvPr/>
          </p:nvSpPr>
          <p:spPr bwMode="auto">
            <a:xfrm>
              <a:off x="7196137" y="1225550"/>
              <a:ext cx="77788" cy="3175"/>
            </a:xfrm>
            <a:custGeom>
              <a:avLst/>
              <a:gdLst>
                <a:gd name="T0" fmla="*/ 97 w 97"/>
                <a:gd name="T1" fmla="*/ 0 h 3"/>
                <a:gd name="T2" fmla="*/ 0 w 97"/>
                <a:gd name="T3" fmla="*/ 0 h 3"/>
                <a:gd name="T4" fmla="*/ 0 w 97"/>
                <a:gd name="T5" fmla="*/ 3 h 3"/>
                <a:gd name="T6" fmla="*/ 96 w 97"/>
                <a:gd name="T7" fmla="*/ 3 h 3"/>
                <a:gd name="T8" fmla="*/ 97 w 97"/>
                <a:gd name="T9" fmla="*/ 0 h 3"/>
              </a:gdLst>
              <a:ahLst/>
              <a:cxnLst>
                <a:cxn ang="0">
                  <a:pos x="T0" y="T1"/>
                </a:cxn>
                <a:cxn ang="0">
                  <a:pos x="T2" y="T3"/>
                </a:cxn>
                <a:cxn ang="0">
                  <a:pos x="T4" y="T5"/>
                </a:cxn>
                <a:cxn ang="0">
                  <a:pos x="T6" y="T7"/>
                </a:cxn>
                <a:cxn ang="0">
                  <a:pos x="T8" y="T9"/>
                </a:cxn>
              </a:cxnLst>
              <a:rect l="0" t="0" r="r" b="b"/>
              <a:pathLst>
                <a:path w="97" h="3">
                  <a:moveTo>
                    <a:pt x="97" y="0"/>
                  </a:moveTo>
                  <a:lnTo>
                    <a:pt x="0" y="0"/>
                  </a:lnTo>
                  <a:lnTo>
                    <a:pt x="0" y="3"/>
                  </a:lnTo>
                  <a:lnTo>
                    <a:pt x="96" y="3"/>
                  </a:lnTo>
                  <a:lnTo>
                    <a:pt x="9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8" name="Freeform 1154"/>
            <p:cNvSpPr>
              <a:spLocks/>
            </p:cNvSpPr>
            <p:nvPr/>
          </p:nvSpPr>
          <p:spPr bwMode="auto">
            <a:xfrm>
              <a:off x="7181850" y="1052513"/>
              <a:ext cx="14288" cy="176213"/>
            </a:xfrm>
            <a:custGeom>
              <a:avLst/>
              <a:gdLst>
                <a:gd name="T0" fmla="*/ 18 w 18"/>
                <a:gd name="T1" fmla="*/ 0 h 223"/>
                <a:gd name="T2" fmla="*/ 0 w 18"/>
                <a:gd name="T3" fmla="*/ 0 h 223"/>
                <a:gd name="T4" fmla="*/ 0 w 18"/>
                <a:gd name="T5" fmla="*/ 223 h 223"/>
                <a:gd name="T6" fmla="*/ 18 w 18"/>
                <a:gd name="T7" fmla="*/ 223 h 223"/>
                <a:gd name="T8" fmla="*/ 18 w 18"/>
                <a:gd name="T9" fmla="*/ 220 h 223"/>
                <a:gd name="T10" fmla="*/ 18 w 18"/>
                <a:gd name="T11" fmla="*/ 0 h 223"/>
              </a:gdLst>
              <a:ahLst/>
              <a:cxnLst>
                <a:cxn ang="0">
                  <a:pos x="T0" y="T1"/>
                </a:cxn>
                <a:cxn ang="0">
                  <a:pos x="T2" y="T3"/>
                </a:cxn>
                <a:cxn ang="0">
                  <a:pos x="T4" y="T5"/>
                </a:cxn>
                <a:cxn ang="0">
                  <a:pos x="T6" y="T7"/>
                </a:cxn>
                <a:cxn ang="0">
                  <a:pos x="T8" y="T9"/>
                </a:cxn>
                <a:cxn ang="0">
                  <a:pos x="T10" y="T11"/>
                </a:cxn>
              </a:cxnLst>
              <a:rect l="0" t="0" r="r" b="b"/>
              <a:pathLst>
                <a:path w="18" h="223">
                  <a:moveTo>
                    <a:pt x="18" y="0"/>
                  </a:moveTo>
                  <a:lnTo>
                    <a:pt x="0" y="0"/>
                  </a:lnTo>
                  <a:lnTo>
                    <a:pt x="0" y="223"/>
                  </a:lnTo>
                  <a:lnTo>
                    <a:pt x="18" y="223"/>
                  </a:lnTo>
                  <a:lnTo>
                    <a:pt x="18" y="220"/>
                  </a:lnTo>
                  <a:lnTo>
                    <a:pt x="18"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9" name="Freeform 1155"/>
            <p:cNvSpPr>
              <a:spLocks/>
            </p:cNvSpPr>
            <p:nvPr/>
          </p:nvSpPr>
          <p:spPr bwMode="auto">
            <a:xfrm>
              <a:off x="7059612" y="1052513"/>
              <a:ext cx="69850" cy="184150"/>
            </a:xfrm>
            <a:custGeom>
              <a:avLst/>
              <a:gdLst>
                <a:gd name="T0" fmla="*/ 88 w 88"/>
                <a:gd name="T1" fmla="*/ 0 h 232"/>
                <a:gd name="T2" fmla="*/ 0 w 88"/>
                <a:gd name="T3" fmla="*/ 0 h 232"/>
                <a:gd name="T4" fmla="*/ 0 w 88"/>
                <a:gd name="T5" fmla="*/ 232 h 232"/>
                <a:gd name="T6" fmla="*/ 0 w 88"/>
                <a:gd name="T7" fmla="*/ 139 h 232"/>
                <a:gd name="T8" fmla="*/ 0 w 88"/>
                <a:gd name="T9" fmla="*/ 123 h 232"/>
                <a:gd name="T10" fmla="*/ 0 w 88"/>
                <a:gd name="T11" fmla="*/ 72 h 232"/>
                <a:gd name="T12" fmla="*/ 12 w 88"/>
                <a:gd name="T13" fmla="*/ 72 h 232"/>
                <a:gd name="T14" fmla="*/ 12 w 88"/>
                <a:gd name="T15" fmla="*/ 99 h 232"/>
                <a:gd name="T16" fmla="*/ 18 w 88"/>
                <a:gd name="T17" fmla="*/ 99 h 232"/>
                <a:gd name="T18" fmla="*/ 18 w 88"/>
                <a:gd name="T19" fmla="*/ 72 h 232"/>
                <a:gd name="T20" fmla="*/ 61 w 88"/>
                <a:gd name="T21" fmla="*/ 72 h 232"/>
                <a:gd name="T22" fmla="*/ 88 w 88"/>
                <a:gd name="T23"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232">
                  <a:moveTo>
                    <a:pt x="88" y="0"/>
                  </a:moveTo>
                  <a:lnTo>
                    <a:pt x="0" y="0"/>
                  </a:lnTo>
                  <a:lnTo>
                    <a:pt x="0" y="232"/>
                  </a:lnTo>
                  <a:lnTo>
                    <a:pt x="0" y="139"/>
                  </a:lnTo>
                  <a:lnTo>
                    <a:pt x="0" y="123"/>
                  </a:lnTo>
                  <a:lnTo>
                    <a:pt x="0" y="72"/>
                  </a:lnTo>
                  <a:lnTo>
                    <a:pt x="12" y="72"/>
                  </a:lnTo>
                  <a:lnTo>
                    <a:pt x="12" y="99"/>
                  </a:lnTo>
                  <a:lnTo>
                    <a:pt x="18" y="99"/>
                  </a:lnTo>
                  <a:lnTo>
                    <a:pt x="18" y="72"/>
                  </a:lnTo>
                  <a:lnTo>
                    <a:pt x="61" y="72"/>
                  </a:lnTo>
                  <a:lnTo>
                    <a:pt x="88"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0" name="Freeform 1156"/>
            <p:cNvSpPr>
              <a:spLocks/>
            </p:cNvSpPr>
            <p:nvPr/>
          </p:nvSpPr>
          <p:spPr bwMode="auto">
            <a:xfrm>
              <a:off x="7046912" y="1052513"/>
              <a:ext cx="12700" cy="217488"/>
            </a:xfrm>
            <a:custGeom>
              <a:avLst/>
              <a:gdLst>
                <a:gd name="T0" fmla="*/ 17 w 17"/>
                <a:gd name="T1" fmla="*/ 0 h 276"/>
                <a:gd name="T2" fmla="*/ 0 w 17"/>
                <a:gd name="T3" fmla="*/ 0 h 276"/>
                <a:gd name="T4" fmla="*/ 0 w 17"/>
                <a:gd name="T5" fmla="*/ 276 h 276"/>
                <a:gd name="T6" fmla="*/ 17 w 17"/>
                <a:gd name="T7" fmla="*/ 232 h 276"/>
                <a:gd name="T8" fmla="*/ 17 w 17"/>
                <a:gd name="T9" fmla="*/ 0 h 276"/>
              </a:gdLst>
              <a:ahLst/>
              <a:cxnLst>
                <a:cxn ang="0">
                  <a:pos x="T0" y="T1"/>
                </a:cxn>
                <a:cxn ang="0">
                  <a:pos x="T2" y="T3"/>
                </a:cxn>
                <a:cxn ang="0">
                  <a:pos x="T4" y="T5"/>
                </a:cxn>
                <a:cxn ang="0">
                  <a:pos x="T6" y="T7"/>
                </a:cxn>
                <a:cxn ang="0">
                  <a:pos x="T8" y="T9"/>
                </a:cxn>
              </a:cxnLst>
              <a:rect l="0" t="0" r="r" b="b"/>
              <a:pathLst>
                <a:path w="17" h="276">
                  <a:moveTo>
                    <a:pt x="17" y="0"/>
                  </a:moveTo>
                  <a:lnTo>
                    <a:pt x="0" y="0"/>
                  </a:lnTo>
                  <a:lnTo>
                    <a:pt x="0" y="276"/>
                  </a:lnTo>
                  <a:lnTo>
                    <a:pt x="17" y="232"/>
                  </a:lnTo>
                  <a:lnTo>
                    <a:pt x="1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1" name="Freeform 1157"/>
            <p:cNvSpPr>
              <a:spLocks/>
            </p:cNvSpPr>
            <p:nvPr/>
          </p:nvSpPr>
          <p:spPr bwMode="auto">
            <a:xfrm>
              <a:off x="7059612" y="1109663"/>
              <a:ext cx="107950" cy="169863"/>
            </a:xfrm>
            <a:custGeom>
              <a:avLst/>
              <a:gdLst>
                <a:gd name="T0" fmla="*/ 68 w 136"/>
                <a:gd name="T1" fmla="*/ 0 h 214"/>
                <a:gd name="T2" fmla="*/ 61 w 136"/>
                <a:gd name="T3" fmla="*/ 0 h 214"/>
                <a:gd name="T4" fmla="*/ 0 w 136"/>
                <a:gd name="T5" fmla="*/ 160 h 214"/>
                <a:gd name="T6" fmla="*/ 0 w 136"/>
                <a:gd name="T7" fmla="*/ 214 h 214"/>
                <a:gd name="T8" fmla="*/ 136 w 136"/>
                <a:gd name="T9" fmla="*/ 214 h 214"/>
                <a:gd name="T10" fmla="*/ 136 w 136"/>
                <a:gd name="T11" fmla="*/ 51 h 214"/>
                <a:gd name="T12" fmla="*/ 104 w 136"/>
                <a:gd name="T13" fmla="*/ 51 h 214"/>
                <a:gd name="T14" fmla="*/ 104 w 136"/>
                <a:gd name="T15" fmla="*/ 31 h 214"/>
                <a:gd name="T16" fmla="*/ 68 w 136"/>
                <a:gd name="T17" fmla="*/ 31 h 214"/>
                <a:gd name="T18" fmla="*/ 68 w 136"/>
                <a:gd name="T19"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214">
                  <a:moveTo>
                    <a:pt x="68" y="0"/>
                  </a:moveTo>
                  <a:lnTo>
                    <a:pt x="61" y="0"/>
                  </a:lnTo>
                  <a:lnTo>
                    <a:pt x="0" y="160"/>
                  </a:lnTo>
                  <a:lnTo>
                    <a:pt x="0" y="214"/>
                  </a:lnTo>
                  <a:lnTo>
                    <a:pt x="136" y="214"/>
                  </a:lnTo>
                  <a:lnTo>
                    <a:pt x="136" y="51"/>
                  </a:lnTo>
                  <a:lnTo>
                    <a:pt x="104" y="51"/>
                  </a:lnTo>
                  <a:lnTo>
                    <a:pt x="104" y="31"/>
                  </a:lnTo>
                  <a:lnTo>
                    <a:pt x="68" y="31"/>
                  </a:lnTo>
                  <a:lnTo>
                    <a:pt x="68"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2" name="Freeform 1158"/>
            <p:cNvSpPr>
              <a:spLocks/>
            </p:cNvSpPr>
            <p:nvPr/>
          </p:nvSpPr>
          <p:spPr bwMode="auto">
            <a:xfrm>
              <a:off x="7059612" y="1109663"/>
              <a:ext cx="47625" cy="127000"/>
            </a:xfrm>
            <a:custGeom>
              <a:avLst/>
              <a:gdLst>
                <a:gd name="T0" fmla="*/ 61 w 61"/>
                <a:gd name="T1" fmla="*/ 0 h 160"/>
                <a:gd name="T2" fmla="*/ 18 w 61"/>
                <a:gd name="T3" fmla="*/ 0 h 160"/>
                <a:gd name="T4" fmla="*/ 18 w 61"/>
                <a:gd name="T5" fmla="*/ 27 h 160"/>
                <a:gd name="T6" fmla="*/ 12 w 61"/>
                <a:gd name="T7" fmla="*/ 27 h 160"/>
                <a:gd name="T8" fmla="*/ 12 w 61"/>
                <a:gd name="T9" fmla="*/ 0 h 160"/>
                <a:gd name="T10" fmla="*/ 0 w 61"/>
                <a:gd name="T11" fmla="*/ 0 h 160"/>
                <a:gd name="T12" fmla="*/ 0 w 61"/>
                <a:gd name="T13" fmla="*/ 51 h 160"/>
                <a:gd name="T14" fmla="*/ 0 w 61"/>
                <a:gd name="T15" fmla="*/ 67 h 160"/>
                <a:gd name="T16" fmla="*/ 0 w 61"/>
                <a:gd name="T17" fmla="*/ 160 h 160"/>
                <a:gd name="T18" fmla="*/ 61 w 61"/>
                <a:gd name="T1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0">
                  <a:moveTo>
                    <a:pt x="61" y="0"/>
                  </a:moveTo>
                  <a:lnTo>
                    <a:pt x="18" y="0"/>
                  </a:lnTo>
                  <a:lnTo>
                    <a:pt x="18" y="27"/>
                  </a:lnTo>
                  <a:lnTo>
                    <a:pt x="12" y="27"/>
                  </a:lnTo>
                  <a:lnTo>
                    <a:pt x="12" y="0"/>
                  </a:lnTo>
                  <a:lnTo>
                    <a:pt x="0" y="0"/>
                  </a:lnTo>
                  <a:lnTo>
                    <a:pt x="0" y="51"/>
                  </a:lnTo>
                  <a:lnTo>
                    <a:pt x="0" y="67"/>
                  </a:lnTo>
                  <a:lnTo>
                    <a:pt x="0" y="160"/>
                  </a:lnTo>
                  <a:lnTo>
                    <a:pt x="61" y="0"/>
                  </a:lnTo>
                  <a:close/>
                </a:path>
              </a:pathLst>
            </a:custGeom>
            <a:solidFill>
              <a:srgbClr val="33B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3" name="Freeform 1159"/>
            <p:cNvSpPr>
              <a:spLocks/>
            </p:cNvSpPr>
            <p:nvPr/>
          </p:nvSpPr>
          <p:spPr bwMode="auto">
            <a:xfrm>
              <a:off x="6931025" y="1282700"/>
              <a:ext cx="515938" cy="26988"/>
            </a:xfrm>
            <a:custGeom>
              <a:avLst/>
              <a:gdLst>
                <a:gd name="T0" fmla="*/ 651 w 651"/>
                <a:gd name="T1" fmla="*/ 32 h 32"/>
                <a:gd name="T2" fmla="*/ 0 w 651"/>
                <a:gd name="T3" fmla="*/ 32 h 32"/>
                <a:gd name="T4" fmla="*/ 0 w 651"/>
                <a:gd name="T5" fmla="*/ 19 h 32"/>
                <a:gd name="T6" fmla="*/ 47 w 651"/>
                <a:gd name="T7" fmla="*/ 0 h 32"/>
                <a:gd name="T8" fmla="*/ 602 w 651"/>
                <a:gd name="T9" fmla="*/ 0 h 32"/>
                <a:gd name="T10" fmla="*/ 651 w 651"/>
                <a:gd name="T11" fmla="*/ 19 h 32"/>
                <a:gd name="T12" fmla="*/ 651 w 65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651" h="32">
                  <a:moveTo>
                    <a:pt x="651" y="32"/>
                  </a:moveTo>
                  <a:lnTo>
                    <a:pt x="0" y="32"/>
                  </a:lnTo>
                  <a:lnTo>
                    <a:pt x="0" y="19"/>
                  </a:lnTo>
                  <a:lnTo>
                    <a:pt x="47" y="0"/>
                  </a:lnTo>
                  <a:lnTo>
                    <a:pt x="602" y="0"/>
                  </a:lnTo>
                  <a:lnTo>
                    <a:pt x="651" y="19"/>
                  </a:lnTo>
                  <a:lnTo>
                    <a:pt x="651"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4" name="Freeform 1160"/>
            <p:cNvSpPr>
              <a:spLocks/>
            </p:cNvSpPr>
            <p:nvPr/>
          </p:nvSpPr>
          <p:spPr bwMode="auto">
            <a:xfrm>
              <a:off x="7273925" y="1146175"/>
              <a:ext cx="114300" cy="79375"/>
            </a:xfrm>
            <a:custGeom>
              <a:avLst/>
              <a:gdLst>
                <a:gd name="T0" fmla="*/ 43 w 144"/>
                <a:gd name="T1" fmla="*/ 0 h 101"/>
                <a:gd name="T2" fmla="*/ 38 w 144"/>
                <a:gd name="T3" fmla="*/ 0 h 101"/>
                <a:gd name="T4" fmla="*/ 0 w 144"/>
                <a:gd name="T5" fmla="*/ 101 h 101"/>
                <a:gd name="T6" fmla="*/ 144 w 144"/>
                <a:gd name="T7" fmla="*/ 101 h 101"/>
                <a:gd name="T8" fmla="*/ 144 w 144"/>
                <a:gd name="T9" fmla="*/ 49 h 101"/>
                <a:gd name="T10" fmla="*/ 144 w 144"/>
                <a:gd name="T11" fmla="*/ 49 h 101"/>
                <a:gd name="T12" fmla="*/ 144 w 144"/>
                <a:gd name="T13" fmla="*/ 29 h 101"/>
                <a:gd name="T14" fmla="*/ 96 w 144"/>
                <a:gd name="T15" fmla="*/ 29 h 101"/>
                <a:gd name="T16" fmla="*/ 96 w 144"/>
                <a:gd name="T17" fmla="*/ 49 h 101"/>
                <a:gd name="T18" fmla="*/ 79 w 144"/>
                <a:gd name="T19" fmla="*/ 49 h 101"/>
                <a:gd name="T20" fmla="*/ 79 w 144"/>
                <a:gd name="T21" fmla="*/ 31 h 101"/>
                <a:gd name="T22" fmla="*/ 43 w 144"/>
                <a:gd name="T23" fmla="*/ 31 h 101"/>
                <a:gd name="T24" fmla="*/ 43 w 144"/>
                <a:gd name="T2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01">
                  <a:moveTo>
                    <a:pt x="43" y="0"/>
                  </a:moveTo>
                  <a:lnTo>
                    <a:pt x="38" y="0"/>
                  </a:lnTo>
                  <a:lnTo>
                    <a:pt x="0" y="101"/>
                  </a:lnTo>
                  <a:lnTo>
                    <a:pt x="144" y="101"/>
                  </a:lnTo>
                  <a:lnTo>
                    <a:pt x="144" y="49"/>
                  </a:lnTo>
                  <a:lnTo>
                    <a:pt x="144" y="49"/>
                  </a:lnTo>
                  <a:lnTo>
                    <a:pt x="144" y="29"/>
                  </a:lnTo>
                  <a:lnTo>
                    <a:pt x="96" y="29"/>
                  </a:lnTo>
                  <a:lnTo>
                    <a:pt x="96" y="49"/>
                  </a:lnTo>
                  <a:lnTo>
                    <a:pt x="79" y="49"/>
                  </a:lnTo>
                  <a:lnTo>
                    <a:pt x="79" y="31"/>
                  </a:lnTo>
                  <a:lnTo>
                    <a:pt x="43" y="31"/>
                  </a:lnTo>
                  <a:lnTo>
                    <a:pt x="43"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5" name="Rectangle 1161"/>
            <p:cNvSpPr>
              <a:spLocks noChangeArrowheads="1"/>
            </p:cNvSpPr>
            <p:nvPr/>
          </p:nvSpPr>
          <p:spPr bwMode="auto">
            <a:xfrm>
              <a:off x="7000875" y="1052513"/>
              <a:ext cx="26988" cy="1349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6" name="Freeform 1162"/>
            <p:cNvSpPr>
              <a:spLocks/>
            </p:cNvSpPr>
            <p:nvPr/>
          </p:nvSpPr>
          <p:spPr bwMode="auto">
            <a:xfrm>
              <a:off x="6988175" y="1052513"/>
              <a:ext cx="12700" cy="139700"/>
            </a:xfrm>
            <a:custGeom>
              <a:avLst/>
              <a:gdLst>
                <a:gd name="T0" fmla="*/ 16 w 16"/>
                <a:gd name="T1" fmla="*/ 0 h 177"/>
                <a:gd name="T2" fmla="*/ 0 w 16"/>
                <a:gd name="T3" fmla="*/ 0 h 177"/>
                <a:gd name="T4" fmla="*/ 0 w 16"/>
                <a:gd name="T5" fmla="*/ 177 h 177"/>
                <a:gd name="T6" fmla="*/ 0 w 16"/>
                <a:gd name="T7" fmla="*/ 171 h 177"/>
                <a:gd name="T8" fmla="*/ 16 w 16"/>
                <a:gd name="T9" fmla="*/ 171 h 177"/>
                <a:gd name="T10" fmla="*/ 16 w 16"/>
                <a:gd name="T11" fmla="*/ 0 h 177"/>
              </a:gdLst>
              <a:ahLst/>
              <a:cxnLst>
                <a:cxn ang="0">
                  <a:pos x="T0" y="T1"/>
                </a:cxn>
                <a:cxn ang="0">
                  <a:pos x="T2" y="T3"/>
                </a:cxn>
                <a:cxn ang="0">
                  <a:pos x="T4" y="T5"/>
                </a:cxn>
                <a:cxn ang="0">
                  <a:pos x="T6" y="T7"/>
                </a:cxn>
                <a:cxn ang="0">
                  <a:pos x="T8" y="T9"/>
                </a:cxn>
                <a:cxn ang="0">
                  <a:pos x="T10" y="T11"/>
                </a:cxn>
              </a:cxnLst>
              <a:rect l="0" t="0" r="r" b="b"/>
              <a:pathLst>
                <a:path w="16" h="177">
                  <a:moveTo>
                    <a:pt x="16" y="0"/>
                  </a:moveTo>
                  <a:lnTo>
                    <a:pt x="0" y="0"/>
                  </a:lnTo>
                  <a:lnTo>
                    <a:pt x="0" y="177"/>
                  </a:lnTo>
                  <a:lnTo>
                    <a:pt x="0" y="171"/>
                  </a:lnTo>
                  <a:lnTo>
                    <a:pt x="16" y="171"/>
                  </a:lnTo>
                  <a:lnTo>
                    <a:pt x="16"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7" name="Freeform 1163"/>
            <p:cNvSpPr>
              <a:spLocks/>
            </p:cNvSpPr>
            <p:nvPr/>
          </p:nvSpPr>
          <p:spPr bwMode="auto">
            <a:xfrm>
              <a:off x="6988175" y="1187450"/>
              <a:ext cx="39688" cy="4763"/>
            </a:xfrm>
            <a:custGeom>
              <a:avLst/>
              <a:gdLst>
                <a:gd name="T0" fmla="*/ 50 w 50"/>
                <a:gd name="T1" fmla="*/ 0 h 6"/>
                <a:gd name="T2" fmla="*/ 50 w 50"/>
                <a:gd name="T3" fmla="*/ 0 h 6"/>
                <a:gd name="T4" fmla="*/ 16 w 50"/>
                <a:gd name="T5" fmla="*/ 0 h 6"/>
                <a:gd name="T6" fmla="*/ 0 w 50"/>
                <a:gd name="T7" fmla="*/ 0 h 6"/>
                <a:gd name="T8" fmla="*/ 0 w 50"/>
                <a:gd name="T9" fmla="*/ 6 h 6"/>
                <a:gd name="T10" fmla="*/ 50 w 50"/>
                <a:gd name="T11" fmla="*/ 6 h 6"/>
                <a:gd name="T12" fmla="*/ 50 w 5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0" h="6">
                  <a:moveTo>
                    <a:pt x="50" y="0"/>
                  </a:moveTo>
                  <a:lnTo>
                    <a:pt x="50" y="0"/>
                  </a:lnTo>
                  <a:lnTo>
                    <a:pt x="16" y="0"/>
                  </a:lnTo>
                  <a:lnTo>
                    <a:pt x="0" y="0"/>
                  </a:lnTo>
                  <a:lnTo>
                    <a:pt x="0" y="6"/>
                  </a:lnTo>
                  <a:lnTo>
                    <a:pt x="50" y="6"/>
                  </a:lnTo>
                  <a:lnTo>
                    <a:pt x="50"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4" name="Group 5073"/>
          <p:cNvGrpSpPr/>
          <p:nvPr/>
        </p:nvGrpSpPr>
        <p:grpSpPr>
          <a:xfrm>
            <a:off x="3479800" y="3160712"/>
            <a:ext cx="798513" cy="390525"/>
            <a:chOff x="3479800" y="2133600"/>
            <a:chExt cx="798513" cy="390525"/>
          </a:xfrm>
        </p:grpSpPr>
        <p:sp>
          <p:nvSpPr>
            <p:cNvPr id="4138" name="Freeform 1164"/>
            <p:cNvSpPr>
              <a:spLocks/>
            </p:cNvSpPr>
            <p:nvPr/>
          </p:nvSpPr>
          <p:spPr bwMode="auto">
            <a:xfrm>
              <a:off x="4032250" y="2368550"/>
              <a:ext cx="246063" cy="155575"/>
            </a:xfrm>
            <a:custGeom>
              <a:avLst/>
              <a:gdLst>
                <a:gd name="T0" fmla="*/ 310 w 310"/>
                <a:gd name="T1" fmla="*/ 174 h 196"/>
                <a:gd name="T2" fmla="*/ 310 w 310"/>
                <a:gd name="T3" fmla="*/ 174 h 196"/>
                <a:gd name="T4" fmla="*/ 288 w 310"/>
                <a:gd name="T5" fmla="*/ 59 h 196"/>
                <a:gd name="T6" fmla="*/ 288 w 310"/>
                <a:gd name="T7" fmla="*/ 59 h 196"/>
                <a:gd name="T8" fmla="*/ 288 w 310"/>
                <a:gd name="T9" fmla="*/ 12 h 196"/>
                <a:gd name="T10" fmla="*/ 288 w 310"/>
                <a:gd name="T11" fmla="*/ 12 h 196"/>
                <a:gd name="T12" fmla="*/ 286 w 310"/>
                <a:gd name="T13" fmla="*/ 7 h 196"/>
                <a:gd name="T14" fmla="*/ 283 w 310"/>
                <a:gd name="T15" fmla="*/ 4 h 196"/>
                <a:gd name="T16" fmla="*/ 279 w 310"/>
                <a:gd name="T17" fmla="*/ 0 h 196"/>
                <a:gd name="T18" fmla="*/ 274 w 310"/>
                <a:gd name="T19" fmla="*/ 0 h 196"/>
                <a:gd name="T20" fmla="*/ 274 w 310"/>
                <a:gd name="T21" fmla="*/ 0 h 196"/>
                <a:gd name="T22" fmla="*/ 196 w 310"/>
                <a:gd name="T23" fmla="*/ 0 h 196"/>
                <a:gd name="T24" fmla="*/ 196 w 310"/>
                <a:gd name="T25" fmla="*/ 0 h 196"/>
                <a:gd name="T26" fmla="*/ 155 w 310"/>
                <a:gd name="T27" fmla="*/ 0 h 196"/>
                <a:gd name="T28" fmla="*/ 155 w 310"/>
                <a:gd name="T29" fmla="*/ 0 h 196"/>
                <a:gd name="T30" fmla="*/ 13 w 310"/>
                <a:gd name="T31" fmla="*/ 0 h 196"/>
                <a:gd name="T32" fmla="*/ 13 w 310"/>
                <a:gd name="T33" fmla="*/ 0 h 196"/>
                <a:gd name="T34" fmla="*/ 8 w 310"/>
                <a:gd name="T35" fmla="*/ 0 h 196"/>
                <a:gd name="T36" fmla="*/ 4 w 310"/>
                <a:gd name="T37" fmla="*/ 4 h 196"/>
                <a:gd name="T38" fmla="*/ 0 w 310"/>
                <a:gd name="T39" fmla="*/ 7 h 196"/>
                <a:gd name="T40" fmla="*/ 0 w 310"/>
                <a:gd name="T41" fmla="*/ 12 h 196"/>
                <a:gd name="T42" fmla="*/ 0 w 310"/>
                <a:gd name="T43" fmla="*/ 12 h 196"/>
                <a:gd name="T44" fmla="*/ 0 w 310"/>
                <a:gd name="T45" fmla="*/ 183 h 196"/>
                <a:gd name="T46" fmla="*/ 0 w 310"/>
                <a:gd name="T47" fmla="*/ 183 h 196"/>
                <a:gd name="T48" fmla="*/ 0 w 310"/>
                <a:gd name="T49" fmla="*/ 187 h 196"/>
                <a:gd name="T50" fmla="*/ 4 w 310"/>
                <a:gd name="T51" fmla="*/ 192 h 196"/>
                <a:gd name="T52" fmla="*/ 8 w 310"/>
                <a:gd name="T53" fmla="*/ 194 h 196"/>
                <a:gd name="T54" fmla="*/ 13 w 310"/>
                <a:gd name="T55" fmla="*/ 196 h 196"/>
                <a:gd name="T56" fmla="*/ 13 w 310"/>
                <a:gd name="T57" fmla="*/ 196 h 196"/>
                <a:gd name="T58" fmla="*/ 274 w 310"/>
                <a:gd name="T59" fmla="*/ 196 h 196"/>
                <a:gd name="T60" fmla="*/ 274 w 310"/>
                <a:gd name="T61" fmla="*/ 196 h 196"/>
                <a:gd name="T62" fmla="*/ 279 w 310"/>
                <a:gd name="T63" fmla="*/ 194 h 196"/>
                <a:gd name="T64" fmla="*/ 283 w 310"/>
                <a:gd name="T65" fmla="*/ 192 h 196"/>
                <a:gd name="T66" fmla="*/ 286 w 310"/>
                <a:gd name="T67" fmla="*/ 187 h 196"/>
                <a:gd name="T68" fmla="*/ 288 w 310"/>
                <a:gd name="T69" fmla="*/ 183 h 196"/>
                <a:gd name="T70" fmla="*/ 288 w 310"/>
                <a:gd name="T71" fmla="*/ 183 h 196"/>
                <a:gd name="T72" fmla="*/ 304 w 310"/>
                <a:gd name="T73" fmla="*/ 183 h 196"/>
                <a:gd name="T74" fmla="*/ 304 w 310"/>
                <a:gd name="T75" fmla="*/ 183 h 196"/>
                <a:gd name="T76" fmla="*/ 308 w 310"/>
                <a:gd name="T77" fmla="*/ 182 h 196"/>
                <a:gd name="T78" fmla="*/ 310 w 310"/>
                <a:gd name="T79" fmla="*/ 178 h 196"/>
                <a:gd name="T80" fmla="*/ 310 w 310"/>
                <a:gd name="T81" fmla="*/ 178 h 196"/>
                <a:gd name="T82" fmla="*/ 310 w 310"/>
                <a:gd name="T83" fmla="*/ 174 h 196"/>
                <a:gd name="T84" fmla="*/ 310 w 310"/>
                <a:gd name="T85" fmla="*/ 17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196">
                  <a:moveTo>
                    <a:pt x="310" y="174"/>
                  </a:moveTo>
                  <a:lnTo>
                    <a:pt x="310" y="174"/>
                  </a:lnTo>
                  <a:lnTo>
                    <a:pt x="288" y="59"/>
                  </a:lnTo>
                  <a:lnTo>
                    <a:pt x="288" y="59"/>
                  </a:lnTo>
                  <a:lnTo>
                    <a:pt x="288" y="12"/>
                  </a:lnTo>
                  <a:lnTo>
                    <a:pt x="288" y="12"/>
                  </a:lnTo>
                  <a:lnTo>
                    <a:pt x="286" y="7"/>
                  </a:lnTo>
                  <a:lnTo>
                    <a:pt x="283" y="4"/>
                  </a:lnTo>
                  <a:lnTo>
                    <a:pt x="279" y="0"/>
                  </a:lnTo>
                  <a:lnTo>
                    <a:pt x="274" y="0"/>
                  </a:lnTo>
                  <a:lnTo>
                    <a:pt x="274" y="0"/>
                  </a:lnTo>
                  <a:lnTo>
                    <a:pt x="196" y="0"/>
                  </a:lnTo>
                  <a:lnTo>
                    <a:pt x="196" y="0"/>
                  </a:lnTo>
                  <a:lnTo>
                    <a:pt x="155" y="0"/>
                  </a:lnTo>
                  <a:lnTo>
                    <a:pt x="155" y="0"/>
                  </a:lnTo>
                  <a:lnTo>
                    <a:pt x="13" y="0"/>
                  </a:lnTo>
                  <a:lnTo>
                    <a:pt x="13" y="0"/>
                  </a:lnTo>
                  <a:lnTo>
                    <a:pt x="8" y="0"/>
                  </a:lnTo>
                  <a:lnTo>
                    <a:pt x="4" y="4"/>
                  </a:lnTo>
                  <a:lnTo>
                    <a:pt x="0" y="7"/>
                  </a:lnTo>
                  <a:lnTo>
                    <a:pt x="0" y="12"/>
                  </a:lnTo>
                  <a:lnTo>
                    <a:pt x="0" y="12"/>
                  </a:lnTo>
                  <a:lnTo>
                    <a:pt x="0" y="183"/>
                  </a:lnTo>
                  <a:lnTo>
                    <a:pt x="0" y="183"/>
                  </a:lnTo>
                  <a:lnTo>
                    <a:pt x="0" y="187"/>
                  </a:lnTo>
                  <a:lnTo>
                    <a:pt x="4" y="192"/>
                  </a:lnTo>
                  <a:lnTo>
                    <a:pt x="8" y="194"/>
                  </a:lnTo>
                  <a:lnTo>
                    <a:pt x="13" y="196"/>
                  </a:lnTo>
                  <a:lnTo>
                    <a:pt x="13" y="196"/>
                  </a:lnTo>
                  <a:lnTo>
                    <a:pt x="274" y="196"/>
                  </a:lnTo>
                  <a:lnTo>
                    <a:pt x="274" y="196"/>
                  </a:lnTo>
                  <a:lnTo>
                    <a:pt x="279" y="194"/>
                  </a:lnTo>
                  <a:lnTo>
                    <a:pt x="283" y="192"/>
                  </a:lnTo>
                  <a:lnTo>
                    <a:pt x="286" y="187"/>
                  </a:lnTo>
                  <a:lnTo>
                    <a:pt x="288" y="183"/>
                  </a:lnTo>
                  <a:lnTo>
                    <a:pt x="288" y="183"/>
                  </a:lnTo>
                  <a:lnTo>
                    <a:pt x="304" y="183"/>
                  </a:lnTo>
                  <a:lnTo>
                    <a:pt x="304" y="183"/>
                  </a:lnTo>
                  <a:lnTo>
                    <a:pt x="308" y="182"/>
                  </a:lnTo>
                  <a:lnTo>
                    <a:pt x="310" y="178"/>
                  </a:lnTo>
                  <a:lnTo>
                    <a:pt x="310" y="178"/>
                  </a:lnTo>
                  <a:lnTo>
                    <a:pt x="310" y="174"/>
                  </a:lnTo>
                  <a:lnTo>
                    <a:pt x="310" y="174"/>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9" name="Freeform 1165"/>
            <p:cNvSpPr>
              <a:spLocks/>
            </p:cNvSpPr>
            <p:nvPr/>
          </p:nvSpPr>
          <p:spPr bwMode="auto">
            <a:xfrm>
              <a:off x="4032250" y="2185988"/>
              <a:ext cx="87313" cy="150813"/>
            </a:xfrm>
            <a:custGeom>
              <a:avLst/>
              <a:gdLst>
                <a:gd name="T0" fmla="*/ 110 w 110"/>
                <a:gd name="T1" fmla="*/ 181 h 189"/>
                <a:gd name="T2" fmla="*/ 110 w 110"/>
                <a:gd name="T3" fmla="*/ 181 h 189"/>
                <a:gd name="T4" fmla="*/ 108 w 110"/>
                <a:gd name="T5" fmla="*/ 187 h 189"/>
                <a:gd name="T6" fmla="*/ 107 w 110"/>
                <a:gd name="T7" fmla="*/ 187 h 189"/>
                <a:gd name="T8" fmla="*/ 103 w 110"/>
                <a:gd name="T9" fmla="*/ 189 h 189"/>
                <a:gd name="T10" fmla="*/ 103 w 110"/>
                <a:gd name="T11" fmla="*/ 189 h 189"/>
                <a:gd name="T12" fmla="*/ 8 w 110"/>
                <a:gd name="T13" fmla="*/ 189 h 189"/>
                <a:gd name="T14" fmla="*/ 8 w 110"/>
                <a:gd name="T15" fmla="*/ 189 h 189"/>
                <a:gd name="T16" fmla="*/ 4 w 110"/>
                <a:gd name="T17" fmla="*/ 187 h 189"/>
                <a:gd name="T18" fmla="*/ 2 w 110"/>
                <a:gd name="T19" fmla="*/ 187 h 189"/>
                <a:gd name="T20" fmla="*/ 0 w 110"/>
                <a:gd name="T21" fmla="*/ 183 h 189"/>
                <a:gd name="T22" fmla="*/ 0 w 110"/>
                <a:gd name="T23" fmla="*/ 181 h 189"/>
                <a:gd name="T24" fmla="*/ 0 w 110"/>
                <a:gd name="T25" fmla="*/ 181 h 189"/>
                <a:gd name="T26" fmla="*/ 0 w 110"/>
                <a:gd name="T27" fmla="*/ 7 h 189"/>
                <a:gd name="T28" fmla="*/ 0 w 110"/>
                <a:gd name="T29" fmla="*/ 7 h 189"/>
                <a:gd name="T30" fmla="*/ 0 w 110"/>
                <a:gd name="T31" fmla="*/ 3 h 189"/>
                <a:gd name="T32" fmla="*/ 2 w 110"/>
                <a:gd name="T33" fmla="*/ 2 h 189"/>
                <a:gd name="T34" fmla="*/ 8 w 110"/>
                <a:gd name="T35" fmla="*/ 0 h 189"/>
                <a:gd name="T36" fmla="*/ 8 w 110"/>
                <a:gd name="T37" fmla="*/ 0 h 189"/>
                <a:gd name="T38" fmla="*/ 103 w 110"/>
                <a:gd name="T39" fmla="*/ 0 h 189"/>
                <a:gd name="T40" fmla="*/ 103 w 110"/>
                <a:gd name="T41" fmla="*/ 0 h 189"/>
                <a:gd name="T42" fmla="*/ 107 w 110"/>
                <a:gd name="T43" fmla="*/ 0 h 189"/>
                <a:gd name="T44" fmla="*/ 108 w 110"/>
                <a:gd name="T45" fmla="*/ 2 h 189"/>
                <a:gd name="T46" fmla="*/ 110 w 110"/>
                <a:gd name="T47" fmla="*/ 3 h 189"/>
                <a:gd name="T48" fmla="*/ 110 w 110"/>
                <a:gd name="T49" fmla="*/ 7 h 189"/>
                <a:gd name="T50" fmla="*/ 110 w 110"/>
                <a:gd name="T51" fmla="*/ 18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189">
                  <a:moveTo>
                    <a:pt x="110" y="181"/>
                  </a:moveTo>
                  <a:lnTo>
                    <a:pt x="110" y="181"/>
                  </a:lnTo>
                  <a:lnTo>
                    <a:pt x="108" y="187"/>
                  </a:lnTo>
                  <a:lnTo>
                    <a:pt x="107" y="187"/>
                  </a:lnTo>
                  <a:lnTo>
                    <a:pt x="103" y="189"/>
                  </a:lnTo>
                  <a:lnTo>
                    <a:pt x="103" y="189"/>
                  </a:lnTo>
                  <a:lnTo>
                    <a:pt x="8" y="189"/>
                  </a:lnTo>
                  <a:lnTo>
                    <a:pt x="8" y="189"/>
                  </a:lnTo>
                  <a:lnTo>
                    <a:pt x="4" y="187"/>
                  </a:lnTo>
                  <a:lnTo>
                    <a:pt x="2" y="187"/>
                  </a:lnTo>
                  <a:lnTo>
                    <a:pt x="0" y="183"/>
                  </a:lnTo>
                  <a:lnTo>
                    <a:pt x="0" y="181"/>
                  </a:lnTo>
                  <a:lnTo>
                    <a:pt x="0" y="181"/>
                  </a:lnTo>
                  <a:lnTo>
                    <a:pt x="0" y="7"/>
                  </a:lnTo>
                  <a:lnTo>
                    <a:pt x="0" y="7"/>
                  </a:lnTo>
                  <a:lnTo>
                    <a:pt x="0" y="3"/>
                  </a:lnTo>
                  <a:lnTo>
                    <a:pt x="2" y="2"/>
                  </a:lnTo>
                  <a:lnTo>
                    <a:pt x="8" y="0"/>
                  </a:lnTo>
                  <a:lnTo>
                    <a:pt x="8" y="0"/>
                  </a:lnTo>
                  <a:lnTo>
                    <a:pt x="103" y="0"/>
                  </a:lnTo>
                  <a:lnTo>
                    <a:pt x="103" y="0"/>
                  </a:lnTo>
                  <a:lnTo>
                    <a:pt x="107" y="0"/>
                  </a:lnTo>
                  <a:lnTo>
                    <a:pt x="108" y="2"/>
                  </a:lnTo>
                  <a:lnTo>
                    <a:pt x="110" y="3"/>
                  </a:lnTo>
                  <a:lnTo>
                    <a:pt x="110" y="7"/>
                  </a:lnTo>
                  <a:lnTo>
                    <a:pt x="110" y="181"/>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0" name="Rectangle 1166"/>
            <p:cNvSpPr>
              <a:spLocks noChangeArrowheads="1"/>
            </p:cNvSpPr>
            <p:nvPr/>
          </p:nvSpPr>
          <p:spPr bwMode="auto">
            <a:xfrm>
              <a:off x="4041775" y="2195513"/>
              <a:ext cx="69850" cy="11588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1" name="Rectangle 1167"/>
            <p:cNvSpPr>
              <a:spLocks noChangeArrowheads="1"/>
            </p:cNvSpPr>
            <p:nvPr/>
          </p:nvSpPr>
          <p:spPr bwMode="auto">
            <a:xfrm>
              <a:off x="4046537" y="2382838"/>
              <a:ext cx="198438"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2" name="Freeform 1168"/>
            <p:cNvSpPr>
              <a:spLocks noEditPoints="1"/>
            </p:cNvSpPr>
            <p:nvPr/>
          </p:nvSpPr>
          <p:spPr bwMode="auto">
            <a:xfrm>
              <a:off x="4116387" y="2411413"/>
              <a:ext cx="66675" cy="69850"/>
            </a:xfrm>
            <a:custGeom>
              <a:avLst/>
              <a:gdLst>
                <a:gd name="T0" fmla="*/ 82 w 82"/>
                <a:gd name="T1" fmla="*/ 7 h 86"/>
                <a:gd name="T2" fmla="*/ 82 w 82"/>
                <a:gd name="T3" fmla="*/ 7 h 86"/>
                <a:gd name="T4" fmla="*/ 73 w 82"/>
                <a:gd name="T5" fmla="*/ 0 h 86"/>
                <a:gd name="T6" fmla="*/ 73 w 82"/>
                <a:gd name="T7" fmla="*/ 0 h 86"/>
                <a:gd name="T8" fmla="*/ 66 w 82"/>
                <a:gd name="T9" fmla="*/ 11 h 86"/>
                <a:gd name="T10" fmla="*/ 66 w 82"/>
                <a:gd name="T11" fmla="*/ 11 h 86"/>
                <a:gd name="T12" fmla="*/ 0 w 82"/>
                <a:gd name="T13" fmla="*/ 11 h 86"/>
                <a:gd name="T14" fmla="*/ 0 w 82"/>
                <a:gd name="T15" fmla="*/ 11 h 86"/>
                <a:gd name="T16" fmla="*/ 0 w 82"/>
                <a:gd name="T17" fmla="*/ 86 h 86"/>
                <a:gd name="T18" fmla="*/ 0 w 82"/>
                <a:gd name="T19" fmla="*/ 86 h 86"/>
                <a:gd name="T20" fmla="*/ 77 w 82"/>
                <a:gd name="T21" fmla="*/ 86 h 86"/>
                <a:gd name="T22" fmla="*/ 77 w 82"/>
                <a:gd name="T23" fmla="*/ 86 h 86"/>
                <a:gd name="T24" fmla="*/ 77 w 82"/>
                <a:gd name="T25" fmla="*/ 14 h 86"/>
                <a:gd name="T26" fmla="*/ 82 w 82"/>
                <a:gd name="T27" fmla="*/ 7 h 86"/>
                <a:gd name="T28" fmla="*/ 66 w 82"/>
                <a:gd name="T29" fmla="*/ 75 h 86"/>
                <a:gd name="T30" fmla="*/ 66 w 82"/>
                <a:gd name="T31" fmla="*/ 75 h 86"/>
                <a:gd name="T32" fmla="*/ 12 w 82"/>
                <a:gd name="T33" fmla="*/ 75 h 86"/>
                <a:gd name="T34" fmla="*/ 12 w 82"/>
                <a:gd name="T35" fmla="*/ 75 h 86"/>
                <a:gd name="T36" fmla="*/ 12 w 82"/>
                <a:gd name="T37" fmla="*/ 21 h 86"/>
                <a:gd name="T38" fmla="*/ 12 w 82"/>
                <a:gd name="T39" fmla="*/ 21 h 86"/>
                <a:gd name="T40" fmla="*/ 59 w 82"/>
                <a:gd name="T41" fmla="*/ 21 h 86"/>
                <a:gd name="T42" fmla="*/ 59 w 82"/>
                <a:gd name="T43" fmla="*/ 21 h 86"/>
                <a:gd name="T44" fmla="*/ 41 w 82"/>
                <a:gd name="T45" fmla="*/ 47 h 86"/>
                <a:gd name="T46" fmla="*/ 41 w 82"/>
                <a:gd name="T47" fmla="*/ 47 h 86"/>
                <a:gd name="T48" fmla="*/ 25 w 82"/>
                <a:gd name="T49" fmla="*/ 34 h 86"/>
                <a:gd name="T50" fmla="*/ 25 w 82"/>
                <a:gd name="T51" fmla="*/ 34 h 86"/>
                <a:gd name="T52" fmla="*/ 17 w 82"/>
                <a:gd name="T53" fmla="*/ 43 h 86"/>
                <a:gd name="T54" fmla="*/ 17 w 82"/>
                <a:gd name="T55" fmla="*/ 43 h 86"/>
                <a:gd name="T56" fmla="*/ 43 w 82"/>
                <a:gd name="T57" fmla="*/ 65 h 86"/>
                <a:gd name="T58" fmla="*/ 43 w 82"/>
                <a:gd name="T59" fmla="*/ 65 h 86"/>
                <a:gd name="T60" fmla="*/ 66 w 82"/>
                <a:gd name="T61" fmla="*/ 32 h 86"/>
                <a:gd name="T62" fmla="*/ 66 w 82"/>
                <a:gd name="T63" fmla="*/ 7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6">
                  <a:moveTo>
                    <a:pt x="82" y="7"/>
                  </a:moveTo>
                  <a:lnTo>
                    <a:pt x="82" y="7"/>
                  </a:lnTo>
                  <a:lnTo>
                    <a:pt x="73" y="0"/>
                  </a:lnTo>
                  <a:lnTo>
                    <a:pt x="73" y="0"/>
                  </a:lnTo>
                  <a:lnTo>
                    <a:pt x="66" y="11"/>
                  </a:lnTo>
                  <a:lnTo>
                    <a:pt x="66" y="11"/>
                  </a:lnTo>
                  <a:lnTo>
                    <a:pt x="0" y="11"/>
                  </a:lnTo>
                  <a:lnTo>
                    <a:pt x="0" y="11"/>
                  </a:lnTo>
                  <a:lnTo>
                    <a:pt x="0" y="86"/>
                  </a:lnTo>
                  <a:lnTo>
                    <a:pt x="0" y="86"/>
                  </a:lnTo>
                  <a:lnTo>
                    <a:pt x="77" y="86"/>
                  </a:lnTo>
                  <a:lnTo>
                    <a:pt x="77" y="86"/>
                  </a:lnTo>
                  <a:lnTo>
                    <a:pt x="77" y="14"/>
                  </a:lnTo>
                  <a:lnTo>
                    <a:pt x="82" y="7"/>
                  </a:lnTo>
                  <a:close/>
                  <a:moveTo>
                    <a:pt x="66" y="75"/>
                  </a:moveTo>
                  <a:lnTo>
                    <a:pt x="66" y="75"/>
                  </a:lnTo>
                  <a:lnTo>
                    <a:pt x="12" y="75"/>
                  </a:lnTo>
                  <a:lnTo>
                    <a:pt x="12" y="75"/>
                  </a:lnTo>
                  <a:lnTo>
                    <a:pt x="12" y="21"/>
                  </a:lnTo>
                  <a:lnTo>
                    <a:pt x="12" y="21"/>
                  </a:lnTo>
                  <a:lnTo>
                    <a:pt x="59" y="21"/>
                  </a:lnTo>
                  <a:lnTo>
                    <a:pt x="59" y="21"/>
                  </a:lnTo>
                  <a:lnTo>
                    <a:pt x="41" y="47"/>
                  </a:lnTo>
                  <a:lnTo>
                    <a:pt x="41" y="47"/>
                  </a:lnTo>
                  <a:lnTo>
                    <a:pt x="25" y="34"/>
                  </a:lnTo>
                  <a:lnTo>
                    <a:pt x="25" y="34"/>
                  </a:lnTo>
                  <a:lnTo>
                    <a:pt x="17" y="43"/>
                  </a:lnTo>
                  <a:lnTo>
                    <a:pt x="17" y="43"/>
                  </a:lnTo>
                  <a:lnTo>
                    <a:pt x="43" y="65"/>
                  </a:lnTo>
                  <a:lnTo>
                    <a:pt x="43" y="65"/>
                  </a:lnTo>
                  <a:lnTo>
                    <a:pt x="66" y="32"/>
                  </a:lnTo>
                  <a:lnTo>
                    <a:pt x="66" y="7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3" name="Freeform 1169"/>
            <p:cNvSpPr>
              <a:spLocks noEditPoints="1"/>
            </p:cNvSpPr>
            <p:nvPr/>
          </p:nvSpPr>
          <p:spPr bwMode="auto">
            <a:xfrm>
              <a:off x="4057650" y="2228850"/>
              <a:ext cx="38100" cy="41275"/>
            </a:xfrm>
            <a:custGeom>
              <a:avLst/>
              <a:gdLst>
                <a:gd name="T0" fmla="*/ 49 w 49"/>
                <a:gd name="T1" fmla="*/ 5 h 52"/>
                <a:gd name="T2" fmla="*/ 49 w 49"/>
                <a:gd name="T3" fmla="*/ 5 h 52"/>
                <a:gd name="T4" fmla="*/ 43 w 49"/>
                <a:gd name="T5" fmla="*/ 0 h 52"/>
                <a:gd name="T6" fmla="*/ 43 w 49"/>
                <a:gd name="T7" fmla="*/ 0 h 52"/>
                <a:gd name="T8" fmla="*/ 40 w 49"/>
                <a:gd name="T9" fmla="*/ 5 h 52"/>
                <a:gd name="T10" fmla="*/ 40 w 49"/>
                <a:gd name="T11" fmla="*/ 5 h 52"/>
                <a:gd name="T12" fmla="*/ 0 w 49"/>
                <a:gd name="T13" fmla="*/ 5 h 52"/>
                <a:gd name="T14" fmla="*/ 0 w 49"/>
                <a:gd name="T15" fmla="*/ 5 h 52"/>
                <a:gd name="T16" fmla="*/ 0 w 49"/>
                <a:gd name="T17" fmla="*/ 52 h 52"/>
                <a:gd name="T18" fmla="*/ 0 w 49"/>
                <a:gd name="T19" fmla="*/ 52 h 52"/>
                <a:gd name="T20" fmla="*/ 45 w 49"/>
                <a:gd name="T21" fmla="*/ 52 h 52"/>
                <a:gd name="T22" fmla="*/ 45 w 49"/>
                <a:gd name="T23" fmla="*/ 52 h 52"/>
                <a:gd name="T24" fmla="*/ 45 w 49"/>
                <a:gd name="T25" fmla="*/ 9 h 52"/>
                <a:gd name="T26" fmla="*/ 49 w 49"/>
                <a:gd name="T27" fmla="*/ 5 h 52"/>
                <a:gd name="T28" fmla="*/ 38 w 49"/>
                <a:gd name="T29" fmla="*/ 45 h 52"/>
                <a:gd name="T30" fmla="*/ 38 w 49"/>
                <a:gd name="T31" fmla="*/ 45 h 52"/>
                <a:gd name="T32" fmla="*/ 7 w 49"/>
                <a:gd name="T33" fmla="*/ 45 h 52"/>
                <a:gd name="T34" fmla="*/ 7 w 49"/>
                <a:gd name="T35" fmla="*/ 45 h 52"/>
                <a:gd name="T36" fmla="*/ 7 w 49"/>
                <a:gd name="T37" fmla="*/ 12 h 52"/>
                <a:gd name="T38" fmla="*/ 7 w 49"/>
                <a:gd name="T39" fmla="*/ 12 h 52"/>
                <a:gd name="T40" fmla="*/ 34 w 49"/>
                <a:gd name="T41" fmla="*/ 12 h 52"/>
                <a:gd name="T42" fmla="*/ 34 w 49"/>
                <a:gd name="T43" fmla="*/ 12 h 52"/>
                <a:gd name="T44" fmla="*/ 23 w 49"/>
                <a:gd name="T45" fmla="*/ 28 h 52"/>
                <a:gd name="T46" fmla="*/ 23 w 49"/>
                <a:gd name="T47" fmla="*/ 28 h 52"/>
                <a:gd name="T48" fmla="*/ 14 w 49"/>
                <a:gd name="T49" fmla="*/ 21 h 52"/>
                <a:gd name="T50" fmla="*/ 14 w 49"/>
                <a:gd name="T51" fmla="*/ 21 h 52"/>
                <a:gd name="T52" fmla="*/ 9 w 49"/>
                <a:gd name="T53" fmla="*/ 25 h 52"/>
                <a:gd name="T54" fmla="*/ 9 w 49"/>
                <a:gd name="T55" fmla="*/ 25 h 52"/>
                <a:gd name="T56" fmla="*/ 25 w 49"/>
                <a:gd name="T57" fmla="*/ 39 h 52"/>
                <a:gd name="T58" fmla="*/ 25 w 49"/>
                <a:gd name="T59" fmla="*/ 39 h 52"/>
                <a:gd name="T60" fmla="*/ 38 w 49"/>
                <a:gd name="T61" fmla="*/ 19 h 52"/>
                <a:gd name="T62" fmla="*/ 38 w 49"/>
                <a:gd name="T63" fmla="*/ 4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 h="52">
                  <a:moveTo>
                    <a:pt x="49" y="5"/>
                  </a:moveTo>
                  <a:lnTo>
                    <a:pt x="49" y="5"/>
                  </a:lnTo>
                  <a:lnTo>
                    <a:pt x="43" y="0"/>
                  </a:lnTo>
                  <a:lnTo>
                    <a:pt x="43" y="0"/>
                  </a:lnTo>
                  <a:lnTo>
                    <a:pt x="40" y="5"/>
                  </a:lnTo>
                  <a:lnTo>
                    <a:pt x="40" y="5"/>
                  </a:lnTo>
                  <a:lnTo>
                    <a:pt x="0" y="5"/>
                  </a:lnTo>
                  <a:lnTo>
                    <a:pt x="0" y="5"/>
                  </a:lnTo>
                  <a:lnTo>
                    <a:pt x="0" y="52"/>
                  </a:lnTo>
                  <a:lnTo>
                    <a:pt x="0" y="52"/>
                  </a:lnTo>
                  <a:lnTo>
                    <a:pt x="45" y="52"/>
                  </a:lnTo>
                  <a:lnTo>
                    <a:pt x="45" y="52"/>
                  </a:lnTo>
                  <a:lnTo>
                    <a:pt x="45" y="9"/>
                  </a:lnTo>
                  <a:lnTo>
                    <a:pt x="49" y="5"/>
                  </a:lnTo>
                  <a:close/>
                  <a:moveTo>
                    <a:pt x="38" y="45"/>
                  </a:moveTo>
                  <a:lnTo>
                    <a:pt x="38" y="45"/>
                  </a:lnTo>
                  <a:lnTo>
                    <a:pt x="7" y="45"/>
                  </a:lnTo>
                  <a:lnTo>
                    <a:pt x="7" y="45"/>
                  </a:lnTo>
                  <a:lnTo>
                    <a:pt x="7" y="12"/>
                  </a:lnTo>
                  <a:lnTo>
                    <a:pt x="7" y="12"/>
                  </a:lnTo>
                  <a:lnTo>
                    <a:pt x="34" y="12"/>
                  </a:lnTo>
                  <a:lnTo>
                    <a:pt x="34" y="12"/>
                  </a:lnTo>
                  <a:lnTo>
                    <a:pt x="23" y="28"/>
                  </a:lnTo>
                  <a:lnTo>
                    <a:pt x="23" y="28"/>
                  </a:lnTo>
                  <a:lnTo>
                    <a:pt x="14" y="21"/>
                  </a:lnTo>
                  <a:lnTo>
                    <a:pt x="14" y="21"/>
                  </a:lnTo>
                  <a:lnTo>
                    <a:pt x="9" y="25"/>
                  </a:lnTo>
                  <a:lnTo>
                    <a:pt x="9" y="25"/>
                  </a:lnTo>
                  <a:lnTo>
                    <a:pt x="25" y="39"/>
                  </a:lnTo>
                  <a:lnTo>
                    <a:pt x="25" y="39"/>
                  </a:lnTo>
                  <a:lnTo>
                    <a:pt x="38" y="19"/>
                  </a:lnTo>
                  <a:lnTo>
                    <a:pt x="38" y="4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4" name="Rectangle 1170"/>
            <p:cNvSpPr>
              <a:spLocks noChangeArrowheads="1"/>
            </p:cNvSpPr>
            <p:nvPr/>
          </p:nvSpPr>
          <p:spPr bwMode="auto">
            <a:xfrm>
              <a:off x="3498850" y="2151063"/>
              <a:ext cx="473075" cy="306388"/>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5" name="Freeform 1171"/>
            <p:cNvSpPr>
              <a:spLocks noEditPoints="1"/>
            </p:cNvSpPr>
            <p:nvPr/>
          </p:nvSpPr>
          <p:spPr bwMode="auto">
            <a:xfrm>
              <a:off x="3479800" y="2133600"/>
              <a:ext cx="508000" cy="390525"/>
            </a:xfrm>
            <a:custGeom>
              <a:avLst/>
              <a:gdLst>
                <a:gd name="T0" fmla="*/ 620 w 640"/>
                <a:gd name="T1" fmla="*/ 0 h 491"/>
                <a:gd name="T2" fmla="*/ 21 w 640"/>
                <a:gd name="T3" fmla="*/ 0 h 491"/>
                <a:gd name="T4" fmla="*/ 7 w 640"/>
                <a:gd name="T5" fmla="*/ 6 h 491"/>
                <a:gd name="T6" fmla="*/ 0 w 640"/>
                <a:gd name="T7" fmla="*/ 18 h 491"/>
                <a:gd name="T8" fmla="*/ 0 w 640"/>
                <a:gd name="T9" fmla="*/ 408 h 491"/>
                <a:gd name="T10" fmla="*/ 1 w 640"/>
                <a:gd name="T11" fmla="*/ 414 h 491"/>
                <a:gd name="T12" fmla="*/ 12 w 640"/>
                <a:gd name="T13" fmla="*/ 425 h 491"/>
                <a:gd name="T14" fmla="*/ 21 w 640"/>
                <a:gd name="T15" fmla="*/ 426 h 491"/>
                <a:gd name="T16" fmla="*/ 219 w 640"/>
                <a:gd name="T17" fmla="*/ 426 h 491"/>
                <a:gd name="T18" fmla="*/ 219 w 640"/>
                <a:gd name="T19" fmla="*/ 455 h 491"/>
                <a:gd name="T20" fmla="*/ 174 w 640"/>
                <a:gd name="T21" fmla="*/ 491 h 491"/>
                <a:gd name="T22" fmla="*/ 478 w 640"/>
                <a:gd name="T23" fmla="*/ 491 h 491"/>
                <a:gd name="T24" fmla="*/ 435 w 640"/>
                <a:gd name="T25" fmla="*/ 455 h 491"/>
                <a:gd name="T26" fmla="*/ 435 w 640"/>
                <a:gd name="T27" fmla="*/ 426 h 491"/>
                <a:gd name="T28" fmla="*/ 620 w 640"/>
                <a:gd name="T29" fmla="*/ 426 h 491"/>
                <a:gd name="T30" fmla="*/ 633 w 640"/>
                <a:gd name="T31" fmla="*/ 421 h 491"/>
                <a:gd name="T32" fmla="*/ 640 w 640"/>
                <a:gd name="T33" fmla="*/ 408 h 491"/>
                <a:gd name="T34" fmla="*/ 640 w 640"/>
                <a:gd name="T35" fmla="*/ 18 h 491"/>
                <a:gd name="T36" fmla="*/ 638 w 640"/>
                <a:gd name="T37" fmla="*/ 11 h 491"/>
                <a:gd name="T38" fmla="*/ 627 w 640"/>
                <a:gd name="T39" fmla="*/ 2 h 491"/>
                <a:gd name="T40" fmla="*/ 620 w 640"/>
                <a:gd name="T41" fmla="*/ 0 h 491"/>
                <a:gd name="T42" fmla="*/ 604 w 640"/>
                <a:gd name="T43" fmla="*/ 378 h 491"/>
                <a:gd name="T44" fmla="*/ 598 w 640"/>
                <a:gd name="T45" fmla="*/ 389 h 491"/>
                <a:gd name="T46" fmla="*/ 586 w 640"/>
                <a:gd name="T47" fmla="*/ 394 h 491"/>
                <a:gd name="T48" fmla="*/ 55 w 640"/>
                <a:gd name="T49" fmla="*/ 394 h 491"/>
                <a:gd name="T50" fmla="*/ 48 w 640"/>
                <a:gd name="T51" fmla="*/ 392 h 491"/>
                <a:gd name="T52" fmla="*/ 37 w 640"/>
                <a:gd name="T53" fmla="*/ 383 h 491"/>
                <a:gd name="T54" fmla="*/ 37 w 640"/>
                <a:gd name="T55" fmla="*/ 378 h 491"/>
                <a:gd name="T56" fmla="*/ 37 w 640"/>
                <a:gd name="T57" fmla="*/ 49 h 491"/>
                <a:gd name="T58" fmla="*/ 41 w 640"/>
                <a:gd name="T59" fmla="*/ 36 h 491"/>
                <a:gd name="T60" fmla="*/ 55 w 640"/>
                <a:gd name="T61" fmla="*/ 33 h 491"/>
                <a:gd name="T62" fmla="*/ 586 w 640"/>
                <a:gd name="T63" fmla="*/ 33 h 491"/>
                <a:gd name="T64" fmla="*/ 593 w 640"/>
                <a:gd name="T65" fmla="*/ 33 h 491"/>
                <a:gd name="T66" fmla="*/ 602 w 640"/>
                <a:gd name="T67" fmla="*/ 42 h 491"/>
                <a:gd name="T68" fmla="*/ 604 w 640"/>
                <a:gd name="T69" fmla="*/ 49 h 491"/>
                <a:gd name="T70" fmla="*/ 604 w 640"/>
                <a:gd name="T71" fmla="*/ 378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0" h="491">
                  <a:moveTo>
                    <a:pt x="620" y="0"/>
                  </a:moveTo>
                  <a:lnTo>
                    <a:pt x="620" y="0"/>
                  </a:lnTo>
                  <a:lnTo>
                    <a:pt x="21" y="0"/>
                  </a:lnTo>
                  <a:lnTo>
                    <a:pt x="21" y="0"/>
                  </a:lnTo>
                  <a:lnTo>
                    <a:pt x="12" y="2"/>
                  </a:lnTo>
                  <a:lnTo>
                    <a:pt x="7" y="6"/>
                  </a:lnTo>
                  <a:lnTo>
                    <a:pt x="1" y="11"/>
                  </a:lnTo>
                  <a:lnTo>
                    <a:pt x="0" y="18"/>
                  </a:lnTo>
                  <a:lnTo>
                    <a:pt x="0" y="18"/>
                  </a:lnTo>
                  <a:lnTo>
                    <a:pt x="0" y="408"/>
                  </a:lnTo>
                  <a:lnTo>
                    <a:pt x="0" y="408"/>
                  </a:lnTo>
                  <a:lnTo>
                    <a:pt x="1" y="414"/>
                  </a:lnTo>
                  <a:lnTo>
                    <a:pt x="7" y="421"/>
                  </a:lnTo>
                  <a:lnTo>
                    <a:pt x="12" y="425"/>
                  </a:lnTo>
                  <a:lnTo>
                    <a:pt x="21" y="426"/>
                  </a:lnTo>
                  <a:lnTo>
                    <a:pt x="21" y="426"/>
                  </a:lnTo>
                  <a:lnTo>
                    <a:pt x="219" y="426"/>
                  </a:lnTo>
                  <a:lnTo>
                    <a:pt x="219" y="426"/>
                  </a:lnTo>
                  <a:lnTo>
                    <a:pt x="219" y="455"/>
                  </a:lnTo>
                  <a:lnTo>
                    <a:pt x="219" y="455"/>
                  </a:lnTo>
                  <a:lnTo>
                    <a:pt x="174" y="491"/>
                  </a:lnTo>
                  <a:lnTo>
                    <a:pt x="174" y="491"/>
                  </a:lnTo>
                  <a:lnTo>
                    <a:pt x="478" y="491"/>
                  </a:lnTo>
                  <a:lnTo>
                    <a:pt x="478" y="491"/>
                  </a:lnTo>
                  <a:lnTo>
                    <a:pt x="435" y="455"/>
                  </a:lnTo>
                  <a:lnTo>
                    <a:pt x="435" y="455"/>
                  </a:lnTo>
                  <a:lnTo>
                    <a:pt x="435" y="426"/>
                  </a:lnTo>
                  <a:lnTo>
                    <a:pt x="435" y="426"/>
                  </a:lnTo>
                  <a:lnTo>
                    <a:pt x="620" y="426"/>
                  </a:lnTo>
                  <a:lnTo>
                    <a:pt x="620" y="426"/>
                  </a:lnTo>
                  <a:lnTo>
                    <a:pt x="627" y="425"/>
                  </a:lnTo>
                  <a:lnTo>
                    <a:pt x="633" y="421"/>
                  </a:lnTo>
                  <a:lnTo>
                    <a:pt x="638" y="414"/>
                  </a:lnTo>
                  <a:lnTo>
                    <a:pt x="640" y="408"/>
                  </a:lnTo>
                  <a:lnTo>
                    <a:pt x="640" y="408"/>
                  </a:lnTo>
                  <a:lnTo>
                    <a:pt x="640" y="18"/>
                  </a:lnTo>
                  <a:lnTo>
                    <a:pt x="640" y="18"/>
                  </a:lnTo>
                  <a:lnTo>
                    <a:pt x="638" y="11"/>
                  </a:lnTo>
                  <a:lnTo>
                    <a:pt x="633" y="6"/>
                  </a:lnTo>
                  <a:lnTo>
                    <a:pt x="627" y="2"/>
                  </a:lnTo>
                  <a:lnTo>
                    <a:pt x="620" y="0"/>
                  </a:lnTo>
                  <a:lnTo>
                    <a:pt x="620" y="0"/>
                  </a:lnTo>
                  <a:close/>
                  <a:moveTo>
                    <a:pt x="604" y="378"/>
                  </a:moveTo>
                  <a:lnTo>
                    <a:pt x="604" y="378"/>
                  </a:lnTo>
                  <a:lnTo>
                    <a:pt x="602" y="383"/>
                  </a:lnTo>
                  <a:lnTo>
                    <a:pt x="598" y="389"/>
                  </a:lnTo>
                  <a:lnTo>
                    <a:pt x="593" y="392"/>
                  </a:lnTo>
                  <a:lnTo>
                    <a:pt x="586" y="394"/>
                  </a:lnTo>
                  <a:lnTo>
                    <a:pt x="586" y="394"/>
                  </a:lnTo>
                  <a:lnTo>
                    <a:pt x="55" y="394"/>
                  </a:lnTo>
                  <a:lnTo>
                    <a:pt x="55" y="394"/>
                  </a:lnTo>
                  <a:lnTo>
                    <a:pt x="48" y="392"/>
                  </a:lnTo>
                  <a:lnTo>
                    <a:pt x="41" y="389"/>
                  </a:lnTo>
                  <a:lnTo>
                    <a:pt x="37" y="383"/>
                  </a:lnTo>
                  <a:lnTo>
                    <a:pt x="37" y="378"/>
                  </a:lnTo>
                  <a:lnTo>
                    <a:pt x="37" y="378"/>
                  </a:lnTo>
                  <a:lnTo>
                    <a:pt x="37" y="49"/>
                  </a:lnTo>
                  <a:lnTo>
                    <a:pt x="37" y="49"/>
                  </a:lnTo>
                  <a:lnTo>
                    <a:pt x="37" y="42"/>
                  </a:lnTo>
                  <a:lnTo>
                    <a:pt x="41" y="36"/>
                  </a:lnTo>
                  <a:lnTo>
                    <a:pt x="48" y="33"/>
                  </a:lnTo>
                  <a:lnTo>
                    <a:pt x="55" y="33"/>
                  </a:lnTo>
                  <a:lnTo>
                    <a:pt x="55" y="33"/>
                  </a:lnTo>
                  <a:lnTo>
                    <a:pt x="586" y="33"/>
                  </a:lnTo>
                  <a:lnTo>
                    <a:pt x="586" y="33"/>
                  </a:lnTo>
                  <a:lnTo>
                    <a:pt x="593" y="33"/>
                  </a:lnTo>
                  <a:lnTo>
                    <a:pt x="598" y="36"/>
                  </a:lnTo>
                  <a:lnTo>
                    <a:pt x="602" y="42"/>
                  </a:lnTo>
                  <a:lnTo>
                    <a:pt x="604" y="49"/>
                  </a:lnTo>
                  <a:lnTo>
                    <a:pt x="604" y="49"/>
                  </a:lnTo>
                  <a:lnTo>
                    <a:pt x="604" y="378"/>
                  </a:lnTo>
                  <a:lnTo>
                    <a:pt x="604" y="378"/>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6" name="Freeform 1172"/>
            <p:cNvSpPr>
              <a:spLocks noEditPoints="1"/>
            </p:cNvSpPr>
            <p:nvPr/>
          </p:nvSpPr>
          <p:spPr bwMode="auto">
            <a:xfrm>
              <a:off x="3687762" y="2244725"/>
              <a:ext cx="98425" cy="103188"/>
            </a:xfrm>
            <a:custGeom>
              <a:avLst/>
              <a:gdLst>
                <a:gd name="T0" fmla="*/ 124 w 124"/>
                <a:gd name="T1" fmla="*/ 11 h 130"/>
                <a:gd name="T2" fmla="*/ 124 w 124"/>
                <a:gd name="T3" fmla="*/ 11 h 130"/>
                <a:gd name="T4" fmla="*/ 110 w 124"/>
                <a:gd name="T5" fmla="*/ 0 h 130"/>
                <a:gd name="T6" fmla="*/ 110 w 124"/>
                <a:gd name="T7" fmla="*/ 0 h 130"/>
                <a:gd name="T8" fmla="*/ 101 w 124"/>
                <a:gd name="T9" fmla="*/ 15 h 130"/>
                <a:gd name="T10" fmla="*/ 101 w 124"/>
                <a:gd name="T11" fmla="*/ 15 h 130"/>
                <a:gd name="T12" fmla="*/ 0 w 124"/>
                <a:gd name="T13" fmla="*/ 15 h 130"/>
                <a:gd name="T14" fmla="*/ 0 w 124"/>
                <a:gd name="T15" fmla="*/ 15 h 130"/>
                <a:gd name="T16" fmla="*/ 0 w 124"/>
                <a:gd name="T17" fmla="*/ 130 h 130"/>
                <a:gd name="T18" fmla="*/ 0 w 124"/>
                <a:gd name="T19" fmla="*/ 130 h 130"/>
                <a:gd name="T20" fmla="*/ 117 w 124"/>
                <a:gd name="T21" fmla="*/ 130 h 130"/>
                <a:gd name="T22" fmla="*/ 117 w 124"/>
                <a:gd name="T23" fmla="*/ 130 h 130"/>
                <a:gd name="T24" fmla="*/ 117 w 124"/>
                <a:gd name="T25" fmla="*/ 22 h 130"/>
                <a:gd name="T26" fmla="*/ 124 w 124"/>
                <a:gd name="T27" fmla="*/ 11 h 130"/>
                <a:gd name="T28" fmla="*/ 99 w 124"/>
                <a:gd name="T29" fmla="*/ 112 h 130"/>
                <a:gd name="T30" fmla="*/ 99 w 124"/>
                <a:gd name="T31" fmla="*/ 112 h 130"/>
                <a:gd name="T32" fmla="*/ 18 w 124"/>
                <a:gd name="T33" fmla="*/ 112 h 130"/>
                <a:gd name="T34" fmla="*/ 18 w 124"/>
                <a:gd name="T35" fmla="*/ 112 h 130"/>
                <a:gd name="T36" fmla="*/ 18 w 124"/>
                <a:gd name="T37" fmla="*/ 33 h 130"/>
                <a:gd name="T38" fmla="*/ 18 w 124"/>
                <a:gd name="T39" fmla="*/ 33 h 130"/>
                <a:gd name="T40" fmla="*/ 88 w 124"/>
                <a:gd name="T41" fmla="*/ 33 h 130"/>
                <a:gd name="T42" fmla="*/ 88 w 124"/>
                <a:gd name="T43" fmla="*/ 33 h 130"/>
                <a:gd name="T44" fmla="*/ 63 w 124"/>
                <a:gd name="T45" fmla="*/ 72 h 130"/>
                <a:gd name="T46" fmla="*/ 63 w 124"/>
                <a:gd name="T47" fmla="*/ 72 h 130"/>
                <a:gd name="T48" fmla="*/ 38 w 124"/>
                <a:gd name="T49" fmla="*/ 53 h 130"/>
                <a:gd name="T50" fmla="*/ 38 w 124"/>
                <a:gd name="T51" fmla="*/ 53 h 130"/>
                <a:gd name="T52" fmla="*/ 26 w 124"/>
                <a:gd name="T53" fmla="*/ 65 h 130"/>
                <a:gd name="T54" fmla="*/ 26 w 124"/>
                <a:gd name="T55" fmla="*/ 65 h 130"/>
                <a:gd name="T56" fmla="*/ 67 w 124"/>
                <a:gd name="T57" fmla="*/ 98 h 130"/>
                <a:gd name="T58" fmla="*/ 67 w 124"/>
                <a:gd name="T59" fmla="*/ 98 h 130"/>
                <a:gd name="T60" fmla="*/ 99 w 124"/>
                <a:gd name="T61" fmla="*/ 49 h 130"/>
                <a:gd name="T62" fmla="*/ 99 w 124"/>
                <a:gd name="T63" fmla="*/ 1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4" h="130">
                  <a:moveTo>
                    <a:pt x="124" y="11"/>
                  </a:moveTo>
                  <a:lnTo>
                    <a:pt x="124" y="11"/>
                  </a:lnTo>
                  <a:lnTo>
                    <a:pt x="110" y="0"/>
                  </a:lnTo>
                  <a:lnTo>
                    <a:pt x="110" y="0"/>
                  </a:lnTo>
                  <a:lnTo>
                    <a:pt x="101" y="15"/>
                  </a:lnTo>
                  <a:lnTo>
                    <a:pt x="101" y="15"/>
                  </a:lnTo>
                  <a:lnTo>
                    <a:pt x="0" y="15"/>
                  </a:lnTo>
                  <a:lnTo>
                    <a:pt x="0" y="15"/>
                  </a:lnTo>
                  <a:lnTo>
                    <a:pt x="0" y="130"/>
                  </a:lnTo>
                  <a:lnTo>
                    <a:pt x="0" y="130"/>
                  </a:lnTo>
                  <a:lnTo>
                    <a:pt x="117" y="130"/>
                  </a:lnTo>
                  <a:lnTo>
                    <a:pt x="117" y="130"/>
                  </a:lnTo>
                  <a:lnTo>
                    <a:pt x="117" y="22"/>
                  </a:lnTo>
                  <a:lnTo>
                    <a:pt x="124" y="11"/>
                  </a:lnTo>
                  <a:close/>
                  <a:moveTo>
                    <a:pt x="99" y="112"/>
                  </a:moveTo>
                  <a:lnTo>
                    <a:pt x="99" y="112"/>
                  </a:lnTo>
                  <a:lnTo>
                    <a:pt x="18" y="112"/>
                  </a:lnTo>
                  <a:lnTo>
                    <a:pt x="18" y="112"/>
                  </a:lnTo>
                  <a:lnTo>
                    <a:pt x="18" y="33"/>
                  </a:lnTo>
                  <a:lnTo>
                    <a:pt x="18" y="33"/>
                  </a:lnTo>
                  <a:lnTo>
                    <a:pt x="88" y="33"/>
                  </a:lnTo>
                  <a:lnTo>
                    <a:pt x="88" y="33"/>
                  </a:lnTo>
                  <a:lnTo>
                    <a:pt x="63" y="72"/>
                  </a:lnTo>
                  <a:lnTo>
                    <a:pt x="63" y="72"/>
                  </a:lnTo>
                  <a:lnTo>
                    <a:pt x="38" y="53"/>
                  </a:lnTo>
                  <a:lnTo>
                    <a:pt x="38" y="53"/>
                  </a:lnTo>
                  <a:lnTo>
                    <a:pt x="26" y="65"/>
                  </a:lnTo>
                  <a:lnTo>
                    <a:pt x="26" y="65"/>
                  </a:lnTo>
                  <a:lnTo>
                    <a:pt x="67" y="98"/>
                  </a:lnTo>
                  <a:lnTo>
                    <a:pt x="67" y="98"/>
                  </a:lnTo>
                  <a:lnTo>
                    <a:pt x="99" y="49"/>
                  </a:lnTo>
                  <a:lnTo>
                    <a:pt x="99" y="11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9" name="Group 5058"/>
          <p:cNvGrpSpPr/>
          <p:nvPr/>
        </p:nvGrpSpPr>
        <p:grpSpPr>
          <a:xfrm>
            <a:off x="3468687" y="1868487"/>
            <a:ext cx="815976" cy="515938"/>
            <a:chOff x="3468687" y="841375"/>
            <a:chExt cx="815976" cy="515938"/>
          </a:xfrm>
        </p:grpSpPr>
        <p:sp>
          <p:nvSpPr>
            <p:cNvPr id="4150" name="Freeform 1176"/>
            <p:cNvSpPr>
              <a:spLocks/>
            </p:cNvSpPr>
            <p:nvPr/>
          </p:nvSpPr>
          <p:spPr bwMode="auto">
            <a:xfrm>
              <a:off x="3468687" y="1050925"/>
              <a:ext cx="231775" cy="306388"/>
            </a:xfrm>
            <a:custGeom>
              <a:avLst/>
              <a:gdLst>
                <a:gd name="T0" fmla="*/ 0 w 292"/>
                <a:gd name="T1" fmla="*/ 386 h 386"/>
                <a:gd name="T2" fmla="*/ 0 w 292"/>
                <a:gd name="T3" fmla="*/ 386 h 386"/>
                <a:gd name="T4" fmla="*/ 85 w 292"/>
                <a:gd name="T5" fmla="*/ 228 h 386"/>
                <a:gd name="T6" fmla="*/ 85 w 292"/>
                <a:gd name="T7" fmla="*/ 228 h 386"/>
                <a:gd name="T8" fmla="*/ 81 w 292"/>
                <a:gd name="T9" fmla="*/ 215 h 386"/>
                <a:gd name="T10" fmla="*/ 79 w 292"/>
                <a:gd name="T11" fmla="*/ 205 h 386"/>
                <a:gd name="T12" fmla="*/ 78 w 292"/>
                <a:gd name="T13" fmla="*/ 178 h 386"/>
                <a:gd name="T14" fmla="*/ 78 w 292"/>
                <a:gd name="T15" fmla="*/ 178 h 386"/>
                <a:gd name="T16" fmla="*/ 78 w 292"/>
                <a:gd name="T17" fmla="*/ 116 h 386"/>
                <a:gd name="T18" fmla="*/ 78 w 292"/>
                <a:gd name="T19" fmla="*/ 116 h 386"/>
                <a:gd name="T20" fmla="*/ 78 w 292"/>
                <a:gd name="T21" fmla="*/ 93 h 386"/>
                <a:gd name="T22" fmla="*/ 83 w 292"/>
                <a:gd name="T23" fmla="*/ 72 h 386"/>
                <a:gd name="T24" fmla="*/ 92 w 292"/>
                <a:gd name="T25" fmla="*/ 52 h 386"/>
                <a:gd name="T26" fmla="*/ 103 w 292"/>
                <a:gd name="T27" fmla="*/ 34 h 386"/>
                <a:gd name="T28" fmla="*/ 110 w 292"/>
                <a:gd name="T29" fmla="*/ 27 h 386"/>
                <a:gd name="T30" fmla="*/ 117 w 292"/>
                <a:gd name="T31" fmla="*/ 19 h 386"/>
                <a:gd name="T32" fmla="*/ 124 w 292"/>
                <a:gd name="T33" fmla="*/ 14 h 386"/>
                <a:gd name="T34" fmla="*/ 133 w 292"/>
                <a:gd name="T35" fmla="*/ 9 h 386"/>
                <a:gd name="T36" fmla="*/ 144 w 292"/>
                <a:gd name="T37" fmla="*/ 5 h 386"/>
                <a:gd name="T38" fmla="*/ 153 w 292"/>
                <a:gd name="T39" fmla="*/ 1 h 386"/>
                <a:gd name="T40" fmla="*/ 166 w 292"/>
                <a:gd name="T41" fmla="*/ 0 h 386"/>
                <a:gd name="T42" fmla="*/ 176 w 292"/>
                <a:gd name="T43" fmla="*/ 0 h 386"/>
                <a:gd name="T44" fmla="*/ 176 w 292"/>
                <a:gd name="T45" fmla="*/ 0 h 386"/>
                <a:gd name="T46" fmla="*/ 189 w 292"/>
                <a:gd name="T47" fmla="*/ 0 h 386"/>
                <a:gd name="T48" fmla="*/ 200 w 292"/>
                <a:gd name="T49" fmla="*/ 1 h 386"/>
                <a:gd name="T50" fmla="*/ 211 w 292"/>
                <a:gd name="T51" fmla="*/ 5 h 386"/>
                <a:gd name="T52" fmla="*/ 221 w 292"/>
                <a:gd name="T53" fmla="*/ 9 h 386"/>
                <a:gd name="T54" fmla="*/ 230 w 292"/>
                <a:gd name="T55" fmla="*/ 14 h 386"/>
                <a:gd name="T56" fmla="*/ 241 w 292"/>
                <a:gd name="T57" fmla="*/ 19 h 386"/>
                <a:gd name="T58" fmla="*/ 257 w 292"/>
                <a:gd name="T59" fmla="*/ 34 h 386"/>
                <a:gd name="T60" fmla="*/ 272 w 292"/>
                <a:gd name="T61" fmla="*/ 52 h 386"/>
                <a:gd name="T62" fmla="*/ 277 w 292"/>
                <a:gd name="T63" fmla="*/ 61 h 386"/>
                <a:gd name="T64" fmla="*/ 283 w 292"/>
                <a:gd name="T65" fmla="*/ 72 h 386"/>
                <a:gd name="T66" fmla="*/ 286 w 292"/>
                <a:gd name="T67" fmla="*/ 82 h 386"/>
                <a:gd name="T68" fmla="*/ 290 w 292"/>
                <a:gd name="T69" fmla="*/ 93 h 386"/>
                <a:gd name="T70" fmla="*/ 292 w 292"/>
                <a:gd name="T71" fmla="*/ 104 h 386"/>
                <a:gd name="T72" fmla="*/ 292 w 292"/>
                <a:gd name="T73" fmla="*/ 116 h 386"/>
                <a:gd name="T74" fmla="*/ 292 w 292"/>
                <a:gd name="T75" fmla="*/ 116 h 386"/>
                <a:gd name="T76" fmla="*/ 292 w 292"/>
                <a:gd name="T77" fmla="*/ 178 h 386"/>
                <a:gd name="T78" fmla="*/ 292 w 292"/>
                <a:gd name="T79" fmla="*/ 178 h 386"/>
                <a:gd name="T80" fmla="*/ 292 w 292"/>
                <a:gd name="T81" fmla="*/ 194 h 386"/>
                <a:gd name="T82" fmla="*/ 288 w 292"/>
                <a:gd name="T83" fmla="*/ 210 h 386"/>
                <a:gd name="T84" fmla="*/ 281 w 292"/>
                <a:gd name="T85" fmla="*/ 224 h 386"/>
                <a:gd name="T86" fmla="*/ 274 w 292"/>
                <a:gd name="T87" fmla="*/ 239 h 386"/>
                <a:gd name="T88" fmla="*/ 265 w 292"/>
                <a:gd name="T89" fmla="*/ 251 h 386"/>
                <a:gd name="T90" fmla="*/ 254 w 292"/>
                <a:gd name="T91" fmla="*/ 264 h 386"/>
                <a:gd name="T92" fmla="*/ 241 w 292"/>
                <a:gd name="T93" fmla="*/ 273 h 386"/>
                <a:gd name="T94" fmla="*/ 227 w 292"/>
                <a:gd name="T95" fmla="*/ 280 h 386"/>
                <a:gd name="T96" fmla="*/ 227 w 292"/>
                <a:gd name="T97" fmla="*/ 280 h 386"/>
                <a:gd name="T98" fmla="*/ 193 w 292"/>
                <a:gd name="T99" fmla="*/ 386 h 386"/>
                <a:gd name="T100" fmla="*/ 0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0" y="386"/>
                  </a:moveTo>
                  <a:lnTo>
                    <a:pt x="0" y="386"/>
                  </a:lnTo>
                  <a:lnTo>
                    <a:pt x="85" y="228"/>
                  </a:lnTo>
                  <a:lnTo>
                    <a:pt x="85" y="228"/>
                  </a:lnTo>
                  <a:lnTo>
                    <a:pt x="81" y="215"/>
                  </a:lnTo>
                  <a:lnTo>
                    <a:pt x="79" y="205"/>
                  </a:lnTo>
                  <a:lnTo>
                    <a:pt x="78" y="178"/>
                  </a:lnTo>
                  <a:lnTo>
                    <a:pt x="78" y="178"/>
                  </a:lnTo>
                  <a:lnTo>
                    <a:pt x="78" y="116"/>
                  </a:lnTo>
                  <a:lnTo>
                    <a:pt x="78" y="116"/>
                  </a:lnTo>
                  <a:lnTo>
                    <a:pt x="78" y="93"/>
                  </a:lnTo>
                  <a:lnTo>
                    <a:pt x="83" y="72"/>
                  </a:lnTo>
                  <a:lnTo>
                    <a:pt x="92" y="52"/>
                  </a:lnTo>
                  <a:lnTo>
                    <a:pt x="103" y="34"/>
                  </a:lnTo>
                  <a:lnTo>
                    <a:pt x="110" y="27"/>
                  </a:lnTo>
                  <a:lnTo>
                    <a:pt x="117" y="19"/>
                  </a:lnTo>
                  <a:lnTo>
                    <a:pt x="124" y="14"/>
                  </a:lnTo>
                  <a:lnTo>
                    <a:pt x="133" y="9"/>
                  </a:lnTo>
                  <a:lnTo>
                    <a:pt x="144" y="5"/>
                  </a:lnTo>
                  <a:lnTo>
                    <a:pt x="153" y="1"/>
                  </a:lnTo>
                  <a:lnTo>
                    <a:pt x="166" y="0"/>
                  </a:lnTo>
                  <a:lnTo>
                    <a:pt x="176" y="0"/>
                  </a:lnTo>
                  <a:lnTo>
                    <a:pt x="176" y="0"/>
                  </a:lnTo>
                  <a:lnTo>
                    <a:pt x="189" y="0"/>
                  </a:lnTo>
                  <a:lnTo>
                    <a:pt x="200" y="1"/>
                  </a:lnTo>
                  <a:lnTo>
                    <a:pt x="211" y="5"/>
                  </a:lnTo>
                  <a:lnTo>
                    <a:pt x="221" y="9"/>
                  </a:lnTo>
                  <a:lnTo>
                    <a:pt x="230" y="14"/>
                  </a:lnTo>
                  <a:lnTo>
                    <a:pt x="241" y="19"/>
                  </a:lnTo>
                  <a:lnTo>
                    <a:pt x="257" y="34"/>
                  </a:lnTo>
                  <a:lnTo>
                    <a:pt x="272" y="52"/>
                  </a:lnTo>
                  <a:lnTo>
                    <a:pt x="277" y="61"/>
                  </a:lnTo>
                  <a:lnTo>
                    <a:pt x="283" y="72"/>
                  </a:lnTo>
                  <a:lnTo>
                    <a:pt x="286" y="82"/>
                  </a:lnTo>
                  <a:lnTo>
                    <a:pt x="290" y="93"/>
                  </a:lnTo>
                  <a:lnTo>
                    <a:pt x="292" y="104"/>
                  </a:lnTo>
                  <a:lnTo>
                    <a:pt x="292" y="116"/>
                  </a:lnTo>
                  <a:lnTo>
                    <a:pt x="292" y="116"/>
                  </a:lnTo>
                  <a:lnTo>
                    <a:pt x="292" y="178"/>
                  </a:lnTo>
                  <a:lnTo>
                    <a:pt x="292" y="178"/>
                  </a:lnTo>
                  <a:lnTo>
                    <a:pt x="292" y="194"/>
                  </a:lnTo>
                  <a:lnTo>
                    <a:pt x="288" y="210"/>
                  </a:lnTo>
                  <a:lnTo>
                    <a:pt x="281" y="224"/>
                  </a:lnTo>
                  <a:lnTo>
                    <a:pt x="274" y="239"/>
                  </a:lnTo>
                  <a:lnTo>
                    <a:pt x="265" y="251"/>
                  </a:lnTo>
                  <a:lnTo>
                    <a:pt x="254" y="264"/>
                  </a:lnTo>
                  <a:lnTo>
                    <a:pt x="241" y="273"/>
                  </a:lnTo>
                  <a:lnTo>
                    <a:pt x="227" y="280"/>
                  </a:lnTo>
                  <a:lnTo>
                    <a:pt x="227" y="280"/>
                  </a:lnTo>
                  <a:lnTo>
                    <a:pt x="193" y="386"/>
                  </a:lnTo>
                  <a:lnTo>
                    <a:pt x="0"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1" name="Freeform 1177"/>
            <p:cNvSpPr>
              <a:spLocks/>
            </p:cNvSpPr>
            <p:nvPr/>
          </p:nvSpPr>
          <p:spPr bwMode="auto">
            <a:xfrm>
              <a:off x="4054475" y="1050925"/>
              <a:ext cx="230188" cy="306388"/>
            </a:xfrm>
            <a:custGeom>
              <a:avLst/>
              <a:gdLst>
                <a:gd name="T0" fmla="*/ 292 w 292"/>
                <a:gd name="T1" fmla="*/ 386 h 386"/>
                <a:gd name="T2" fmla="*/ 292 w 292"/>
                <a:gd name="T3" fmla="*/ 386 h 386"/>
                <a:gd name="T4" fmla="*/ 207 w 292"/>
                <a:gd name="T5" fmla="*/ 228 h 386"/>
                <a:gd name="T6" fmla="*/ 207 w 292"/>
                <a:gd name="T7" fmla="*/ 228 h 386"/>
                <a:gd name="T8" fmla="*/ 211 w 292"/>
                <a:gd name="T9" fmla="*/ 215 h 386"/>
                <a:gd name="T10" fmla="*/ 213 w 292"/>
                <a:gd name="T11" fmla="*/ 205 h 386"/>
                <a:gd name="T12" fmla="*/ 216 w 292"/>
                <a:gd name="T13" fmla="*/ 178 h 386"/>
                <a:gd name="T14" fmla="*/ 216 w 292"/>
                <a:gd name="T15" fmla="*/ 178 h 386"/>
                <a:gd name="T16" fmla="*/ 216 w 292"/>
                <a:gd name="T17" fmla="*/ 116 h 386"/>
                <a:gd name="T18" fmla="*/ 216 w 292"/>
                <a:gd name="T19" fmla="*/ 116 h 386"/>
                <a:gd name="T20" fmla="*/ 214 w 292"/>
                <a:gd name="T21" fmla="*/ 93 h 386"/>
                <a:gd name="T22" fmla="*/ 209 w 292"/>
                <a:gd name="T23" fmla="*/ 72 h 386"/>
                <a:gd name="T24" fmla="*/ 200 w 292"/>
                <a:gd name="T25" fmla="*/ 52 h 386"/>
                <a:gd name="T26" fmla="*/ 189 w 292"/>
                <a:gd name="T27" fmla="*/ 34 h 386"/>
                <a:gd name="T28" fmla="*/ 182 w 292"/>
                <a:gd name="T29" fmla="*/ 27 h 386"/>
                <a:gd name="T30" fmla="*/ 175 w 292"/>
                <a:gd name="T31" fmla="*/ 19 h 386"/>
                <a:gd name="T32" fmla="*/ 168 w 292"/>
                <a:gd name="T33" fmla="*/ 14 h 386"/>
                <a:gd name="T34" fmla="*/ 159 w 292"/>
                <a:gd name="T35" fmla="*/ 9 h 386"/>
                <a:gd name="T36" fmla="*/ 148 w 292"/>
                <a:gd name="T37" fmla="*/ 5 h 386"/>
                <a:gd name="T38" fmla="*/ 139 w 292"/>
                <a:gd name="T39" fmla="*/ 1 h 386"/>
                <a:gd name="T40" fmla="*/ 126 w 292"/>
                <a:gd name="T41" fmla="*/ 0 h 386"/>
                <a:gd name="T42" fmla="*/ 115 w 292"/>
                <a:gd name="T43" fmla="*/ 0 h 386"/>
                <a:gd name="T44" fmla="*/ 115 w 292"/>
                <a:gd name="T45" fmla="*/ 0 h 386"/>
                <a:gd name="T46" fmla="*/ 103 w 292"/>
                <a:gd name="T47" fmla="*/ 0 h 386"/>
                <a:gd name="T48" fmla="*/ 92 w 292"/>
                <a:gd name="T49" fmla="*/ 1 h 386"/>
                <a:gd name="T50" fmla="*/ 81 w 292"/>
                <a:gd name="T51" fmla="*/ 5 h 386"/>
                <a:gd name="T52" fmla="*/ 71 w 292"/>
                <a:gd name="T53" fmla="*/ 9 h 386"/>
                <a:gd name="T54" fmla="*/ 62 w 292"/>
                <a:gd name="T55" fmla="*/ 14 h 386"/>
                <a:gd name="T56" fmla="*/ 51 w 292"/>
                <a:gd name="T57" fmla="*/ 19 h 386"/>
                <a:gd name="T58" fmla="*/ 35 w 292"/>
                <a:gd name="T59" fmla="*/ 34 h 386"/>
                <a:gd name="T60" fmla="*/ 20 w 292"/>
                <a:gd name="T61" fmla="*/ 52 h 386"/>
                <a:gd name="T62" fmla="*/ 15 w 292"/>
                <a:gd name="T63" fmla="*/ 61 h 386"/>
                <a:gd name="T64" fmla="*/ 9 w 292"/>
                <a:gd name="T65" fmla="*/ 72 h 386"/>
                <a:gd name="T66" fmla="*/ 6 w 292"/>
                <a:gd name="T67" fmla="*/ 82 h 386"/>
                <a:gd name="T68" fmla="*/ 2 w 292"/>
                <a:gd name="T69" fmla="*/ 93 h 386"/>
                <a:gd name="T70" fmla="*/ 0 w 292"/>
                <a:gd name="T71" fmla="*/ 104 h 386"/>
                <a:gd name="T72" fmla="*/ 0 w 292"/>
                <a:gd name="T73" fmla="*/ 116 h 386"/>
                <a:gd name="T74" fmla="*/ 0 w 292"/>
                <a:gd name="T75" fmla="*/ 116 h 386"/>
                <a:gd name="T76" fmla="*/ 0 w 292"/>
                <a:gd name="T77" fmla="*/ 178 h 386"/>
                <a:gd name="T78" fmla="*/ 0 w 292"/>
                <a:gd name="T79" fmla="*/ 178 h 386"/>
                <a:gd name="T80" fmla="*/ 2 w 292"/>
                <a:gd name="T81" fmla="*/ 194 h 386"/>
                <a:gd name="T82" fmla="*/ 4 w 292"/>
                <a:gd name="T83" fmla="*/ 210 h 386"/>
                <a:gd name="T84" fmla="*/ 11 w 292"/>
                <a:gd name="T85" fmla="*/ 224 h 386"/>
                <a:gd name="T86" fmla="*/ 18 w 292"/>
                <a:gd name="T87" fmla="*/ 239 h 386"/>
                <a:gd name="T88" fmla="*/ 27 w 292"/>
                <a:gd name="T89" fmla="*/ 251 h 386"/>
                <a:gd name="T90" fmla="*/ 38 w 292"/>
                <a:gd name="T91" fmla="*/ 264 h 386"/>
                <a:gd name="T92" fmla="*/ 51 w 292"/>
                <a:gd name="T93" fmla="*/ 273 h 386"/>
                <a:gd name="T94" fmla="*/ 65 w 292"/>
                <a:gd name="T95" fmla="*/ 280 h 386"/>
                <a:gd name="T96" fmla="*/ 65 w 292"/>
                <a:gd name="T97" fmla="*/ 280 h 386"/>
                <a:gd name="T98" fmla="*/ 99 w 292"/>
                <a:gd name="T99" fmla="*/ 386 h 386"/>
                <a:gd name="T100" fmla="*/ 292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292" y="386"/>
                  </a:moveTo>
                  <a:lnTo>
                    <a:pt x="292" y="386"/>
                  </a:lnTo>
                  <a:lnTo>
                    <a:pt x="207" y="228"/>
                  </a:lnTo>
                  <a:lnTo>
                    <a:pt x="207" y="228"/>
                  </a:lnTo>
                  <a:lnTo>
                    <a:pt x="211" y="215"/>
                  </a:lnTo>
                  <a:lnTo>
                    <a:pt x="213" y="205"/>
                  </a:lnTo>
                  <a:lnTo>
                    <a:pt x="216" y="178"/>
                  </a:lnTo>
                  <a:lnTo>
                    <a:pt x="216" y="178"/>
                  </a:lnTo>
                  <a:lnTo>
                    <a:pt x="216" y="116"/>
                  </a:lnTo>
                  <a:lnTo>
                    <a:pt x="216" y="116"/>
                  </a:lnTo>
                  <a:lnTo>
                    <a:pt x="214" y="93"/>
                  </a:lnTo>
                  <a:lnTo>
                    <a:pt x="209" y="72"/>
                  </a:lnTo>
                  <a:lnTo>
                    <a:pt x="200" y="52"/>
                  </a:lnTo>
                  <a:lnTo>
                    <a:pt x="189" y="34"/>
                  </a:lnTo>
                  <a:lnTo>
                    <a:pt x="182" y="27"/>
                  </a:lnTo>
                  <a:lnTo>
                    <a:pt x="175" y="19"/>
                  </a:lnTo>
                  <a:lnTo>
                    <a:pt x="168" y="14"/>
                  </a:lnTo>
                  <a:lnTo>
                    <a:pt x="159" y="9"/>
                  </a:lnTo>
                  <a:lnTo>
                    <a:pt x="148" y="5"/>
                  </a:lnTo>
                  <a:lnTo>
                    <a:pt x="139" y="1"/>
                  </a:lnTo>
                  <a:lnTo>
                    <a:pt x="126" y="0"/>
                  </a:lnTo>
                  <a:lnTo>
                    <a:pt x="115" y="0"/>
                  </a:lnTo>
                  <a:lnTo>
                    <a:pt x="115" y="0"/>
                  </a:lnTo>
                  <a:lnTo>
                    <a:pt x="103" y="0"/>
                  </a:lnTo>
                  <a:lnTo>
                    <a:pt x="92" y="1"/>
                  </a:lnTo>
                  <a:lnTo>
                    <a:pt x="81" y="5"/>
                  </a:lnTo>
                  <a:lnTo>
                    <a:pt x="71" y="9"/>
                  </a:lnTo>
                  <a:lnTo>
                    <a:pt x="62" y="14"/>
                  </a:lnTo>
                  <a:lnTo>
                    <a:pt x="51" y="19"/>
                  </a:lnTo>
                  <a:lnTo>
                    <a:pt x="35" y="34"/>
                  </a:lnTo>
                  <a:lnTo>
                    <a:pt x="20" y="52"/>
                  </a:lnTo>
                  <a:lnTo>
                    <a:pt x="15" y="61"/>
                  </a:lnTo>
                  <a:lnTo>
                    <a:pt x="9" y="72"/>
                  </a:lnTo>
                  <a:lnTo>
                    <a:pt x="6" y="82"/>
                  </a:lnTo>
                  <a:lnTo>
                    <a:pt x="2" y="93"/>
                  </a:lnTo>
                  <a:lnTo>
                    <a:pt x="0" y="104"/>
                  </a:lnTo>
                  <a:lnTo>
                    <a:pt x="0" y="116"/>
                  </a:lnTo>
                  <a:lnTo>
                    <a:pt x="0" y="116"/>
                  </a:lnTo>
                  <a:lnTo>
                    <a:pt x="0" y="178"/>
                  </a:lnTo>
                  <a:lnTo>
                    <a:pt x="0" y="178"/>
                  </a:lnTo>
                  <a:lnTo>
                    <a:pt x="2" y="194"/>
                  </a:lnTo>
                  <a:lnTo>
                    <a:pt x="4" y="210"/>
                  </a:lnTo>
                  <a:lnTo>
                    <a:pt x="11" y="224"/>
                  </a:lnTo>
                  <a:lnTo>
                    <a:pt x="18" y="239"/>
                  </a:lnTo>
                  <a:lnTo>
                    <a:pt x="27" y="251"/>
                  </a:lnTo>
                  <a:lnTo>
                    <a:pt x="38" y="264"/>
                  </a:lnTo>
                  <a:lnTo>
                    <a:pt x="51" y="273"/>
                  </a:lnTo>
                  <a:lnTo>
                    <a:pt x="65" y="280"/>
                  </a:lnTo>
                  <a:lnTo>
                    <a:pt x="65" y="280"/>
                  </a:lnTo>
                  <a:lnTo>
                    <a:pt x="99" y="386"/>
                  </a:lnTo>
                  <a:lnTo>
                    <a:pt x="292"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2" name="Freeform 1178"/>
            <p:cNvSpPr>
              <a:spLocks/>
            </p:cNvSpPr>
            <p:nvPr/>
          </p:nvSpPr>
          <p:spPr bwMode="auto">
            <a:xfrm>
              <a:off x="4057650" y="1214438"/>
              <a:ext cx="61913" cy="39688"/>
            </a:xfrm>
            <a:custGeom>
              <a:avLst/>
              <a:gdLst>
                <a:gd name="T0" fmla="*/ 29 w 79"/>
                <a:gd name="T1" fmla="*/ 51 h 51"/>
                <a:gd name="T2" fmla="*/ 29 w 79"/>
                <a:gd name="T3" fmla="*/ 51 h 51"/>
                <a:gd name="T4" fmla="*/ 79 w 79"/>
                <a:gd name="T5" fmla="*/ 0 h 51"/>
                <a:gd name="T6" fmla="*/ 79 w 79"/>
                <a:gd name="T7" fmla="*/ 0 h 51"/>
                <a:gd name="T8" fmla="*/ 0 w 79"/>
                <a:gd name="T9" fmla="*/ 0 h 51"/>
                <a:gd name="T10" fmla="*/ 0 w 79"/>
                <a:gd name="T11" fmla="*/ 0 h 51"/>
                <a:gd name="T12" fmla="*/ 5 w 79"/>
                <a:gd name="T13" fmla="*/ 15 h 51"/>
                <a:gd name="T14" fmla="*/ 11 w 79"/>
                <a:gd name="T15" fmla="*/ 27 h 51"/>
                <a:gd name="T16" fmla="*/ 20 w 79"/>
                <a:gd name="T17" fmla="*/ 40 h 51"/>
                <a:gd name="T18" fmla="*/ 29 w 79"/>
                <a:gd name="T19" fmla="*/ 51 h 51"/>
                <a:gd name="T20" fmla="*/ 29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29" y="51"/>
                  </a:moveTo>
                  <a:lnTo>
                    <a:pt x="29" y="51"/>
                  </a:lnTo>
                  <a:lnTo>
                    <a:pt x="79" y="0"/>
                  </a:lnTo>
                  <a:lnTo>
                    <a:pt x="79" y="0"/>
                  </a:lnTo>
                  <a:lnTo>
                    <a:pt x="0" y="0"/>
                  </a:lnTo>
                  <a:lnTo>
                    <a:pt x="0" y="0"/>
                  </a:lnTo>
                  <a:lnTo>
                    <a:pt x="5" y="15"/>
                  </a:lnTo>
                  <a:lnTo>
                    <a:pt x="11" y="27"/>
                  </a:lnTo>
                  <a:lnTo>
                    <a:pt x="20" y="40"/>
                  </a:lnTo>
                  <a:lnTo>
                    <a:pt x="29" y="51"/>
                  </a:lnTo>
                  <a:lnTo>
                    <a:pt x="29"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3" name="Rectangle 1179"/>
            <p:cNvSpPr>
              <a:spLocks noChangeArrowheads="1"/>
            </p:cNvSpPr>
            <p:nvPr/>
          </p:nvSpPr>
          <p:spPr bwMode="auto">
            <a:xfrm>
              <a:off x="3606800" y="876300"/>
              <a:ext cx="530225"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4" name="Rectangle 1180"/>
            <p:cNvSpPr>
              <a:spLocks noChangeArrowheads="1"/>
            </p:cNvSpPr>
            <p:nvPr/>
          </p:nvSpPr>
          <p:spPr bwMode="auto">
            <a:xfrm>
              <a:off x="3606800" y="925513"/>
              <a:ext cx="96838" cy="255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5" name="Rectangle 1181"/>
            <p:cNvSpPr>
              <a:spLocks noChangeArrowheads="1"/>
            </p:cNvSpPr>
            <p:nvPr/>
          </p:nvSpPr>
          <p:spPr bwMode="auto">
            <a:xfrm>
              <a:off x="3614737" y="882650"/>
              <a:ext cx="52705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6" name="Freeform 1182"/>
            <p:cNvSpPr>
              <a:spLocks/>
            </p:cNvSpPr>
            <p:nvPr/>
          </p:nvSpPr>
          <p:spPr bwMode="auto">
            <a:xfrm>
              <a:off x="3714750" y="939800"/>
              <a:ext cx="404813" cy="92075"/>
            </a:xfrm>
            <a:custGeom>
              <a:avLst/>
              <a:gdLst>
                <a:gd name="T0" fmla="*/ 510 w 510"/>
                <a:gd name="T1" fmla="*/ 117 h 117"/>
                <a:gd name="T2" fmla="*/ 0 w 510"/>
                <a:gd name="T3" fmla="*/ 117 h 117"/>
                <a:gd name="T4" fmla="*/ 0 w 510"/>
                <a:gd name="T5" fmla="*/ 0 h 117"/>
                <a:gd name="T6" fmla="*/ 510 w 510"/>
                <a:gd name="T7" fmla="*/ 0 h 117"/>
                <a:gd name="T8" fmla="*/ 510 w 510"/>
                <a:gd name="T9" fmla="*/ 53 h 117"/>
                <a:gd name="T10" fmla="*/ 510 w 510"/>
                <a:gd name="T11" fmla="*/ 117 h 117"/>
              </a:gdLst>
              <a:ahLst/>
              <a:cxnLst>
                <a:cxn ang="0">
                  <a:pos x="T0" y="T1"/>
                </a:cxn>
                <a:cxn ang="0">
                  <a:pos x="T2" y="T3"/>
                </a:cxn>
                <a:cxn ang="0">
                  <a:pos x="T4" y="T5"/>
                </a:cxn>
                <a:cxn ang="0">
                  <a:pos x="T6" y="T7"/>
                </a:cxn>
                <a:cxn ang="0">
                  <a:pos x="T8" y="T9"/>
                </a:cxn>
                <a:cxn ang="0">
                  <a:pos x="T10" y="T11"/>
                </a:cxn>
              </a:cxnLst>
              <a:rect l="0" t="0" r="r" b="b"/>
              <a:pathLst>
                <a:path w="510" h="117">
                  <a:moveTo>
                    <a:pt x="510" y="117"/>
                  </a:moveTo>
                  <a:lnTo>
                    <a:pt x="0" y="117"/>
                  </a:lnTo>
                  <a:lnTo>
                    <a:pt x="0" y="0"/>
                  </a:lnTo>
                  <a:lnTo>
                    <a:pt x="510" y="0"/>
                  </a:lnTo>
                  <a:lnTo>
                    <a:pt x="510" y="53"/>
                  </a:lnTo>
                  <a:lnTo>
                    <a:pt x="510" y="117"/>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7" name="Freeform 1183"/>
            <p:cNvSpPr>
              <a:spLocks/>
            </p:cNvSpPr>
            <p:nvPr/>
          </p:nvSpPr>
          <p:spPr bwMode="auto">
            <a:xfrm>
              <a:off x="3714750" y="1046163"/>
              <a:ext cx="112713" cy="93663"/>
            </a:xfrm>
            <a:custGeom>
              <a:avLst/>
              <a:gdLst>
                <a:gd name="T0" fmla="*/ 142 w 142"/>
                <a:gd name="T1" fmla="*/ 117 h 117"/>
                <a:gd name="T2" fmla="*/ 0 w 142"/>
                <a:gd name="T3" fmla="*/ 117 h 117"/>
                <a:gd name="T4" fmla="*/ 0 w 142"/>
                <a:gd name="T5" fmla="*/ 0 h 117"/>
                <a:gd name="T6" fmla="*/ 142 w 142"/>
                <a:gd name="T7" fmla="*/ 0 h 117"/>
                <a:gd name="T8" fmla="*/ 142 w 142"/>
                <a:gd name="T9" fmla="*/ 52 h 117"/>
                <a:gd name="T10" fmla="*/ 142 w 142"/>
                <a:gd name="T11" fmla="*/ 117 h 117"/>
              </a:gdLst>
              <a:ahLst/>
              <a:cxnLst>
                <a:cxn ang="0">
                  <a:pos x="T0" y="T1"/>
                </a:cxn>
                <a:cxn ang="0">
                  <a:pos x="T2" y="T3"/>
                </a:cxn>
                <a:cxn ang="0">
                  <a:pos x="T4" y="T5"/>
                </a:cxn>
                <a:cxn ang="0">
                  <a:pos x="T6" y="T7"/>
                </a:cxn>
                <a:cxn ang="0">
                  <a:pos x="T8" y="T9"/>
                </a:cxn>
                <a:cxn ang="0">
                  <a:pos x="T10" y="T11"/>
                </a:cxn>
              </a:cxnLst>
              <a:rect l="0" t="0" r="r" b="b"/>
              <a:pathLst>
                <a:path w="142" h="117">
                  <a:moveTo>
                    <a:pt x="142" y="117"/>
                  </a:moveTo>
                  <a:lnTo>
                    <a:pt x="0" y="117"/>
                  </a:lnTo>
                  <a:lnTo>
                    <a:pt x="0" y="0"/>
                  </a:lnTo>
                  <a:lnTo>
                    <a:pt x="142" y="0"/>
                  </a:lnTo>
                  <a:lnTo>
                    <a:pt x="142" y="52"/>
                  </a:lnTo>
                  <a:lnTo>
                    <a:pt x="142" y="11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8" name="Freeform 1184"/>
            <p:cNvSpPr>
              <a:spLocks/>
            </p:cNvSpPr>
            <p:nvPr/>
          </p:nvSpPr>
          <p:spPr bwMode="auto">
            <a:xfrm>
              <a:off x="3838575" y="1046163"/>
              <a:ext cx="280988" cy="93663"/>
            </a:xfrm>
            <a:custGeom>
              <a:avLst/>
              <a:gdLst>
                <a:gd name="T0" fmla="*/ 354 w 354"/>
                <a:gd name="T1" fmla="*/ 117 h 117"/>
                <a:gd name="T2" fmla="*/ 0 w 354"/>
                <a:gd name="T3" fmla="*/ 117 h 117"/>
                <a:gd name="T4" fmla="*/ 0 w 354"/>
                <a:gd name="T5" fmla="*/ 0 h 117"/>
                <a:gd name="T6" fmla="*/ 354 w 354"/>
                <a:gd name="T7" fmla="*/ 0 h 117"/>
                <a:gd name="T8" fmla="*/ 354 w 354"/>
                <a:gd name="T9" fmla="*/ 52 h 117"/>
                <a:gd name="T10" fmla="*/ 354 w 354"/>
                <a:gd name="T11" fmla="*/ 117 h 117"/>
              </a:gdLst>
              <a:ahLst/>
              <a:cxnLst>
                <a:cxn ang="0">
                  <a:pos x="T0" y="T1"/>
                </a:cxn>
                <a:cxn ang="0">
                  <a:pos x="T2" y="T3"/>
                </a:cxn>
                <a:cxn ang="0">
                  <a:pos x="T4" y="T5"/>
                </a:cxn>
                <a:cxn ang="0">
                  <a:pos x="T6" y="T7"/>
                </a:cxn>
                <a:cxn ang="0">
                  <a:pos x="T8" y="T9"/>
                </a:cxn>
                <a:cxn ang="0">
                  <a:pos x="T10" y="T11"/>
                </a:cxn>
              </a:cxnLst>
              <a:rect l="0" t="0" r="r" b="b"/>
              <a:pathLst>
                <a:path w="354" h="117">
                  <a:moveTo>
                    <a:pt x="354" y="117"/>
                  </a:moveTo>
                  <a:lnTo>
                    <a:pt x="0" y="117"/>
                  </a:lnTo>
                  <a:lnTo>
                    <a:pt x="0" y="0"/>
                  </a:lnTo>
                  <a:lnTo>
                    <a:pt x="354" y="0"/>
                  </a:lnTo>
                  <a:lnTo>
                    <a:pt x="354" y="52"/>
                  </a:lnTo>
                  <a:lnTo>
                    <a:pt x="354" y="1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9" name="Freeform 1185"/>
            <p:cNvSpPr>
              <a:spLocks noEditPoints="1"/>
            </p:cNvSpPr>
            <p:nvPr/>
          </p:nvSpPr>
          <p:spPr bwMode="auto">
            <a:xfrm>
              <a:off x="3573462" y="841375"/>
              <a:ext cx="604838" cy="374650"/>
            </a:xfrm>
            <a:custGeom>
              <a:avLst/>
              <a:gdLst>
                <a:gd name="T0" fmla="*/ 749 w 762"/>
                <a:gd name="T1" fmla="*/ 0 h 473"/>
                <a:gd name="T2" fmla="*/ 749 w 762"/>
                <a:gd name="T3" fmla="*/ 0 h 473"/>
                <a:gd name="T4" fmla="*/ 10 w 762"/>
                <a:gd name="T5" fmla="*/ 0 h 473"/>
                <a:gd name="T6" fmla="*/ 10 w 762"/>
                <a:gd name="T7" fmla="*/ 0 h 473"/>
                <a:gd name="T8" fmla="*/ 7 w 762"/>
                <a:gd name="T9" fmla="*/ 2 h 473"/>
                <a:gd name="T10" fmla="*/ 3 w 762"/>
                <a:gd name="T11" fmla="*/ 4 h 473"/>
                <a:gd name="T12" fmla="*/ 1 w 762"/>
                <a:gd name="T13" fmla="*/ 8 h 473"/>
                <a:gd name="T14" fmla="*/ 0 w 762"/>
                <a:gd name="T15" fmla="*/ 13 h 473"/>
                <a:gd name="T16" fmla="*/ 0 w 762"/>
                <a:gd name="T17" fmla="*/ 13 h 473"/>
                <a:gd name="T18" fmla="*/ 0 w 762"/>
                <a:gd name="T19" fmla="*/ 462 h 473"/>
                <a:gd name="T20" fmla="*/ 0 w 762"/>
                <a:gd name="T21" fmla="*/ 462 h 473"/>
                <a:gd name="T22" fmla="*/ 1 w 762"/>
                <a:gd name="T23" fmla="*/ 466 h 473"/>
                <a:gd name="T24" fmla="*/ 3 w 762"/>
                <a:gd name="T25" fmla="*/ 470 h 473"/>
                <a:gd name="T26" fmla="*/ 7 w 762"/>
                <a:gd name="T27" fmla="*/ 473 h 473"/>
                <a:gd name="T28" fmla="*/ 10 w 762"/>
                <a:gd name="T29" fmla="*/ 473 h 473"/>
                <a:gd name="T30" fmla="*/ 10 w 762"/>
                <a:gd name="T31" fmla="*/ 473 h 473"/>
                <a:gd name="T32" fmla="*/ 749 w 762"/>
                <a:gd name="T33" fmla="*/ 473 h 473"/>
                <a:gd name="T34" fmla="*/ 749 w 762"/>
                <a:gd name="T35" fmla="*/ 473 h 473"/>
                <a:gd name="T36" fmla="*/ 755 w 762"/>
                <a:gd name="T37" fmla="*/ 473 h 473"/>
                <a:gd name="T38" fmla="*/ 758 w 762"/>
                <a:gd name="T39" fmla="*/ 470 h 473"/>
                <a:gd name="T40" fmla="*/ 760 w 762"/>
                <a:gd name="T41" fmla="*/ 466 h 473"/>
                <a:gd name="T42" fmla="*/ 762 w 762"/>
                <a:gd name="T43" fmla="*/ 462 h 473"/>
                <a:gd name="T44" fmla="*/ 762 w 762"/>
                <a:gd name="T45" fmla="*/ 462 h 473"/>
                <a:gd name="T46" fmla="*/ 762 w 762"/>
                <a:gd name="T47" fmla="*/ 13 h 473"/>
                <a:gd name="T48" fmla="*/ 762 w 762"/>
                <a:gd name="T49" fmla="*/ 13 h 473"/>
                <a:gd name="T50" fmla="*/ 760 w 762"/>
                <a:gd name="T51" fmla="*/ 8 h 473"/>
                <a:gd name="T52" fmla="*/ 758 w 762"/>
                <a:gd name="T53" fmla="*/ 4 h 473"/>
                <a:gd name="T54" fmla="*/ 755 w 762"/>
                <a:gd name="T55" fmla="*/ 2 h 473"/>
                <a:gd name="T56" fmla="*/ 749 w 762"/>
                <a:gd name="T57" fmla="*/ 0 h 473"/>
                <a:gd name="T58" fmla="*/ 749 w 762"/>
                <a:gd name="T59" fmla="*/ 0 h 473"/>
                <a:gd name="T60" fmla="*/ 702 w 762"/>
                <a:gd name="T61" fmla="*/ 403 h 473"/>
                <a:gd name="T62" fmla="*/ 702 w 762"/>
                <a:gd name="T63" fmla="*/ 403 h 473"/>
                <a:gd name="T64" fmla="*/ 701 w 762"/>
                <a:gd name="T65" fmla="*/ 407 h 473"/>
                <a:gd name="T66" fmla="*/ 699 w 762"/>
                <a:gd name="T67" fmla="*/ 410 h 473"/>
                <a:gd name="T68" fmla="*/ 697 w 762"/>
                <a:gd name="T69" fmla="*/ 412 h 473"/>
                <a:gd name="T70" fmla="*/ 694 w 762"/>
                <a:gd name="T71" fmla="*/ 412 h 473"/>
                <a:gd name="T72" fmla="*/ 694 w 762"/>
                <a:gd name="T73" fmla="*/ 412 h 473"/>
                <a:gd name="T74" fmla="*/ 68 w 762"/>
                <a:gd name="T75" fmla="*/ 412 h 473"/>
                <a:gd name="T76" fmla="*/ 68 w 762"/>
                <a:gd name="T77" fmla="*/ 412 h 473"/>
                <a:gd name="T78" fmla="*/ 64 w 762"/>
                <a:gd name="T79" fmla="*/ 412 h 473"/>
                <a:gd name="T80" fmla="*/ 62 w 762"/>
                <a:gd name="T81" fmla="*/ 410 h 473"/>
                <a:gd name="T82" fmla="*/ 61 w 762"/>
                <a:gd name="T83" fmla="*/ 407 h 473"/>
                <a:gd name="T84" fmla="*/ 59 w 762"/>
                <a:gd name="T85" fmla="*/ 403 h 473"/>
                <a:gd name="T86" fmla="*/ 59 w 762"/>
                <a:gd name="T87" fmla="*/ 403 h 473"/>
                <a:gd name="T88" fmla="*/ 59 w 762"/>
                <a:gd name="T89" fmla="*/ 67 h 473"/>
                <a:gd name="T90" fmla="*/ 59 w 762"/>
                <a:gd name="T91" fmla="*/ 67 h 473"/>
                <a:gd name="T92" fmla="*/ 61 w 762"/>
                <a:gd name="T93" fmla="*/ 63 h 473"/>
                <a:gd name="T94" fmla="*/ 62 w 762"/>
                <a:gd name="T95" fmla="*/ 61 h 473"/>
                <a:gd name="T96" fmla="*/ 64 w 762"/>
                <a:gd name="T97" fmla="*/ 60 h 473"/>
                <a:gd name="T98" fmla="*/ 68 w 762"/>
                <a:gd name="T99" fmla="*/ 58 h 473"/>
                <a:gd name="T100" fmla="*/ 68 w 762"/>
                <a:gd name="T101" fmla="*/ 58 h 473"/>
                <a:gd name="T102" fmla="*/ 694 w 762"/>
                <a:gd name="T103" fmla="*/ 58 h 473"/>
                <a:gd name="T104" fmla="*/ 694 w 762"/>
                <a:gd name="T105" fmla="*/ 58 h 473"/>
                <a:gd name="T106" fmla="*/ 697 w 762"/>
                <a:gd name="T107" fmla="*/ 60 h 473"/>
                <a:gd name="T108" fmla="*/ 699 w 762"/>
                <a:gd name="T109" fmla="*/ 61 h 473"/>
                <a:gd name="T110" fmla="*/ 701 w 762"/>
                <a:gd name="T111" fmla="*/ 63 h 473"/>
                <a:gd name="T112" fmla="*/ 702 w 762"/>
                <a:gd name="T113" fmla="*/ 67 h 473"/>
                <a:gd name="T114" fmla="*/ 702 w 762"/>
                <a:gd name="T115" fmla="*/ 40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62" h="473">
                  <a:moveTo>
                    <a:pt x="749" y="0"/>
                  </a:moveTo>
                  <a:lnTo>
                    <a:pt x="749" y="0"/>
                  </a:lnTo>
                  <a:lnTo>
                    <a:pt x="10" y="0"/>
                  </a:lnTo>
                  <a:lnTo>
                    <a:pt x="10" y="0"/>
                  </a:lnTo>
                  <a:lnTo>
                    <a:pt x="7" y="2"/>
                  </a:lnTo>
                  <a:lnTo>
                    <a:pt x="3" y="4"/>
                  </a:lnTo>
                  <a:lnTo>
                    <a:pt x="1" y="8"/>
                  </a:lnTo>
                  <a:lnTo>
                    <a:pt x="0" y="13"/>
                  </a:lnTo>
                  <a:lnTo>
                    <a:pt x="0" y="13"/>
                  </a:lnTo>
                  <a:lnTo>
                    <a:pt x="0" y="462"/>
                  </a:lnTo>
                  <a:lnTo>
                    <a:pt x="0" y="462"/>
                  </a:lnTo>
                  <a:lnTo>
                    <a:pt x="1" y="466"/>
                  </a:lnTo>
                  <a:lnTo>
                    <a:pt x="3" y="470"/>
                  </a:lnTo>
                  <a:lnTo>
                    <a:pt x="7" y="473"/>
                  </a:lnTo>
                  <a:lnTo>
                    <a:pt x="10" y="473"/>
                  </a:lnTo>
                  <a:lnTo>
                    <a:pt x="10" y="473"/>
                  </a:lnTo>
                  <a:lnTo>
                    <a:pt x="749" y="473"/>
                  </a:lnTo>
                  <a:lnTo>
                    <a:pt x="749" y="473"/>
                  </a:lnTo>
                  <a:lnTo>
                    <a:pt x="755" y="473"/>
                  </a:lnTo>
                  <a:lnTo>
                    <a:pt x="758" y="470"/>
                  </a:lnTo>
                  <a:lnTo>
                    <a:pt x="760" y="466"/>
                  </a:lnTo>
                  <a:lnTo>
                    <a:pt x="762" y="462"/>
                  </a:lnTo>
                  <a:lnTo>
                    <a:pt x="762" y="462"/>
                  </a:lnTo>
                  <a:lnTo>
                    <a:pt x="762" y="13"/>
                  </a:lnTo>
                  <a:lnTo>
                    <a:pt x="762" y="13"/>
                  </a:lnTo>
                  <a:lnTo>
                    <a:pt x="760" y="8"/>
                  </a:lnTo>
                  <a:lnTo>
                    <a:pt x="758" y="4"/>
                  </a:lnTo>
                  <a:lnTo>
                    <a:pt x="755" y="2"/>
                  </a:lnTo>
                  <a:lnTo>
                    <a:pt x="749" y="0"/>
                  </a:lnTo>
                  <a:lnTo>
                    <a:pt x="749" y="0"/>
                  </a:lnTo>
                  <a:close/>
                  <a:moveTo>
                    <a:pt x="702" y="403"/>
                  </a:moveTo>
                  <a:lnTo>
                    <a:pt x="702" y="403"/>
                  </a:lnTo>
                  <a:lnTo>
                    <a:pt x="701" y="407"/>
                  </a:lnTo>
                  <a:lnTo>
                    <a:pt x="699" y="410"/>
                  </a:lnTo>
                  <a:lnTo>
                    <a:pt x="697" y="412"/>
                  </a:lnTo>
                  <a:lnTo>
                    <a:pt x="694" y="412"/>
                  </a:lnTo>
                  <a:lnTo>
                    <a:pt x="694" y="412"/>
                  </a:lnTo>
                  <a:lnTo>
                    <a:pt x="68" y="412"/>
                  </a:lnTo>
                  <a:lnTo>
                    <a:pt x="68" y="412"/>
                  </a:lnTo>
                  <a:lnTo>
                    <a:pt x="64" y="412"/>
                  </a:lnTo>
                  <a:lnTo>
                    <a:pt x="62" y="410"/>
                  </a:lnTo>
                  <a:lnTo>
                    <a:pt x="61" y="407"/>
                  </a:lnTo>
                  <a:lnTo>
                    <a:pt x="59" y="403"/>
                  </a:lnTo>
                  <a:lnTo>
                    <a:pt x="59" y="403"/>
                  </a:lnTo>
                  <a:lnTo>
                    <a:pt x="59" y="67"/>
                  </a:lnTo>
                  <a:lnTo>
                    <a:pt x="59" y="67"/>
                  </a:lnTo>
                  <a:lnTo>
                    <a:pt x="61" y="63"/>
                  </a:lnTo>
                  <a:lnTo>
                    <a:pt x="62" y="61"/>
                  </a:lnTo>
                  <a:lnTo>
                    <a:pt x="64" y="60"/>
                  </a:lnTo>
                  <a:lnTo>
                    <a:pt x="68" y="58"/>
                  </a:lnTo>
                  <a:lnTo>
                    <a:pt x="68" y="58"/>
                  </a:lnTo>
                  <a:lnTo>
                    <a:pt x="694" y="58"/>
                  </a:lnTo>
                  <a:lnTo>
                    <a:pt x="694" y="58"/>
                  </a:lnTo>
                  <a:lnTo>
                    <a:pt x="697" y="60"/>
                  </a:lnTo>
                  <a:lnTo>
                    <a:pt x="699" y="61"/>
                  </a:lnTo>
                  <a:lnTo>
                    <a:pt x="701" y="63"/>
                  </a:lnTo>
                  <a:lnTo>
                    <a:pt x="702" y="67"/>
                  </a:lnTo>
                  <a:lnTo>
                    <a:pt x="702" y="4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0" name="Freeform 1186"/>
            <p:cNvSpPr>
              <a:spLocks/>
            </p:cNvSpPr>
            <p:nvPr/>
          </p:nvSpPr>
          <p:spPr bwMode="auto">
            <a:xfrm>
              <a:off x="3863975" y="1181100"/>
              <a:ext cx="23813" cy="23813"/>
            </a:xfrm>
            <a:custGeom>
              <a:avLst/>
              <a:gdLst>
                <a:gd name="T0" fmla="*/ 31 w 31"/>
                <a:gd name="T1" fmla="*/ 31 h 31"/>
                <a:gd name="T2" fmla="*/ 0 w 31"/>
                <a:gd name="T3" fmla="*/ 27 h 31"/>
                <a:gd name="T4" fmla="*/ 0 w 31"/>
                <a:gd name="T5" fmla="*/ 6 h 31"/>
                <a:gd name="T6" fmla="*/ 31 w 31"/>
                <a:gd name="T7" fmla="*/ 0 h 31"/>
                <a:gd name="T8" fmla="*/ 31 w 31"/>
                <a:gd name="T9" fmla="*/ 31 h 31"/>
              </a:gdLst>
              <a:ahLst/>
              <a:cxnLst>
                <a:cxn ang="0">
                  <a:pos x="T0" y="T1"/>
                </a:cxn>
                <a:cxn ang="0">
                  <a:pos x="T2" y="T3"/>
                </a:cxn>
                <a:cxn ang="0">
                  <a:pos x="T4" y="T5"/>
                </a:cxn>
                <a:cxn ang="0">
                  <a:pos x="T6" y="T7"/>
                </a:cxn>
                <a:cxn ang="0">
                  <a:pos x="T8" y="T9"/>
                </a:cxn>
              </a:cxnLst>
              <a:rect l="0" t="0" r="r" b="b"/>
              <a:pathLst>
                <a:path w="31" h="31">
                  <a:moveTo>
                    <a:pt x="31" y="31"/>
                  </a:moveTo>
                  <a:lnTo>
                    <a:pt x="0" y="27"/>
                  </a:lnTo>
                  <a:lnTo>
                    <a:pt x="0" y="6"/>
                  </a:lnTo>
                  <a:lnTo>
                    <a:pt x="31" y="0"/>
                  </a:lnTo>
                  <a:lnTo>
                    <a:pt x="31" y="31"/>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1" name="Freeform 1187"/>
            <p:cNvSpPr>
              <a:spLocks/>
            </p:cNvSpPr>
            <p:nvPr/>
          </p:nvSpPr>
          <p:spPr bwMode="auto">
            <a:xfrm>
              <a:off x="4152900" y="1011238"/>
              <a:ext cx="69850" cy="77788"/>
            </a:xfrm>
            <a:custGeom>
              <a:avLst/>
              <a:gdLst>
                <a:gd name="T0" fmla="*/ 8 w 89"/>
                <a:gd name="T1" fmla="*/ 16 h 99"/>
                <a:gd name="T2" fmla="*/ 8 w 89"/>
                <a:gd name="T3" fmla="*/ 16 h 99"/>
                <a:gd name="T4" fmla="*/ 2 w 89"/>
                <a:gd name="T5" fmla="*/ 24 h 99"/>
                <a:gd name="T6" fmla="*/ 0 w 89"/>
                <a:gd name="T7" fmla="*/ 33 h 99"/>
                <a:gd name="T8" fmla="*/ 2 w 89"/>
                <a:gd name="T9" fmla="*/ 42 h 99"/>
                <a:gd name="T10" fmla="*/ 8 w 89"/>
                <a:gd name="T11" fmla="*/ 49 h 99"/>
                <a:gd name="T12" fmla="*/ 8 w 89"/>
                <a:gd name="T13" fmla="*/ 49 h 99"/>
                <a:gd name="T14" fmla="*/ 49 w 89"/>
                <a:gd name="T15" fmla="*/ 92 h 99"/>
                <a:gd name="T16" fmla="*/ 49 w 89"/>
                <a:gd name="T17" fmla="*/ 92 h 99"/>
                <a:gd name="T18" fmla="*/ 56 w 89"/>
                <a:gd name="T19" fmla="*/ 97 h 99"/>
                <a:gd name="T20" fmla="*/ 65 w 89"/>
                <a:gd name="T21" fmla="*/ 99 h 99"/>
                <a:gd name="T22" fmla="*/ 74 w 89"/>
                <a:gd name="T23" fmla="*/ 97 h 99"/>
                <a:gd name="T24" fmla="*/ 83 w 89"/>
                <a:gd name="T25" fmla="*/ 92 h 99"/>
                <a:gd name="T26" fmla="*/ 83 w 89"/>
                <a:gd name="T27" fmla="*/ 92 h 99"/>
                <a:gd name="T28" fmla="*/ 87 w 89"/>
                <a:gd name="T29" fmla="*/ 85 h 99"/>
                <a:gd name="T30" fmla="*/ 89 w 89"/>
                <a:gd name="T31" fmla="*/ 76 h 99"/>
                <a:gd name="T32" fmla="*/ 87 w 89"/>
                <a:gd name="T33" fmla="*/ 67 h 99"/>
                <a:gd name="T34" fmla="*/ 83 w 89"/>
                <a:gd name="T35" fmla="*/ 58 h 99"/>
                <a:gd name="T36" fmla="*/ 83 w 89"/>
                <a:gd name="T37" fmla="*/ 58 h 99"/>
                <a:gd name="T38" fmla="*/ 24 w 89"/>
                <a:gd name="T39" fmla="*/ 0 h 99"/>
                <a:gd name="T40" fmla="*/ 8 w 89"/>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99">
                  <a:moveTo>
                    <a:pt x="8" y="16"/>
                  </a:moveTo>
                  <a:lnTo>
                    <a:pt x="8" y="16"/>
                  </a:lnTo>
                  <a:lnTo>
                    <a:pt x="2" y="24"/>
                  </a:lnTo>
                  <a:lnTo>
                    <a:pt x="0" y="33"/>
                  </a:lnTo>
                  <a:lnTo>
                    <a:pt x="2" y="42"/>
                  </a:lnTo>
                  <a:lnTo>
                    <a:pt x="8" y="49"/>
                  </a:lnTo>
                  <a:lnTo>
                    <a:pt x="8" y="49"/>
                  </a:lnTo>
                  <a:lnTo>
                    <a:pt x="49" y="92"/>
                  </a:lnTo>
                  <a:lnTo>
                    <a:pt x="49" y="92"/>
                  </a:lnTo>
                  <a:lnTo>
                    <a:pt x="56" y="97"/>
                  </a:lnTo>
                  <a:lnTo>
                    <a:pt x="65" y="99"/>
                  </a:lnTo>
                  <a:lnTo>
                    <a:pt x="74" y="97"/>
                  </a:lnTo>
                  <a:lnTo>
                    <a:pt x="83" y="92"/>
                  </a:lnTo>
                  <a:lnTo>
                    <a:pt x="83" y="92"/>
                  </a:lnTo>
                  <a:lnTo>
                    <a:pt x="87" y="85"/>
                  </a:lnTo>
                  <a:lnTo>
                    <a:pt x="89" y="76"/>
                  </a:lnTo>
                  <a:lnTo>
                    <a:pt x="87" y="67"/>
                  </a:lnTo>
                  <a:lnTo>
                    <a:pt x="83" y="58"/>
                  </a:lnTo>
                  <a:lnTo>
                    <a:pt x="83" y="58"/>
                  </a:lnTo>
                  <a:lnTo>
                    <a:pt x="24" y="0"/>
                  </a:lnTo>
                  <a:lnTo>
                    <a:pt x="8"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2" name="Freeform 1188"/>
            <p:cNvSpPr>
              <a:spLocks/>
            </p:cNvSpPr>
            <p:nvPr/>
          </p:nvSpPr>
          <p:spPr bwMode="auto">
            <a:xfrm>
              <a:off x="4178300" y="1049338"/>
              <a:ext cx="47625" cy="107950"/>
            </a:xfrm>
            <a:custGeom>
              <a:avLst/>
              <a:gdLst>
                <a:gd name="T0" fmla="*/ 59 w 59"/>
                <a:gd name="T1" fmla="*/ 106 h 136"/>
                <a:gd name="T2" fmla="*/ 59 w 59"/>
                <a:gd name="T3" fmla="*/ 106 h 136"/>
                <a:gd name="T4" fmla="*/ 57 w 59"/>
                <a:gd name="T5" fmla="*/ 111 h 136"/>
                <a:gd name="T6" fmla="*/ 56 w 59"/>
                <a:gd name="T7" fmla="*/ 117 h 136"/>
                <a:gd name="T8" fmla="*/ 50 w 59"/>
                <a:gd name="T9" fmla="*/ 126 h 136"/>
                <a:gd name="T10" fmla="*/ 41 w 59"/>
                <a:gd name="T11" fmla="*/ 133 h 136"/>
                <a:gd name="T12" fmla="*/ 36 w 59"/>
                <a:gd name="T13" fmla="*/ 135 h 136"/>
                <a:gd name="T14" fmla="*/ 30 w 59"/>
                <a:gd name="T15" fmla="*/ 135 h 136"/>
                <a:gd name="T16" fmla="*/ 30 w 59"/>
                <a:gd name="T17" fmla="*/ 135 h 136"/>
                <a:gd name="T18" fmla="*/ 18 w 59"/>
                <a:gd name="T19" fmla="*/ 136 h 136"/>
                <a:gd name="T20" fmla="*/ 9 w 59"/>
                <a:gd name="T21" fmla="*/ 136 h 136"/>
                <a:gd name="T22" fmla="*/ 5 w 59"/>
                <a:gd name="T23" fmla="*/ 135 h 136"/>
                <a:gd name="T24" fmla="*/ 3 w 59"/>
                <a:gd name="T25" fmla="*/ 133 h 136"/>
                <a:gd name="T26" fmla="*/ 2 w 59"/>
                <a:gd name="T27" fmla="*/ 129 h 136"/>
                <a:gd name="T28" fmla="*/ 0 w 59"/>
                <a:gd name="T29" fmla="*/ 126 h 136"/>
                <a:gd name="T30" fmla="*/ 0 w 59"/>
                <a:gd name="T31" fmla="*/ 126 h 136"/>
                <a:gd name="T32" fmla="*/ 0 w 59"/>
                <a:gd name="T33" fmla="*/ 12 h 136"/>
                <a:gd name="T34" fmla="*/ 0 w 59"/>
                <a:gd name="T35" fmla="*/ 12 h 136"/>
                <a:gd name="T36" fmla="*/ 2 w 59"/>
                <a:gd name="T37" fmla="*/ 7 h 136"/>
                <a:gd name="T38" fmla="*/ 3 w 59"/>
                <a:gd name="T39" fmla="*/ 3 h 136"/>
                <a:gd name="T40" fmla="*/ 5 w 59"/>
                <a:gd name="T41" fmla="*/ 2 h 136"/>
                <a:gd name="T42" fmla="*/ 9 w 59"/>
                <a:gd name="T43" fmla="*/ 0 h 136"/>
                <a:gd name="T44" fmla="*/ 18 w 59"/>
                <a:gd name="T45" fmla="*/ 2 h 136"/>
                <a:gd name="T46" fmla="*/ 30 w 59"/>
                <a:gd name="T47" fmla="*/ 2 h 136"/>
                <a:gd name="T48" fmla="*/ 30 w 59"/>
                <a:gd name="T49" fmla="*/ 2 h 136"/>
                <a:gd name="T50" fmla="*/ 36 w 59"/>
                <a:gd name="T51" fmla="*/ 2 h 136"/>
                <a:gd name="T52" fmla="*/ 41 w 59"/>
                <a:gd name="T53" fmla="*/ 3 h 136"/>
                <a:gd name="T54" fmla="*/ 50 w 59"/>
                <a:gd name="T55" fmla="*/ 11 h 136"/>
                <a:gd name="T56" fmla="*/ 56 w 59"/>
                <a:gd name="T57" fmla="*/ 20 h 136"/>
                <a:gd name="T58" fmla="*/ 57 w 59"/>
                <a:gd name="T59" fmla="*/ 25 h 136"/>
                <a:gd name="T60" fmla="*/ 59 w 59"/>
                <a:gd name="T61" fmla="*/ 32 h 136"/>
                <a:gd name="T62" fmla="*/ 59 w 59"/>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 h="136">
                  <a:moveTo>
                    <a:pt x="59" y="106"/>
                  </a:moveTo>
                  <a:lnTo>
                    <a:pt x="59" y="106"/>
                  </a:lnTo>
                  <a:lnTo>
                    <a:pt x="57" y="111"/>
                  </a:lnTo>
                  <a:lnTo>
                    <a:pt x="56" y="117"/>
                  </a:lnTo>
                  <a:lnTo>
                    <a:pt x="50" y="126"/>
                  </a:lnTo>
                  <a:lnTo>
                    <a:pt x="41" y="133"/>
                  </a:lnTo>
                  <a:lnTo>
                    <a:pt x="36" y="135"/>
                  </a:lnTo>
                  <a:lnTo>
                    <a:pt x="30" y="135"/>
                  </a:lnTo>
                  <a:lnTo>
                    <a:pt x="30" y="135"/>
                  </a:lnTo>
                  <a:lnTo>
                    <a:pt x="18" y="136"/>
                  </a:lnTo>
                  <a:lnTo>
                    <a:pt x="9" y="136"/>
                  </a:lnTo>
                  <a:lnTo>
                    <a:pt x="5" y="135"/>
                  </a:lnTo>
                  <a:lnTo>
                    <a:pt x="3" y="133"/>
                  </a:lnTo>
                  <a:lnTo>
                    <a:pt x="2" y="129"/>
                  </a:lnTo>
                  <a:lnTo>
                    <a:pt x="0" y="126"/>
                  </a:lnTo>
                  <a:lnTo>
                    <a:pt x="0" y="126"/>
                  </a:lnTo>
                  <a:lnTo>
                    <a:pt x="0" y="12"/>
                  </a:lnTo>
                  <a:lnTo>
                    <a:pt x="0" y="12"/>
                  </a:lnTo>
                  <a:lnTo>
                    <a:pt x="2" y="7"/>
                  </a:lnTo>
                  <a:lnTo>
                    <a:pt x="3" y="3"/>
                  </a:lnTo>
                  <a:lnTo>
                    <a:pt x="5" y="2"/>
                  </a:lnTo>
                  <a:lnTo>
                    <a:pt x="9" y="0"/>
                  </a:lnTo>
                  <a:lnTo>
                    <a:pt x="18" y="2"/>
                  </a:lnTo>
                  <a:lnTo>
                    <a:pt x="30" y="2"/>
                  </a:lnTo>
                  <a:lnTo>
                    <a:pt x="30" y="2"/>
                  </a:lnTo>
                  <a:lnTo>
                    <a:pt x="36" y="2"/>
                  </a:lnTo>
                  <a:lnTo>
                    <a:pt x="41" y="3"/>
                  </a:lnTo>
                  <a:lnTo>
                    <a:pt x="50" y="11"/>
                  </a:lnTo>
                  <a:lnTo>
                    <a:pt x="56" y="20"/>
                  </a:lnTo>
                  <a:lnTo>
                    <a:pt x="57" y="25"/>
                  </a:lnTo>
                  <a:lnTo>
                    <a:pt x="59" y="32"/>
                  </a:lnTo>
                  <a:lnTo>
                    <a:pt x="59"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3" name="Freeform 1189"/>
            <p:cNvSpPr>
              <a:spLocks/>
            </p:cNvSpPr>
            <p:nvPr/>
          </p:nvSpPr>
          <p:spPr bwMode="auto">
            <a:xfrm>
              <a:off x="4165600" y="1011238"/>
              <a:ext cx="22225" cy="15875"/>
            </a:xfrm>
            <a:custGeom>
              <a:avLst/>
              <a:gdLst>
                <a:gd name="T0" fmla="*/ 7 w 28"/>
                <a:gd name="T1" fmla="*/ 0 h 22"/>
                <a:gd name="T2" fmla="*/ 7 w 28"/>
                <a:gd name="T3" fmla="*/ 0 h 22"/>
                <a:gd name="T4" fmla="*/ 0 w 28"/>
                <a:gd name="T5" fmla="*/ 6 h 22"/>
                <a:gd name="T6" fmla="*/ 0 w 28"/>
                <a:gd name="T7" fmla="*/ 6 h 22"/>
                <a:gd name="T8" fmla="*/ 9 w 28"/>
                <a:gd name="T9" fmla="*/ 15 h 22"/>
                <a:gd name="T10" fmla="*/ 9 w 28"/>
                <a:gd name="T11" fmla="*/ 15 h 22"/>
                <a:gd name="T12" fmla="*/ 14 w 28"/>
                <a:gd name="T13" fmla="*/ 18 h 22"/>
                <a:gd name="T14" fmla="*/ 18 w 28"/>
                <a:gd name="T15" fmla="*/ 20 h 22"/>
                <a:gd name="T16" fmla="*/ 28 w 28"/>
                <a:gd name="T17" fmla="*/ 22 h 22"/>
                <a:gd name="T18" fmla="*/ 7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7" y="0"/>
                  </a:moveTo>
                  <a:lnTo>
                    <a:pt x="7" y="0"/>
                  </a:lnTo>
                  <a:lnTo>
                    <a:pt x="0" y="6"/>
                  </a:lnTo>
                  <a:lnTo>
                    <a:pt x="0" y="6"/>
                  </a:lnTo>
                  <a:lnTo>
                    <a:pt x="9" y="15"/>
                  </a:lnTo>
                  <a:lnTo>
                    <a:pt x="9" y="15"/>
                  </a:lnTo>
                  <a:lnTo>
                    <a:pt x="14" y="18"/>
                  </a:lnTo>
                  <a:lnTo>
                    <a:pt x="18" y="20"/>
                  </a:lnTo>
                  <a:lnTo>
                    <a:pt x="28" y="22"/>
                  </a:lnTo>
                  <a:lnTo>
                    <a:pt x="7"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4" name="Freeform 1190"/>
            <p:cNvSpPr>
              <a:spLocks/>
            </p:cNvSpPr>
            <p:nvPr/>
          </p:nvSpPr>
          <p:spPr bwMode="auto">
            <a:xfrm>
              <a:off x="4119562" y="1125538"/>
              <a:ext cx="76200" cy="196850"/>
            </a:xfrm>
            <a:custGeom>
              <a:avLst/>
              <a:gdLst>
                <a:gd name="T0" fmla="*/ 95 w 95"/>
                <a:gd name="T1" fmla="*/ 0 h 248"/>
                <a:gd name="T2" fmla="*/ 95 w 95"/>
                <a:gd name="T3" fmla="*/ 0 h 248"/>
                <a:gd name="T4" fmla="*/ 76 w 95"/>
                <a:gd name="T5" fmla="*/ 7 h 248"/>
                <a:gd name="T6" fmla="*/ 58 w 95"/>
                <a:gd name="T7" fmla="*/ 18 h 248"/>
                <a:gd name="T8" fmla="*/ 41 w 95"/>
                <a:gd name="T9" fmla="*/ 31 h 248"/>
                <a:gd name="T10" fmla="*/ 27 w 95"/>
                <a:gd name="T11" fmla="*/ 47 h 248"/>
                <a:gd name="T12" fmla="*/ 16 w 95"/>
                <a:gd name="T13" fmla="*/ 63 h 248"/>
                <a:gd name="T14" fmla="*/ 7 w 95"/>
                <a:gd name="T15" fmla="*/ 83 h 248"/>
                <a:gd name="T16" fmla="*/ 2 w 95"/>
                <a:gd name="T17" fmla="*/ 103 h 248"/>
                <a:gd name="T18" fmla="*/ 0 w 95"/>
                <a:gd name="T19" fmla="*/ 124 h 248"/>
                <a:gd name="T20" fmla="*/ 0 w 95"/>
                <a:gd name="T21" fmla="*/ 124 h 248"/>
                <a:gd name="T22" fmla="*/ 2 w 95"/>
                <a:gd name="T23" fmla="*/ 146 h 248"/>
                <a:gd name="T24" fmla="*/ 7 w 95"/>
                <a:gd name="T25" fmla="*/ 167 h 248"/>
                <a:gd name="T26" fmla="*/ 16 w 95"/>
                <a:gd name="T27" fmla="*/ 185 h 248"/>
                <a:gd name="T28" fmla="*/ 27 w 95"/>
                <a:gd name="T29" fmla="*/ 203 h 248"/>
                <a:gd name="T30" fmla="*/ 41 w 95"/>
                <a:gd name="T31" fmla="*/ 218 h 248"/>
                <a:gd name="T32" fmla="*/ 58 w 95"/>
                <a:gd name="T33" fmla="*/ 232 h 248"/>
                <a:gd name="T34" fmla="*/ 76 w 95"/>
                <a:gd name="T35" fmla="*/ 241 h 248"/>
                <a:gd name="T36" fmla="*/ 95 w 95"/>
                <a:gd name="T37" fmla="*/ 248 h 248"/>
                <a:gd name="T38" fmla="*/ 95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95" y="0"/>
                  </a:moveTo>
                  <a:lnTo>
                    <a:pt x="95" y="0"/>
                  </a:lnTo>
                  <a:lnTo>
                    <a:pt x="76" y="7"/>
                  </a:lnTo>
                  <a:lnTo>
                    <a:pt x="58" y="18"/>
                  </a:lnTo>
                  <a:lnTo>
                    <a:pt x="41" y="31"/>
                  </a:lnTo>
                  <a:lnTo>
                    <a:pt x="27" y="47"/>
                  </a:lnTo>
                  <a:lnTo>
                    <a:pt x="16" y="63"/>
                  </a:lnTo>
                  <a:lnTo>
                    <a:pt x="7" y="83"/>
                  </a:lnTo>
                  <a:lnTo>
                    <a:pt x="2" y="103"/>
                  </a:lnTo>
                  <a:lnTo>
                    <a:pt x="0" y="124"/>
                  </a:lnTo>
                  <a:lnTo>
                    <a:pt x="0" y="124"/>
                  </a:lnTo>
                  <a:lnTo>
                    <a:pt x="2" y="146"/>
                  </a:lnTo>
                  <a:lnTo>
                    <a:pt x="7" y="167"/>
                  </a:lnTo>
                  <a:lnTo>
                    <a:pt x="16" y="185"/>
                  </a:lnTo>
                  <a:lnTo>
                    <a:pt x="27" y="203"/>
                  </a:lnTo>
                  <a:lnTo>
                    <a:pt x="41" y="218"/>
                  </a:lnTo>
                  <a:lnTo>
                    <a:pt x="58" y="232"/>
                  </a:lnTo>
                  <a:lnTo>
                    <a:pt x="76" y="241"/>
                  </a:lnTo>
                  <a:lnTo>
                    <a:pt x="95" y="248"/>
                  </a:lnTo>
                  <a:lnTo>
                    <a:pt x="95"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5" name="Freeform 1191"/>
            <p:cNvSpPr>
              <a:spLocks/>
            </p:cNvSpPr>
            <p:nvPr/>
          </p:nvSpPr>
          <p:spPr bwMode="auto">
            <a:xfrm>
              <a:off x="3633787" y="1214438"/>
              <a:ext cx="63500" cy="39688"/>
            </a:xfrm>
            <a:custGeom>
              <a:avLst/>
              <a:gdLst>
                <a:gd name="T0" fmla="*/ 50 w 79"/>
                <a:gd name="T1" fmla="*/ 51 h 51"/>
                <a:gd name="T2" fmla="*/ 50 w 79"/>
                <a:gd name="T3" fmla="*/ 51 h 51"/>
                <a:gd name="T4" fmla="*/ 0 w 79"/>
                <a:gd name="T5" fmla="*/ 0 h 51"/>
                <a:gd name="T6" fmla="*/ 0 w 79"/>
                <a:gd name="T7" fmla="*/ 0 h 51"/>
                <a:gd name="T8" fmla="*/ 79 w 79"/>
                <a:gd name="T9" fmla="*/ 0 h 51"/>
                <a:gd name="T10" fmla="*/ 79 w 79"/>
                <a:gd name="T11" fmla="*/ 0 h 51"/>
                <a:gd name="T12" fmla="*/ 74 w 79"/>
                <a:gd name="T13" fmla="*/ 15 h 51"/>
                <a:gd name="T14" fmla="*/ 68 w 79"/>
                <a:gd name="T15" fmla="*/ 27 h 51"/>
                <a:gd name="T16" fmla="*/ 59 w 79"/>
                <a:gd name="T17" fmla="*/ 40 h 51"/>
                <a:gd name="T18" fmla="*/ 50 w 79"/>
                <a:gd name="T19" fmla="*/ 51 h 51"/>
                <a:gd name="T20" fmla="*/ 50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50" y="51"/>
                  </a:moveTo>
                  <a:lnTo>
                    <a:pt x="50" y="51"/>
                  </a:lnTo>
                  <a:lnTo>
                    <a:pt x="0" y="0"/>
                  </a:lnTo>
                  <a:lnTo>
                    <a:pt x="0" y="0"/>
                  </a:lnTo>
                  <a:lnTo>
                    <a:pt x="79" y="0"/>
                  </a:lnTo>
                  <a:lnTo>
                    <a:pt x="79" y="0"/>
                  </a:lnTo>
                  <a:lnTo>
                    <a:pt x="74" y="15"/>
                  </a:lnTo>
                  <a:lnTo>
                    <a:pt x="68" y="27"/>
                  </a:lnTo>
                  <a:lnTo>
                    <a:pt x="59" y="40"/>
                  </a:lnTo>
                  <a:lnTo>
                    <a:pt x="50" y="51"/>
                  </a:lnTo>
                  <a:lnTo>
                    <a:pt x="50"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6" name="Freeform 1192"/>
            <p:cNvSpPr>
              <a:spLocks/>
            </p:cNvSpPr>
            <p:nvPr/>
          </p:nvSpPr>
          <p:spPr bwMode="auto">
            <a:xfrm>
              <a:off x="3532187" y="1011238"/>
              <a:ext cx="69850" cy="77788"/>
            </a:xfrm>
            <a:custGeom>
              <a:avLst/>
              <a:gdLst>
                <a:gd name="T0" fmla="*/ 83 w 88"/>
                <a:gd name="T1" fmla="*/ 16 h 99"/>
                <a:gd name="T2" fmla="*/ 83 w 88"/>
                <a:gd name="T3" fmla="*/ 16 h 99"/>
                <a:gd name="T4" fmla="*/ 87 w 88"/>
                <a:gd name="T5" fmla="*/ 24 h 99"/>
                <a:gd name="T6" fmla="*/ 88 w 88"/>
                <a:gd name="T7" fmla="*/ 33 h 99"/>
                <a:gd name="T8" fmla="*/ 87 w 88"/>
                <a:gd name="T9" fmla="*/ 42 h 99"/>
                <a:gd name="T10" fmla="*/ 83 w 88"/>
                <a:gd name="T11" fmla="*/ 49 h 99"/>
                <a:gd name="T12" fmla="*/ 83 w 88"/>
                <a:gd name="T13" fmla="*/ 49 h 99"/>
                <a:gd name="T14" fmla="*/ 40 w 88"/>
                <a:gd name="T15" fmla="*/ 92 h 99"/>
                <a:gd name="T16" fmla="*/ 40 w 88"/>
                <a:gd name="T17" fmla="*/ 92 h 99"/>
                <a:gd name="T18" fmla="*/ 33 w 88"/>
                <a:gd name="T19" fmla="*/ 97 h 99"/>
                <a:gd name="T20" fmla="*/ 24 w 88"/>
                <a:gd name="T21" fmla="*/ 99 h 99"/>
                <a:gd name="T22" fmla="*/ 15 w 88"/>
                <a:gd name="T23" fmla="*/ 97 h 99"/>
                <a:gd name="T24" fmla="*/ 8 w 88"/>
                <a:gd name="T25" fmla="*/ 92 h 99"/>
                <a:gd name="T26" fmla="*/ 8 w 88"/>
                <a:gd name="T27" fmla="*/ 92 h 99"/>
                <a:gd name="T28" fmla="*/ 2 w 88"/>
                <a:gd name="T29" fmla="*/ 85 h 99"/>
                <a:gd name="T30" fmla="*/ 0 w 88"/>
                <a:gd name="T31" fmla="*/ 76 h 99"/>
                <a:gd name="T32" fmla="*/ 2 w 88"/>
                <a:gd name="T33" fmla="*/ 67 h 99"/>
                <a:gd name="T34" fmla="*/ 8 w 88"/>
                <a:gd name="T35" fmla="*/ 58 h 99"/>
                <a:gd name="T36" fmla="*/ 8 w 88"/>
                <a:gd name="T37" fmla="*/ 58 h 99"/>
                <a:gd name="T38" fmla="*/ 65 w 88"/>
                <a:gd name="T39" fmla="*/ 0 h 99"/>
                <a:gd name="T40" fmla="*/ 83 w 88"/>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99">
                  <a:moveTo>
                    <a:pt x="83" y="16"/>
                  </a:moveTo>
                  <a:lnTo>
                    <a:pt x="83" y="16"/>
                  </a:lnTo>
                  <a:lnTo>
                    <a:pt x="87" y="24"/>
                  </a:lnTo>
                  <a:lnTo>
                    <a:pt x="88" y="33"/>
                  </a:lnTo>
                  <a:lnTo>
                    <a:pt x="87" y="42"/>
                  </a:lnTo>
                  <a:lnTo>
                    <a:pt x="83" y="49"/>
                  </a:lnTo>
                  <a:lnTo>
                    <a:pt x="83" y="49"/>
                  </a:lnTo>
                  <a:lnTo>
                    <a:pt x="40" y="92"/>
                  </a:lnTo>
                  <a:lnTo>
                    <a:pt x="40" y="92"/>
                  </a:lnTo>
                  <a:lnTo>
                    <a:pt x="33" y="97"/>
                  </a:lnTo>
                  <a:lnTo>
                    <a:pt x="24" y="99"/>
                  </a:lnTo>
                  <a:lnTo>
                    <a:pt x="15" y="97"/>
                  </a:lnTo>
                  <a:lnTo>
                    <a:pt x="8" y="92"/>
                  </a:lnTo>
                  <a:lnTo>
                    <a:pt x="8" y="92"/>
                  </a:lnTo>
                  <a:lnTo>
                    <a:pt x="2" y="85"/>
                  </a:lnTo>
                  <a:lnTo>
                    <a:pt x="0" y="76"/>
                  </a:lnTo>
                  <a:lnTo>
                    <a:pt x="2" y="67"/>
                  </a:lnTo>
                  <a:lnTo>
                    <a:pt x="8" y="58"/>
                  </a:lnTo>
                  <a:lnTo>
                    <a:pt x="8" y="58"/>
                  </a:lnTo>
                  <a:lnTo>
                    <a:pt x="65" y="0"/>
                  </a:lnTo>
                  <a:lnTo>
                    <a:pt x="83"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7" name="Freeform 1193"/>
            <p:cNvSpPr>
              <a:spLocks/>
            </p:cNvSpPr>
            <p:nvPr/>
          </p:nvSpPr>
          <p:spPr bwMode="auto">
            <a:xfrm>
              <a:off x="3530600" y="1049338"/>
              <a:ext cx="46038" cy="107950"/>
            </a:xfrm>
            <a:custGeom>
              <a:avLst/>
              <a:gdLst>
                <a:gd name="T0" fmla="*/ 0 w 57"/>
                <a:gd name="T1" fmla="*/ 106 h 136"/>
                <a:gd name="T2" fmla="*/ 0 w 57"/>
                <a:gd name="T3" fmla="*/ 106 h 136"/>
                <a:gd name="T4" fmla="*/ 0 w 57"/>
                <a:gd name="T5" fmla="*/ 111 h 136"/>
                <a:gd name="T6" fmla="*/ 1 w 57"/>
                <a:gd name="T7" fmla="*/ 117 h 136"/>
                <a:gd name="T8" fmla="*/ 7 w 57"/>
                <a:gd name="T9" fmla="*/ 126 h 136"/>
                <a:gd name="T10" fmla="*/ 16 w 57"/>
                <a:gd name="T11" fmla="*/ 133 h 136"/>
                <a:gd name="T12" fmla="*/ 21 w 57"/>
                <a:gd name="T13" fmla="*/ 135 h 136"/>
                <a:gd name="T14" fmla="*/ 27 w 57"/>
                <a:gd name="T15" fmla="*/ 135 h 136"/>
                <a:gd name="T16" fmla="*/ 27 w 57"/>
                <a:gd name="T17" fmla="*/ 135 h 136"/>
                <a:gd name="T18" fmla="*/ 39 w 57"/>
                <a:gd name="T19" fmla="*/ 136 h 136"/>
                <a:gd name="T20" fmla="*/ 48 w 57"/>
                <a:gd name="T21" fmla="*/ 136 h 136"/>
                <a:gd name="T22" fmla="*/ 52 w 57"/>
                <a:gd name="T23" fmla="*/ 135 h 136"/>
                <a:gd name="T24" fmla="*/ 54 w 57"/>
                <a:gd name="T25" fmla="*/ 133 h 136"/>
                <a:gd name="T26" fmla="*/ 55 w 57"/>
                <a:gd name="T27" fmla="*/ 129 h 136"/>
                <a:gd name="T28" fmla="*/ 57 w 57"/>
                <a:gd name="T29" fmla="*/ 126 h 136"/>
                <a:gd name="T30" fmla="*/ 57 w 57"/>
                <a:gd name="T31" fmla="*/ 126 h 136"/>
                <a:gd name="T32" fmla="*/ 57 w 57"/>
                <a:gd name="T33" fmla="*/ 12 h 136"/>
                <a:gd name="T34" fmla="*/ 57 w 57"/>
                <a:gd name="T35" fmla="*/ 12 h 136"/>
                <a:gd name="T36" fmla="*/ 55 w 57"/>
                <a:gd name="T37" fmla="*/ 7 h 136"/>
                <a:gd name="T38" fmla="*/ 54 w 57"/>
                <a:gd name="T39" fmla="*/ 3 h 136"/>
                <a:gd name="T40" fmla="*/ 52 w 57"/>
                <a:gd name="T41" fmla="*/ 2 h 136"/>
                <a:gd name="T42" fmla="*/ 48 w 57"/>
                <a:gd name="T43" fmla="*/ 0 h 136"/>
                <a:gd name="T44" fmla="*/ 39 w 57"/>
                <a:gd name="T45" fmla="*/ 2 h 136"/>
                <a:gd name="T46" fmla="*/ 27 w 57"/>
                <a:gd name="T47" fmla="*/ 2 h 136"/>
                <a:gd name="T48" fmla="*/ 27 w 57"/>
                <a:gd name="T49" fmla="*/ 2 h 136"/>
                <a:gd name="T50" fmla="*/ 21 w 57"/>
                <a:gd name="T51" fmla="*/ 2 h 136"/>
                <a:gd name="T52" fmla="*/ 16 w 57"/>
                <a:gd name="T53" fmla="*/ 3 h 136"/>
                <a:gd name="T54" fmla="*/ 7 w 57"/>
                <a:gd name="T55" fmla="*/ 11 h 136"/>
                <a:gd name="T56" fmla="*/ 1 w 57"/>
                <a:gd name="T57" fmla="*/ 20 h 136"/>
                <a:gd name="T58" fmla="*/ 0 w 57"/>
                <a:gd name="T59" fmla="*/ 25 h 136"/>
                <a:gd name="T60" fmla="*/ 0 w 57"/>
                <a:gd name="T61" fmla="*/ 32 h 136"/>
                <a:gd name="T62" fmla="*/ 0 w 57"/>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136">
                  <a:moveTo>
                    <a:pt x="0" y="106"/>
                  </a:moveTo>
                  <a:lnTo>
                    <a:pt x="0" y="106"/>
                  </a:lnTo>
                  <a:lnTo>
                    <a:pt x="0" y="111"/>
                  </a:lnTo>
                  <a:lnTo>
                    <a:pt x="1" y="117"/>
                  </a:lnTo>
                  <a:lnTo>
                    <a:pt x="7" y="126"/>
                  </a:lnTo>
                  <a:lnTo>
                    <a:pt x="16" y="133"/>
                  </a:lnTo>
                  <a:lnTo>
                    <a:pt x="21" y="135"/>
                  </a:lnTo>
                  <a:lnTo>
                    <a:pt x="27" y="135"/>
                  </a:lnTo>
                  <a:lnTo>
                    <a:pt x="27" y="135"/>
                  </a:lnTo>
                  <a:lnTo>
                    <a:pt x="39" y="136"/>
                  </a:lnTo>
                  <a:lnTo>
                    <a:pt x="48" y="136"/>
                  </a:lnTo>
                  <a:lnTo>
                    <a:pt x="52" y="135"/>
                  </a:lnTo>
                  <a:lnTo>
                    <a:pt x="54" y="133"/>
                  </a:lnTo>
                  <a:lnTo>
                    <a:pt x="55" y="129"/>
                  </a:lnTo>
                  <a:lnTo>
                    <a:pt x="57" y="126"/>
                  </a:lnTo>
                  <a:lnTo>
                    <a:pt x="57" y="126"/>
                  </a:lnTo>
                  <a:lnTo>
                    <a:pt x="57" y="12"/>
                  </a:lnTo>
                  <a:lnTo>
                    <a:pt x="57" y="12"/>
                  </a:lnTo>
                  <a:lnTo>
                    <a:pt x="55" y="7"/>
                  </a:lnTo>
                  <a:lnTo>
                    <a:pt x="54" y="3"/>
                  </a:lnTo>
                  <a:lnTo>
                    <a:pt x="52" y="2"/>
                  </a:lnTo>
                  <a:lnTo>
                    <a:pt x="48" y="0"/>
                  </a:lnTo>
                  <a:lnTo>
                    <a:pt x="39" y="2"/>
                  </a:lnTo>
                  <a:lnTo>
                    <a:pt x="27" y="2"/>
                  </a:lnTo>
                  <a:lnTo>
                    <a:pt x="27" y="2"/>
                  </a:lnTo>
                  <a:lnTo>
                    <a:pt x="21" y="2"/>
                  </a:lnTo>
                  <a:lnTo>
                    <a:pt x="16" y="3"/>
                  </a:lnTo>
                  <a:lnTo>
                    <a:pt x="7" y="11"/>
                  </a:lnTo>
                  <a:lnTo>
                    <a:pt x="1" y="20"/>
                  </a:lnTo>
                  <a:lnTo>
                    <a:pt x="0" y="25"/>
                  </a:lnTo>
                  <a:lnTo>
                    <a:pt x="0" y="32"/>
                  </a:lnTo>
                  <a:lnTo>
                    <a:pt x="0"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8" name="Freeform 1194"/>
            <p:cNvSpPr>
              <a:spLocks/>
            </p:cNvSpPr>
            <p:nvPr/>
          </p:nvSpPr>
          <p:spPr bwMode="auto">
            <a:xfrm>
              <a:off x="3565525" y="1011238"/>
              <a:ext cx="23813" cy="15875"/>
            </a:xfrm>
            <a:custGeom>
              <a:avLst/>
              <a:gdLst>
                <a:gd name="T0" fmla="*/ 21 w 28"/>
                <a:gd name="T1" fmla="*/ 0 h 22"/>
                <a:gd name="T2" fmla="*/ 21 w 28"/>
                <a:gd name="T3" fmla="*/ 0 h 22"/>
                <a:gd name="T4" fmla="*/ 28 w 28"/>
                <a:gd name="T5" fmla="*/ 6 h 22"/>
                <a:gd name="T6" fmla="*/ 28 w 28"/>
                <a:gd name="T7" fmla="*/ 6 h 22"/>
                <a:gd name="T8" fmla="*/ 19 w 28"/>
                <a:gd name="T9" fmla="*/ 15 h 22"/>
                <a:gd name="T10" fmla="*/ 19 w 28"/>
                <a:gd name="T11" fmla="*/ 15 h 22"/>
                <a:gd name="T12" fmla="*/ 16 w 28"/>
                <a:gd name="T13" fmla="*/ 18 h 22"/>
                <a:gd name="T14" fmla="*/ 10 w 28"/>
                <a:gd name="T15" fmla="*/ 20 h 22"/>
                <a:gd name="T16" fmla="*/ 0 w 28"/>
                <a:gd name="T17" fmla="*/ 22 h 22"/>
                <a:gd name="T18" fmla="*/ 21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21" y="0"/>
                  </a:moveTo>
                  <a:lnTo>
                    <a:pt x="21" y="0"/>
                  </a:lnTo>
                  <a:lnTo>
                    <a:pt x="28" y="6"/>
                  </a:lnTo>
                  <a:lnTo>
                    <a:pt x="28" y="6"/>
                  </a:lnTo>
                  <a:lnTo>
                    <a:pt x="19" y="15"/>
                  </a:lnTo>
                  <a:lnTo>
                    <a:pt x="19" y="15"/>
                  </a:lnTo>
                  <a:lnTo>
                    <a:pt x="16" y="18"/>
                  </a:lnTo>
                  <a:lnTo>
                    <a:pt x="10" y="20"/>
                  </a:lnTo>
                  <a:lnTo>
                    <a:pt x="0" y="22"/>
                  </a:lnTo>
                  <a:lnTo>
                    <a:pt x="21"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9" name="Rectangle 1195"/>
            <p:cNvSpPr>
              <a:spLocks noChangeArrowheads="1"/>
            </p:cNvSpPr>
            <p:nvPr/>
          </p:nvSpPr>
          <p:spPr bwMode="auto">
            <a:xfrm>
              <a:off x="3630612" y="94138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0" name="Freeform 1196"/>
            <p:cNvSpPr>
              <a:spLocks/>
            </p:cNvSpPr>
            <p:nvPr/>
          </p:nvSpPr>
          <p:spPr bwMode="auto">
            <a:xfrm>
              <a:off x="3630612" y="94138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1" name="Rectangle 1197"/>
            <p:cNvSpPr>
              <a:spLocks noChangeArrowheads="1"/>
            </p:cNvSpPr>
            <p:nvPr/>
          </p:nvSpPr>
          <p:spPr bwMode="auto">
            <a:xfrm>
              <a:off x="3630612" y="9556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2" name="Freeform 1198"/>
            <p:cNvSpPr>
              <a:spLocks/>
            </p:cNvSpPr>
            <p:nvPr/>
          </p:nvSpPr>
          <p:spPr bwMode="auto">
            <a:xfrm>
              <a:off x="3630612" y="9556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3" name="Rectangle 1199"/>
            <p:cNvSpPr>
              <a:spLocks noChangeArrowheads="1"/>
            </p:cNvSpPr>
            <p:nvPr/>
          </p:nvSpPr>
          <p:spPr bwMode="auto">
            <a:xfrm>
              <a:off x="3630612" y="9683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4" name="Freeform 1200"/>
            <p:cNvSpPr>
              <a:spLocks/>
            </p:cNvSpPr>
            <p:nvPr/>
          </p:nvSpPr>
          <p:spPr bwMode="auto">
            <a:xfrm>
              <a:off x="3630612" y="9683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5" name="Rectangle 1201"/>
            <p:cNvSpPr>
              <a:spLocks noChangeArrowheads="1"/>
            </p:cNvSpPr>
            <p:nvPr/>
          </p:nvSpPr>
          <p:spPr bwMode="auto">
            <a:xfrm>
              <a:off x="3630612" y="982663"/>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6" name="Freeform 1202"/>
            <p:cNvSpPr>
              <a:spLocks/>
            </p:cNvSpPr>
            <p:nvPr/>
          </p:nvSpPr>
          <p:spPr bwMode="auto">
            <a:xfrm>
              <a:off x="3630612" y="982663"/>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7" name="Rectangle 1203"/>
            <p:cNvSpPr>
              <a:spLocks noChangeArrowheads="1"/>
            </p:cNvSpPr>
            <p:nvPr/>
          </p:nvSpPr>
          <p:spPr bwMode="auto">
            <a:xfrm>
              <a:off x="3630612" y="996950"/>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8" name="Freeform 1204"/>
            <p:cNvSpPr>
              <a:spLocks/>
            </p:cNvSpPr>
            <p:nvPr/>
          </p:nvSpPr>
          <p:spPr bwMode="auto">
            <a:xfrm>
              <a:off x="3630612" y="996950"/>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9" name="Rectangle 1205"/>
            <p:cNvSpPr>
              <a:spLocks noChangeArrowheads="1"/>
            </p:cNvSpPr>
            <p:nvPr/>
          </p:nvSpPr>
          <p:spPr bwMode="auto">
            <a:xfrm>
              <a:off x="3630612" y="101123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0" name="Freeform 1206"/>
            <p:cNvSpPr>
              <a:spLocks/>
            </p:cNvSpPr>
            <p:nvPr/>
          </p:nvSpPr>
          <p:spPr bwMode="auto">
            <a:xfrm>
              <a:off x="3630612" y="101123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1" name="Rectangle 1207"/>
            <p:cNvSpPr>
              <a:spLocks noChangeArrowheads="1"/>
            </p:cNvSpPr>
            <p:nvPr/>
          </p:nvSpPr>
          <p:spPr bwMode="auto">
            <a:xfrm>
              <a:off x="3630612" y="102552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2" name="Freeform 1208"/>
            <p:cNvSpPr>
              <a:spLocks/>
            </p:cNvSpPr>
            <p:nvPr/>
          </p:nvSpPr>
          <p:spPr bwMode="auto">
            <a:xfrm>
              <a:off x="3630612" y="102552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3" name="Freeform 1209"/>
            <p:cNvSpPr>
              <a:spLocks/>
            </p:cNvSpPr>
            <p:nvPr/>
          </p:nvSpPr>
          <p:spPr bwMode="auto">
            <a:xfrm>
              <a:off x="3559175" y="1125538"/>
              <a:ext cx="74613" cy="196850"/>
            </a:xfrm>
            <a:custGeom>
              <a:avLst/>
              <a:gdLst>
                <a:gd name="T0" fmla="*/ 0 w 95"/>
                <a:gd name="T1" fmla="*/ 0 h 248"/>
                <a:gd name="T2" fmla="*/ 0 w 95"/>
                <a:gd name="T3" fmla="*/ 0 h 248"/>
                <a:gd name="T4" fmla="*/ 19 w 95"/>
                <a:gd name="T5" fmla="*/ 7 h 248"/>
                <a:gd name="T6" fmla="*/ 37 w 95"/>
                <a:gd name="T7" fmla="*/ 18 h 248"/>
                <a:gd name="T8" fmla="*/ 53 w 95"/>
                <a:gd name="T9" fmla="*/ 31 h 248"/>
                <a:gd name="T10" fmla="*/ 68 w 95"/>
                <a:gd name="T11" fmla="*/ 47 h 248"/>
                <a:gd name="T12" fmla="*/ 79 w 95"/>
                <a:gd name="T13" fmla="*/ 63 h 248"/>
                <a:gd name="T14" fmla="*/ 88 w 95"/>
                <a:gd name="T15" fmla="*/ 83 h 248"/>
                <a:gd name="T16" fmla="*/ 93 w 95"/>
                <a:gd name="T17" fmla="*/ 103 h 248"/>
                <a:gd name="T18" fmla="*/ 95 w 95"/>
                <a:gd name="T19" fmla="*/ 124 h 248"/>
                <a:gd name="T20" fmla="*/ 95 w 95"/>
                <a:gd name="T21" fmla="*/ 124 h 248"/>
                <a:gd name="T22" fmla="*/ 93 w 95"/>
                <a:gd name="T23" fmla="*/ 146 h 248"/>
                <a:gd name="T24" fmla="*/ 88 w 95"/>
                <a:gd name="T25" fmla="*/ 167 h 248"/>
                <a:gd name="T26" fmla="*/ 79 w 95"/>
                <a:gd name="T27" fmla="*/ 185 h 248"/>
                <a:gd name="T28" fmla="*/ 68 w 95"/>
                <a:gd name="T29" fmla="*/ 203 h 248"/>
                <a:gd name="T30" fmla="*/ 53 w 95"/>
                <a:gd name="T31" fmla="*/ 218 h 248"/>
                <a:gd name="T32" fmla="*/ 37 w 95"/>
                <a:gd name="T33" fmla="*/ 232 h 248"/>
                <a:gd name="T34" fmla="*/ 19 w 95"/>
                <a:gd name="T35" fmla="*/ 241 h 248"/>
                <a:gd name="T36" fmla="*/ 0 w 95"/>
                <a:gd name="T37" fmla="*/ 248 h 248"/>
                <a:gd name="T38" fmla="*/ 0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0" y="0"/>
                  </a:moveTo>
                  <a:lnTo>
                    <a:pt x="0" y="0"/>
                  </a:lnTo>
                  <a:lnTo>
                    <a:pt x="19" y="7"/>
                  </a:lnTo>
                  <a:lnTo>
                    <a:pt x="37" y="18"/>
                  </a:lnTo>
                  <a:lnTo>
                    <a:pt x="53" y="31"/>
                  </a:lnTo>
                  <a:lnTo>
                    <a:pt x="68" y="47"/>
                  </a:lnTo>
                  <a:lnTo>
                    <a:pt x="79" y="63"/>
                  </a:lnTo>
                  <a:lnTo>
                    <a:pt x="88" y="83"/>
                  </a:lnTo>
                  <a:lnTo>
                    <a:pt x="93" y="103"/>
                  </a:lnTo>
                  <a:lnTo>
                    <a:pt x="95" y="124"/>
                  </a:lnTo>
                  <a:lnTo>
                    <a:pt x="95" y="124"/>
                  </a:lnTo>
                  <a:lnTo>
                    <a:pt x="93" y="146"/>
                  </a:lnTo>
                  <a:lnTo>
                    <a:pt x="88" y="167"/>
                  </a:lnTo>
                  <a:lnTo>
                    <a:pt x="79" y="185"/>
                  </a:lnTo>
                  <a:lnTo>
                    <a:pt x="68" y="203"/>
                  </a:lnTo>
                  <a:lnTo>
                    <a:pt x="53" y="218"/>
                  </a:lnTo>
                  <a:lnTo>
                    <a:pt x="37" y="232"/>
                  </a:lnTo>
                  <a:lnTo>
                    <a:pt x="19" y="241"/>
                  </a:lnTo>
                  <a:lnTo>
                    <a:pt x="0" y="248"/>
                  </a:lnTo>
                  <a:lnTo>
                    <a:pt x="0"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259" name="Picture 12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7012" y="1892300"/>
            <a:ext cx="5730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7" name="Group 5066"/>
          <p:cNvGrpSpPr/>
          <p:nvPr/>
        </p:nvGrpSpPr>
        <p:grpSpPr>
          <a:xfrm>
            <a:off x="10120312" y="3117850"/>
            <a:ext cx="684213" cy="477838"/>
            <a:chOff x="10120312" y="2090738"/>
            <a:chExt cx="684213" cy="477838"/>
          </a:xfrm>
        </p:grpSpPr>
        <p:sp>
          <p:nvSpPr>
            <p:cNvPr id="3591" name="Rectangle 1212"/>
            <p:cNvSpPr>
              <a:spLocks noChangeArrowheads="1"/>
            </p:cNvSpPr>
            <p:nvPr/>
          </p:nvSpPr>
          <p:spPr bwMode="auto">
            <a:xfrm>
              <a:off x="10120312" y="2090738"/>
              <a:ext cx="684213" cy="477838"/>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2" name="Freeform 1213"/>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3" name="Freeform 1214"/>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4" name="Freeform 1215"/>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5" name="Freeform 1216"/>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6" name="Freeform 1217"/>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7" name="Freeform 1218"/>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8" name="Freeform 1219"/>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9" name="Freeform 1220"/>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0" name="Freeform 1221"/>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1" name="Freeform 1222"/>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2" name="Freeform 1223"/>
            <p:cNvSpPr>
              <a:spLocks/>
            </p:cNvSpPr>
            <p:nvPr/>
          </p:nvSpPr>
          <p:spPr bwMode="auto">
            <a:xfrm>
              <a:off x="10574337" y="2373313"/>
              <a:ext cx="114300" cy="114300"/>
            </a:xfrm>
            <a:custGeom>
              <a:avLst/>
              <a:gdLst>
                <a:gd name="T0" fmla="*/ 0 w 144"/>
                <a:gd name="T1" fmla="*/ 72 h 144"/>
                <a:gd name="T2" fmla="*/ 0 w 144"/>
                <a:gd name="T3" fmla="*/ 72 h 144"/>
                <a:gd name="T4" fmla="*/ 0 w 144"/>
                <a:gd name="T5" fmla="*/ 58 h 144"/>
                <a:gd name="T6" fmla="*/ 5 w 144"/>
                <a:gd name="T7" fmla="*/ 43 h 144"/>
                <a:gd name="T8" fmla="*/ 12 w 144"/>
                <a:gd name="T9" fmla="*/ 31 h 144"/>
                <a:gd name="T10" fmla="*/ 20 w 144"/>
                <a:gd name="T11" fmla="*/ 20 h 144"/>
                <a:gd name="T12" fmla="*/ 30 w 144"/>
                <a:gd name="T13" fmla="*/ 11 h 144"/>
                <a:gd name="T14" fmla="*/ 43 w 144"/>
                <a:gd name="T15" fmla="*/ 6 h 144"/>
                <a:gd name="T16" fmla="*/ 57 w 144"/>
                <a:gd name="T17" fmla="*/ 0 h 144"/>
                <a:gd name="T18" fmla="*/ 72 w 144"/>
                <a:gd name="T19" fmla="*/ 0 h 144"/>
                <a:gd name="T20" fmla="*/ 72 w 144"/>
                <a:gd name="T21" fmla="*/ 0 h 144"/>
                <a:gd name="T22" fmla="*/ 86 w 144"/>
                <a:gd name="T23" fmla="*/ 0 h 144"/>
                <a:gd name="T24" fmla="*/ 100 w 144"/>
                <a:gd name="T25" fmla="*/ 6 h 144"/>
                <a:gd name="T26" fmla="*/ 113 w 144"/>
                <a:gd name="T27" fmla="*/ 11 h 144"/>
                <a:gd name="T28" fmla="*/ 122 w 144"/>
                <a:gd name="T29" fmla="*/ 20 h 144"/>
                <a:gd name="T30" fmla="*/ 131 w 144"/>
                <a:gd name="T31" fmla="*/ 31 h 144"/>
                <a:gd name="T32" fmla="*/ 138 w 144"/>
                <a:gd name="T33" fmla="*/ 43 h 144"/>
                <a:gd name="T34" fmla="*/ 142 w 144"/>
                <a:gd name="T35" fmla="*/ 58 h 144"/>
                <a:gd name="T36" fmla="*/ 144 w 144"/>
                <a:gd name="T37" fmla="*/ 72 h 144"/>
                <a:gd name="T38" fmla="*/ 144 w 144"/>
                <a:gd name="T39" fmla="*/ 72 h 144"/>
                <a:gd name="T40" fmla="*/ 142 w 144"/>
                <a:gd name="T41" fmla="*/ 87 h 144"/>
                <a:gd name="T42" fmla="*/ 138 w 144"/>
                <a:gd name="T43" fmla="*/ 99 h 144"/>
                <a:gd name="T44" fmla="*/ 131 w 144"/>
                <a:gd name="T45" fmla="*/ 112 h 144"/>
                <a:gd name="T46" fmla="*/ 122 w 144"/>
                <a:gd name="T47" fmla="*/ 123 h 144"/>
                <a:gd name="T48" fmla="*/ 113 w 144"/>
                <a:gd name="T49" fmla="*/ 132 h 144"/>
                <a:gd name="T50" fmla="*/ 100 w 144"/>
                <a:gd name="T51" fmla="*/ 139 h 144"/>
                <a:gd name="T52" fmla="*/ 86 w 144"/>
                <a:gd name="T53" fmla="*/ 142 h 144"/>
                <a:gd name="T54" fmla="*/ 72 w 144"/>
                <a:gd name="T55" fmla="*/ 144 h 144"/>
                <a:gd name="T56" fmla="*/ 72 w 144"/>
                <a:gd name="T57" fmla="*/ 144 h 144"/>
                <a:gd name="T58" fmla="*/ 57 w 144"/>
                <a:gd name="T59" fmla="*/ 142 h 144"/>
                <a:gd name="T60" fmla="*/ 43 w 144"/>
                <a:gd name="T61" fmla="*/ 139 h 144"/>
                <a:gd name="T62" fmla="*/ 30 w 144"/>
                <a:gd name="T63" fmla="*/ 132 h 144"/>
                <a:gd name="T64" fmla="*/ 20 w 144"/>
                <a:gd name="T65" fmla="*/ 123 h 144"/>
                <a:gd name="T66" fmla="*/ 12 w 144"/>
                <a:gd name="T67" fmla="*/ 112 h 144"/>
                <a:gd name="T68" fmla="*/ 5 w 144"/>
                <a:gd name="T69" fmla="*/ 99 h 144"/>
                <a:gd name="T70" fmla="*/ 0 w 144"/>
                <a:gd name="T71" fmla="*/ 87 h 144"/>
                <a:gd name="T72" fmla="*/ 0 w 144"/>
                <a:gd name="T73" fmla="*/ 72 h 144"/>
                <a:gd name="T74" fmla="*/ 0 w 144"/>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4">
                  <a:moveTo>
                    <a:pt x="0" y="72"/>
                  </a:moveTo>
                  <a:lnTo>
                    <a:pt x="0" y="72"/>
                  </a:lnTo>
                  <a:lnTo>
                    <a:pt x="0" y="58"/>
                  </a:lnTo>
                  <a:lnTo>
                    <a:pt x="5" y="43"/>
                  </a:lnTo>
                  <a:lnTo>
                    <a:pt x="12" y="31"/>
                  </a:lnTo>
                  <a:lnTo>
                    <a:pt x="20" y="20"/>
                  </a:lnTo>
                  <a:lnTo>
                    <a:pt x="30" y="11"/>
                  </a:lnTo>
                  <a:lnTo>
                    <a:pt x="43" y="6"/>
                  </a:lnTo>
                  <a:lnTo>
                    <a:pt x="57" y="0"/>
                  </a:lnTo>
                  <a:lnTo>
                    <a:pt x="72" y="0"/>
                  </a:lnTo>
                  <a:lnTo>
                    <a:pt x="72" y="0"/>
                  </a:lnTo>
                  <a:lnTo>
                    <a:pt x="86" y="0"/>
                  </a:lnTo>
                  <a:lnTo>
                    <a:pt x="100" y="6"/>
                  </a:lnTo>
                  <a:lnTo>
                    <a:pt x="113" y="11"/>
                  </a:lnTo>
                  <a:lnTo>
                    <a:pt x="122" y="20"/>
                  </a:lnTo>
                  <a:lnTo>
                    <a:pt x="131" y="31"/>
                  </a:lnTo>
                  <a:lnTo>
                    <a:pt x="138" y="43"/>
                  </a:lnTo>
                  <a:lnTo>
                    <a:pt x="142" y="58"/>
                  </a:lnTo>
                  <a:lnTo>
                    <a:pt x="144" y="72"/>
                  </a:lnTo>
                  <a:lnTo>
                    <a:pt x="144" y="72"/>
                  </a:lnTo>
                  <a:lnTo>
                    <a:pt x="142" y="87"/>
                  </a:lnTo>
                  <a:lnTo>
                    <a:pt x="138" y="99"/>
                  </a:lnTo>
                  <a:lnTo>
                    <a:pt x="131" y="112"/>
                  </a:lnTo>
                  <a:lnTo>
                    <a:pt x="122" y="123"/>
                  </a:lnTo>
                  <a:lnTo>
                    <a:pt x="113" y="132"/>
                  </a:lnTo>
                  <a:lnTo>
                    <a:pt x="100" y="139"/>
                  </a:lnTo>
                  <a:lnTo>
                    <a:pt x="86" y="142"/>
                  </a:lnTo>
                  <a:lnTo>
                    <a:pt x="72" y="144"/>
                  </a:lnTo>
                  <a:lnTo>
                    <a:pt x="72" y="144"/>
                  </a:lnTo>
                  <a:lnTo>
                    <a:pt x="57" y="142"/>
                  </a:lnTo>
                  <a:lnTo>
                    <a:pt x="43" y="139"/>
                  </a:lnTo>
                  <a:lnTo>
                    <a:pt x="30" y="132"/>
                  </a:lnTo>
                  <a:lnTo>
                    <a:pt x="20" y="123"/>
                  </a:lnTo>
                  <a:lnTo>
                    <a:pt x="12" y="112"/>
                  </a:lnTo>
                  <a:lnTo>
                    <a:pt x="5" y="99"/>
                  </a:lnTo>
                  <a:lnTo>
                    <a:pt x="0" y="87"/>
                  </a:lnTo>
                  <a:lnTo>
                    <a:pt x="0" y="72"/>
                  </a:lnTo>
                  <a:lnTo>
                    <a:pt x="0" y="72"/>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3" name="Freeform 1224"/>
            <p:cNvSpPr>
              <a:spLocks noEditPoints="1"/>
            </p:cNvSpPr>
            <p:nvPr/>
          </p:nvSpPr>
          <p:spPr bwMode="auto">
            <a:xfrm>
              <a:off x="10526712" y="2325688"/>
              <a:ext cx="207963" cy="207963"/>
            </a:xfrm>
            <a:custGeom>
              <a:avLst/>
              <a:gdLst>
                <a:gd name="T0" fmla="*/ 240 w 263"/>
                <a:gd name="T1" fmla="*/ 147 h 261"/>
                <a:gd name="T2" fmla="*/ 263 w 263"/>
                <a:gd name="T3" fmla="*/ 131 h 261"/>
                <a:gd name="T4" fmla="*/ 240 w 263"/>
                <a:gd name="T5" fmla="*/ 113 h 261"/>
                <a:gd name="T6" fmla="*/ 256 w 263"/>
                <a:gd name="T7" fmla="*/ 90 h 261"/>
                <a:gd name="T8" fmla="*/ 231 w 263"/>
                <a:gd name="T9" fmla="*/ 79 h 261"/>
                <a:gd name="T10" fmla="*/ 238 w 263"/>
                <a:gd name="T11" fmla="*/ 54 h 261"/>
                <a:gd name="T12" fmla="*/ 209 w 263"/>
                <a:gd name="T13" fmla="*/ 52 h 261"/>
                <a:gd name="T14" fmla="*/ 207 w 263"/>
                <a:gd name="T15" fmla="*/ 25 h 261"/>
                <a:gd name="T16" fmla="*/ 182 w 263"/>
                <a:gd name="T17" fmla="*/ 32 h 261"/>
                <a:gd name="T18" fmla="*/ 171 w 263"/>
                <a:gd name="T19" fmla="*/ 7 h 261"/>
                <a:gd name="T20" fmla="*/ 148 w 263"/>
                <a:gd name="T21" fmla="*/ 20 h 261"/>
                <a:gd name="T22" fmla="*/ 132 w 263"/>
                <a:gd name="T23" fmla="*/ 0 h 261"/>
                <a:gd name="T24" fmla="*/ 114 w 263"/>
                <a:gd name="T25" fmla="*/ 20 h 261"/>
                <a:gd name="T26" fmla="*/ 92 w 263"/>
                <a:gd name="T27" fmla="*/ 7 h 261"/>
                <a:gd name="T28" fmla="*/ 80 w 263"/>
                <a:gd name="T29" fmla="*/ 32 h 261"/>
                <a:gd name="T30" fmla="*/ 56 w 263"/>
                <a:gd name="T31" fmla="*/ 25 h 261"/>
                <a:gd name="T32" fmla="*/ 53 w 263"/>
                <a:gd name="T33" fmla="*/ 52 h 261"/>
                <a:gd name="T34" fmla="*/ 26 w 263"/>
                <a:gd name="T35" fmla="*/ 54 h 261"/>
                <a:gd name="T36" fmla="*/ 33 w 263"/>
                <a:gd name="T37" fmla="*/ 79 h 261"/>
                <a:gd name="T38" fmla="*/ 8 w 263"/>
                <a:gd name="T39" fmla="*/ 90 h 261"/>
                <a:gd name="T40" fmla="*/ 22 w 263"/>
                <a:gd name="T41" fmla="*/ 113 h 261"/>
                <a:gd name="T42" fmla="*/ 0 w 263"/>
                <a:gd name="T43" fmla="*/ 131 h 261"/>
                <a:gd name="T44" fmla="*/ 22 w 263"/>
                <a:gd name="T45" fmla="*/ 147 h 261"/>
                <a:gd name="T46" fmla="*/ 8 w 263"/>
                <a:gd name="T47" fmla="*/ 171 h 261"/>
                <a:gd name="T48" fmla="*/ 33 w 263"/>
                <a:gd name="T49" fmla="*/ 180 h 261"/>
                <a:gd name="T50" fmla="*/ 26 w 263"/>
                <a:gd name="T51" fmla="*/ 207 h 261"/>
                <a:gd name="T52" fmla="*/ 53 w 263"/>
                <a:gd name="T53" fmla="*/ 209 h 261"/>
                <a:gd name="T54" fmla="*/ 56 w 263"/>
                <a:gd name="T55" fmla="*/ 236 h 261"/>
                <a:gd name="T56" fmla="*/ 80 w 263"/>
                <a:gd name="T57" fmla="*/ 228 h 261"/>
                <a:gd name="T58" fmla="*/ 92 w 263"/>
                <a:gd name="T59" fmla="*/ 255 h 261"/>
                <a:gd name="T60" fmla="*/ 114 w 263"/>
                <a:gd name="T61" fmla="*/ 239 h 261"/>
                <a:gd name="T62" fmla="*/ 132 w 263"/>
                <a:gd name="T63" fmla="*/ 261 h 261"/>
                <a:gd name="T64" fmla="*/ 148 w 263"/>
                <a:gd name="T65" fmla="*/ 239 h 261"/>
                <a:gd name="T66" fmla="*/ 171 w 263"/>
                <a:gd name="T67" fmla="*/ 255 h 261"/>
                <a:gd name="T68" fmla="*/ 182 w 263"/>
                <a:gd name="T69" fmla="*/ 228 h 261"/>
                <a:gd name="T70" fmla="*/ 207 w 263"/>
                <a:gd name="T71" fmla="*/ 236 h 261"/>
                <a:gd name="T72" fmla="*/ 209 w 263"/>
                <a:gd name="T73" fmla="*/ 209 h 261"/>
                <a:gd name="T74" fmla="*/ 238 w 263"/>
                <a:gd name="T75" fmla="*/ 207 h 261"/>
                <a:gd name="T76" fmla="*/ 231 w 263"/>
                <a:gd name="T77" fmla="*/ 180 h 261"/>
                <a:gd name="T78" fmla="*/ 240 w 263"/>
                <a:gd name="T79" fmla="*/ 147 h 261"/>
                <a:gd name="T80" fmla="*/ 133 w 263"/>
                <a:gd name="T81" fmla="*/ 228 h 261"/>
                <a:gd name="T82" fmla="*/ 96 w 263"/>
                <a:gd name="T83" fmla="*/ 221 h 261"/>
                <a:gd name="T84" fmla="*/ 65 w 263"/>
                <a:gd name="T85" fmla="*/ 200 h 261"/>
                <a:gd name="T86" fmla="*/ 44 w 263"/>
                <a:gd name="T87" fmla="*/ 169 h 261"/>
                <a:gd name="T88" fmla="*/ 36 w 263"/>
                <a:gd name="T89" fmla="*/ 133 h 261"/>
                <a:gd name="T90" fmla="*/ 38 w 263"/>
                <a:gd name="T91" fmla="*/ 113 h 261"/>
                <a:gd name="T92" fmla="*/ 53 w 263"/>
                <a:gd name="T93" fmla="*/ 79 h 261"/>
                <a:gd name="T94" fmla="*/ 80 w 263"/>
                <a:gd name="T95" fmla="*/ 52 h 261"/>
                <a:gd name="T96" fmla="*/ 114 w 263"/>
                <a:gd name="T97" fmla="*/ 38 h 261"/>
                <a:gd name="T98" fmla="*/ 133 w 263"/>
                <a:gd name="T99" fmla="*/ 36 h 261"/>
                <a:gd name="T100" fmla="*/ 171 w 263"/>
                <a:gd name="T101" fmla="*/ 43 h 261"/>
                <a:gd name="T102" fmla="*/ 202 w 263"/>
                <a:gd name="T103" fmla="*/ 65 h 261"/>
                <a:gd name="T104" fmla="*/ 222 w 263"/>
                <a:gd name="T105" fmla="*/ 95 h 261"/>
                <a:gd name="T106" fmla="*/ 229 w 263"/>
                <a:gd name="T107" fmla="*/ 133 h 261"/>
                <a:gd name="T108" fmla="*/ 227 w 263"/>
                <a:gd name="T109" fmla="*/ 151 h 261"/>
                <a:gd name="T110" fmla="*/ 213 w 263"/>
                <a:gd name="T111" fmla="*/ 185 h 261"/>
                <a:gd name="T112" fmla="*/ 187 w 263"/>
                <a:gd name="T113" fmla="*/ 212 h 261"/>
                <a:gd name="T114" fmla="*/ 153 w 263"/>
                <a:gd name="T115" fmla="*/ 227 h 261"/>
                <a:gd name="T116" fmla="*/ 133 w 263"/>
                <a:gd name="T117" fmla="*/ 22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3" h="261">
                  <a:moveTo>
                    <a:pt x="240" y="147"/>
                  </a:moveTo>
                  <a:lnTo>
                    <a:pt x="240" y="147"/>
                  </a:lnTo>
                  <a:lnTo>
                    <a:pt x="263" y="131"/>
                  </a:lnTo>
                  <a:lnTo>
                    <a:pt x="263" y="131"/>
                  </a:lnTo>
                  <a:lnTo>
                    <a:pt x="240" y="113"/>
                  </a:lnTo>
                  <a:lnTo>
                    <a:pt x="240" y="113"/>
                  </a:lnTo>
                  <a:lnTo>
                    <a:pt x="256" y="90"/>
                  </a:lnTo>
                  <a:lnTo>
                    <a:pt x="256" y="90"/>
                  </a:lnTo>
                  <a:lnTo>
                    <a:pt x="231" y="79"/>
                  </a:lnTo>
                  <a:lnTo>
                    <a:pt x="231" y="79"/>
                  </a:lnTo>
                  <a:lnTo>
                    <a:pt x="238" y="54"/>
                  </a:lnTo>
                  <a:lnTo>
                    <a:pt x="238" y="54"/>
                  </a:lnTo>
                  <a:lnTo>
                    <a:pt x="209" y="52"/>
                  </a:lnTo>
                  <a:lnTo>
                    <a:pt x="209" y="52"/>
                  </a:lnTo>
                  <a:lnTo>
                    <a:pt x="207" y="25"/>
                  </a:lnTo>
                  <a:lnTo>
                    <a:pt x="207" y="25"/>
                  </a:lnTo>
                  <a:lnTo>
                    <a:pt x="182" y="32"/>
                  </a:lnTo>
                  <a:lnTo>
                    <a:pt x="182" y="32"/>
                  </a:lnTo>
                  <a:lnTo>
                    <a:pt x="171" y="7"/>
                  </a:lnTo>
                  <a:lnTo>
                    <a:pt x="171" y="7"/>
                  </a:lnTo>
                  <a:lnTo>
                    <a:pt x="148" y="20"/>
                  </a:lnTo>
                  <a:lnTo>
                    <a:pt x="148" y="20"/>
                  </a:lnTo>
                  <a:lnTo>
                    <a:pt x="132" y="0"/>
                  </a:lnTo>
                  <a:lnTo>
                    <a:pt x="132" y="0"/>
                  </a:lnTo>
                  <a:lnTo>
                    <a:pt x="114" y="20"/>
                  </a:lnTo>
                  <a:lnTo>
                    <a:pt x="114" y="20"/>
                  </a:lnTo>
                  <a:lnTo>
                    <a:pt x="92" y="7"/>
                  </a:lnTo>
                  <a:lnTo>
                    <a:pt x="92" y="7"/>
                  </a:lnTo>
                  <a:lnTo>
                    <a:pt x="80" y="32"/>
                  </a:lnTo>
                  <a:lnTo>
                    <a:pt x="80" y="32"/>
                  </a:lnTo>
                  <a:lnTo>
                    <a:pt x="56" y="25"/>
                  </a:lnTo>
                  <a:lnTo>
                    <a:pt x="56" y="25"/>
                  </a:lnTo>
                  <a:lnTo>
                    <a:pt x="53" y="52"/>
                  </a:lnTo>
                  <a:lnTo>
                    <a:pt x="53" y="52"/>
                  </a:lnTo>
                  <a:lnTo>
                    <a:pt x="26" y="54"/>
                  </a:lnTo>
                  <a:lnTo>
                    <a:pt x="26" y="54"/>
                  </a:lnTo>
                  <a:lnTo>
                    <a:pt x="33" y="79"/>
                  </a:lnTo>
                  <a:lnTo>
                    <a:pt x="33" y="79"/>
                  </a:lnTo>
                  <a:lnTo>
                    <a:pt x="8" y="90"/>
                  </a:lnTo>
                  <a:lnTo>
                    <a:pt x="8" y="90"/>
                  </a:lnTo>
                  <a:lnTo>
                    <a:pt x="22" y="113"/>
                  </a:lnTo>
                  <a:lnTo>
                    <a:pt x="22" y="113"/>
                  </a:lnTo>
                  <a:lnTo>
                    <a:pt x="0" y="131"/>
                  </a:lnTo>
                  <a:lnTo>
                    <a:pt x="0" y="131"/>
                  </a:lnTo>
                  <a:lnTo>
                    <a:pt x="22" y="147"/>
                  </a:lnTo>
                  <a:lnTo>
                    <a:pt x="22" y="147"/>
                  </a:lnTo>
                  <a:lnTo>
                    <a:pt x="8" y="171"/>
                  </a:lnTo>
                  <a:lnTo>
                    <a:pt x="8" y="171"/>
                  </a:lnTo>
                  <a:lnTo>
                    <a:pt x="33" y="180"/>
                  </a:lnTo>
                  <a:lnTo>
                    <a:pt x="33" y="180"/>
                  </a:lnTo>
                  <a:lnTo>
                    <a:pt x="26" y="207"/>
                  </a:lnTo>
                  <a:lnTo>
                    <a:pt x="26" y="207"/>
                  </a:lnTo>
                  <a:lnTo>
                    <a:pt x="53" y="209"/>
                  </a:lnTo>
                  <a:lnTo>
                    <a:pt x="53" y="209"/>
                  </a:lnTo>
                  <a:lnTo>
                    <a:pt x="56" y="236"/>
                  </a:lnTo>
                  <a:lnTo>
                    <a:pt x="56" y="236"/>
                  </a:lnTo>
                  <a:lnTo>
                    <a:pt x="80" y="228"/>
                  </a:lnTo>
                  <a:lnTo>
                    <a:pt x="80" y="228"/>
                  </a:lnTo>
                  <a:lnTo>
                    <a:pt x="92" y="255"/>
                  </a:lnTo>
                  <a:lnTo>
                    <a:pt x="92" y="255"/>
                  </a:lnTo>
                  <a:lnTo>
                    <a:pt x="114" y="239"/>
                  </a:lnTo>
                  <a:lnTo>
                    <a:pt x="114" y="239"/>
                  </a:lnTo>
                  <a:lnTo>
                    <a:pt x="132" y="261"/>
                  </a:lnTo>
                  <a:lnTo>
                    <a:pt x="132" y="261"/>
                  </a:lnTo>
                  <a:lnTo>
                    <a:pt x="148" y="239"/>
                  </a:lnTo>
                  <a:lnTo>
                    <a:pt x="148" y="239"/>
                  </a:lnTo>
                  <a:lnTo>
                    <a:pt x="171" y="255"/>
                  </a:lnTo>
                  <a:lnTo>
                    <a:pt x="171" y="255"/>
                  </a:lnTo>
                  <a:lnTo>
                    <a:pt x="182" y="228"/>
                  </a:lnTo>
                  <a:lnTo>
                    <a:pt x="182" y="228"/>
                  </a:lnTo>
                  <a:lnTo>
                    <a:pt x="207" y="236"/>
                  </a:lnTo>
                  <a:lnTo>
                    <a:pt x="207" y="236"/>
                  </a:lnTo>
                  <a:lnTo>
                    <a:pt x="209" y="209"/>
                  </a:lnTo>
                  <a:lnTo>
                    <a:pt x="209" y="209"/>
                  </a:lnTo>
                  <a:lnTo>
                    <a:pt x="238" y="207"/>
                  </a:lnTo>
                  <a:lnTo>
                    <a:pt x="238" y="207"/>
                  </a:lnTo>
                  <a:lnTo>
                    <a:pt x="231" y="180"/>
                  </a:lnTo>
                  <a:lnTo>
                    <a:pt x="231" y="180"/>
                  </a:lnTo>
                  <a:lnTo>
                    <a:pt x="256" y="171"/>
                  </a:lnTo>
                  <a:lnTo>
                    <a:pt x="240" y="147"/>
                  </a:lnTo>
                  <a:close/>
                  <a:moveTo>
                    <a:pt x="133" y="228"/>
                  </a:moveTo>
                  <a:lnTo>
                    <a:pt x="133" y="228"/>
                  </a:lnTo>
                  <a:lnTo>
                    <a:pt x="114" y="227"/>
                  </a:lnTo>
                  <a:lnTo>
                    <a:pt x="96" y="221"/>
                  </a:lnTo>
                  <a:lnTo>
                    <a:pt x="80" y="212"/>
                  </a:lnTo>
                  <a:lnTo>
                    <a:pt x="65" y="200"/>
                  </a:lnTo>
                  <a:lnTo>
                    <a:pt x="53" y="185"/>
                  </a:lnTo>
                  <a:lnTo>
                    <a:pt x="44" y="169"/>
                  </a:lnTo>
                  <a:lnTo>
                    <a:pt x="38" y="151"/>
                  </a:lnTo>
                  <a:lnTo>
                    <a:pt x="36" y="133"/>
                  </a:lnTo>
                  <a:lnTo>
                    <a:pt x="36" y="133"/>
                  </a:lnTo>
                  <a:lnTo>
                    <a:pt x="38" y="113"/>
                  </a:lnTo>
                  <a:lnTo>
                    <a:pt x="44" y="95"/>
                  </a:lnTo>
                  <a:lnTo>
                    <a:pt x="53" y="79"/>
                  </a:lnTo>
                  <a:lnTo>
                    <a:pt x="65" y="65"/>
                  </a:lnTo>
                  <a:lnTo>
                    <a:pt x="80" y="52"/>
                  </a:lnTo>
                  <a:lnTo>
                    <a:pt x="96" y="43"/>
                  </a:lnTo>
                  <a:lnTo>
                    <a:pt x="114" y="38"/>
                  </a:lnTo>
                  <a:lnTo>
                    <a:pt x="133" y="36"/>
                  </a:lnTo>
                  <a:lnTo>
                    <a:pt x="133" y="36"/>
                  </a:lnTo>
                  <a:lnTo>
                    <a:pt x="153" y="38"/>
                  </a:lnTo>
                  <a:lnTo>
                    <a:pt x="171" y="43"/>
                  </a:lnTo>
                  <a:lnTo>
                    <a:pt x="187" y="52"/>
                  </a:lnTo>
                  <a:lnTo>
                    <a:pt x="202" y="65"/>
                  </a:lnTo>
                  <a:lnTo>
                    <a:pt x="213" y="79"/>
                  </a:lnTo>
                  <a:lnTo>
                    <a:pt x="222" y="95"/>
                  </a:lnTo>
                  <a:lnTo>
                    <a:pt x="227" y="113"/>
                  </a:lnTo>
                  <a:lnTo>
                    <a:pt x="229" y="133"/>
                  </a:lnTo>
                  <a:lnTo>
                    <a:pt x="229" y="133"/>
                  </a:lnTo>
                  <a:lnTo>
                    <a:pt x="227" y="151"/>
                  </a:lnTo>
                  <a:lnTo>
                    <a:pt x="222" y="169"/>
                  </a:lnTo>
                  <a:lnTo>
                    <a:pt x="213" y="185"/>
                  </a:lnTo>
                  <a:lnTo>
                    <a:pt x="202" y="200"/>
                  </a:lnTo>
                  <a:lnTo>
                    <a:pt x="187" y="212"/>
                  </a:lnTo>
                  <a:lnTo>
                    <a:pt x="171" y="221"/>
                  </a:lnTo>
                  <a:lnTo>
                    <a:pt x="153" y="227"/>
                  </a:lnTo>
                  <a:lnTo>
                    <a:pt x="133" y="228"/>
                  </a:lnTo>
                  <a:lnTo>
                    <a:pt x="133" y="228"/>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5" name="Group 5074"/>
          <p:cNvGrpSpPr/>
          <p:nvPr/>
        </p:nvGrpSpPr>
        <p:grpSpPr>
          <a:xfrm>
            <a:off x="582612" y="3076575"/>
            <a:ext cx="306388" cy="563563"/>
            <a:chOff x="582612" y="2049463"/>
            <a:chExt cx="306388" cy="563563"/>
          </a:xfrm>
        </p:grpSpPr>
        <p:sp>
          <p:nvSpPr>
            <p:cNvPr id="3604" name="Freeform 1225"/>
            <p:cNvSpPr>
              <a:spLocks/>
            </p:cNvSpPr>
            <p:nvPr/>
          </p:nvSpPr>
          <p:spPr bwMode="auto">
            <a:xfrm>
              <a:off x="692150" y="2466975"/>
              <a:ext cx="173038" cy="146050"/>
            </a:xfrm>
            <a:custGeom>
              <a:avLst/>
              <a:gdLst>
                <a:gd name="T0" fmla="*/ 99 w 217"/>
                <a:gd name="T1" fmla="*/ 31 h 183"/>
                <a:gd name="T2" fmla="*/ 99 w 217"/>
                <a:gd name="T3" fmla="*/ 0 h 183"/>
                <a:gd name="T4" fmla="*/ 75 w 217"/>
                <a:gd name="T5" fmla="*/ 0 h 183"/>
                <a:gd name="T6" fmla="*/ 75 w 217"/>
                <a:gd name="T7" fmla="*/ 31 h 183"/>
                <a:gd name="T8" fmla="*/ 66 w 217"/>
                <a:gd name="T9" fmla="*/ 31 h 183"/>
                <a:gd name="T10" fmla="*/ 66 w 217"/>
                <a:gd name="T11" fmla="*/ 0 h 183"/>
                <a:gd name="T12" fmla="*/ 43 w 217"/>
                <a:gd name="T13" fmla="*/ 0 h 183"/>
                <a:gd name="T14" fmla="*/ 43 w 217"/>
                <a:gd name="T15" fmla="*/ 31 h 183"/>
                <a:gd name="T16" fmla="*/ 0 w 217"/>
                <a:gd name="T17" fmla="*/ 31 h 183"/>
                <a:gd name="T18" fmla="*/ 0 w 217"/>
                <a:gd name="T19" fmla="*/ 38 h 183"/>
                <a:gd name="T20" fmla="*/ 10 w 217"/>
                <a:gd name="T21" fmla="*/ 38 h 183"/>
                <a:gd name="T22" fmla="*/ 10 w 217"/>
                <a:gd name="T23" fmla="*/ 183 h 183"/>
                <a:gd name="T24" fmla="*/ 208 w 217"/>
                <a:gd name="T25" fmla="*/ 183 h 183"/>
                <a:gd name="T26" fmla="*/ 208 w 217"/>
                <a:gd name="T27" fmla="*/ 38 h 183"/>
                <a:gd name="T28" fmla="*/ 217 w 217"/>
                <a:gd name="T29" fmla="*/ 38 h 183"/>
                <a:gd name="T30" fmla="*/ 217 w 217"/>
                <a:gd name="T31" fmla="*/ 31 h 183"/>
                <a:gd name="T32" fmla="*/ 99 w 217"/>
                <a:gd name="T33" fmla="*/ 3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183">
                  <a:moveTo>
                    <a:pt x="99" y="31"/>
                  </a:moveTo>
                  <a:lnTo>
                    <a:pt x="99" y="0"/>
                  </a:lnTo>
                  <a:lnTo>
                    <a:pt x="75" y="0"/>
                  </a:lnTo>
                  <a:lnTo>
                    <a:pt x="75" y="31"/>
                  </a:lnTo>
                  <a:lnTo>
                    <a:pt x="66" y="31"/>
                  </a:lnTo>
                  <a:lnTo>
                    <a:pt x="66" y="0"/>
                  </a:lnTo>
                  <a:lnTo>
                    <a:pt x="43" y="0"/>
                  </a:lnTo>
                  <a:lnTo>
                    <a:pt x="43" y="31"/>
                  </a:lnTo>
                  <a:lnTo>
                    <a:pt x="0" y="31"/>
                  </a:lnTo>
                  <a:lnTo>
                    <a:pt x="0" y="38"/>
                  </a:lnTo>
                  <a:lnTo>
                    <a:pt x="10" y="38"/>
                  </a:lnTo>
                  <a:lnTo>
                    <a:pt x="10" y="183"/>
                  </a:lnTo>
                  <a:lnTo>
                    <a:pt x="208" y="183"/>
                  </a:lnTo>
                  <a:lnTo>
                    <a:pt x="208" y="38"/>
                  </a:lnTo>
                  <a:lnTo>
                    <a:pt x="217" y="38"/>
                  </a:lnTo>
                  <a:lnTo>
                    <a:pt x="217" y="31"/>
                  </a:lnTo>
                  <a:lnTo>
                    <a:pt x="99" y="3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5" name="Freeform 1226"/>
            <p:cNvSpPr>
              <a:spLocks/>
            </p:cNvSpPr>
            <p:nvPr/>
          </p:nvSpPr>
          <p:spPr bwMode="auto">
            <a:xfrm>
              <a:off x="692150" y="2466975"/>
              <a:ext cx="174625" cy="146050"/>
            </a:xfrm>
            <a:custGeom>
              <a:avLst/>
              <a:gdLst>
                <a:gd name="T0" fmla="*/ 99 w 219"/>
                <a:gd name="T1" fmla="*/ 31 h 183"/>
                <a:gd name="T2" fmla="*/ 99 w 219"/>
                <a:gd name="T3" fmla="*/ 0 h 183"/>
                <a:gd name="T4" fmla="*/ 75 w 219"/>
                <a:gd name="T5" fmla="*/ 0 h 183"/>
                <a:gd name="T6" fmla="*/ 73 w 219"/>
                <a:gd name="T7" fmla="*/ 0 h 183"/>
                <a:gd name="T8" fmla="*/ 66 w 219"/>
                <a:gd name="T9" fmla="*/ 31 h 183"/>
                <a:gd name="T10" fmla="*/ 66 w 219"/>
                <a:gd name="T11" fmla="*/ 0 h 183"/>
                <a:gd name="T12" fmla="*/ 43 w 219"/>
                <a:gd name="T13" fmla="*/ 0 h 183"/>
                <a:gd name="T14" fmla="*/ 43 w 219"/>
                <a:gd name="T15" fmla="*/ 0 h 183"/>
                <a:gd name="T16" fmla="*/ 0 w 219"/>
                <a:gd name="T17" fmla="*/ 31 h 183"/>
                <a:gd name="T18" fmla="*/ 0 w 219"/>
                <a:gd name="T19" fmla="*/ 31 h 183"/>
                <a:gd name="T20" fmla="*/ 0 w 219"/>
                <a:gd name="T21" fmla="*/ 40 h 183"/>
                <a:gd name="T22" fmla="*/ 10 w 219"/>
                <a:gd name="T23" fmla="*/ 40 h 183"/>
                <a:gd name="T24" fmla="*/ 10 w 219"/>
                <a:gd name="T25" fmla="*/ 183 h 183"/>
                <a:gd name="T26" fmla="*/ 208 w 219"/>
                <a:gd name="T27" fmla="*/ 183 h 183"/>
                <a:gd name="T28" fmla="*/ 208 w 219"/>
                <a:gd name="T29" fmla="*/ 183 h 183"/>
                <a:gd name="T30" fmla="*/ 217 w 219"/>
                <a:gd name="T31" fmla="*/ 40 h 183"/>
                <a:gd name="T32" fmla="*/ 219 w 219"/>
                <a:gd name="T33" fmla="*/ 38 h 183"/>
                <a:gd name="T34" fmla="*/ 219 w 219"/>
                <a:gd name="T35" fmla="*/ 31 h 183"/>
                <a:gd name="T36" fmla="*/ 99 w 219"/>
                <a:gd name="T37" fmla="*/ 31 h 183"/>
                <a:gd name="T38" fmla="*/ 99 w 219"/>
                <a:gd name="T39" fmla="*/ 31 h 183"/>
                <a:gd name="T40" fmla="*/ 99 w 219"/>
                <a:gd name="T41" fmla="*/ 32 h 183"/>
                <a:gd name="T42" fmla="*/ 217 w 219"/>
                <a:gd name="T43" fmla="*/ 38 h 183"/>
                <a:gd name="T44" fmla="*/ 208 w 219"/>
                <a:gd name="T45" fmla="*/ 38 h 183"/>
                <a:gd name="T46" fmla="*/ 206 w 219"/>
                <a:gd name="T47" fmla="*/ 183 h 183"/>
                <a:gd name="T48" fmla="*/ 10 w 219"/>
                <a:gd name="T49" fmla="*/ 38 h 183"/>
                <a:gd name="T50" fmla="*/ 10 w 219"/>
                <a:gd name="T51" fmla="*/ 38 h 183"/>
                <a:gd name="T52" fmla="*/ 1 w 219"/>
                <a:gd name="T53" fmla="*/ 32 h 183"/>
                <a:gd name="T54" fmla="*/ 43 w 219"/>
                <a:gd name="T55" fmla="*/ 32 h 183"/>
                <a:gd name="T56" fmla="*/ 45 w 219"/>
                <a:gd name="T57" fmla="*/ 0 h 183"/>
                <a:gd name="T58" fmla="*/ 66 w 219"/>
                <a:gd name="T59" fmla="*/ 31 h 183"/>
                <a:gd name="T60" fmla="*/ 66 w 219"/>
                <a:gd name="T61" fmla="*/ 32 h 183"/>
                <a:gd name="T62" fmla="*/ 75 w 219"/>
                <a:gd name="T63" fmla="*/ 32 h 183"/>
                <a:gd name="T64" fmla="*/ 75 w 219"/>
                <a:gd name="T65" fmla="*/ 0 h 183"/>
                <a:gd name="T66" fmla="*/ 99 w 219"/>
                <a:gd name="T67" fmla="*/ 31 h 183"/>
                <a:gd name="T68" fmla="*/ 99 w 219"/>
                <a:gd name="T69" fmla="*/ 3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9" h="183">
                  <a:moveTo>
                    <a:pt x="99" y="31"/>
                  </a:moveTo>
                  <a:lnTo>
                    <a:pt x="99" y="31"/>
                  </a:lnTo>
                  <a:lnTo>
                    <a:pt x="99" y="0"/>
                  </a:lnTo>
                  <a:lnTo>
                    <a:pt x="99" y="0"/>
                  </a:lnTo>
                  <a:lnTo>
                    <a:pt x="99" y="0"/>
                  </a:lnTo>
                  <a:lnTo>
                    <a:pt x="75" y="0"/>
                  </a:lnTo>
                  <a:lnTo>
                    <a:pt x="73" y="0"/>
                  </a:lnTo>
                  <a:lnTo>
                    <a:pt x="73" y="0"/>
                  </a:lnTo>
                  <a:lnTo>
                    <a:pt x="73" y="31"/>
                  </a:lnTo>
                  <a:lnTo>
                    <a:pt x="66" y="31"/>
                  </a:lnTo>
                  <a:lnTo>
                    <a:pt x="66" y="0"/>
                  </a:lnTo>
                  <a:lnTo>
                    <a:pt x="66" y="0"/>
                  </a:lnTo>
                  <a:lnTo>
                    <a:pt x="66" y="0"/>
                  </a:lnTo>
                  <a:lnTo>
                    <a:pt x="43" y="0"/>
                  </a:lnTo>
                  <a:lnTo>
                    <a:pt x="43" y="0"/>
                  </a:lnTo>
                  <a:lnTo>
                    <a:pt x="43" y="0"/>
                  </a:lnTo>
                  <a:lnTo>
                    <a:pt x="43" y="31"/>
                  </a:lnTo>
                  <a:lnTo>
                    <a:pt x="0" y="31"/>
                  </a:lnTo>
                  <a:lnTo>
                    <a:pt x="0" y="31"/>
                  </a:lnTo>
                  <a:lnTo>
                    <a:pt x="0" y="31"/>
                  </a:lnTo>
                  <a:lnTo>
                    <a:pt x="0" y="38"/>
                  </a:lnTo>
                  <a:lnTo>
                    <a:pt x="0" y="40"/>
                  </a:lnTo>
                  <a:lnTo>
                    <a:pt x="0" y="40"/>
                  </a:lnTo>
                  <a:lnTo>
                    <a:pt x="10" y="40"/>
                  </a:lnTo>
                  <a:lnTo>
                    <a:pt x="10" y="183"/>
                  </a:lnTo>
                  <a:lnTo>
                    <a:pt x="10" y="183"/>
                  </a:lnTo>
                  <a:lnTo>
                    <a:pt x="10" y="183"/>
                  </a:lnTo>
                  <a:lnTo>
                    <a:pt x="208" y="183"/>
                  </a:lnTo>
                  <a:lnTo>
                    <a:pt x="208" y="183"/>
                  </a:lnTo>
                  <a:lnTo>
                    <a:pt x="208" y="183"/>
                  </a:lnTo>
                  <a:lnTo>
                    <a:pt x="208" y="40"/>
                  </a:lnTo>
                  <a:lnTo>
                    <a:pt x="217" y="40"/>
                  </a:lnTo>
                  <a:lnTo>
                    <a:pt x="219" y="40"/>
                  </a:lnTo>
                  <a:lnTo>
                    <a:pt x="219" y="38"/>
                  </a:lnTo>
                  <a:lnTo>
                    <a:pt x="219" y="31"/>
                  </a:lnTo>
                  <a:lnTo>
                    <a:pt x="219" y="31"/>
                  </a:lnTo>
                  <a:lnTo>
                    <a:pt x="217" y="31"/>
                  </a:lnTo>
                  <a:lnTo>
                    <a:pt x="99" y="31"/>
                  </a:lnTo>
                  <a:lnTo>
                    <a:pt x="99" y="31"/>
                  </a:lnTo>
                  <a:lnTo>
                    <a:pt x="99" y="31"/>
                  </a:lnTo>
                  <a:lnTo>
                    <a:pt x="99" y="31"/>
                  </a:lnTo>
                  <a:lnTo>
                    <a:pt x="99" y="32"/>
                  </a:lnTo>
                  <a:lnTo>
                    <a:pt x="217" y="32"/>
                  </a:lnTo>
                  <a:lnTo>
                    <a:pt x="217" y="38"/>
                  </a:lnTo>
                  <a:lnTo>
                    <a:pt x="208" y="38"/>
                  </a:lnTo>
                  <a:lnTo>
                    <a:pt x="208" y="38"/>
                  </a:lnTo>
                  <a:lnTo>
                    <a:pt x="206" y="38"/>
                  </a:lnTo>
                  <a:lnTo>
                    <a:pt x="206" y="183"/>
                  </a:lnTo>
                  <a:lnTo>
                    <a:pt x="10" y="183"/>
                  </a:lnTo>
                  <a:lnTo>
                    <a:pt x="10" y="38"/>
                  </a:lnTo>
                  <a:lnTo>
                    <a:pt x="10" y="38"/>
                  </a:lnTo>
                  <a:lnTo>
                    <a:pt x="10" y="38"/>
                  </a:lnTo>
                  <a:lnTo>
                    <a:pt x="1" y="38"/>
                  </a:lnTo>
                  <a:lnTo>
                    <a:pt x="1" y="32"/>
                  </a:lnTo>
                  <a:lnTo>
                    <a:pt x="43" y="32"/>
                  </a:lnTo>
                  <a:lnTo>
                    <a:pt x="43" y="32"/>
                  </a:lnTo>
                  <a:lnTo>
                    <a:pt x="45" y="31"/>
                  </a:lnTo>
                  <a:lnTo>
                    <a:pt x="45" y="0"/>
                  </a:lnTo>
                  <a:lnTo>
                    <a:pt x="66" y="0"/>
                  </a:lnTo>
                  <a:lnTo>
                    <a:pt x="66" y="31"/>
                  </a:lnTo>
                  <a:lnTo>
                    <a:pt x="66" y="32"/>
                  </a:lnTo>
                  <a:lnTo>
                    <a:pt x="66" y="32"/>
                  </a:lnTo>
                  <a:lnTo>
                    <a:pt x="75" y="32"/>
                  </a:lnTo>
                  <a:lnTo>
                    <a:pt x="75" y="32"/>
                  </a:lnTo>
                  <a:lnTo>
                    <a:pt x="75" y="31"/>
                  </a:lnTo>
                  <a:lnTo>
                    <a:pt x="75" y="0"/>
                  </a:lnTo>
                  <a:lnTo>
                    <a:pt x="99" y="0"/>
                  </a:lnTo>
                  <a:lnTo>
                    <a:pt x="99" y="31"/>
                  </a:lnTo>
                  <a:lnTo>
                    <a:pt x="99" y="32"/>
                  </a:lnTo>
                  <a:lnTo>
                    <a:pt x="99" y="32"/>
                  </a:lnTo>
                  <a:lnTo>
                    <a:pt x="99"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6" name="Rectangle 1227"/>
            <p:cNvSpPr>
              <a:spLocks noChangeArrowheads="1"/>
            </p:cNvSpPr>
            <p:nvPr/>
          </p:nvSpPr>
          <p:spPr bwMode="auto">
            <a:xfrm>
              <a:off x="682625" y="2346325"/>
              <a:ext cx="155575" cy="2667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7" name="Rectangle 1228"/>
            <p:cNvSpPr>
              <a:spLocks noChangeArrowheads="1"/>
            </p:cNvSpPr>
            <p:nvPr/>
          </p:nvSpPr>
          <p:spPr bwMode="auto">
            <a:xfrm>
              <a:off x="676275" y="2339975"/>
              <a:ext cx="171450" cy="63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8" name="Rectangle 1229"/>
            <p:cNvSpPr>
              <a:spLocks noChangeArrowheads="1"/>
            </p:cNvSpPr>
            <p:nvPr/>
          </p:nvSpPr>
          <p:spPr bwMode="auto">
            <a:xfrm>
              <a:off x="696912" y="2435225"/>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9" name="Rectangle 1230"/>
            <p:cNvSpPr>
              <a:spLocks noChangeArrowheads="1"/>
            </p:cNvSpPr>
            <p:nvPr/>
          </p:nvSpPr>
          <p:spPr bwMode="auto">
            <a:xfrm>
              <a:off x="696912" y="243522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0" name="Rectangle 1231"/>
            <p:cNvSpPr>
              <a:spLocks noChangeArrowheads="1"/>
            </p:cNvSpPr>
            <p:nvPr/>
          </p:nvSpPr>
          <p:spPr bwMode="auto">
            <a:xfrm>
              <a:off x="733425"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1" name="Rectangle 1232"/>
            <p:cNvSpPr>
              <a:spLocks noChangeArrowheads="1"/>
            </p:cNvSpPr>
            <p:nvPr/>
          </p:nvSpPr>
          <p:spPr bwMode="auto">
            <a:xfrm>
              <a:off x="768350" y="2435225"/>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2" name="Rectangle 1233"/>
            <p:cNvSpPr>
              <a:spLocks noChangeArrowheads="1"/>
            </p:cNvSpPr>
            <p:nvPr/>
          </p:nvSpPr>
          <p:spPr bwMode="auto">
            <a:xfrm>
              <a:off x="733425" y="2573338"/>
              <a:ext cx="19050"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3" name="Rectangle 1234"/>
            <p:cNvSpPr>
              <a:spLocks noChangeArrowheads="1"/>
            </p:cNvSpPr>
            <p:nvPr/>
          </p:nvSpPr>
          <p:spPr bwMode="auto">
            <a:xfrm>
              <a:off x="768350" y="2573338"/>
              <a:ext cx="20638"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4" name="Rectangle 1235"/>
            <p:cNvSpPr>
              <a:spLocks noChangeArrowheads="1"/>
            </p:cNvSpPr>
            <p:nvPr/>
          </p:nvSpPr>
          <p:spPr bwMode="auto">
            <a:xfrm>
              <a:off x="804862"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5" name="Rectangle 1236"/>
            <p:cNvSpPr>
              <a:spLocks noChangeArrowheads="1"/>
            </p:cNvSpPr>
            <p:nvPr/>
          </p:nvSpPr>
          <p:spPr bwMode="auto">
            <a:xfrm>
              <a:off x="696912" y="2468563"/>
              <a:ext cx="20638" cy="222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6" name="Rectangle 1237"/>
            <p:cNvSpPr>
              <a:spLocks noChangeArrowheads="1"/>
            </p:cNvSpPr>
            <p:nvPr/>
          </p:nvSpPr>
          <p:spPr bwMode="auto">
            <a:xfrm>
              <a:off x="733425" y="2468563"/>
              <a:ext cx="19050"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7" name="Rectangle 1238"/>
            <p:cNvSpPr>
              <a:spLocks noChangeArrowheads="1"/>
            </p:cNvSpPr>
            <p:nvPr/>
          </p:nvSpPr>
          <p:spPr bwMode="auto">
            <a:xfrm>
              <a:off x="768350" y="2468563"/>
              <a:ext cx="20638"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8" name="Rectangle 1239"/>
            <p:cNvSpPr>
              <a:spLocks noChangeArrowheads="1"/>
            </p:cNvSpPr>
            <p:nvPr/>
          </p:nvSpPr>
          <p:spPr bwMode="auto">
            <a:xfrm>
              <a:off x="804862" y="2468563"/>
              <a:ext cx="19050" cy="222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9" name="Rectangle 1240"/>
            <p:cNvSpPr>
              <a:spLocks noChangeArrowheads="1"/>
            </p:cNvSpPr>
            <p:nvPr/>
          </p:nvSpPr>
          <p:spPr bwMode="auto">
            <a:xfrm>
              <a:off x="696912" y="2505075"/>
              <a:ext cx="20638"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0" name="Rectangle 1241"/>
            <p:cNvSpPr>
              <a:spLocks noChangeArrowheads="1"/>
            </p:cNvSpPr>
            <p:nvPr/>
          </p:nvSpPr>
          <p:spPr bwMode="auto">
            <a:xfrm>
              <a:off x="733425" y="2505075"/>
              <a:ext cx="19050"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1" name="Rectangle 1242"/>
            <p:cNvSpPr>
              <a:spLocks noChangeArrowheads="1"/>
            </p:cNvSpPr>
            <p:nvPr/>
          </p:nvSpPr>
          <p:spPr bwMode="auto">
            <a:xfrm>
              <a:off x="768350" y="2505075"/>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2" name="Rectangle 1243"/>
            <p:cNvSpPr>
              <a:spLocks noChangeArrowheads="1"/>
            </p:cNvSpPr>
            <p:nvPr/>
          </p:nvSpPr>
          <p:spPr bwMode="auto">
            <a:xfrm>
              <a:off x="804862" y="2505075"/>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3" name="Rectangle 1244"/>
            <p:cNvSpPr>
              <a:spLocks noChangeArrowheads="1"/>
            </p:cNvSpPr>
            <p:nvPr/>
          </p:nvSpPr>
          <p:spPr bwMode="auto">
            <a:xfrm>
              <a:off x="696912" y="2540000"/>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4" name="Rectangle 1245"/>
            <p:cNvSpPr>
              <a:spLocks noChangeArrowheads="1"/>
            </p:cNvSpPr>
            <p:nvPr/>
          </p:nvSpPr>
          <p:spPr bwMode="auto">
            <a:xfrm>
              <a:off x="733425"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5" name="Rectangle 1246"/>
            <p:cNvSpPr>
              <a:spLocks noChangeArrowheads="1"/>
            </p:cNvSpPr>
            <p:nvPr/>
          </p:nvSpPr>
          <p:spPr bwMode="auto">
            <a:xfrm>
              <a:off x="768350" y="2540000"/>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6" name="Rectangle 1247"/>
            <p:cNvSpPr>
              <a:spLocks noChangeArrowheads="1"/>
            </p:cNvSpPr>
            <p:nvPr/>
          </p:nvSpPr>
          <p:spPr bwMode="auto">
            <a:xfrm>
              <a:off x="804862"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7" name="Rectangle 1248"/>
            <p:cNvSpPr>
              <a:spLocks noChangeArrowheads="1"/>
            </p:cNvSpPr>
            <p:nvPr/>
          </p:nvSpPr>
          <p:spPr bwMode="auto">
            <a:xfrm>
              <a:off x="696912" y="250507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8" name="Rectangle 1249"/>
            <p:cNvSpPr>
              <a:spLocks noChangeArrowheads="1"/>
            </p:cNvSpPr>
            <p:nvPr/>
          </p:nvSpPr>
          <p:spPr bwMode="auto">
            <a:xfrm>
              <a:off x="804862" y="2505075"/>
              <a:ext cx="19050"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0" name="Rectangle 1250"/>
            <p:cNvSpPr>
              <a:spLocks noChangeArrowheads="1"/>
            </p:cNvSpPr>
            <p:nvPr/>
          </p:nvSpPr>
          <p:spPr bwMode="auto">
            <a:xfrm>
              <a:off x="804862" y="2468563"/>
              <a:ext cx="1905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1" name="Rectangle 1251"/>
            <p:cNvSpPr>
              <a:spLocks noChangeArrowheads="1"/>
            </p:cNvSpPr>
            <p:nvPr/>
          </p:nvSpPr>
          <p:spPr bwMode="auto">
            <a:xfrm>
              <a:off x="696912" y="2363788"/>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2" name="Rectangle 1252"/>
            <p:cNvSpPr>
              <a:spLocks noChangeArrowheads="1"/>
            </p:cNvSpPr>
            <p:nvPr/>
          </p:nvSpPr>
          <p:spPr bwMode="auto">
            <a:xfrm>
              <a:off x="696912" y="2363788"/>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3" name="Rectangle 1253"/>
            <p:cNvSpPr>
              <a:spLocks noChangeArrowheads="1"/>
            </p:cNvSpPr>
            <p:nvPr/>
          </p:nvSpPr>
          <p:spPr bwMode="auto">
            <a:xfrm>
              <a:off x="733425"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4" name="Rectangle 1254"/>
            <p:cNvSpPr>
              <a:spLocks noChangeArrowheads="1"/>
            </p:cNvSpPr>
            <p:nvPr/>
          </p:nvSpPr>
          <p:spPr bwMode="auto">
            <a:xfrm>
              <a:off x="768350" y="2363788"/>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5" name="Rectangle 1255"/>
            <p:cNvSpPr>
              <a:spLocks noChangeArrowheads="1"/>
            </p:cNvSpPr>
            <p:nvPr/>
          </p:nvSpPr>
          <p:spPr bwMode="auto">
            <a:xfrm>
              <a:off x="804862"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6" name="Rectangle 1256"/>
            <p:cNvSpPr>
              <a:spLocks noChangeArrowheads="1"/>
            </p:cNvSpPr>
            <p:nvPr/>
          </p:nvSpPr>
          <p:spPr bwMode="auto">
            <a:xfrm>
              <a:off x="696912" y="2398713"/>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7" name="Rectangle 1257"/>
            <p:cNvSpPr>
              <a:spLocks noChangeArrowheads="1"/>
            </p:cNvSpPr>
            <p:nvPr/>
          </p:nvSpPr>
          <p:spPr bwMode="auto">
            <a:xfrm>
              <a:off x="733425" y="2398713"/>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8" name="Rectangle 1258"/>
            <p:cNvSpPr>
              <a:spLocks noChangeArrowheads="1"/>
            </p:cNvSpPr>
            <p:nvPr/>
          </p:nvSpPr>
          <p:spPr bwMode="auto">
            <a:xfrm>
              <a:off x="768350" y="2398713"/>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9" name="Rectangle 1259"/>
            <p:cNvSpPr>
              <a:spLocks noChangeArrowheads="1"/>
            </p:cNvSpPr>
            <p:nvPr/>
          </p:nvSpPr>
          <p:spPr bwMode="auto">
            <a:xfrm>
              <a:off x="804862" y="2398713"/>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0" name="Rectangle 1260"/>
            <p:cNvSpPr>
              <a:spLocks noChangeArrowheads="1"/>
            </p:cNvSpPr>
            <p:nvPr/>
          </p:nvSpPr>
          <p:spPr bwMode="auto">
            <a:xfrm>
              <a:off x="804862" y="2398713"/>
              <a:ext cx="19050" cy="111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1" name="Rectangle 1261"/>
            <p:cNvSpPr>
              <a:spLocks noChangeArrowheads="1"/>
            </p:cNvSpPr>
            <p:nvPr/>
          </p:nvSpPr>
          <p:spPr bwMode="auto">
            <a:xfrm>
              <a:off x="7096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2" name="Rectangle 1262"/>
            <p:cNvSpPr>
              <a:spLocks noChangeArrowheads="1"/>
            </p:cNvSpPr>
            <p:nvPr/>
          </p:nvSpPr>
          <p:spPr bwMode="auto">
            <a:xfrm>
              <a:off x="7350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3" name="Rectangle 1263"/>
            <p:cNvSpPr>
              <a:spLocks noChangeArrowheads="1"/>
            </p:cNvSpPr>
            <p:nvPr/>
          </p:nvSpPr>
          <p:spPr bwMode="auto">
            <a:xfrm>
              <a:off x="636587" y="2603500"/>
              <a:ext cx="587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4" name="Rectangle 1264"/>
            <p:cNvSpPr>
              <a:spLocks noChangeArrowheads="1"/>
            </p:cNvSpPr>
            <p:nvPr/>
          </p:nvSpPr>
          <p:spPr bwMode="auto">
            <a:xfrm>
              <a:off x="804862" y="2603500"/>
              <a:ext cx="841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5" name="Freeform 1265"/>
            <p:cNvSpPr>
              <a:spLocks/>
            </p:cNvSpPr>
            <p:nvPr/>
          </p:nvSpPr>
          <p:spPr bwMode="auto">
            <a:xfrm>
              <a:off x="585787" y="2049463"/>
              <a:ext cx="195263" cy="128588"/>
            </a:xfrm>
            <a:custGeom>
              <a:avLst/>
              <a:gdLst>
                <a:gd name="T0" fmla="*/ 205 w 244"/>
                <a:gd name="T1" fmla="*/ 72 h 162"/>
                <a:gd name="T2" fmla="*/ 205 w 244"/>
                <a:gd name="T3" fmla="*/ 68 h 162"/>
                <a:gd name="T4" fmla="*/ 201 w 244"/>
                <a:gd name="T5" fmla="*/ 42 h 162"/>
                <a:gd name="T6" fmla="*/ 187 w 244"/>
                <a:gd name="T7" fmla="*/ 20 h 162"/>
                <a:gd name="T8" fmla="*/ 165 w 244"/>
                <a:gd name="T9" fmla="*/ 6 h 162"/>
                <a:gd name="T10" fmla="*/ 138 w 244"/>
                <a:gd name="T11" fmla="*/ 0 h 162"/>
                <a:gd name="T12" fmla="*/ 129 w 244"/>
                <a:gd name="T13" fmla="*/ 0 h 162"/>
                <a:gd name="T14" fmla="*/ 106 w 244"/>
                <a:gd name="T15" fmla="*/ 9 h 162"/>
                <a:gd name="T16" fmla="*/ 81 w 244"/>
                <a:gd name="T17" fmla="*/ 31 h 162"/>
                <a:gd name="T18" fmla="*/ 73 w 244"/>
                <a:gd name="T19" fmla="*/ 27 h 162"/>
                <a:gd name="T20" fmla="*/ 63 w 244"/>
                <a:gd name="T21" fmla="*/ 25 h 162"/>
                <a:gd name="T22" fmla="*/ 41 w 244"/>
                <a:gd name="T23" fmla="*/ 33 h 162"/>
                <a:gd name="T24" fmla="*/ 34 w 244"/>
                <a:gd name="T25" fmla="*/ 38 h 162"/>
                <a:gd name="T26" fmla="*/ 25 w 244"/>
                <a:gd name="T27" fmla="*/ 56 h 162"/>
                <a:gd name="T28" fmla="*/ 23 w 244"/>
                <a:gd name="T29" fmla="*/ 65 h 162"/>
                <a:gd name="T30" fmla="*/ 5 w 244"/>
                <a:gd name="T31" fmla="*/ 83 h 162"/>
                <a:gd name="T32" fmla="*/ 0 w 244"/>
                <a:gd name="T33" fmla="*/ 110 h 162"/>
                <a:gd name="T34" fmla="*/ 0 w 244"/>
                <a:gd name="T35" fmla="*/ 119 h 162"/>
                <a:gd name="T36" fmla="*/ 7 w 244"/>
                <a:gd name="T37" fmla="*/ 137 h 162"/>
                <a:gd name="T38" fmla="*/ 19 w 244"/>
                <a:gd name="T39" fmla="*/ 151 h 162"/>
                <a:gd name="T40" fmla="*/ 37 w 244"/>
                <a:gd name="T41" fmla="*/ 160 h 162"/>
                <a:gd name="T42" fmla="*/ 46 w 244"/>
                <a:gd name="T43" fmla="*/ 162 h 162"/>
                <a:gd name="T44" fmla="*/ 52 w 244"/>
                <a:gd name="T45" fmla="*/ 162 h 162"/>
                <a:gd name="T46" fmla="*/ 59 w 244"/>
                <a:gd name="T47" fmla="*/ 162 h 162"/>
                <a:gd name="T48" fmla="*/ 169 w 244"/>
                <a:gd name="T49" fmla="*/ 162 h 162"/>
                <a:gd name="T50" fmla="*/ 170 w 244"/>
                <a:gd name="T51" fmla="*/ 162 h 162"/>
                <a:gd name="T52" fmla="*/ 174 w 244"/>
                <a:gd name="T53" fmla="*/ 162 h 162"/>
                <a:gd name="T54" fmla="*/ 181 w 244"/>
                <a:gd name="T55" fmla="*/ 162 h 162"/>
                <a:gd name="T56" fmla="*/ 199 w 244"/>
                <a:gd name="T57" fmla="*/ 162 h 162"/>
                <a:gd name="T58" fmla="*/ 217 w 244"/>
                <a:gd name="T59" fmla="*/ 158 h 162"/>
                <a:gd name="T60" fmla="*/ 232 w 244"/>
                <a:gd name="T61" fmla="*/ 149 h 162"/>
                <a:gd name="T62" fmla="*/ 242 w 244"/>
                <a:gd name="T63" fmla="*/ 135 h 162"/>
                <a:gd name="T64" fmla="*/ 244 w 244"/>
                <a:gd name="T65" fmla="*/ 117 h 162"/>
                <a:gd name="T66" fmla="*/ 244 w 244"/>
                <a:gd name="T67" fmla="*/ 108 h 162"/>
                <a:gd name="T68" fmla="*/ 239 w 244"/>
                <a:gd name="T69" fmla="*/ 94 h 162"/>
                <a:gd name="T70" fmla="*/ 228 w 244"/>
                <a:gd name="T71" fmla="*/ 81 h 162"/>
                <a:gd name="T72" fmla="*/ 214 w 244"/>
                <a:gd name="T73" fmla="*/ 74 h 162"/>
                <a:gd name="T74" fmla="*/ 205 w 244"/>
                <a:gd name="T75" fmla="*/ 7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4" h="162">
                  <a:moveTo>
                    <a:pt x="205" y="72"/>
                  </a:moveTo>
                  <a:lnTo>
                    <a:pt x="205" y="72"/>
                  </a:lnTo>
                  <a:lnTo>
                    <a:pt x="205" y="68"/>
                  </a:lnTo>
                  <a:lnTo>
                    <a:pt x="205" y="68"/>
                  </a:lnTo>
                  <a:lnTo>
                    <a:pt x="205" y="54"/>
                  </a:lnTo>
                  <a:lnTo>
                    <a:pt x="201" y="42"/>
                  </a:lnTo>
                  <a:lnTo>
                    <a:pt x="194" y="31"/>
                  </a:lnTo>
                  <a:lnTo>
                    <a:pt x="187" y="20"/>
                  </a:lnTo>
                  <a:lnTo>
                    <a:pt x="176" y="13"/>
                  </a:lnTo>
                  <a:lnTo>
                    <a:pt x="165" y="6"/>
                  </a:lnTo>
                  <a:lnTo>
                    <a:pt x="152" y="2"/>
                  </a:lnTo>
                  <a:lnTo>
                    <a:pt x="138" y="0"/>
                  </a:lnTo>
                  <a:lnTo>
                    <a:pt x="138" y="0"/>
                  </a:lnTo>
                  <a:lnTo>
                    <a:pt x="129" y="0"/>
                  </a:lnTo>
                  <a:lnTo>
                    <a:pt x="120" y="2"/>
                  </a:lnTo>
                  <a:lnTo>
                    <a:pt x="106" y="9"/>
                  </a:lnTo>
                  <a:lnTo>
                    <a:pt x="91" y="18"/>
                  </a:lnTo>
                  <a:lnTo>
                    <a:pt x="81" y="31"/>
                  </a:lnTo>
                  <a:lnTo>
                    <a:pt x="81" y="31"/>
                  </a:lnTo>
                  <a:lnTo>
                    <a:pt x="73" y="27"/>
                  </a:lnTo>
                  <a:lnTo>
                    <a:pt x="63" y="25"/>
                  </a:lnTo>
                  <a:lnTo>
                    <a:pt x="63" y="25"/>
                  </a:lnTo>
                  <a:lnTo>
                    <a:pt x="52" y="27"/>
                  </a:lnTo>
                  <a:lnTo>
                    <a:pt x="41" y="33"/>
                  </a:lnTo>
                  <a:lnTo>
                    <a:pt x="41" y="33"/>
                  </a:lnTo>
                  <a:lnTo>
                    <a:pt x="34" y="38"/>
                  </a:lnTo>
                  <a:lnTo>
                    <a:pt x="28" y="47"/>
                  </a:lnTo>
                  <a:lnTo>
                    <a:pt x="25" y="56"/>
                  </a:lnTo>
                  <a:lnTo>
                    <a:pt x="23" y="65"/>
                  </a:lnTo>
                  <a:lnTo>
                    <a:pt x="23" y="65"/>
                  </a:lnTo>
                  <a:lnTo>
                    <a:pt x="14" y="72"/>
                  </a:lnTo>
                  <a:lnTo>
                    <a:pt x="5" y="83"/>
                  </a:lnTo>
                  <a:lnTo>
                    <a:pt x="1" y="95"/>
                  </a:lnTo>
                  <a:lnTo>
                    <a:pt x="0" y="110"/>
                  </a:lnTo>
                  <a:lnTo>
                    <a:pt x="0" y="110"/>
                  </a:lnTo>
                  <a:lnTo>
                    <a:pt x="0" y="119"/>
                  </a:lnTo>
                  <a:lnTo>
                    <a:pt x="3" y="130"/>
                  </a:lnTo>
                  <a:lnTo>
                    <a:pt x="7" y="137"/>
                  </a:lnTo>
                  <a:lnTo>
                    <a:pt x="12" y="146"/>
                  </a:lnTo>
                  <a:lnTo>
                    <a:pt x="19" y="151"/>
                  </a:lnTo>
                  <a:lnTo>
                    <a:pt x="28" y="157"/>
                  </a:lnTo>
                  <a:lnTo>
                    <a:pt x="37" y="160"/>
                  </a:lnTo>
                  <a:lnTo>
                    <a:pt x="46" y="162"/>
                  </a:lnTo>
                  <a:lnTo>
                    <a:pt x="46" y="162"/>
                  </a:lnTo>
                  <a:lnTo>
                    <a:pt x="52" y="162"/>
                  </a:lnTo>
                  <a:lnTo>
                    <a:pt x="52" y="162"/>
                  </a:lnTo>
                  <a:lnTo>
                    <a:pt x="59" y="162"/>
                  </a:lnTo>
                  <a:lnTo>
                    <a:pt x="59" y="162"/>
                  </a:lnTo>
                  <a:lnTo>
                    <a:pt x="169" y="162"/>
                  </a:lnTo>
                  <a:lnTo>
                    <a:pt x="169" y="162"/>
                  </a:lnTo>
                  <a:lnTo>
                    <a:pt x="170" y="162"/>
                  </a:lnTo>
                  <a:lnTo>
                    <a:pt x="170" y="162"/>
                  </a:lnTo>
                  <a:lnTo>
                    <a:pt x="174" y="162"/>
                  </a:lnTo>
                  <a:lnTo>
                    <a:pt x="174" y="162"/>
                  </a:lnTo>
                  <a:lnTo>
                    <a:pt x="181" y="162"/>
                  </a:lnTo>
                  <a:lnTo>
                    <a:pt x="181" y="162"/>
                  </a:lnTo>
                  <a:lnTo>
                    <a:pt x="199" y="162"/>
                  </a:lnTo>
                  <a:lnTo>
                    <a:pt x="199" y="162"/>
                  </a:lnTo>
                  <a:lnTo>
                    <a:pt x="208" y="162"/>
                  </a:lnTo>
                  <a:lnTo>
                    <a:pt x="217" y="158"/>
                  </a:lnTo>
                  <a:lnTo>
                    <a:pt x="224" y="155"/>
                  </a:lnTo>
                  <a:lnTo>
                    <a:pt x="232" y="149"/>
                  </a:lnTo>
                  <a:lnTo>
                    <a:pt x="237" y="142"/>
                  </a:lnTo>
                  <a:lnTo>
                    <a:pt x="242" y="135"/>
                  </a:lnTo>
                  <a:lnTo>
                    <a:pt x="244" y="126"/>
                  </a:lnTo>
                  <a:lnTo>
                    <a:pt x="244" y="117"/>
                  </a:lnTo>
                  <a:lnTo>
                    <a:pt x="244" y="117"/>
                  </a:lnTo>
                  <a:lnTo>
                    <a:pt x="244" y="108"/>
                  </a:lnTo>
                  <a:lnTo>
                    <a:pt x="242" y="101"/>
                  </a:lnTo>
                  <a:lnTo>
                    <a:pt x="239" y="94"/>
                  </a:lnTo>
                  <a:lnTo>
                    <a:pt x="233" y="86"/>
                  </a:lnTo>
                  <a:lnTo>
                    <a:pt x="228" y="81"/>
                  </a:lnTo>
                  <a:lnTo>
                    <a:pt x="221" y="77"/>
                  </a:lnTo>
                  <a:lnTo>
                    <a:pt x="214" y="74"/>
                  </a:lnTo>
                  <a:lnTo>
                    <a:pt x="205" y="72"/>
                  </a:lnTo>
                  <a:lnTo>
                    <a:pt x="205"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6" name="Freeform 1266"/>
            <p:cNvSpPr>
              <a:spLocks/>
            </p:cNvSpPr>
            <p:nvPr/>
          </p:nvSpPr>
          <p:spPr bwMode="auto">
            <a:xfrm>
              <a:off x="582612" y="2136775"/>
              <a:ext cx="201613" cy="420688"/>
            </a:xfrm>
            <a:custGeom>
              <a:avLst/>
              <a:gdLst>
                <a:gd name="T0" fmla="*/ 254 w 256"/>
                <a:gd name="T1" fmla="*/ 525 h 530"/>
                <a:gd name="T2" fmla="*/ 238 w 256"/>
                <a:gd name="T3" fmla="*/ 521 h 530"/>
                <a:gd name="T4" fmla="*/ 221 w 256"/>
                <a:gd name="T5" fmla="*/ 514 h 530"/>
                <a:gd name="T6" fmla="*/ 191 w 256"/>
                <a:gd name="T7" fmla="*/ 487 h 530"/>
                <a:gd name="T8" fmla="*/ 162 w 256"/>
                <a:gd name="T9" fmla="*/ 440 h 530"/>
                <a:gd name="T10" fmla="*/ 137 w 256"/>
                <a:gd name="T11" fmla="*/ 377 h 530"/>
                <a:gd name="T12" fmla="*/ 126 w 256"/>
                <a:gd name="T13" fmla="*/ 341 h 530"/>
                <a:gd name="T14" fmla="*/ 106 w 256"/>
                <a:gd name="T15" fmla="*/ 259 h 530"/>
                <a:gd name="T16" fmla="*/ 94 w 256"/>
                <a:gd name="T17" fmla="*/ 169 h 530"/>
                <a:gd name="T18" fmla="*/ 88 w 256"/>
                <a:gd name="T19" fmla="*/ 72 h 530"/>
                <a:gd name="T20" fmla="*/ 87 w 256"/>
                <a:gd name="T21" fmla="*/ 21 h 530"/>
                <a:gd name="T22" fmla="*/ 128 w 256"/>
                <a:gd name="T23" fmla="*/ 23 h 530"/>
                <a:gd name="T24" fmla="*/ 194 w 256"/>
                <a:gd name="T25" fmla="*/ 20 h 530"/>
                <a:gd name="T26" fmla="*/ 238 w 256"/>
                <a:gd name="T27" fmla="*/ 14 h 530"/>
                <a:gd name="T28" fmla="*/ 254 w 256"/>
                <a:gd name="T29" fmla="*/ 5 h 530"/>
                <a:gd name="T30" fmla="*/ 256 w 256"/>
                <a:gd name="T31" fmla="*/ 2 h 530"/>
                <a:gd name="T32" fmla="*/ 254 w 256"/>
                <a:gd name="T33" fmla="*/ 0 h 530"/>
                <a:gd name="T34" fmla="*/ 252 w 256"/>
                <a:gd name="T35" fmla="*/ 0 h 530"/>
                <a:gd name="T36" fmla="*/ 250 w 256"/>
                <a:gd name="T37" fmla="*/ 2 h 530"/>
                <a:gd name="T38" fmla="*/ 241 w 256"/>
                <a:gd name="T39" fmla="*/ 7 h 530"/>
                <a:gd name="T40" fmla="*/ 180 w 256"/>
                <a:gd name="T41" fmla="*/ 14 h 530"/>
                <a:gd name="T42" fmla="*/ 128 w 256"/>
                <a:gd name="T43" fmla="*/ 16 h 530"/>
                <a:gd name="T44" fmla="*/ 38 w 256"/>
                <a:gd name="T45" fmla="*/ 11 h 530"/>
                <a:gd name="T46" fmla="*/ 9 w 256"/>
                <a:gd name="T47" fmla="*/ 5 h 530"/>
                <a:gd name="T48" fmla="*/ 6 w 256"/>
                <a:gd name="T49" fmla="*/ 2 h 530"/>
                <a:gd name="T50" fmla="*/ 2 w 256"/>
                <a:gd name="T51" fmla="*/ 0 h 530"/>
                <a:gd name="T52" fmla="*/ 0 w 256"/>
                <a:gd name="T53" fmla="*/ 0 h 530"/>
                <a:gd name="T54" fmla="*/ 0 w 256"/>
                <a:gd name="T55" fmla="*/ 2 h 530"/>
                <a:gd name="T56" fmla="*/ 7 w 256"/>
                <a:gd name="T57" fmla="*/ 11 h 530"/>
                <a:gd name="T58" fmla="*/ 27 w 256"/>
                <a:gd name="T59" fmla="*/ 16 h 530"/>
                <a:gd name="T60" fmla="*/ 81 w 256"/>
                <a:gd name="T61" fmla="*/ 21 h 530"/>
                <a:gd name="T62" fmla="*/ 83 w 256"/>
                <a:gd name="T63" fmla="*/ 72 h 530"/>
                <a:gd name="T64" fmla="*/ 88 w 256"/>
                <a:gd name="T65" fmla="*/ 169 h 530"/>
                <a:gd name="T66" fmla="*/ 101 w 256"/>
                <a:gd name="T67" fmla="*/ 261 h 530"/>
                <a:gd name="T68" fmla="*/ 119 w 256"/>
                <a:gd name="T69" fmla="*/ 341 h 530"/>
                <a:gd name="T70" fmla="*/ 131 w 256"/>
                <a:gd name="T71" fmla="*/ 379 h 530"/>
                <a:gd name="T72" fmla="*/ 157 w 256"/>
                <a:gd name="T73" fmla="*/ 444 h 530"/>
                <a:gd name="T74" fmla="*/ 187 w 256"/>
                <a:gd name="T75" fmla="*/ 491 h 530"/>
                <a:gd name="T76" fmla="*/ 220 w 256"/>
                <a:gd name="T77" fmla="*/ 519 h 530"/>
                <a:gd name="T78" fmla="*/ 236 w 256"/>
                <a:gd name="T79" fmla="*/ 527 h 530"/>
                <a:gd name="T80" fmla="*/ 254 w 256"/>
                <a:gd name="T81" fmla="*/ 530 h 530"/>
                <a:gd name="T82" fmla="*/ 256 w 256"/>
                <a:gd name="T83" fmla="*/ 528 h 530"/>
                <a:gd name="T84" fmla="*/ 256 w 256"/>
                <a:gd name="T85" fmla="*/ 527 h 530"/>
                <a:gd name="T86" fmla="*/ 254 w 256"/>
                <a:gd name="T87" fmla="*/ 52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6" h="530">
                  <a:moveTo>
                    <a:pt x="254" y="525"/>
                  </a:moveTo>
                  <a:lnTo>
                    <a:pt x="254" y="525"/>
                  </a:lnTo>
                  <a:lnTo>
                    <a:pt x="245" y="523"/>
                  </a:lnTo>
                  <a:lnTo>
                    <a:pt x="238" y="521"/>
                  </a:lnTo>
                  <a:lnTo>
                    <a:pt x="229" y="519"/>
                  </a:lnTo>
                  <a:lnTo>
                    <a:pt x="221" y="514"/>
                  </a:lnTo>
                  <a:lnTo>
                    <a:pt x="205" y="503"/>
                  </a:lnTo>
                  <a:lnTo>
                    <a:pt x="191" y="487"/>
                  </a:lnTo>
                  <a:lnTo>
                    <a:pt x="176" y="466"/>
                  </a:lnTo>
                  <a:lnTo>
                    <a:pt x="162" y="440"/>
                  </a:lnTo>
                  <a:lnTo>
                    <a:pt x="149" y="412"/>
                  </a:lnTo>
                  <a:lnTo>
                    <a:pt x="137" y="377"/>
                  </a:lnTo>
                  <a:lnTo>
                    <a:pt x="137" y="377"/>
                  </a:lnTo>
                  <a:lnTo>
                    <a:pt x="126" y="341"/>
                  </a:lnTo>
                  <a:lnTo>
                    <a:pt x="115" y="302"/>
                  </a:lnTo>
                  <a:lnTo>
                    <a:pt x="106" y="259"/>
                  </a:lnTo>
                  <a:lnTo>
                    <a:pt x="101" y="216"/>
                  </a:lnTo>
                  <a:lnTo>
                    <a:pt x="94" y="169"/>
                  </a:lnTo>
                  <a:lnTo>
                    <a:pt x="90" y="120"/>
                  </a:lnTo>
                  <a:lnTo>
                    <a:pt x="88" y="72"/>
                  </a:lnTo>
                  <a:lnTo>
                    <a:pt x="87" y="21"/>
                  </a:lnTo>
                  <a:lnTo>
                    <a:pt x="87" y="21"/>
                  </a:lnTo>
                  <a:lnTo>
                    <a:pt x="128" y="23"/>
                  </a:lnTo>
                  <a:lnTo>
                    <a:pt x="128" y="23"/>
                  </a:lnTo>
                  <a:lnTo>
                    <a:pt x="151" y="23"/>
                  </a:lnTo>
                  <a:lnTo>
                    <a:pt x="194" y="20"/>
                  </a:lnTo>
                  <a:lnTo>
                    <a:pt x="216" y="18"/>
                  </a:lnTo>
                  <a:lnTo>
                    <a:pt x="238" y="14"/>
                  </a:lnTo>
                  <a:lnTo>
                    <a:pt x="250" y="9"/>
                  </a:lnTo>
                  <a:lnTo>
                    <a:pt x="254" y="5"/>
                  </a:lnTo>
                  <a:lnTo>
                    <a:pt x="256" y="2"/>
                  </a:lnTo>
                  <a:lnTo>
                    <a:pt x="256" y="2"/>
                  </a:lnTo>
                  <a:lnTo>
                    <a:pt x="256" y="0"/>
                  </a:lnTo>
                  <a:lnTo>
                    <a:pt x="254" y="0"/>
                  </a:lnTo>
                  <a:lnTo>
                    <a:pt x="254" y="0"/>
                  </a:lnTo>
                  <a:lnTo>
                    <a:pt x="252" y="0"/>
                  </a:lnTo>
                  <a:lnTo>
                    <a:pt x="250" y="2"/>
                  </a:lnTo>
                  <a:lnTo>
                    <a:pt x="250" y="2"/>
                  </a:lnTo>
                  <a:lnTo>
                    <a:pt x="248" y="5"/>
                  </a:lnTo>
                  <a:lnTo>
                    <a:pt x="241" y="7"/>
                  </a:lnTo>
                  <a:lnTo>
                    <a:pt x="218" y="11"/>
                  </a:lnTo>
                  <a:lnTo>
                    <a:pt x="180" y="14"/>
                  </a:lnTo>
                  <a:lnTo>
                    <a:pt x="128" y="16"/>
                  </a:lnTo>
                  <a:lnTo>
                    <a:pt x="128" y="16"/>
                  </a:lnTo>
                  <a:lnTo>
                    <a:pt x="76" y="14"/>
                  </a:lnTo>
                  <a:lnTo>
                    <a:pt x="38" y="11"/>
                  </a:lnTo>
                  <a:lnTo>
                    <a:pt x="15" y="7"/>
                  </a:lnTo>
                  <a:lnTo>
                    <a:pt x="9" y="5"/>
                  </a:lnTo>
                  <a:lnTo>
                    <a:pt x="6" y="2"/>
                  </a:lnTo>
                  <a:lnTo>
                    <a:pt x="6" y="2"/>
                  </a:lnTo>
                  <a:lnTo>
                    <a:pt x="4" y="0"/>
                  </a:lnTo>
                  <a:lnTo>
                    <a:pt x="2" y="0"/>
                  </a:lnTo>
                  <a:lnTo>
                    <a:pt x="2" y="0"/>
                  </a:lnTo>
                  <a:lnTo>
                    <a:pt x="0" y="0"/>
                  </a:lnTo>
                  <a:lnTo>
                    <a:pt x="0" y="2"/>
                  </a:lnTo>
                  <a:lnTo>
                    <a:pt x="0" y="2"/>
                  </a:lnTo>
                  <a:lnTo>
                    <a:pt x="2" y="7"/>
                  </a:lnTo>
                  <a:lnTo>
                    <a:pt x="7" y="11"/>
                  </a:lnTo>
                  <a:lnTo>
                    <a:pt x="16" y="14"/>
                  </a:lnTo>
                  <a:lnTo>
                    <a:pt x="27" y="16"/>
                  </a:lnTo>
                  <a:lnTo>
                    <a:pt x="52" y="20"/>
                  </a:lnTo>
                  <a:lnTo>
                    <a:pt x="81" y="21"/>
                  </a:lnTo>
                  <a:lnTo>
                    <a:pt x="81" y="21"/>
                  </a:lnTo>
                  <a:lnTo>
                    <a:pt x="83" y="72"/>
                  </a:lnTo>
                  <a:lnTo>
                    <a:pt x="85" y="120"/>
                  </a:lnTo>
                  <a:lnTo>
                    <a:pt x="88" y="169"/>
                  </a:lnTo>
                  <a:lnTo>
                    <a:pt x="94" y="216"/>
                  </a:lnTo>
                  <a:lnTo>
                    <a:pt x="101" y="261"/>
                  </a:lnTo>
                  <a:lnTo>
                    <a:pt x="110" y="302"/>
                  </a:lnTo>
                  <a:lnTo>
                    <a:pt x="119" y="341"/>
                  </a:lnTo>
                  <a:lnTo>
                    <a:pt x="131" y="379"/>
                  </a:lnTo>
                  <a:lnTo>
                    <a:pt x="131" y="379"/>
                  </a:lnTo>
                  <a:lnTo>
                    <a:pt x="144" y="413"/>
                  </a:lnTo>
                  <a:lnTo>
                    <a:pt x="157" y="444"/>
                  </a:lnTo>
                  <a:lnTo>
                    <a:pt x="171" y="469"/>
                  </a:lnTo>
                  <a:lnTo>
                    <a:pt x="187" y="491"/>
                  </a:lnTo>
                  <a:lnTo>
                    <a:pt x="202" y="509"/>
                  </a:lnTo>
                  <a:lnTo>
                    <a:pt x="220" y="519"/>
                  </a:lnTo>
                  <a:lnTo>
                    <a:pt x="227" y="525"/>
                  </a:lnTo>
                  <a:lnTo>
                    <a:pt x="236" y="527"/>
                  </a:lnTo>
                  <a:lnTo>
                    <a:pt x="245" y="528"/>
                  </a:lnTo>
                  <a:lnTo>
                    <a:pt x="254" y="530"/>
                  </a:lnTo>
                  <a:lnTo>
                    <a:pt x="254" y="530"/>
                  </a:lnTo>
                  <a:lnTo>
                    <a:pt x="256" y="528"/>
                  </a:lnTo>
                  <a:lnTo>
                    <a:pt x="256" y="527"/>
                  </a:lnTo>
                  <a:lnTo>
                    <a:pt x="256" y="527"/>
                  </a:lnTo>
                  <a:lnTo>
                    <a:pt x="256" y="525"/>
                  </a:lnTo>
                  <a:lnTo>
                    <a:pt x="254" y="525"/>
                  </a:lnTo>
                  <a:lnTo>
                    <a:pt x="254" y="52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4" name="Group 5063"/>
          <p:cNvGrpSpPr/>
          <p:nvPr/>
        </p:nvGrpSpPr>
        <p:grpSpPr>
          <a:xfrm>
            <a:off x="9139237" y="1820862"/>
            <a:ext cx="461963" cy="565150"/>
            <a:chOff x="9139237" y="793750"/>
            <a:chExt cx="461963" cy="565150"/>
          </a:xfrm>
        </p:grpSpPr>
        <p:sp>
          <p:nvSpPr>
            <p:cNvPr id="3210" name="Rectangle 1278"/>
            <p:cNvSpPr>
              <a:spLocks noChangeArrowheads="1"/>
            </p:cNvSpPr>
            <p:nvPr/>
          </p:nvSpPr>
          <p:spPr bwMode="auto">
            <a:xfrm>
              <a:off x="9491662" y="998538"/>
              <a:ext cx="26988" cy="33338"/>
            </a:xfrm>
            <a:prstGeom prst="rect">
              <a:avLst/>
            </a:prstGeom>
            <a:solidFill>
              <a:srgbClr val="825C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1" name="Freeform 1279"/>
            <p:cNvSpPr>
              <a:spLocks/>
            </p:cNvSpPr>
            <p:nvPr/>
          </p:nvSpPr>
          <p:spPr bwMode="auto">
            <a:xfrm>
              <a:off x="9510712" y="1168400"/>
              <a:ext cx="38100" cy="169863"/>
            </a:xfrm>
            <a:custGeom>
              <a:avLst/>
              <a:gdLst>
                <a:gd name="T0" fmla="*/ 0 w 49"/>
                <a:gd name="T1" fmla="*/ 9 h 212"/>
                <a:gd name="T2" fmla="*/ 8 w 49"/>
                <a:gd name="T3" fmla="*/ 93 h 212"/>
                <a:gd name="T4" fmla="*/ 27 w 49"/>
                <a:gd name="T5" fmla="*/ 212 h 212"/>
                <a:gd name="T6" fmla="*/ 49 w 49"/>
                <a:gd name="T7" fmla="*/ 212 h 212"/>
                <a:gd name="T8" fmla="*/ 45 w 49"/>
                <a:gd name="T9" fmla="*/ 90 h 212"/>
                <a:gd name="T10" fmla="*/ 31 w 49"/>
                <a:gd name="T11" fmla="*/ 0 h 212"/>
                <a:gd name="T12" fmla="*/ 0 w 49"/>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9" h="212">
                  <a:moveTo>
                    <a:pt x="0" y="9"/>
                  </a:moveTo>
                  <a:lnTo>
                    <a:pt x="8" y="93"/>
                  </a:lnTo>
                  <a:lnTo>
                    <a:pt x="27" y="212"/>
                  </a:lnTo>
                  <a:lnTo>
                    <a:pt x="49" y="212"/>
                  </a:lnTo>
                  <a:lnTo>
                    <a:pt x="45" y="90"/>
                  </a:lnTo>
                  <a:lnTo>
                    <a:pt x="31" y="0"/>
                  </a:lnTo>
                  <a:lnTo>
                    <a:pt x="0"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2" name="Freeform 1280"/>
            <p:cNvSpPr>
              <a:spLocks/>
            </p:cNvSpPr>
            <p:nvPr/>
          </p:nvSpPr>
          <p:spPr bwMode="auto">
            <a:xfrm>
              <a:off x="9529762" y="1323975"/>
              <a:ext cx="58738" cy="34925"/>
            </a:xfrm>
            <a:custGeom>
              <a:avLst/>
              <a:gdLst>
                <a:gd name="T0" fmla="*/ 0 w 73"/>
                <a:gd name="T1" fmla="*/ 45 h 45"/>
                <a:gd name="T2" fmla="*/ 73 w 73"/>
                <a:gd name="T3" fmla="*/ 45 h 45"/>
                <a:gd name="T4" fmla="*/ 73 w 73"/>
                <a:gd name="T5" fmla="*/ 45 h 45"/>
                <a:gd name="T6" fmla="*/ 73 w 73"/>
                <a:gd name="T7" fmla="*/ 38 h 45"/>
                <a:gd name="T8" fmla="*/ 70 w 73"/>
                <a:gd name="T9" fmla="*/ 32 h 45"/>
                <a:gd name="T10" fmla="*/ 64 w 73"/>
                <a:gd name="T11" fmla="*/ 27 h 45"/>
                <a:gd name="T12" fmla="*/ 59 w 73"/>
                <a:gd name="T13" fmla="*/ 23 h 45"/>
                <a:gd name="T14" fmla="*/ 39 w 73"/>
                <a:gd name="T15" fmla="*/ 18 h 45"/>
                <a:gd name="T16" fmla="*/ 25 w 73"/>
                <a:gd name="T17" fmla="*/ 0 h 45"/>
                <a:gd name="T18" fmla="*/ 0 w 73"/>
                <a:gd name="T19" fmla="*/ 0 h 45"/>
                <a:gd name="T20" fmla="*/ 0 w 73"/>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45">
                  <a:moveTo>
                    <a:pt x="0" y="45"/>
                  </a:moveTo>
                  <a:lnTo>
                    <a:pt x="73" y="45"/>
                  </a:lnTo>
                  <a:lnTo>
                    <a:pt x="73" y="45"/>
                  </a:lnTo>
                  <a:lnTo>
                    <a:pt x="73" y="38"/>
                  </a:lnTo>
                  <a:lnTo>
                    <a:pt x="70" y="32"/>
                  </a:lnTo>
                  <a:lnTo>
                    <a:pt x="64" y="27"/>
                  </a:lnTo>
                  <a:lnTo>
                    <a:pt x="59" y="23"/>
                  </a:lnTo>
                  <a:lnTo>
                    <a:pt x="39" y="18"/>
                  </a:lnTo>
                  <a:lnTo>
                    <a:pt x="25" y="0"/>
                  </a:lnTo>
                  <a:lnTo>
                    <a:pt x="0" y="0"/>
                  </a:lnTo>
                  <a:lnTo>
                    <a:pt x="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3" name="Freeform 1281"/>
            <p:cNvSpPr>
              <a:spLocks/>
            </p:cNvSpPr>
            <p:nvPr/>
          </p:nvSpPr>
          <p:spPr bwMode="auto">
            <a:xfrm>
              <a:off x="9451975" y="1168400"/>
              <a:ext cx="38100" cy="169863"/>
            </a:xfrm>
            <a:custGeom>
              <a:avLst/>
              <a:gdLst>
                <a:gd name="T0" fmla="*/ 46 w 46"/>
                <a:gd name="T1" fmla="*/ 9 h 212"/>
                <a:gd name="T2" fmla="*/ 41 w 46"/>
                <a:gd name="T3" fmla="*/ 93 h 212"/>
                <a:gd name="T4" fmla="*/ 19 w 46"/>
                <a:gd name="T5" fmla="*/ 212 h 212"/>
                <a:gd name="T6" fmla="*/ 0 w 46"/>
                <a:gd name="T7" fmla="*/ 212 h 212"/>
                <a:gd name="T8" fmla="*/ 1 w 46"/>
                <a:gd name="T9" fmla="*/ 90 h 212"/>
                <a:gd name="T10" fmla="*/ 16 w 46"/>
                <a:gd name="T11" fmla="*/ 0 h 212"/>
                <a:gd name="T12" fmla="*/ 46 w 46"/>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6" h="212">
                  <a:moveTo>
                    <a:pt x="46" y="9"/>
                  </a:moveTo>
                  <a:lnTo>
                    <a:pt x="41" y="93"/>
                  </a:lnTo>
                  <a:lnTo>
                    <a:pt x="19" y="212"/>
                  </a:lnTo>
                  <a:lnTo>
                    <a:pt x="0" y="212"/>
                  </a:lnTo>
                  <a:lnTo>
                    <a:pt x="1" y="90"/>
                  </a:lnTo>
                  <a:lnTo>
                    <a:pt x="16" y="0"/>
                  </a:lnTo>
                  <a:lnTo>
                    <a:pt x="46"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4" name="Freeform 1282"/>
            <p:cNvSpPr>
              <a:spLocks/>
            </p:cNvSpPr>
            <p:nvPr/>
          </p:nvSpPr>
          <p:spPr bwMode="auto">
            <a:xfrm>
              <a:off x="9450387" y="1125538"/>
              <a:ext cx="100013" cy="161925"/>
            </a:xfrm>
            <a:custGeom>
              <a:avLst/>
              <a:gdLst>
                <a:gd name="T0" fmla="*/ 5 w 128"/>
                <a:gd name="T1" fmla="*/ 25 h 203"/>
                <a:gd name="T2" fmla="*/ 0 w 128"/>
                <a:gd name="T3" fmla="*/ 203 h 203"/>
                <a:gd name="T4" fmla="*/ 40 w 128"/>
                <a:gd name="T5" fmla="*/ 203 h 203"/>
                <a:gd name="T6" fmla="*/ 58 w 128"/>
                <a:gd name="T7" fmla="*/ 74 h 203"/>
                <a:gd name="T8" fmla="*/ 72 w 128"/>
                <a:gd name="T9" fmla="*/ 74 h 203"/>
                <a:gd name="T10" fmla="*/ 81 w 128"/>
                <a:gd name="T11" fmla="*/ 201 h 203"/>
                <a:gd name="T12" fmla="*/ 128 w 128"/>
                <a:gd name="T13" fmla="*/ 199 h 203"/>
                <a:gd name="T14" fmla="*/ 122 w 128"/>
                <a:gd name="T15" fmla="*/ 18 h 203"/>
                <a:gd name="T16" fmla="*/ 45 w 128"/>
                <a:gd name="T17" fmla="*/ 0 h 203"/>
                <a:gd name="T18" fmla="*/ 5 w 128"/>
                <a:gd name="T19" fmla="*/ 2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203">
                  <a:moveTo>
                    <a:pt x="5" y="25"/>
                  </a:moveTo>
                  <a:lnTo>
                    <a:pt x="0" y="203"/>
                  </a:lnTo>
                  <a:lnTo>
                    <a:pt x="40" y="203"/>
                  </a:lnTo>
                  <a:lnTo>
                    <a:pt x="58" y="74"/>
                  </a:lnTo>
                  <a:lnTo>
                    <a:pt x="72" y="74"/>
                  </a:lnTo>
                  <a:lnTo>
                    <a:pt x="81" y="201"/>
                  </a:lnTo>
                  <a:lnTo>
                    <a:pt x="128" y="199"/>
                  </a:lnTo>
                  <a:lnTo>
                    <a:pt x="122" y="18"/>
                  </a:lnTo>
                  <a:lnTo>
                    <a:pt x="45" y="0"/>
                  </a:lnTo>
                  <a:lnTo>
                    <a:pt x="5" y="2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5" name="Freeform 1283"/>
            <p:cNvSpPr>
              <a:spLocks/>
            </p:cNvSpPr>
            <p:nvPr/>
          </p:nvSpPr>
          <p:spPr bwMode="auto">
            <a:xfrm>
              <a:off x="9412287" y="1323975"/>
              <a:ext cx="58738" cy="34925"/>
            </a:xfrm>
            <a:custGeom>
              <a:avLst/>
              <a:gdLst>
                <a:gd name="T0" fmla="*/ 74 w 74"/>
                <a:gd name="T1" fmla="*/ 45 h 45"/>
                <a:gd name="T2" fmla="*/ 0 w 74"/>
                <a:gd name="T3" fmla="*/ 45 h 45"/>
                <a:gd name="T4" fmla="*/ 0 w 74"/>
                <a:gd name="T5" fmla="*/ 45 h 45"/>
                <a:gd name="T6" fmla="*/ 0 w 74"/>
                <a:gd name="T7" fmla="*/ 38 h 45"/>
                <a:gd name="T8" fmla="*/ 4 w 74"/>
                <a:gd name="T9" fmla="*/ 32 h 45"/>
                <a:gd name="T10" fmla="*/ 9 w 74"/>
                <a:gd name="T11" fmla="*/ 27 h 45"/>
                <a:gd name="T12" fmla="*/ 15 w 74"/>
                <a:gd name="T13" fmla="*/ 23 h 45"/>
                <a:gd name="T14" fmla="*/ 34 w 74"/>
                <a:gd name="T15" fmla="*/ 18 h 45"/>
                <a:gd name="T16" fmla="*/ 51 w 74"/>
                <a:gd name="T17" fmla="*/ 0 h 45"/>
                <a:gd name="T18" fmla="*/ 74 w 74"/>
                <a:gd name="T19" fmla="*/ 0 h 45"/>
                <a:gd name="T20" fmla="*/ 74 w 74"/>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45">
                  <a:moveTo>
                    <a:pt x="74" y="45"/>
                  </a:moveTo>
                  <a:lnTo>
                    <a:pt x="0" y="45"/>
                  </a:lnTo>
                  <a:lnTo>
                    <a:pt x="0" y="45"/>
                  </a:lnTo>
                  <a:lnTo>
                    <a:pt x="0" y="38"/>
                  </a:lnTo>
                  <a:lnTo>
                    <a:pt x="4" y="32"/>
                  </a:lnTo>
                  <a:lnTo>
                    <a:pt x="9" y="27"/>
                  </a:lnTo>
                  <a:lnTo>
                    <a:pt x="15" y="23"/>
                  </a:lnTo>
                  <a:lnTo>
                    <a:pt x="34" y="18"/>
                  </a:lnTo>
                  <a:lnTo>
                    <a:pt x="51" y="0"/>
                  </a:lnTo>
                  <a:lnTo>
                    <a:pt x="74" y="0"/>
                  </a:lnTo>
                  <a:lnTo>
                    <a:pt x="74"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6" name="Freeform 1284"/>
            <p:cNvSpPr>
              <a:spLocks/>
            </p:cNvSpPr>
            <p:nvPr/>
          </p:nvSpPr>
          <p:spPr bwMode="auto">
            <a:xfrm>
              <a:off x="9448800" y="1041400"/>
              <a:ext cx="111125" cy="109538"/>
            </a:xfrm>
            <a:custGeom>
              <a:avLst/>
              <a:gdLst>
                <a:gd name="T0" fmla="*/ 128 w 140"/>
                <a:gd name="T1" fmla="*/ 136 h 136"/>
                <a:gd name="T2" fmla="*/ 6 w 140"/>
                <a:gd name="T3" fmla="*/ 136 h 136"/>
                <a:gd name="T4" fmla="*/ 0 w 140"/>
                <a:gd name="T5" fmla="*/ 0 h 136"/>
                <a:gd name="T6" fmla="*/ 140 w 140"/>
                <a:gd name="T7" fmla="*/ 0 h 136"/>
                <a:gd name="T8" fmla="*/ 128 w 140"/>
                <a:gd name="T9" fmla="*/ 136 h 136"/>
              </a:gdLst>
              <a:ahLst/>
              <a:cxnLst>
                <a:cxn ang="0">
                  <a:pos x="T0" y="T1"/>
                </a:cxn>
                <a:cxn ang="0">
                  <a:pos x="T2" y="T3"/>
                </a:cxn>
                <a:cxn ang="0">
                  <a:pos x="T4" y="T5"/>
                </a:cxn>
                <a:cxn ang="0">
                  <a:pos x="T6" y="T7"/>
                </a:cxn>
                <a:cxn ang="0">
                  <a:pos x="T8" y="T9"/>
                </a:cxn>
              </a:cxnLst>
              <a:rect l="0" t="0" r="r" b="b"/>
              <a:pathLst>
                <a:path w="140" h="136">
                  <a:moveTo>
                    <a:pt x="128" y="136"/>
                  </a:moveTo>
                  <a:lnTo>
                    <a:pt x="6" y="136"/>
                  </a:lnTo>
                  <a:lnTo>
                    <a:pt x="0" y="0"/>
                  </a:lnTo>
                  <a:lnTo>
                    <a:pt x="140" y="0"/>
                  </a:lnTo>
                  <a:lnTo>
                    <a:pt x="128" y="136"/>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7" name="Freeform 1285"/>
            <p:cNvSpPr>
              <a:spLocks/>
            </p:cNvSpPr>
            <p:nvPr/>
          </p:nvSpPr>
          <p:spPr bwMode="auto">
            <a:xfrm>
              <a:off x="9450387" y="1073150"/>
              <a:ext cx="103188" cy="38100"/>
            </a:xfrm>
            <a:custGeom>
              <a:avLst/>
              <a:gdLst>
                <a:gd name="T0" fmla="*/ 131 w 131"/>
                <a:gd name="T1" fmla="*/ 15 h 47"/>
                <a:gd name="T2" fmla="*/ 2 w 131"/>
                <a:gd name="T3" fmla="*/ 47 h 47"/>
                <a:gd name="T4" fmla="*/ 0 w 131"/>
                <a:gd name="T5" fmla="*/ 0 h 47"/>
                <a:gd name="T6" fmla="*/ 131 w 131"/>
                <a:gd name="T7" fmla="*/ 15 h 47"/>
              </a:gdLst>
              <a:ahLst/>
              <a:cxnLst>
                <a:cxn ang="0">
                  <a:pos x="T0" y="T1"/>
                </a:cxn>
                <a:cxn ang="0">
                  <a:pos x="T2" y="T3"/>
                </a:cxn>
                <a:cxn ang="0">
                  <a:pos x="T4" y="T5"/>
                </a:cxn>
                <a:cxn ang="0">
                  <a:pos x="T6" y="T7"/>
                </a:cxn>
              </a:cxnLst>
              <a:rect l="0" t="0" r="r" b="b"/>
              <a:pathLst>
                <a:path w="131" h="47">
                  <a:moveTo>
                    <a:pt x="131" y="15"/>
                  </a:moveTo>
                  <a:lnTo>
                    <a:pt x="2" y="47"/>
                  </a:lnTo>
                  <a:lnTo>
                    <a:pt x="0" y="0"/>
                  </a:lnTo>
                  <a:lnTo>
                    <a:pt x="131" y="15"/>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8" name="Freeform 1286"/>
            <p:cNvSpPr>
              <a:spLocks/>
            </p:cNvSpPr>
            <p:nvPr/>
          </p:nvSpPr>
          <p:spPr bwMode="auto">
            <a:xfrm>
              <a:off x="9550400" y="1052513"/>
              <a:ext cx="50800" cy="61913"/>
            </a:xfrm>
            <a:custGeom>
              <a:avLst/>
              <a:gdLst>
                <a:gd name="T0" fmla="*/ 0 w 63"/>
                <a:gd name="T1" fmla="*/ 36 h 80"/>
                <a:gd name="T2" fmla="*/ 45 w 63"/>
                <a:gd name="T3" fmla="*/ 76 h 80"/>
                <a:gd name="T4" fmla="*/ 45 w 63"/>
                <a:gd name="T5" fmla="*/ 76 h 80"/>
                <a:gd name="T6" fmla="*/ 52 w 63"/>
                <a:gd name="T7" fmla="*/ 80 h 80"/>
                <a:gd name="T8" fmla="*/ 57 w 63"/>
                <a:gd name="T9" fmla="*/ 78 h 80"/>
                <a:gd name="T10" fmla="*/ 63 w 63"/>
                <a:gd name="T11" fmla="*/ 74 h 80"/>
                <a:gd name="T12" fmla="*/ 63 w 63"/>
                <a:gd name="T13" fmla="*/ 67 h 80"/>
                <a:gd name="T14" fmla="*/ 61 w 63"/>
                <a:gd name="T15" fmla="*/ 9 h 80"/>
                <a:gd name="T16" fmla="*/ 41 w 63"/>
                <a:gd name="T17" fmla="*/ 4 h 80"/>
                <a:gd name="T18" fmla="*/ 39 w 63"/>
                <a:gd name="T19" fmla="*/ 38 h 80"/>
                <a:gd name="T20" fmla="*/ 7 w 63"/>
                <a:gd name="T21" fmla="*/ 0 h 80"/>
                <a:gd name="T22" fmla="*/ 0 w 63"/>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80">
                  <a:moveTo>
                    <a:pt x="0" y="36"/>
                  </a:moveTo>
                  <a:lnTo>
                    <a:pt x="45" y="76"/>
                  </a:lnTo>
                  <a:lnTo>
                    <a:pt x="45" y="76"/>
                  </a:lnTo>
                  <a:lnTo>
                    <a:pt x="52" y="80"/>
                  </a:lnTo>
                  <a:lnTo>
                    <a:pt x="57" y="78"/>
                  </a:lnTo>
                  <a:lnTo>
                    <a:pt x="63" y="74"/>
                  </a:lnTo>
                  <a:lnTo>
                    <a:pt x="63" y="67"/>
                  </a:lnTo>
                  <a:lnTo>
                    <a:pt x="61" y="9"/>
                  </a:lnTo>
                  <a:lnTo>
                    <a:pt x="41" y="4"/>
                  </a:lnTo>
                  <a:lnTo>
                    <a:pt x="39" y="38"/>
                  </a:lnTo>
                  <a:lnTo>
                    <a:pt x="7" y="0"/>
                  </a:lnTo>
                  <a:lnTo>
                    <a:pt x="0"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9" name="Freeform 1287"/>
            <p:cNvSpPr>
              <a:spLocks/>
            </p:cNvSpPr>
            <p:nvPr/>
          </p:nvSpPr>
          <p:spPr bwMode="auto">
            <a:xfrm>
              <a:off x="9415462" y="1052513"/>
              <a:ext cx="50800" cy="61913"/>
            </a:xfrm>
            <a:custGeom>
              <a:avLst/>
              <a:gdLst>
                <a:gd name="T0" fmla="*/ 65 w 65"/>
                <a:gd name="T1" fmla="*/ 36 h 80"/>
                <a:gd name="T2" fmla="*/ 18 w 65"/>
                <a:gd name="T3" fmla="*/ 76 h 80"/>
                <a:gd name="T4" fmla="*/ 18 w 65"/>
                <a:gd name="T5" fmla="*/ 76 h 80"/>
                <a:gd name="T6" fmla="*/ 12 w 65"/>
                <a:gd name="T7" fmla="*/ 80 h 80"/>
                <a:gd name="T8" fmla="*/ 7 w 65"/>
                <a:gd name="T9" fmla="*/ 78 h 80"/>
                <a:gd name="T10" fmla="*/ 2 w 65"/>
                <a:gd name="T11" fmla="*/ 74 h 80"/>
                <a:gd name="T12" fmla="*/ 0 w 65"/>
                <a:gd name="T13" fmla="*/ 67 h 80"/>
                <a:gd name="T14" fmla="*/ 4 w 65"/>
                <a:gd name="T15" fmla="*/ 9 h 80"/>
                <a:gd name="T16" fmla="*/ 21 w 65"/>
                <a:gd name="T17" fmla="*/ 4 h 80"/>
                <a:gd name="T18" fmla="*/ 25 w 65"/>
                <a:gd name="T19" fmla="*/ 38 h 80"/>
                <a:gd name="T20" fmla="*/ 57 w 65"/>
                <a:gd name="T21" fmla="*/ 0 h 80"/>
                <a:gd name="T22" fmla="*/ 65 w 65"/>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80">
                  <a:moveTo>
                    <a:pt x="65" y="36"/>
                  </a:moveTo>
                  <a:lnTo>
                    <a:pt x="18" y="76"/>
                  </a:lnTo>
                  <a:lnTo>
                    <a:pt x="18" y="76"/>
                  </a:lnTo>
                  <a:lnTo>
                    <a:pt x="12" y="80"/>
                  </a:lnTo>
                  <a:lnTo>
                    <a:pt x="7" y="78"/>
                  </a:lnTo>
                  <a:lnTo>
                    <a:pt x="2" y="74"/>
                  </a:lnTo>
                  <a:lnTo>
                    <a:pt x="0" y="67"/>
                  </a:lnTo>
                  <a:lnTo>
                    <a:pt x="4" y="9"/>
                  </a:lnTo>
                  <a:lnTo>
                    <a:pt x="21" y="4"/>
                  </a:lnTo>
                  <a:lnTo>
                    <a:pt x="25" y="38"/>
                  </a:lnTo>
                  <a:lnTo>
                    <a:pt x="57" y="0"/>
                  </a:lnTo>
                  <a:lnTo>
                    <a:pt x="65"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0" name="Freeform 1288"/>
            <p:cNvSpPr>
              <a:spLocks/>
            </p:cNvSpPr>
            <p:nvPr/>
          </p:nvSpPr>
          <p:spPr bwMode="auto">
            <a:xfrm>
              <a:off x="9456737" y="966788"/>
              <a:ext cx="96838" cy="14288"/>
            </a:xfrm>
            <a:custGeom>
              <a:avLst/>
              <a:gdLst>
                <a:gd name="T0" fmla="*/ 113 w 122"/>
                <a:gd name="T1" fmla="*/ 18 h 18"/>
                <a:gd name="T2" fmla="*/ 9 w 122"/>
                <a:gd name="T3" fmla="*/ 18 h 18"/>
                <a:gd name="T4" fmla="*/ 9 w 122"/>
                <a:gd name="T5" fmla="*/ 18 h 18"/>
                <a:gd name="T6" fmla="*/ 5 w 122"/>
                <a:gd name="T7" fmla="*/ 18 h 18"/>
                <a:gd name="T8" fmla="*/ 4 w 122"/>
                <a:gd name="T9" fmla="*/ 16 h 18"/>
                <a:gd name="T10" fmla="*/ 2 w 122"/>
                <a:gd name="T11" fmla="*/ 12 h 18"/>
                <a:gd name="T12" fmla="*/ 0 w 122"/>
                <a:gd name="T13" fmla="*/ 9 h 18"/>
                <a:gd name="T14" fmla="*/ 0 w 122"/>
                <a:gd name="T15" fmla="*/ 9 h 18"/>
                <a:gd name="T16" fmla="*/ 2 w 122"/>
                <a:gd name="T17" fmla="*/ 5 h 18"/>
                <a:gd name="T18" fmla="*/ 4 w 122"/>
                <a:gd name="T19" fmla="*/ 3 h 18"/>
                <a:gd name="T20" fmla="*/ 5 w 122"/>
                <a:gd name="T21" fmla="*/ 1 h 18"/>
                <a:gd name="T22" fmla="*/ 9 w 122"/>
                <a:gd name="T23" fmla="*/ 0 h 18"/>
                <a:gd name="T24" fmla="*/ 113 w 122"/>
                <a:gd name="T25" fmla="*/ 0 h 18"/>
                <a:gd name="T26" fmla="*/ 113 w 122"/>
                <a:gd name="T27" fmla="*/ 0 h 18"/>
                <a:gd name="T28" fmla="*/ 117 w 122"/>
                <a:gd name="T29" fmla="*/ 1 h 18"/>
                <a:gd name="T30" fmla="*/ 119 w 122"/>
                <a:gd name="T31" fmla="*/ 3 h 18"/>
                <a:gd name="T32" fmla="*/ 121 w 122"/>
                <a:gd name="T33" fmla="*/ 5 h 18"/>
                <a:gd name="T34" fmla="*/ 122 w 122"/>
                <a:gd name="T35" fmla="*/ 9 h 18"/>
                <a:gd name="T36" fmla="*/ 122 w 122"/>
                <a:gd name="T37" fmla="*/ 9 h 18"/>
                <a:gd name="T38" fmla="*/ 121 w 122"/>
                <a:gd name="T39" fmla="*/ 12 h 18"/>
                <a:gd name="T40" fmla="*/ 119 w 122"/>
                <a:gd name="T41" fmla="*/ 16 h 18"/>
                <a:gd name="T42" fmla="*/ 117 w 122"/>
                <a:gd name="T43" fmla="*/ 18 h 18"/>
                <a:gd name="T44" fmla="*/ 113 w 122"/>
                <a:gd name="T45" fmla="*/ 18 h 18"/>
                <a:gd name="T46" fmla="*/ 113 w 122"/>
                <a:gd name="T4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2" h="18">
                  <a:moveTo>
                    <a:pt x="113" y="18"/>
                  </a:moveTo>
                  <a:lnTo>
                    <a:pt x="9" y="18"/>
                  </a:lnTo>
                  <a:lnTo>
                    <a:pt x="9" y="18"/>
                  </a:lnTo>
                  <a:lnTo>
                    <a:pt x="5" y="18"/>
                  </a:lnTo>
                  <a:lnTo>
                    <a:pt x="4" y="16"/>
                  </a:lnTo>
                  <a:lnTo>
                    <a:pt x="2" y="12"/>
                  </a:lnTo>
                  <a:lnTo>
                    <a:pt x="0" y="9"/>
                  </a:lnTo>
                  <a:lnTo>
                    <a:pt x="0" y="9"/>
                  </a:lnTo>
                  <a:lnTo>
                    <a:pt x="2" y="5"/>
                  </a:lnTo>
                  <a:lnTo>
                    <a:pt x="4" y="3"/>
                  </a:lnTo>
                  <a:lnTo>
                    <a:pt x="5" y="1"/>
                  </a:lnTo>
                  <a:lnTo>
                    <a:pt x="9" y="0"/>
                  </a:lnTo>
                  <a:lnTo>
                    <a:pt x="113" y="0"/>
                  </a:lnTo>
                  <a:lnTo>
                    <a:pt x="113" y="0"/>
                  </a:lnTo>
                  <a:lnTo>
                    <a:pt x="117" y="1"/>
                  </a:lnTo>
                  <a:lnTo>
                    <a:pt x="119" y="3"/>
                  </a:lnTo>
                  <a:lnTo>
                    <a:pt x="121" y="5"/>
                  </a:lnTo>
                  <a:lnTo>
                    <a:pt x="122" y="9"/>
                  </a:lnTo>
                  <a:lnTo>
                    <a:pt x="122" y="9"/>
                  </a:lnTo>
                  <a:lnTo>
                    <a:pt x="121" y="12"/>
                  </a:lnTo>
                  <a:lnTo>
                    <a:pt x="119" y="16"/>
                  </a:lnTo>
                  <a:lnTo>
                    <a:pt x="117" y="18"/>
                  </a:lnTo>
                  <a:lnTo>
                    <a:pt x="113" y="18"/>
                  </a:lnTo>
                  <a:lnTo>
                    <a:pt x="113"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1" name="Freeform 1289"/>
            <p:cNvSpPr>
              <a:spLocks/>
            </p:cNvSpPr>
            <p:nvPr/>
          </p:nvSpPr>
          <p:spPr bwMode="auto">
            <a:xfrm>
              <a:off x="9464675" y="933450"/>
              <a:ext cx="82550" cy="82550"/>
            </a:xfrm>
            <a:custGeom>
              <a:avLst/>
              <a:gdLst>
                <a:gd name="T0" fmla="*/ 104 w 104"/>
                <a:gd name="T1" fmla="*/ 52 h 104"/>
                <a:gd name="T2" fmla="*/ 104 w 104"/>
                <a:gd name="T3" fmla="*/ 52 h 104"/>
                <a:gd name="T4" fmla="*/ 103 w 104"/>
                <a:gd name="T5" fmla="*/ 63 h 104"/>
                <a:gd name="T6" fmla="*/ 101 w 104"/>
                <a:gd name="T7" fmla="*/ 72 h 104"/>
                <a:gd name="T8" fmla="*/ 95 w 104"/>
                <a:gd name="T9" fmla="*/ 81 h 104"/>
                <a:gd name="T10" fmla="*/ 88 w 104"/>
                <a:gd name="T11" fmla="*/ 88 h 104"/>
                <a:gd name="T12" fmla="*/ 81 w 104"/>
                <a:gd name="T13" fmla="*/ 95 h 104"/>
                <a:gd name="T14" fmla="*/ 72 w 104"/>
                <a:gd name="T15" fmla="*/ 99 h 104"/>
                <a:gd name="T16" fmla="*/ 63 w 104"/>
                <a:gd name="T17" fmla="*/ 103 h 104"/>
                <a:gd name="T18" fmla="*/ 52 w 104"/>
                <a:gd name="T19" fmla="*/ 104 h 104"/>
                <a:gd name="T20" fmla="*/ 52 w 104"/>
                <a:gd name="T21" fmla="*/ 104 h 104"/>
                <a:gd name="T22" fmla="*/ 41 w 104"/>
                <a:gd name="T23" fmla="*/ 103 h 104"/>
                <a:gd name="T24" fmla="*/ 32 w 104"/>
                <a:gd name="T25" fmla="*/ 99 h 104"/>
                <a:gd name="T26" fmla="*/ 23 w 104"/>
                <a:gd name="T27" fmla="*/ 95 h 104"/>
                <a:gd name="T28" fmla="*/ 16 w 104"/>
                <a:gd name="T29" fmla="*/ 88 h 104"/>
                <a:gd name="T30" fmla="*/ 9 w 104"/>
                <a:gd name="T31" fmla="*/ 81 h 104"/>
                <a:gd name="T32" fmla="*/ 4 w 104"/>
                <a:gd name="T33" fmla="*/ 72 h 104"/>
                <a:gd name="T34" fmla="*/ 2 w 104"/>
                <a:gd name="T35" fmla="*/ 63 h 104"/>
                <a:gd name="T36" fmla="*/ 0 w 104"/>
                <a:gd name="T37" fmla="*/ 52 h 104"/>
                <a:gd name="T38" fmla="*/ 0 w 104"/>
                <a:gd name="T39" fmla="*/ 52 h 104"/>
                <a:gd name="T40" fmla="*/ 2 w 104"/>
                <a:gd name="T41" fmla="*/ 42 h 104"/>
                <a:gd name="T42" fmla="*/ 4 w 104"/>
                <a:gd name="T43" fmla="*/ 33 h 104"/>
                <a:gd name="T44" fmla="*/ 9 w 104"/>
                <a:gd name="T45" fmla="*/ 24 h 104"/>
                <a:gd name="T46" fmla="*/ 16 w 104"/>
                <a:gd name="T47" fmla="*/ 15 h 104"/>
                <a:gd name="T48" fmla="*/ 23 w 104"/>
                <a:gd name="T49" fmla="*/ 9 h 104"/>
                <a:gd name="T50" fmla="*/ 32 w 104"/>
                <a:gd name="T51" fmla="*/ 4 h 104"/>
                <a:gd name="T52" fmla="*/ 41 w 104"/>
                <a:gd name="T53" fmla="*/ 2 h 104"/>
                <a:gd name="T54" fmla="*/ 52 w 104"/>
                <a:gd name="T55" fmla="*/ 0 h 104"/>
                <a:gd name="T56" fmla="*/ 52 w 104"/>
                <a:gd name="T57" fmla="*/ 0 h 104"/>
                <a:gd name="T58" fmla="*/ 63 w 104"/>
                <a:gd name="T59" fmla="*/ 2 h 104"/>
                <a:gd name="T60" fmla="*/ 72 w 104"/>
                <a:gd name="T61" fmla="*/ 4 h 104"/>
                <a:gd name="T62" fmla="*/ 81 w 104"/>
                <a:gd name="T63" fmla="*/ 9 h 104"/>
                <a:gd name="T64" fmla="*/ 88 w 104"/>
                <a:gd name="T65" fmla="*/ 15 h 104"/>
                <a:gd name="T66" fmla="*/ 95 w 104"/>
                <a:gd name="T67" fmla="*/ 24 h 104"/>
                <a:gd name="T68" fmla="*/ 101 w 104"/>
                <a:gd name="T69" fmla="*/ 33 h 104"/>
                <a:gd name="T70" fmla="*/ 103 w 104"/>
                <a:gd name="T71" fmla="*/ 42 h 104"/>
                <a:gd name="T72" fmla="*/ 104 w 104"/>
                <a:gd name="T73" fmla="*/ 52 h 104"/>
                <a:gd name="T74" fmla="*/ 104 w 104"/>
                <a:gd name="T75"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4">
                  <a:moveTo>
                    <a:pt x="104" y="52"/>
                  </a:moveTo>
                  <a:lnTo>
                    <a:pt x="104" y="52"/>
                  </a:lnTo>
                  <a:lnTo>
                    <a:pt x="103" y="63"/>
                  </a:lnTo>
                  <a:lnTo>
                    <a:pt x="101" y="72"/>
                  </a:lnTo>
                  <a:lnTo>
                    <a:pt x="95" y="81"/>
                  </a:lnTo>
                  <a:lnTo>
                    <a:pt x="88" y="88"/>
                  </a:lnTo>
                  <a:lnTo>
                    <a:pt x="81" y="95"/>
                  </a:lnTo>
                  <a:lnTo>
                    <a:pt x="72" y="99"/>
                  </a:lnTo>
                  <a:lnTo>
                    <a:pt x="63" y="103"/>
                  </a:lnTo>
                  <a:lnTo>
                    <a:pt x="52" y="104"/>
                  </a:lnTo>
                  <a:lnTo>
                    <a:pt x="52" y="104"/>
                  </a:lnTo>
                  <a:lnTo>
                    <a:pt x="41" y="103"/>
                  </a:lnTo>
                  <a:lnTo>
                    <a:pt x="32" y="99"/>
                  </a:lnTo>
                  <a:lnTo>
                    <a:pt x="23" y="95"/>
                  </a:lnTo>
                  <a:lnTo>
                    <a:pt x="16" y="88"/>
                  </a:lnTo>
                  <a:lnTo>
                    <a:pt x="9" y="81"/>
                  </a:lnTo>
                  <a:lnTo>
                    <a:pt x="4" y="72"/>
                  </a:lnTo>
                  <a:lnTo>
                    <a:pt x="2" y="63"/>
                  </a:lnTo>
                  <a:lnTo>
                    <a:pt x="0" y="52"/>
                  </a:lnTo>
                  <a:lnTo>
                    <a:pt x="0" y="52"/>
                  </a:lnTo>
                  <a:lnTo>
                    <a:pt x="2" y="42"/>
                  </a:lnTo>
                  <a:lnTo>
                    <a:pt x="4" y="33"/>
                  </a:lnTo>
                  <a:lnTo>
                    <a:pt x="9" y="24"/>
                  </a:lnTo>
                  <a:lnTo>
                    <a:pt x="16" y="15"/>
                  </a:lnTo>
                  <a:lnTo>
                    <a:pt x="23" y="9"/>
                  </a:lnTo>
                  <a:lnTo>
                    <a:pt x="32" y="4"/>
                  </a:lnTo>
                  <a:lnTo>
                    <a:pt x="41" y="2"/>
                  </a:lnTo>
                  <a:lnTo>
                    <a:pt x="52" y="0"/>
                  </a:lnTo>
                  <a:lnTo>
                    <a:pt x="52" y="0"/>
                  </a:lnTo>
                  <a:lnTo>
                    <a:pt x="63" y="2"/>
                  </a:lnTo>
                  <a:lnTo>
                    <a:pt x="72" y="4"/>
                  </a:lnTo>
                  <a:lnTo>
                    <a:pt x="81" y="9"/>
                  </a:lnTo>
                  <a:lnTo>
                    <a:pt x="88" y="15"/>
                  </a:lnTo>
                  <a:lnTo>
                    <a:pt x="95" y="24"/>
                  </a:lnTo>
                  <a:lnTo>
                    <a:pt x="101" y="33"/>
                  </a:lnTo>
                  <a:lnTo>
                    <a:pt x="103" y="42"/>
                  </a:lnTo>
                  <a:lnTo>
                    <a:pt x="104" y="52"/>
                  </a:lnTo>
                  <a:lnTo>
                    <a:pt x="104" y="52"/>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2" name="Freeform 1290"/>
            <p:cNvSpPr>
              <a:spLocks/>
            </p:cNvSpPr>
            <p:nvPr/>
          </p:nvSpPr>
          <p:spPr bwMode="auto">
            <a:xfrm>
              <a:off x="9475787" y="976313"/>
              <a:ext cx="4763" cy="7938"/>
            </a:xfrm>
            <a:custGeom>
              <a:avLst/>
              <a:gdLst>
                <a:gd name="T0" fmla="*/ 8 w 8"/>
                <a:gd name="T1" fmla="*/ 6 h 9"/>
                <a:gd name="T2" fmla="*/ 8 w 8"/>
                <a:gd name="T3" fmla="*/ 6 h 9"/>
                <a:gd name="T4" fmla="*/ 8 w 8"/>
                <a:gd name="T5" fmla="*/ 7 h 9"/>
                <a:gd name="T6" fmla="*/ 4 w 8"/>
                <a:gd name="T7" fmla="*/ 9 h 9"/>
                <a:gd name="T8" fmla="*/ 4 w 8"/>
                <a:gd name="T9" fmla="*/ 9 h 9"/>
                <a:gd name="T10" fmla="*/ 2 w 8"/>
                <a:gd name="T11" fmla="*/ 7 h 9"/>
                <a:gd name="T12" fmla="*/ 0 w 8"/>
                <a:gd name="T13" fmla="*/ 6 h 9"/>
                <a:gd name="T14" fmla="*/ 0 w 8"/>
                <a:gd name="T15" fmla="*/ 6 h 9"/>
                <a:gd name="T16" fmla="*/ 2 w 8"/>
                <a:gd name="T17" fmla="*/ 2 h 9"/>
                <a:gd name="T18" fmla="*/ 4 w 8"/>
                <a:gd name="T19" fmla="*/ 0 h 9"/>
                <a:gd name="T20" fmla="*/ 4 w 8"/>
                <a:gd name="T21" fmla="*/ 0 h 9"/>
                <a:gd name="T22" fmla="*/ 8 w 8"/>
                <a:gd name="T23" fmla="*/ 2 h 9"/>
                <a:gd name="T24" fmla="*/ 8 w 8"/>
                <a:gd name="T25" fmla="*/ 6 h 9"/>
                <a:gd name="T26" fmla="*/ 8 w 8"/>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9">
                  <a:moveTo>
                    <a:pt x="8" y="6"/>
                  </a:moveTo>
                  <a:lnTo>
                    <a:pt x="8" y="6"/>
                  </a:lnTo>
                  <a:lnTo>
                    <a:pt x="8" y="7"/>
                  </a:lnTo>
                  <a:lnTo>
                    <a:pt x="4" y="9"/>
                  </a:lnTo>
                  <a:lnTo>
                    <a:pt x="4" y="9"/>
                  </a:lnTo>
                  <a:lnTo>
                    <a:pt x="2" y="7"/>
                  </a:lnTo>
                  <a:lnTo>
                    <a:pt x="0" y="6"/>
                  </a:lnTo>
                  <a:lnTo>
                    <a:pt x="0" y="6"/>
                  </a:lnTo>
                  <a:lnTo>
                    <a:pt x="2" y="2"/>
                  </a:lnTo>
                  <a:lnTo>
                    <a:pt x="4" y="0"/>
                  </a:lnTo>
                  <a:lnTo>
                    <a:pt x="4" y="0"/>
                  </a:lnTo>
                  <a:lnTo>
                    <a:pt x="8" y="2"/>
                  </a:lnTo>
                  <a:lnTo>
                    <a:pt x="8" y="6"/>
                  </a:lnTo>
                  <a:lnTo>
                    <a:pt x="8"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3" name="Freeform 1291"/>
            <p:cNvSpPr>
              <a:spLocks/>
            </p:cNvSpPr>
            <p:nvPr/>
          </p:nvSpPr>
          <p:spPr bwMode="auto">
            <a:xfrm>
              <a:off x="9529762" y="976313"/>
              <a:ext cx="4763" cy="7938"/>
            </a:xfrm>
            <a:custGeom>
              <a:avLst/>
              <a:gdLst>
                <a:gd name="T0" fmla="*/ 7 w 7"/>
                <a:gd name="T1" fmla="*/ 6 h 9"/>
                <a:gd name="T2" fmla="*/ 7 w 7"/>
                <a:gd name="T3" fmla="*/ 6 h 9"/>
                <a:gd name="T4" fmla="*/ 5 w 7"/>
                <a:gd name="T5" fmla="*/ 7 h 9"/>
                <a:gd name="T6" fmla="*/ 3 w 7"/>
                <a:gd name="T7" fmla="*/ 9 h 9"/>
                <a:gd name="T8" fmla="*/ 3 w 7"/>
                <a:gd name="T9" fmla="*/ 9 h 9"/>
                <a:gd name="T10" fmla="*/ 0 w 7"/>
                <a:gd name="T11" fmla="*/ 7 h 9"/>
                <a:gd name="T12" fmla="*/ 0 w 7"/>
                <a:gd name="T13" fmla="*/ 6 h 9"/>
                <a:gd name="T14" fmla="*/ 0 w 7"/>
                <a:gd name="T15" fmla="*/ 6 h 9"/>
                <a:gd name="T16" fmla="*/ 0 w 7"/>
                <a:gd name="T17" fmla="*/ 2 h 9"/>
                <a:gd name="T18" fmla="*/ 3 w 7"/>
                <a:gd name="T19" fmla="*/ 0 h 9"/>
                <a:gd name="T20" fmla="*/ 3 w 7"/>
                <a:gd name="T21" fmla="*/ 0 h 9"/>
                <a:gd name="T22" fmla="*/ 5 w 7"/>
                <a:gd name="T23" fmla="*/ 2 h 9"/>
                <a:gd name="T24" fmla="*/ 7 w 7"/>
                <a:gd name="T25" fmla="*/ 6 h 9"/>
                <a:gd name="T26" fmla="*/ 7 w 7"/>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7" y="6"/>
                  </a:moveTo>
                  <a:lnTo>
                    <a:pt x="7" y="6"/>
                  </a:lnTo>
                  <a:lnTo>
                    <a:pt x="5" y="7"/>
                  </a:lnTo>
                  <a:lnTo>
                    <a:pt x="3" y="9"/>
                  </a:lnTo>
                  <a:lnTo>
                    <a:pt x="3" y="9"/>
                  </a:lnTo>
                  <a:lnTo>
                    <a:pt x="0" y="7"/>
                  </a:lnTo>
                  <a:lnTo>
                    <a:pt x="0" y="6"/>
                  </a:lnTo>
                  <a:lnTo>
                    <a:pt x="0" y="6"/>
                  </a:lnTo>
                  <a:lnTo>
                    <a:pt x="0" y="2"/>
                  </a:lnTo>
                  <a:lnTo>
                    <a:pt x="3" y="0"/>
                  </a:lnTo>
                  <a:lnTo>
                    <a:pt x="3" y="0"/>
                  </a:lnTo>
                  <a:lnTo>
                    <a:pt x="5" y="2"/>
                  </a:lnTo>
                  <a:lnTo>
                    <a:pt x="7" y="6"/>
                  </a:lnTo>
                  <a:lnTo>
                    <a:pt x="7"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4" name="Freeform 1292"/>
            <p:cNvSpPr>
              <a:spLocks/>
            </p:cNvSpPr>
            <p:nvPr/>
          </p:nvSpPr>
          <p:spPr bwMode="auto">
            <a:xfrm>
              <a:off x="9485312" y="998538"/>
              <a:ext cx="39688" cy="12700"/>
            </a:xfrm>
            <a:custGeom>
              <a:avLst/>
              <a:gdLst>
                <a:gd name="T0" fmla="*/ 0 w 50"/>
                <a:gd name="T1" fmla="*/ 0 h 16"/>
                <a:gd name="T2" fmla="*/ 0 w 50"/>
                <a:gd name="T3" fmla="*/ 0 h 16"/>
                <a:gd name="T4" fmla="*/ 4 w 50"/>
                <a:gd name="T5" fmla="*/ 7 h 16"/>
                <a:gd name="T6" fmla="*/ 9 w 50"/>
                <a:gd name="T7" fmla="*/ 13 h 16"/>
                <a:gd name="T8" fmla="*/ 16 w 50"/>
                <a:gd name="T9" fmla="*/ 16 h 16"/>
                <a:gd name="T10" fmla="*/ 25 w 50"/>
                <a:gd name="T11" fmla="*/ 16 h 16"/>
                <a:gd name="T12" fmla="*/ 25 w 50"/>
                <a:gd name="T13" fmla="*/ 16 h 16"/>
                <a:gd name="T14" fmla="*/ 32 w 50"/>
                <a:gd name="T15" fmla="*/ 16 h 16"/>
                <a:gd name="T16" fmla="*/ 41 w 50"/>
                <a:gd name="T17" fmla="*/ 13 h 16"/>
                <a:gd name="T18" fmla="*/ 47 w 50"/>
                <a:gd name="T19" fmla="*/ 7 h 16"/>
                <a:gd name="T20" fmla="*/ 50 w 50"/>
                <a:gd name="T21" fmla="*/ 0 h 16"/>
                <a:gd name="T22" fmla="*/ 0 w 50"/>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16">
                  <a:moveTo>
                    <a:pt x="0" y="0"/>
                  </a:moveTo>
                  <a:lnTo>
                    <a:pt x="0" y="0"/>
                  </a:lnTo>
                  <a:lnTo>
                    <a:pt x="4" y="7"/>
                  </a:lnTo>
                  <a:lnTo>
                    <a:pt x="9" y="13"/>
                  </a:lnTo>
                  <a:lnTo>
                    <a:pt x="16" y="16"/>
                  </a:lnTo>
                  <a:lnTo>
                    <a:pt x="25" y="16"/>
                  </a:lnTo>
                  <a:lnTo>
                    <a:pt x="25" y="16"/>
                  </a:lnTo>
                  <a:lnTo>
                    <a:pt x="32" y="16"/>
                  </a:lnTo>
                  <a:lnTo>
                    <a:pt x="41" y="13"/>
                  </a:lnTo>
                  <a:lnTo>
                    <a:pt x="47" y="7"/>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5" name="Freeform 1293"/>
            <p:cNvSpPr>
              <a:spLocks/>
            </p:cNvSpPr>
            <p:nvPr/>
          </p:nvSpPr>
          <p:spPr bwMode="auto">
            <a:xfrm>
              <a:off x="9472612" y="969963"/>
              <a:ext cx="11113" cy="3175"/>
            </a:xfrm>
            <a:custGeom>
              <a:avLst/>
              <a:gdLst>
                <a:gd name="T0" fmla="*/ 12 w 14"/>
                <a:gd name="T1" fmla="*/ 6 h 6"/>
                <a:gd name="T2" fmla="*/ 2 w 14"/>
                <a:gd name="T3" fmla="*/ 6 h 6"/>
                <a:gd name="T4" fmla="*/ 2 w 14"/>
                <a:gd name="T5" fmla="*/ 6 h 6"/>
                <a:gd name="T6" fmla="*/ 0 w 14"/>
                <a:gd name="T7" fmla="*/ 4 h 6"/>
                <a:gd name="T8" fmla="*/ 0 w 14"/>
                <a:gd name="T9" fmla="*/ 4 h 6"/>
                <a:gd name="T10" fmla="*/ 0 w 14"/>
                <a:gd name="T11" fmla="*/ 4 h 6"/>
                <a:gd name="T12" fmla="*/ 0 w 14"/>
                <a:gd name="T13" fmla="*/ 2 h 6"/>
                <a:gd name="T14" fmla="*/ 2 w 14"/>
                <a:gd name="T15" fmla="*/ 0 h 6"/>
                <a:gd name="T16" fmla="*/ 12 w 14"/>
                <a:gd name="T17" fmla="*/ 0 h 6"/>
                <a:gd name="T18" fmla="*/ 12 w 14"/>
                <a:gd name="T19" fmla="*/ 0 h 6"/>
                <a:gd name="T20" fmla="*/ 14 w 14"/>
                <a:gd name="T21" fmla="*/ 2 h 6"/>
                <a:gd name="T22" fmla="*/ 14 w 14"/>
                <a:gd name="T23" fmla="*/ 4 h 6"/>
                <a:gd name="T24" fmla="*/ 14 w 14"/>
                <a:gd name="T25" fmla="*/ 4 h 6"/>
                <a:gd name="T26" fmla="*/ 14 w 14"/>
                <a:gd name="T27" fmla="*/ 4 h 6"/>
                <a:gd name="T28" fmla="*/ 12 w 14"/>
                <a:gd name="T29" fmla="*/ 6 h 6"/>
                <a:gd name="T30" fmla="*/ 12 w 14"/>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12" y="6"/>
                  </a:moveTo>
                  <a:lnTo>
                    <a:pt x="2" y="6"/>
                  </a:lnTo>
                  <a:lnTo>
                    <a:pt x="2" y="6"/>
                  </a:lnTo>
                  <a:lnTo>
                    <a:pt x="0" y="4"/>
                  </a:lnTo>
                  <a:lnTo>
                    <a:pt x="0" y="4"/>
                  </a:lnTo>
                  <a:lnTo>
                    <a:pt x="0" y="4"/>
                  </a:lnTo>
                  <a:lnTo>
                    <a:pt x="0" y="2"/>
                  </a:lnTo>
                  <a:lnTo>
                    <a:pt x="2" y="0"/>
                  </a:lnTo>
                  <a:lnTo>
                    <a:pt x="12" y="0"/>
                  </a:lnTo>
                  <a:lnTo>
                    <a:pt x="12" y="0"/>
                  </a:lnTo>
                  <a:lnTo>
                    <a:pt x="14" y="2"/>
                  </a:lnTo>
                  <a:lnTo>
                    <a:pt x="14" y="4"/>
                  </a:lnTo>
                  <a:lnTo>
                    <a:pt x="14" y="4"/>
                  </a:lnTo>
                  <a:lnTo>
                    <a:pt x="14" y="4"/>
                  </a:lnTo>
                  <a:lnTo>
                    <a:pt x="12" y="6"/>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6" name="Freeform 1294"/>
            <p:cNvSpPr>
              <a:spLocks/>
            </p:cNvSpPr>
            <p:nvPr/>
          </p:nvSpPr>
          <p:spPr bwMode="auto">
            <a:xfrm>
              <a:off x="9526587" y="969963"/>
              <a:ext cx="11113" cy="3175"/>
            </a:xfrm>
            <a:custGeom>
              <a:avLst/>
              <a:gdLst>
                <a:gd name="T0" fmla="*/ 13 w 15"/>
                <a:gd name="T1" fmla="*/ 6 h 6"/>
                <a:gd name="T2" fmla="*/ 2 w 15"/>
                <a:gd name="T3" fmla="*/ 6 h 6"/>
                <a:gd name="T4" fmla="*/ 2 w 15"/>
                <a:gd name="T5" fmla="*/ 6 h 6"/>
                <a:gd name="T6" fmla="*/ 0 w 15"/>
                <a:gd name="T7" fmla="*/ 4 h 6"/>
                <a:gd name="T8" fmla="*/ 0 w 15"/>
                <a:gd name="T9" fmla="*/ 4 h 6"/>
                <a:gd name="T10" fmla="*/ 0 w 15"/>
                <a:gd name="T11" fmla="*/ 4 h 6"/>
                <a:gd name="T12" fmla="*/ 0 w 15"/>
                <a:gd name="T13" fmla="*/ 2 h 6"/>
                <a:gd name="T14" fmla="*/ 2 w 15"/>
                <a:gd name="T15" fmla="*/ 0 h 6"/>
                <a:gd name="T16" fmla="*/ 13 w 15"/>
                <a:gd name="T17" fmla="*/ 0 h 6"/>
                <a:gd name="T18" fmla="*/ 13 w 15"/>
                <a:gd name="T19" fmla="*/ 0 h 6"/>
                <a:gd name="T20" fmla="*/ 15 w 15"/>
                <a:gd name="T21" fmla="*/ 2 h 6"/>
                <a:gd name="T22" fmla="*/ 15 w 15"/>
                <a:gd name="T23" fmla="*/ 4 h 6"/>
                <a:gd name="T24" fmla="*/ 15 w 15"/>
                <a:gd name="T25" fmla="*/ 4 h 6"/>
                <a:gd name="T26" fmla="*/ 15 w 15"/>
                <a:gd name="T27" fmla="*/ 4 h 6"/>
                <a:gd name="T28" fmla="*/ 13 w 15"/>
                <a:gd name="T29" fmla="*/ 6 h 6"/>
                <a:gd name="T30" fmla="*/ 13 w 15"/>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6">
                  <a:moveTo>
                    <a:pt x="13" y="6"/>
                  </a:moveTo>
                  <a:lnTo>
                    <a:pt x="2" y="6"/>
                  </a:lnTo>
                  <a:lnTo>
                    <a:pt x="2" y="6"/>
                  </a:lnTo>
                  <a:lnTo>
                    <a:pt x="0" y="4"/>
                  </a:lnTo>
                  <a:lnTo>
                    <a:pt x="0" y="4"/>
                  </a:lnTo>
                  <a:lnTo>
                    <a:pt x="0" y="4"/>
                  </a:lnTo>
                  <a:lnTo>
                    <a:pt x="0" y="2"/>
                  </a:lnTo>
                  <a:lnTo>
                    <a:pt x="2" y="0"/>
                  </a:lnTo>
                  <a:lnTo>
                    <a:pt x="13" y="0"/>
                  </a:lnTo>
                  <a:lnTo>
                    <a:pt x="13" y="0"/>
                  </a:lnTo>
                  <a:lnTo>
                    <a:pt x="15" y="2"/>
                  </a:lnTo>
                  <a:lnTo>
                    <a:pt x="15" y="4"/>
                  </a:lnTo>
                  <a:lnTo>
                    <a:pt x="15" y="4"/>
                  </a:lnTo>
                  <a:lnTo>
                    <a:pt x="15" y="4"/>
                  </a:lnTo>
                  <a:lnTo>
                    <a:pt x="13" y="6"/>
                  </a:lnTo>
                  <a:lnTo>
                    <a:pt x="1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7" name="Freeform 1295"/>
            <p:cNvSpPr>
              <a:spLocks/>
            </p:cNvSpPr>
            <p:nvPr/>
          </p:nvSpPr>
          <p:spPr bwMode="auto">
            <a:xfrm>
              <a:off x="9501187" y="976313"/>
              <a:ext cx="7938" cy="14288"/>
            </a:xfrm>
            <a:custGeom>
              <a:avLst/>
              <a:gdLst>
                <a:gd name="T0" fmla="*/ 5 w 11"/>
                <a:gd name="T1" fmla="*/ 18 h 18"/>
                <a:gd name="T2" fmla="*/ 5 w 11"/>
                <a:gd name="T3" fmla="*/ 18 h 18"/>
                <a:gd name="T4" fmla="*/ 5 w 11"/>
                <a:gd name="T5" fmla="*/ 18 h 18"/>
                <a:gd name="T6" fmla="*/ 2 w 11"/>
                <a:gd name="T7" fmla="*/ 16 h 18"/>
                <a:gd name="T8" fmla="*/ 0 w 11"/>
                <a:gd name="T9" fmla="*/ 13 h 18"/>
                <a:gd name="T10" fmla="*/ 0 w 11"/>
                <a:gd name="T11" fmla="*/ 6 h 18"/>
                <a:gd name="T12" fmla="*/ 0 w 11"/>
                <a:gd name="T13" fmla="*/ 6 h 18"/>
                <a:gd name="T14" fmla="*/ 2 w 11"/>
                <a:gd name="T15" fmla="*/ 2 h 18"/>
                <a:gd name="T16" fmla="*/ 5 w 11"/>
                <a:gd name="T17" fmla="*/ 0 h 18"/>
                <a:gd name="T18" fmla="*/ 5 w 11"/>
                <a:gd name="T19" fmla="*/ 0 h 18"/>
                <a:gd name="T20" fmla="*/ 9 w 11"/>
                <a:gd name="T21" fmla="*/ 2 h 18"/>
                <a:gd name="T22" fmla="*/ 11 w 11"/>
                <a:gd name="T23" fmla="*/ 6 h 18"/>
                <a:gd name="T24" fmla="*/ 11 w 11"/>
                <a:gd name="T25" fmla="*/ 13 h 18"/>
                <a:gd name="T26" fmla="*/ 11 w 11"/>
                <a:gd name="T27" fmla="*/ 13 h 18"/>
                <a:gd name="T28" fmla="*/ 9 w 11"/>
                <a:gd name="T29" fmla="*/ 16 h 18"/>
                <a:gd name="T30" fmla="*/ 5 w 11"/>
                <a:gd name="T31" fmla="*/ 18 h 18"/>
                <a:gd name="T32" fmla="*/ 5 w 11"/>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8">
                  <a:moveTo>
                    <a:pt x="5" y="18"/>
                  </a:moveTo>
                  <a:lnTo>
                    <a:pt x="5" y="18"/>
                  </a:lnTo>
                  <a:lnTo>
                    <a:pt x="5" y="18"/>
                  </a:lnTo>
                  <a:lnTo>
                    <a:pt x="2" y="16"/>
                  </a:lnTo>
                  <a:lnTo>
                    <a:pt x="0" y="13"/>
                  </a:lnTo>
                  <a:lnTo>
                    <a:pt x="0" y="6"/>
                  </a:lnTo>
                  <a:lnTo>
                    <a:pt x="0" y="6"/>
                  </a:lnTo>
                  <a:lnTo>
                    <a:pt x="2" y="2"/>
                  </a:lnTo>
                  <a:lnTo>
                    <a:pt x="5" y="0"/>
                  </a:lnTo>
                  <a:lnTo>
                    <a:pt x="5" y="0"/>
                  </a:lnTo>
                  <a:lnTo>
                    <a:pt x="9" y="2"/>
                  </a:lnTo>
                  <a:lnTo>
                    <a:pt x="11" y="6"/>
                  </a:lnTo>
                  <a:lnTo>
                    <a:pt x="11" y="13"/>
                  </a:lnTo>
                  <a:lnTo>
                    <a:pt x="11" y="13"/>
                  </a:lnTo>
                  <a:lnTo>
                    <a:pt x="9" y="16"/>
                  </a:lnTo>
                  <a:lnTo>
                    <a:pt x="5" y="18"/>
                  </a:lnTo>
                  <a:lnTo>
                    <a:pt x="5"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8" name="Freeform 1296"/>
            <p:cNvSpPr>
              <a:spLocks/>
            </p:cNvSpPr>
            <p:nvPr/>
          </p:nvSpPr>
          <p:spPr bwMode="auto">
            <a:xfrm>
              <a:off x="9498012" y="984250"/>
              <a:ext cx="7938" cy="3175"/>
            </a:xfrm>
            <a:custGeom>
              <a:avLst/>
              <a:gdLst>
                <a:gd name="T0" fmla="*/ 9 w 9"/>
                <a:gd name="T1" fmla="*/ 6 h 6"/>
                <a:gd name="T2" fmla="*/ 9 w 9"/>
                <a:gd name="T3" fmla="*/ 6 h 6"/>
                <a:gd name="T4" fmla="*/ 9 w 9"/>
                <a:gd name="T5" fmla="*/ 6 h 6"/>
                <a:gd name="T6" fmla="*/ 7 w 9"/>
                <a:gd name="T7" fmla="*/ 2 h 6"/>
                <a:gd name="T8" fmla="*/ 4 w 9"/>
                <a:gd name="T9" fmla="*/ 0 h 6"/>
                <a:gd name="T10" fmla="*/ 4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4" y="0"/>
                  </a:lnTo>
                  <a:lnTo>
                    <a:pt x="4"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9" name="Freeform 1297"/>
            <p:cNvSpPr>
              <a:spLocks/>
            </p:cNvSpPr>
            <p:nvPr/>
          </p:nvSpPr>
          <p:spPr bwMode="auto">
            <a:xfrm>
              <a:off x="9505950" y="984250"/>
              <a:ext cx="6350" cy="3175"/>
            </a:xfrm>
            <a:custGeom>
              <a:avLst/>
              <a:gdLst>
                <a:gd name="T0" fmla="*/ 9 w 9"/>
                <a:gd name="T1" fmla="*/ 6 h 6"/>
                <a:gd name="T2" fmla="*/ 9 w 9"/>
                <a:gd name="T3" fmla="*/ 6 h 6"/>
                <a:gd name="T4" fmla="*/ 9 w 9"/>
                <a:gd name="T5" fmla="*/ 6 h 6"/>
                <a:gd name="T6" fmla="*/ 7 w 9"/>
                <a:gd name="T7" fmla="*/ 2 h 6"/>
                <a:gd name="T8" fmla="*/ 6 w 9"/>
                <a:gd name="T9" fmla="*/ 0 h 6"/>
                <a:gd name="T10" fmla="*/ 6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6" y="0"/>
                  </a:lnTo>
                  <a:lnTo>
                    <a:pt x="6"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0" name="Freeform 1298"/>
            <p:cNvSpPr>
              <a:spLocks/>
            </p:cNvSpPr>
            <p:nvPr/>
          </p:nvSpPr>
          <p:spPr bwMode="auto">
            <a:xfrm>
              <a:off x="9439275" y="941388"/>
              <a:ext cx="41275" cy="42863"/>
            </a:xfrm>
            <a:custGeom>
              <a:avLst/>
              <a:gdLst>
                <a:gd name="T0" fmla="*/ 53 w 53"/>
                <a:gd name="T1" fmla="*/ 0 h 54"/>
                <a:gd name="T2" fmla="*/ 53 w 53"/>
                <a:gd name="T3" fmla="*/ 0 h 54"/>
                <a:gd name="T4" fmla="*/ 42 w 53"/>
                <a:gd name="T5" fmla="*/ 2 h 54"/>
                <a:gd name="T6" fmla="*/ 31 w 53"/>
                <a:gd name="T7" fmla="*/ 4 h 54"/>
                <a:gd name="T8" fmla="*/ 22 w 53"/>
                <a:gd name="T9" fmla="*/ 9 h 54"/>
                <a:gd name="T10" fmla="*/ 13 w 53"/>
                <a:gd name="T11" fmla="*/ 16 h 54"/>
                <a:gd name="T12" fmla="*/ 13 w 53"/>
                <a:gd name="T13" fmla="*/ 16 h 54"/>
                <a:gd name="T14" fmla="*/ 8 w 53"/>
                <a:gd name="T15" fmla="*/ 25 h 54"/>
                <a:gd name="T16" fmla="*/ 2 w 53"/>
                <a:gd name="T17" fmla="*/ 34 h 54"/>
                <a:gd name="T18" fmla="*/ 0 w 53"/>
                <a:gd name="T19" fmla="*/ 45 h 54"/>
                <a:gd name="T20" fmla="*/ 0 w 53"/>
                <a:gd name="T21" fmla="*/ 54 h 54"/>
                <a:gd name="T22" fmla="*/ 53 w 53"/>
                <a:gd name="T2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4">
                  <a:moveTo>
                    <a:pt x="53" y="0"/>
                  </a:moveTo>
                  <a:lnTo>
                    <a:pt x="53" y="0"/>
                  </a:lnTo>
                  <a:lnTo>
                    <a:pt x="42" y="2"/>
                  </a:lnTo>
                  <a:lnTo>
                    <a:pt x="31" y="4"/>
                  </a:lnTo>
                  <a:lnTo>
                    <a:pt x="22" y="9"/>
                  </a:lnTo>
                  <a:lnTo>
                    <a:pt x="13" y="16"/>
                  </a:lnTo>
                  <a:lnTo>
                    <a:pt x="13" y="16"/>
                  </a:lnTo>
                  <a:lnTo>
                    <a:pt x="8" y="25"/>
                  </a:lnTo>
                  <a:lnTo>
                    <a:pt x="2" y="34"/>
                  </a:lnTo>
                  <a:lnTo>
                    <a:pt x="0" y="45"/>
                  </a:lnTo>
                  <a:lnTo>
                    <a:pt x="0" y="54"/>
                  </a:lnTo>
                  <a:lnTo>
                    <a:pt x="5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1" name="Freeform 1299"/>
            <p:cNvSpPr>
              <a:spLocks/>
            </p:cNvSpPr>
            <p:nvPr/>
          </p:nvSpPr>
          <p:spPr bwMode="auto">
            <a:xfrm>
              <a:off x="9529762" y="941388"/>
              <a:ext cx="41275" cy="44450"/>
            </a:xfrm>
            <a:custGeom>
              <a:avLst/>
              <a:gdLst>
                <a:gd name="T0" fmla="*/ 0 w 52"/>
                <a:gd name="T1" fmla="*/ 0 h 56"/>
                <a:gd name="T2" fmla="*/ 0 w 52"/>
                <a:gd name="T3" fmla="*/ 0 h 56"/>
                <a:gd name="T4" fmla="*/ 11 w 52"/>
                <a:gd name="T5" fmla="*/ 2 h 56"/>
                <a:gd name="T6" fmla="*/ 21 w 52"/>
                <a:gd name="T7" fmla="*/ 4 h 56"/>
                <a:gd name="T8" fmla="*/ 30 w 52"/>
                <a:gd name="T9" fmla="*/ 9 h 56"/>
                <a:gd name="T10" fmla="*/ 39 w 52"/>
                <a:gd name="T11" fmla="*/ 16 h 56"/>
                <a:gd name="T12" fmla="*/ 39 w 52"/>
                <a:gd name="T13" fmla="*/ 16 h 56"/>
                <a:gd name="T14" fmla="*/ 45 w 52"/>
                <a:gd name="T15" fmla="*/ 25 h 56"/>
                <a:gd name="T16" fmla="*/ 50 w 52"/>
                <a:gd name="T17" fmla="*/ 34 h 56"/>
                <a:gd name="T18" fmla="*/ 52 w 52"/>
                <a:gd name="T19" fmla="*/ 45 h 56"/>
                <a:gd name="T20" fmla="*/ 52 w 52"/>
                <a:gd name="T21" fmla="*/ 56 h 56"/>
                <a:gd name="T22" fmla="*/ 0 w 52"/>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6">
                  <a:moveTo>
                    <a:pt x="0" y="0"/>
                  </a:moveTo>
                  <a:lnTo>
                    <a:pt x="0" y="0"/>
                  </a:lnTo>
                  <a:lnTo>
                    <a:pt x="11" y="2"/>
                  </a:lnTo>
                  <a:lnTo>
                    <a:pt x="21" y="4"/>
                  </a:lnTo>
                  <a:lnTo>
                    <a:pt x="30" y="9"/>
                  </a:lnTo>
                  <a:lnTo>
                    <a:pt x="39" y="16"/>
                  </a:lnTo>
                  <a:lnTo>
                    <a:pt x="39" y="16"/>
                  </a:lnTo>
                  <a:lnTo>
                    <a:pt x="45" y="25"/>
                  </a:lnTo>
                  <a:lnTo>
                    <a:pt x="50" y="34"/>
                  </a:lnTo>
                  <a:lnTo>
                    <a:pt x="52" y="45"/>
                  </a:lnTo>
                  <a:lnTo>
                    <a:pt x="52"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2" name="Freeform 1300"/>
            <p:cNvSpPr>
              <a:spLocks/>
            </p:cNvSpPr>
            <p:nvPr/>
          </p:nvSpPr>
          <p:spPr bwMode="auto">
            <a:xfrm>
              <a:off x="9464675" y="933450"/>
              <a:ext cx="82550" cy="39688"/>
            </a:xfrm>
            <a:custGeom>
              <a:avLst/>
              <a:gdLst>
                <a:gd name="T0" fmla="*/ 52 w 104"/>
                <a:gd name="T1" fmla="*/ 0 h 51"/>
                <a:gd name="T2" fmla="*/ 52 w 104"/>
                <a:gd name="T3" fmla="*/ 0 h 51"/>
                <a:gd name="T4" fmla="*/ 41 w 104"/>
                <a:gd name="T5" fmla="*/ 2 h 51"/>
                <a:gd name="T6" fmla="*/ 32 w 104"/>
                <a:gd name="T7" fmla="*/ 4 h 51"/>
                <a:gd name="T8" fmla="*/ 23 w 104"/>
                <a:gd name="T9" fmla="*/ 9 h 51"/>
                <a:gd name="T10" fmla="*/ 16 w 104"/>
                <a:gd name="T11" fmla="*/ 15 h 51"/>
                <a:gd name="T12" fmla="*/ 9 w 104"/>
                <a:gd name="T13" fmla="*/ 22 h 51"/>
                <a:gd name="T14" fmla="*/ 5 w 104"/>
                <a:gd name="T15" fmla="*/ 31 h 51"/>
                <a:gd name="T16" fmla="*/ 2 w 104"/>
                <a:gd name="T17" fmla="*/ 40 h 51"/>
                <a:gd name="T18" fmla="*/ 0 w 104"/>
                <a:gd name="T19" fmla="*/ 51 h 51"/>
                <a:gd name="T20" fmla="*/ 4 w 104"/>
                <a:gd name="T21" fmla="*/ 51 h 51"/>
                <a:gd name="T22" fmla="*/ 5 w 104"/>
                <a:gd name="T23" fmla="*/ 40 h 51"/>
                <a:gd name="T24" fmla="*/ 5 w 104"/>
                <a:gd name="T25" fmla="*/ 40 h 51"/>
                <a:gd name="T26" fmla="*/ 9 w 104"/>
                <a:gd name="T27" fmla="*/ 33 h 51"/>
                <a:gd name="T28" fmla="*/ 14 w 104"/>
                <a:gd name="T29" fmla="*/ 27 h 51"/>
                <a:gd name="T30" fmla="*/ 20 w 104"/>
                <a:gd name="T31" fmla="*/ 24 h 51"/>
                <a:gd name="T32" fmla="*/ 27 w 104"/>
                <a:gd name="T33" fmla="*/ 22 h 51"/>
                <a:gd name="T34" fmla="*/ 40 w 104"/>
                <a:gd name="T35" fmla="*/ 20 h 51"/>
                <a:gd name="T36" fmla="*/ 40 w 104"/>
                <a:gd name="T37" fmla="*/ 20 h 51"/>
                <a:gd name="T38" fmla="*/ 52 w 104"/>
                <a:gd name="T39" fmla="*/ 18 h 51"/>
                <a:gd name="T40" fmla="*/ 63 w 104"/>
                <a:gd name="T41" fmla="*/ 20 h 51"/>
                <a:gd name="T42" fmla="*/ 77 w 104"/>
                <a:gd name="T43" fmla="*/ 22 h 51"/>
                <a:gd name="T44" fmla="*/ 77 w 104"/>
                <a:gd name="T45" fmla="*/ 22 h 51"/>
                <a:gd name="T46" fmla="*/ 85 w 104"/>
                <a:gd name="T47" fmla="*/ 24 h 51"/>
                <a:gd name="T48" fmla="*/ 90 w 104"/>
                <a:gd name="T49" fmla="*/ 27 h 51"/>
                <a:gd name="T50" fmla="*/ 95 w 104"/>
                <a:gd name="T51" fmla="*/ 33 h 51"/>
                <a:gd name="T52" fmla="*/ 97 w 104"/>
                <a:gd name="T53" fmla="*/ 40 h 51"/>
                <a:gd name="T54" fmla="*/ 101 w 104"/>
                <a:gd name="T55" fmla="*/ 51 h 51"/>
                <a:gd name="T56" fmla="*/ 104 w 104"/>
                <a:gd name="T57" fmla="*/ 51 h 51"/>
                <a:gd name="T58" fmla="*/ 104 w 104"/>
                <a:gd name="T59" fmla="*/ 51 h 51"/>
                <a:gd name="T60" fmla="*/ 103 w 104"/>
                <a:gd name="T61" fmla="*/ 40 h 51"/>
                <a:gd name="T62" fmla="*/ 99 w 104"/>
                <a:gd name="T63" fmla="*/ 31 h 51"/>
                <a:gd name="T64" fmla="*/ 95 w 104"/>
                <a:gd name="T65" fmla="*/ 22 h 51"/>
                <a:gd name="T66" fmla="*/ 88 w 104"/>
                <a:gd name="T67" fmla="*/ 15 h 51"/>
                <a:gd name="T68" fmla="*/ 81 w 104"/>
                <a:gd name="T69" fmla="*/ 9 h 51"/>
                <a:gd name="T70" fmla="*/ 72 w 104"/>
                <a:gd name="T71" fmla="*/ 4 h 51"/>
                <a:gd name="T72" fmla="*/ 63 w 104"/>
                <a:gd name="T73" fmla="*/ 2 h 51"/>
                <a:gd name="T74" fmla="*/ 52 w 104"/>
                <a:gd name="T75" fmla="*/ 0 h 51"/>
                <a:gd name="T76" fmla="*/ 52 w 104"/>
                <a:gd name="T7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4" h="51">
                  <a:moveTo>
                    <a:pt x="52" y="0"/>
                  </a:moveTo>
                  <a:lnTo>
                    <a:pt x="52" y="0"/>
                  </a:lnTo>
                  <a:lnTo>
                    <a:pt x="41" y="2"/>
                  </a:lnTo>
                  <a:lnTo>
                    <a:pt x="32" y="4"/>
                  </a:lnTo>
                  <a:lnTo>
                    <a:pt x="23" y="9"/>
                  </a:lnTo>
                  <a:lnTo>
                    <a:pt x="16" y="15"/>
                  </a:lnTo>
                  <a:lnTo>
                    <a:pt x="9" y="22"/>
                  </a:lnTo>
                  <a:lnTo>
                    <a:pt x="5" y="31"/>
                  </a:lnTo>
                  <a:lnTo>
                    <a:pt x="2" y="40"/>
                  </a:lnTo>
                  <a:lnTo>
                    <a:pt x="0" y="51"/>
                  </a:lnTo>
                  <a:lnTo>
                    <a:pt x="4" y="51"/>
                  </a:lnTo>
                  <a:lnTo>
                    <a:pt x="5" y="40"/>
                  </a:lnTo>
                  <a:lnTo>
                    <a:pt x="5" y="40"/>
                  </a:lnTo>
                  <a:lnTo>
                    <a:pt x="9" y="33"/>
                  </a:lnTo>
                  <a:lnTo>
                    <a:pt x="14" y="27"/>
                  </a:lnTo>
                  <a:lnTo>
                    <a:pt x="20" y="24"/>
                  </a:lnTo>
                  <a:lnTo>
                    <a:pt x="27" y="22"/>
                  </a:lnTo>
                  <a:lnTo>
                    <a:pt x="40" y="20"/>
                  </a:lnTo>
                  <a:lnTo>
                    <a:pt x="40" y="20"/>
                  </a:lnTo>
                  <a:lnTo>
                    <a:pt x="52" y="18"/>
                  </a:lnTo>
                  <a:lnTo>
                    <a:pt x="63" y="20"/>
                  </a:lnTo>
                  <a:lnTo>
                    <a:pt x="77" y="22"/>
                  </a:lnTo>
                  <a:lnTo>
                    <a:pt x="77" y="22"/>
                  </a:lnTo>
                  <a:lnTo>
                    <a:pt x="85" y="24"/>
                  </a:lnTo>
                  <a:lnTo>
                    <a:pt x="90" y="27"/>
                  </a:lnTo>
                  <a:lnTo>
                    <a:pt x="95" y="33"/>
                  </a:lnTo>
                  <a:lnTo>
                    <a:pt x="97" y="40"/>
                  </a:lnTo>
                  <a:lnTo>
                    <a:pt x="101" y="51"/>
                  </a:lnTo>
                  <a:lnTo>
                    <a:pt x="104" y="51"/>
                  </a:lnTo>
                  <a:lnTo>
                    <a:pt x="104" y="51"/>
                  </a:lnTo>
                  <a:lnTo>
                    <a:pt x="103" y="40"/>
                  </a:lnTo>
                  <a:lnTo>
                    <a:pt x="99" y="31"/>
                  </a:lnTo>
                  <a:lnTo>
                    <a:pt x="95" y="22"/>
                  </a:lnTo>
                  <a:lnTo>
                    <a:pt x="88" y="15"/>
                  </a:lnTo>
                  <a:lnTo>
                    <a:pt x="81" y="9"/>
                  </a:lnTo>
                  <a:lnTo>
                    <a:pt x="72" y="4"/>
                  </a:lnTo>
                  <a:lnTo>
                    <a:pt x="63" y="2"/>
                  </a:lnTo>
                  <a:lnTo>
                    <a:pt x="52" y="0"/>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3" name="Freeform 1301"/>
            <p:cNvSpPr>
              <a:spLocks/>
            </p:cNvSpPr>
            <p:nvPr/>
          </p:nvSpPr>
          <p:spPr bwMode="auto">
            <a:xfrm>
              <a:off x="9477375" y="938213"/>
              <a:ext cx="6350" cy="6350"/>
            </a:xfrm>
            <a:custGeom>
              <a:avLst/>
              <a:gdLst>
                <a:gd name="T0" fmla="*/ 9 w 9"/>
                <a:gd name="T1" fmla="*/ 3 h 9"/>
                <a:gd name="T2" fmla="*/ 9 w 9"/>
                <a:gd name="T3" fmla="*/ 3 h 9"/>
                <a:gd name="T4" fmla="*/ 9 w 9"/>
                <a:gd name="T5" fmla="*/ 7 h 9"/>
                <a:gd name="T6" fmla="*/ 6 w 9"/>
                <a:gd name="T7" fmla="*/ 9 h 9"/>
                <a:gd name="T8" fmla="*/ 6 w 9"/>
                <a:gd name="T9" fmla="*/ 9 h 9"/>
                <a:gd name="T10" fmla="*/ 2 w 9"/>
                <a:gd name="T11" fmla="*/ 7 h 9"/>
                <a:gd name="T12" fmla="*/ 0 w 9"/>
                <a:gd name="T13" fmla="*/ 3 h 9"/>
                <a:gd name="T14" fmla="*/ 0 w 9"/>
                <a:gd name="T15" fmla="*/ 3 h 9"/>
                <a:gd name="T16" fmla="*/ 2 w 9"/>
                <a:gd name="T17" fmla="*/ 1 h 9"/>
                <a:gd name="T18" fmla="*/ 6 w 9"/>
                <a:gd name="T19" fmla="*/ 0 h 9"/>
                <a:gd name="T20" fmla="*/ 6 w 9"/>
                <a:gd name="T21" fmla="*/ 0 h 9"/>
                <a:gd name="T22" fmla="*/ 9 w 9"/>
                <a:gd name="T23" fmla="*/ 1 h 9"/>
                <a:gd name="T24" fmla="*/ 9 w 9"/>
                <a:gd name="T25" fmla="*/ 3 h 9"/>
                <a:gd name="T26" fmla="*/ 9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3"/>
                  </a:moveTo>
                  <a:lnTo>
                    <a:pt x="9" y="3"/>
                  </a:lnTo>
                  <a:lnTo>
                    <a:pt x="9" y="7"/>
                  </a:lnTo>
                  <a:lnTo>
                    <a:pt x="6" y="9"/>
                  </a:lnTo>
                  <a:lnTo>
                    <a:pt x="6" y="9"/>
                  </a:lnTo>
                  <a:lnTo>
                    <a:pt x="2" y="7"/>
                  </a:lnTo>
                  <a:lnTo>
                    <a:pt x="0" y="3"/>
                  </a:lnTo>
                  <a:lnTo>
                    <a:pt x="0" y="3"/>
                  </a:lnTo>
                  <a:lnTo>
                    <a:pt x="2" y="1"/>
                  </a:lnTo>
                  <a:lnTo>
                    <a:pt x="6" y="0"/>
                  </a:lnTo>
                  <a:lnTo>
                    <a:pt x="6" y="0"/>
                  </a:lnTo>
                  <a:lnTo>
                    <a:pt x="9" y="1"/>
                  </a:lnTo>
                  <a:lnTo>
                    <a:pt x="9" y="3"/>
                  </a:lnTo>
                  <a:lnTo>
                    <a:pt x="9"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4" name="Freeform 1302"/>
            <p:cNvSpPr>
              <a:spLocks/>
            </p:cNvSpPr>
            <p:nvPr/>
          </p:nvSpPr>
          <p:spPr bwMode="auto">
            <a:xfrm>
              <a:off x="9472612" y="941388"/>
              <a:ext cx="6350" cy="7938"/>
            </a:xfrm>
            <a:custGeom>
              <a:avLst/>
              <a:gdLst>
                <a:gd name="T0" fmla="*/ 9 w 9"/>
                <a:gd name="T1" fmla="*/ 5 h 9"/>
                <a:gd name="T2" fmla="*/ 9 w 9"/>
                <a:gd name="T3" fmla="*/ 5 h 9"/>
                <a:gd name="T4" fmla="*/ 7 w 9"/>
                <a:gd name="T5" fmla="*/ 7 h 9"/>
                <a:gd name="T6" fmla="*/ 5 w 9"/>
                <a:gd name="T7" fmla="*/ 9 h 9"/>
                <a:gd name="T8" fmla="*/ 5 w 9"/>
                <a:gd name="T9" fmla="*/ 9 h 9"/>
                <a:gd name="T10" fmla="*/ 2 w 9"/>
                <a:gd name="T11" fmla="*/ 7 h 9"/>
                <a:gd name="T12" fmla="*/ 0 w 9"/>
                <a:gd name="T13" fmla="*/ 5 h 9"/>
                <a:gd name="T14" fmla="*/ 0 w 9"/>
                <a:gd name="T15" fmla="*/ 5 h 9"/>
                <a:gd name="T16" fmla="*/ 2 w 9"/>
                <a:gd name="T17" fmla="*/ 2 h 9"/>
                <a:gd name="T18" fmla="*/ 5 w 9"/>
                <a:gd name="T19" fmla="*/ 0 h 9"/>
                <a:gd name="T20" fmla="*/ 5 w 9"/>
                <a:gd name="T21" fmla="*/ 0 h 9"/>
                <a:gd name="T22" fmla="*/ 7 w 9"/>
                <a:gd name="T23" fmla="*/ 2 h 9"/>
                <a:gd name="T24" fmla="*/ 9 w 9"/>
                <a:gd name="T25" fmla="*/ 5 h 9"/>
                <a:gd name="T26" fmla="*/ 9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5"/>
                  </a:moveTo>
                  <a:lnTo>
                    <a:pt x="9" y="5"/>
                  </a:lnTo>
                  <a:lnTo>
                    <a:pt x="7" y="7"/>
                  </a:lnTo>
                  <a:lnTo>
                    <a:pt x="5" y="9"/>
                  </a:lnTo>
                  <a:lnTo>
                    <a:pt x="5" y="9"/>
                  </a:lnTo>
                  <a:lnTo>
                    <a:pt x="2" y="7"/>
                  </a:lnTo>
                  <a:lnTo>
                    <a:pt x="0" y="5"/>
                  </a:lnTo>
                  <a:lnTo>
                    <a:pt x="0" y="5"/>
                  </a:lnTo>
                  <a:lnTo>
                    <a:pt x="2" y="2"/>
                  </a:lnTo>
                  <a:lnTo>
                    <a:pt x="5" y="0"/>
                  </a:lnTo>
                  <a:lnTo>
                    <a:pt x="5" y="0"/>
                  </a:lnTo>
                  <a:lnTo>
                    <a:pt x="7" y="2"/>
                  </a:lnTo>
                  <a:lnTo>
                    <a:pt x="9" y="5"/>
                  </a:lnTo>
                  <a:lnTo>
                    <a:pt x="9"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5" name="Freeform 1303"/>
            <p:cNvSpPr>
              <a:spLocks/>
            </p:cNvSpPr>
            <p:nvPr/>
          </p:nvSpPr>
          <p:spPr bwMode="auto">
            <a:xfrm>
              <a:off x="9526587" y="938213"/>
              <a:ext cx="7938" cy="6350"/>
            </a:xfrm>
            <a:custGeom>
              <a:avLst/>
              <a:gdLst>
                <a:gd name="T0" fmla="*/ 0 w 9"/>
                <a:gd name="T1" fmla="*/ 3 h 9"/>
                <a:gd name="T2" fmla="*/ 0 w 9"/>
                <a:gd name="T3" fmla="*/ 3 h 9"/>
                <a:gd name="T4" fmla="*/ 2 w 9"/>
                <a:gd name="T5" fmla="*/ 7 h 9"/>
                <a:gd name="T6" fmla="*/ 6 w 9"/>
                <a:gd name="T7" fmla="*/ 9 h 9"/>
                <a:gd name="T8" fmla="*/ 6 w 9"/>
                <a:gd name="T9" fmla="*/ 9 h 9"/>
                <a:gd name="T10" fmla="*/ 9 w 9"/>
                <a:gd name="T11" fmla="*/ 7 h 9"/>
                <a:gd name="T12" fmla="*/ 9 w 9"/>
                <a:gd name="T13" fmla="*/ 3 h 9"/>
                <a:gd name="T14" fmla="*/ 9 w 9"/>
                <a:gd name="T15" fmla="*/ 3 h 9"/>
                <a:gd name="T16" fmla="*/ 9 w 9"/>
                <a:gd name="T17" fmla="*/ 1 h 9"/>
                <a:gd name="T18" fmla="*/ 6 w 9"/>
                <a:gd name="T19" fmla="*/ 0 h 9"/>
                <a:gd name="T20" fmla="*/ 6 w 9"/>
                <a:gd name="T21" fmla="*/ 0 h 9"/>
                <a:gd name="T22" fmla="*/ 2 w 9"/>
                <a:gd name="T23" fmla="*/ 1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7"/>
                  </a:lnTo>
                  <a:lnTo>
                    <a:pt x="6" y="9"/>
                  </a:lnTo>
                  <a:lnTo>
                    <a:pt x="6" y="9"/>
                  </a:lnTo>
                  <a:lnTo>
                    <a:pt x="9" y="7"/>
                  </a:lnTo>
                  <a:lnTo>
                    <a:pt x="9" y="3"/>
                  </a:lnTo>
                  <a:lnTo>
                    <a:pt x="9" y="3"/>
                  </a:lnTo>
                  <a:lnTo>
                    <a:pt x="9" y="1"/>
                  </a:lnTo>
                  <a:lnTo>
                    <a:pt x="6" y="0"/>
                  </a:lnTo>
                  <a:lnTo>
                    <a:pt x="6" y="0"/>
                  </a:lnTo>
                  <a:lnTo>
                    <a:pt x="2" y="1"/>
                  </a:lnTo>
                  <a:lnTo>
                    <a:pt x="0" y="3"/>
                  </a:lnTo>
                  <a:lnTo>
                    <a:pt x="0"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6" name="Freeform 1304"/>
            <p:cNvSpPr>
              <a:spLocks/>
            </p:cNvSpPr>
            <p:nvPr/>
          </p:nvSpPr>
          <p:spPr bwMode="auto">
            <a:xfrm>
              <a:off x="9531350" y="941388"/>
              <a:ext cx="6350" cy="7938"/>
            </a:xfrm>
            <a:custGeom>
              <a:avLst/>
              <a:gdLst>
                <a:gd name="T0" fmla="*/ 0 w 9"/>
                <a:gd name="T1" fmla="*/ 5 h 9"/>
                <a:gd name="T2" fmla="*/ 0 w 9"/>
                <a:gd name="T3" fmla="*/ 5 h 9"/>
                <a:gd name="T4" fmla="*/ 1 w 9"/>
                <a:gd name="T5" fmla="*/ 7 h 9"/>
                <a:gd name="T6" fmla="*/ 5 w 9"/>
                <a:gd name="T7" fmla="*/ 9 h 9"/>
                <a:gd name="T8" fmla="*/ 5 w 9"/>
                <a:gd name="T9" fmla="*/ 9 h 9"/>
                <a:gd name="T10" fmla="*/ 7 w 9"/>
                <a:gd name="T11" fmla="*/ 7 h 9"/>
                <a:gd name="T12" fmla="*/ 9 w 9"/>
                <a:gd name="T13" fmla="*/ 5 h 9"/>
                <a:gd name="T14" fmla="*/ 9 w 9"/>
                <a:gd name="T15" fmla="*/ 5 h 9"/>
                <a:gd name="T16" fmla="*/ 7 w 9"/>
                <a:gd name="T17" fmla="*/ 2 h 9"/>
                <a:gd name="T18" fmla="*/ 5 w 9"/>
                <a:gd name="T19" fmla="*/ 0 h 9"/>
                <a:gd name="T20" fmla="*/ 5 w 9"/>
                <a:gd name="T21" fmla="*/ 0 h 9"/>
                <a:gd name="T22" fmla="*/ 1 w 9"/>
                <a:gd name="T23" fmla="*/ 2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7"/>
                  </a:lnTo>
                  <a:lnTo>
                    <a:pt x="5" y="9"/>
                  </a:lnTo>
                  <a:lnTo>
                    <a:pt x="5" y="9"/>
                  </a:lnTo>
                  <a:lnTo>
                    <a:pt x="7" y="7"/>
                  </a:lnTo>
                  <a:lnTo>
                    <a:pt x="9" y="5"/>
                  </a:lnTo>
                  <a:lnTo>
                    <a:pt x="9" y="5"/>
                  </a:lnTo>
                  <a:lnTo>
                    <a:pt x="7" y="2"/>
                  </a:lnTo>
                  <a:lnTo>
                    <a:pt x="5" y="0"/>
                  </a:lnTo>
                  <a:lnTo>
                    <a:pt x="5" y="0"/>
                  </a:lnTo>
                  <a:lnTo>
                    <a:pt x="1" y="2"/>
                  </a:lnTo>
                  <a:lnTo>
                    <a:pt x="0" y="5"/>
                  </a:lnTo>
                  <a:lnTo>
                    <a:pt x="0"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7" name="Rectangle 1305"/>
            <p:cNvSpPr>
              <a:spLocks noChangeArrowheads="1"/>
            </p:cNvSpPr>
            <p:nvPr/>
          </p:nvSpPr>
          <p:spPr bwMode="auto">
            <a:xfrm>
              <a:off x="9437687" y="1012825"/>
              <a:ext cx="139700" cy="873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8" name="Freeform 1306"/>
            <p:cNvSpPr>
              <a:spLocks/>
            </p:cNvSpPr>
            <p:nvPr/>
          </p:nvSpPr>
          <p:spPr bwMode="auto">
            <a:xfrm>
              <a:off x="9447212" y="1273175"/>
              <a:ext cx="38100" cy="14288"/>
            </a:xfrm>
            <a:custGeom>
              <a:avLst/>
              <a:gdLst>
                <a:gd name="T0" fmla="*/ 44 w 49"/>
                <a:gd name="T1" fmla="*/ 18 h 18"/>
                <a:gd name="T2" fmla="*/ 4 w 49"/>
                <a:gd name="T3" fmla="*/ 18 h 18"/>
                <a:gd name="T4" fmla="*/ 0 w 49"/>
                <a:gd name="T5" fmla="*/ 0 h 18"/>
                <a:gd name="T6" fmla="*/ 49 w 49"/>
                <a:gd name="T7" fmla="*/ 2 h 18"/>
                <a:gd name="T8" fmla="*/ 44 w 49"/>
                <a:gd name="T9" fmla="*/ 18 h 18"/>
              </a:gdLst>
              <a:ahLst/>
              <a:cxnLst>
                <a:cxn ang="0">
                  <a:pos x="T0" y="T1"/>
                </a:cxn>
                <a:cxn ang="0">
                  <a:pos x="T2" y="T3"/>
                </a:cxn>
                <a:cxn ang="0">
                  <a:pos x="T4" y="T5"/>
                </a:cxn>
                <a:cxn ang="0">
                  <a:pos x="T6" y="T7"/>
                </a:cxn>
                <a:cxn ang="0">
                  <a:pos x="T8" y="T9"/>
                </a:cxn>
              </a:cxnLst>
              <a:rect l="0" t="0" r="r" b="b"/>
              <a:pathLst>
                <a:path w="49" h="18">
                  <a:moveTo>
                    <a:pt x="44" y="18"/>
                  </a:moveTo>
                  <a:lnTo>
                    <a:pt x="4" y="18"/>
                  </a:lnTo>
                  <a:lnTo>
                    <a:pt x="0" y="0"/>
                  </a:lnTo>
                  <a:lnTo>
                    <a:pt x="49" y="2"/>
                  </a:lnTo>
                  <a:lnTo>
                    <a:pt x="4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9" name="Freeform 1307"/>
            <p:cNvSpPr>
              <a:spLocks/>
            </p:cNvSpPr>
            <p:nvPr/>
          </p:nvSpPr>
          <p:spPr bwMode="auto">
            <a:xfrm>
              <a:off x="9510712" y="1271588"/>
              <a:ext cx="42863" cy="14288"/>
            </a:xfrm>
            <a:custGeom>
              <a:avLst/>
              <a:gdLst>
                <a:gd name="T0" fmla="*/ 4 w 54"/>
                <a:gd name="T1" fmla="*/ 18 h 18"/>
                <a:gd name="T2" fmla="*/ 0 w 54"/>
                <a:gd name="T3" fmla="*/ 4 h 18"/>
                <a:gd name="T4" fmla="*/ 54 w 54"/>
                <a:gd name="T5" fmla="*/ 0 h 18"/>
                <a:gd name="T6" fmla="*/ 51 w 54"/>
                <a:gd name="T7" fmla="*/ 16 h 18"/>
                <a:gd name="T8" fmla="*/ 4 w 54"/>
                <a:gd name="T9" fmla="*/ 18 h 18"/>
              </a:gdLst>
              <a:ahLst/>
              <a:cxnLst>
                <a:cxn ang="0">
                  <a:pos x="T0" y="T1"/>
                </a:cxn>
                <a:cxn ang="0">
                  <a:pos x="T2" y="T3"/>
                </a:cxn>
                <a:cxn ang="0">
                  <a:pos x="T4" y="T5"/>
                </a:cxn>
                <a:cxn ang="0">
                  <a:pos x="T6" y="T7"/>
                </a:cxn>
                <a:cxn ang="0">
                  <a:pos x="T8" y="T9"/>
                </a:cxn>
              </a:cxnLst>
              <a:rect l="0" t="0" r="r" b="b"/>
              <a:pathLst>
                <a:path w="54" h="18">
                  <a:moveTo>
                    <a:pt x="4" y="18"/>
                  </a:moveTo>
                  <a:lnTo>
                    <a:pt x="0" y="4"/>
                  </a:lnTo>
                  <a:lnTo>
                    <a:pt x="54" y="0"/>
                  </a:lnTo>
                  <a:lnTo>
                    <a:pt x="51" y="16"/>
                  </a:lnTo>
                  <a:lnTo>
                    <a:pt x="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0" name="Freeform 1308"/>
            <p:cNvSpPr>
              <a:spLocks/>
            </p:cNvSpPr>
            <p:nvPr/>
          </p:nvSpPr>
          <p:spPr bwMode="auto">
            <a:xfrm>
              <a:off x="9523412" y="1284288"/>
              <a:ext cx="25400" cy="7938"/>
            </a:xfrm>
            <a:custGeom>
              <a:avLst/>
              <a:gdLst>
                <a:gd name="T0" fmla="*/ 30 w 30"/>
                <a:gd name="T1" fmla="*/ 9 h 9"/>
                <a:gd name="T2" fmla="*/ 0 w 30"/>
                <a:gd name="T3" fmla="*/ 2 h 9"/>
                <a:gd name="T4" fmla="*/ 30 w 30"/>
                <a:gd name="T5" fmla="*/ 0 h 9"/>
                <a:gd name="T6" fmla="*/ 30 w 30"/>
                <a:gd name="T7" fmla="*/ 9 h 9"/>
              </a:gdLst>
              <a:ahLst/>
              <a:cxnLst>
                <a:cxn ang="0">
                  <a:pos x="T0" y="T1"/>
                </a:cxn>
                <a:cxn ang="0">
                  <a:pos x="T2" y="T3"/>
                </a:cxn>
                <a:cxn ang="0">
                  <a:pos x="T4" y="T5"/>
                </a:cxn>
                <a:cxn ang="0">
                  <a:pos x="T6" y="T7"/>
                </a:cxn>
              </a:cxnLst>
              <a:rect l="0" t="0" r="r" b="b"/>
              <a:pathLst>
                <a:path w="30" h="9">
                  <a:moveTo>
                    <a:pt x="30" y="9"/>
                  </a:moveTo>
                  <a:lnTo>
                    <a:pt x="0" y="2"/>
                  </a:lnTo>
                  <a:lnTo>
                    <a:pt x="30" y="0"/>
                  </a:lnTo>
                  <a:lnTo>
                    <a:pt x="30" y="9"/>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1" name="Freeform 1309"/>
            <p:cNvSpPr>
              <a:spLocks/>
            </p:cNvSpPr>
            <p:nvPr/>
          </p:nvSpPr>
          <p:spPr bwMode="auto">
            <a:xfrm>
              <a:off x="9451975" y="1287463"/>
              <a:ext cx="25400" cy="7938"/>
            </a:xfrm>
            <a:custGeom>
              <a:avLst/>
              <a:gdLst>
                <a:gd name="T0" fmla="*/ 0 w 30"/>
                <a:gd name="T1" fmla="*/ 0 h 11"/>
                <a:gd name="T2" fmla="*/ 28 w 30"/>
                <a:gd name="T3" fmla="*/ 11 h 11"/>
                <a:gd name="T4" fmla="*/ 30 w 30"/>
                <a:gd name="T5" fmla="*/ 0 h 11"/>
                <a:gd name="T6" fmla="*/ 0 w 30"/>
                <a:gd name="T7" fmla="*/ 0 h 11"/>
              </a:gdLst>
              <a:ahLst/>
              <a:cxnLst>
                <a:cxn ang="0">
                  <a:pos x="T0" y="T1"/>
                </a:cxn>
                <a:cxn ang="0">
                  <a:pos x="T2" y="T3"/>
                </a:cxn>
                <a:cxn ang="0">
                  <a:pos x="T4" y="T5"/>
                </a:cxn>
                <a:cxn ang="0">
                  <a:pos x="T6" y="T7"/>
                </a:cxn>
              </a:cxnLst>
              <a:rect l="0" t="0" r="r" b="b"/>
              <a:pathLst>
                <a:path w="30" h="11">
                  <a:moveTo>
                    <a:pt x="0" y="0"/>
                  </a:moveTo>
                  <a:lnTo>
                    <a:pt x="28" y="11"/>
                  </a:lnTo>
                  <a:lnTo>
                    <a:pt x="30" y="0"/>
                  </a:lnTo>
                  <a:lnTo>
                    <a:pt x="0" y="0"/>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2" name="Freeform 1310"/>
            <p:cNvSpPr>
              <a:spLocks/>
            </p:cNvSpPr>
            <p:nvPr/>
          </p:nvSpPr>
          <p:spPr bwMode="auto">
            <a:xfrm>
              <a:off x="9453562" y="1150938"/>
              <a:ext cx="93663" cy="11113"/>
            </a:xfrm>
            <a:custGeom>
              <a:avLst/>
              <a:gdLst>
                <a:gd name="T0" fmla="*/ 117 w 117"/>
                <a:gd name="T1" fmla="*/ 0 h 15"/>
                <a:gd name="T2" fmla="*/ 0 w 117"/>
                <a:gd name="T3" fmla="*/ 15 h 15"/>
                <a:gd name="T4" fmla="*/ 0 w 117"/>
                <a:gd name="T5" fmla="*/ 0 h 15"/>
                <a:gd name="T6" fmla="*/ 117 w 117"/>
                <a:gd name="T7" fmla="*/ 0 h 15"/>
              </a:gdLst>
              <a:ahLst/>
              <a:cxnLst>
                <a:cxn ang="0">
                  <a:pos x="T0" y="T1"/>
                </a:cxn>
                <a:cxn ang="0">
                  <a:pos x="T2" y="T3"/>
                </a:cxn>
                <a:cxn ang="0">
                  <a:pos x="T4" y="T5"/>
                </a:cxn>
                <a:cxn ang="0">
                  <a:pos x="T6" y="T7"/>
                </a:cxn>
              </a:cxnLst>
              <a:rect l="0" t="0" r="r" b="b"/>
              <a:pathLst>
                <a:path w="117" h="15">
                  <a:moveTo>
                    <a:pt x="117" y="0"/>
                  </a:moveTo>
                  <a:lnTo>
                    <a:pt x="0" y="15"/>
                  </a:lnTo>
                  <a:lnTo>
                    <a:pt x="0" y="0"/>
                  </a:lnTo>
                  <a:lnTo>
                    <a:pt x="117" y="0"/>
                  </a:lnTo>
                  <a:close/>
                </a:path>
              </a:pathLst>
            </a:custGeom>
            <a:solidFill>
              <a:srgbClr val="001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3" name="Freeform 1311"/>
            <p:cNvSpPr>
              <a:spLocks/>
            </p:cNvSpPr>
            <p:nvPr/>
          </p:nvSpPr>
          <p:spPr bwMode="auto">
            <a:xfrm>
              <a:off x="9418637" y="1033463"/>
              <a:ext cx="47625" cy="36513"/>
            </a:xfrm>
            <a:custGeom>
              <a:avLst/>
              <a:gdLst>
                <a:gd name="T0" fmla="*/ 55 w 61"/>
                <a:gd name="T1" fmla="*/ 0 h 47"/>
                <a:gd name="T2" fmla="*/ 53 w 61"/>
                <a:gd name="T3" fmla="*/ 0 h 47"/>
                <a:gd name="T4" fmla="*/ 35 w 61"/>
                <a:gd name="T5" fmla="*/ 0 h 47"/>
                <a:gd name="T6" fmla="*/ 14 w 61"/>
                <a:gd name="T7" fmla="*/ 0 h 47"/>
                <a:gd name="T8" fmla="*/ 14 w 61"/>
                <a:gd name="T9" fmla="*/ 0 h 47"/>
                <a:gd name="T10" fmla="*/ 8 w 61"/>
                <a:gd name="T11" fmla="*/ 2 h 47"/>
                <a:gd name="T12" fmla="*/ 5 w 61"/>
                <a:gd name="T13" fmla="*/ 5 h 47"/>
                <a:gd name="T14" fmla="*/ 1 w 61"/>
                <a:gd name="T15" fmla="*/ 9 h 47"/>
                <a:gd name="T16" fmla="*/ 0 w 61"/>
                <a:gd name="T17" fmla="*/ 16 h 47"/>
                <a:gd name="T18" fmla="*/ 0 w 61"/>
                <a:gd name="T19" fmla="*/ 32 h 47"/>
                <a:gd name="T20" fmla="*/ 0 w 61"/>
                <a:gd name="T21" fmla="*/ 32 h 47"/>
                <a:gd name="T22" fmla="*/ 1 w 61"/>
                <a:gd name="T23" fmla="*/ 38 h 47"/>
                <a:gd name="T24" fmla="*/ 5 w 61"/>
                <a:gd name="T25" fmla="*/ 41 h 47"/>
                <a:gd name="T26" fmla="*/ 8 w 61"/>
                <a:gd name="T27" fmla="*/ 45 h 47"/>
                <a:gd name="T28" fmla="*/ 14 w 61"/>
                <a:gd name="T29" fmla="*/ 47 h 47"/>
                <a:gd name="T30" fmla="*/ 43 w 61"/>
                <a:gd name="T31" fmla="*/ 47 h 47"/>
                <a:gd name="T32" fmla="*/ 43 w 61"/>
                <a:gd name="T33" fmla="*/ 47 h 47"/>
                <a:gd name="T34" fmla="*/ 46 w 61"/>
                <a:gd name="T35" fmla="*/ 45 h 47"/>
                <a:gd name="T36" fmla="*/ 50 w 61"/>
                <a:gd name="T37" fmla="*/ 43 h 47"/>
                <a:gd name="T38" fmla="*/ 52 w 61"/>
                <a:gd name="T39" fmla="*/ 40 h 47"/>
                <a:gd name="T40" fmla="*/ 53 w 61"/>
                <a:gd name="T41" fmla="*/ 36 h 47"/>
                <a:gd name="T42" fmla="*/ 53 w 61"/>
                <a:gd name="T43" fmla="*/ 13 h 47"/>
                <a:gd name="T44" fmla="*/ 55 w 61"/>
                <a:gd name="T45" fmla="*/ 13 h 47"/>
                <a:gd name="T46" fmla="*/ 55 w 61"/>
                <a:gd name="T47" fmla="*/ 13 h 47"/>
                <a:gd name="T48" fmla="*/ 59 w 61"/>
                <a:gd name="T49" fmla="*/ 11 h 47"/>
                <a:gd name="T50" fmla="*/ 61 w 61"/>
                <a:gd name="T51" fmla="*/ 7 h 47"/>
                <a:gd name="T52" fmla="*/ 61 w 61"/>
                <a:gd name="T53" fmla="*/ 7 h 47"/>
                <a:gd name="T54" fmla="*/ 59 w 61"/>
                <a:gd name="T55" fmla="*/ 2 h 47"/>
                <a:gd name="T56" fmla="*/ 55 w 61"/>
                <a:gd name="T57" fmla="*/ 0 h 47"/>
                <a:gd name="T58" fmla="*/ 5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55" y="0"/>
                  </a:moveTo>
                  <a:lnTo>
                    <a:pt x="53" y="0"/>
                  </a:lnTo>
                  <a:lnTo>
                    <a:pt x="35" y="0"/>
                  </a:lnTo>
                  <a:lnTo>
                    <a:pt x="14" y="0"/>
                  </a:lnTo>
                  <a:lnTo>
                    <a:pt x="14" y="0"/>
                  </a:lnTo>
                  <a:lnTo>
                    <a:pt x="8" y="2"/>
                  </a:lnTo>
                  <a:lnTo>
                    <a:pt x="5" y="5"/>
                  </a:lnTo>
                  <a:lnTo>
                    <a:pt x="1" y="9"/>
                  </a:lnTo>
                  <a:lnTo>
                    <a:pt x="0" y="16"/>
                  </a:lnTo>
                  <a:lnTo>
                    <a:pt x="0" y="32"/>
                  </a:lnTo>
                  <a:lnTo>
                    <a:pt x="0" y="32"/>
                  </a:lnTo>
                  <a:lnTo>
                    <a:pt x="1" y="38"/>
                  </a:lnTo>
                  <a:lnTo>
                    <a:pt x="5" y="41"/>
                  </a:lnTo>
                  <a:lnTo>
                    <a:pt x="8" y="45"/>
                  </a:lnTo>
                  <a:lnTo>
                    <a:pt x="14" y="47"/>
                  </a:lnTo>
                  <a:lnTo>
                    <a:pt x="43" y="47"/>
                  </a:lnTo>
                  <a:lnTo>
                    <a:pt x="43" y="47"/>
                  </a:lnTo>
                  <a:lnTo>
                    <a:pt x="46" y="45"/>
                  </a:lnTo>
                  <a:lnTo>
                    <a:pt x="50" y="43"/>
                  </a:lnTo>
                  <a:lnTo>
                    <a:pt x="52" y="40"/>
                  </a:lnTo>
                  <a:lnTo>
                    <a:pt x="53" y="36"/>
                  </a:lnTo>
                  <a:lnTo>
                    <a:pt x="53" y="13"/>
                  </a:lnTo>
                  <a:lnTo>
                    <a:pt x="55" y="13"/>
                  </a:lnTo>
                  <a:lnTo>
                    <a:pt x="55" y="13"/>
                  </a:lnTo>
                  <a:lnTo>
                    <a:pt x="59" y="11"/>
                  </a:lnTo>
                  <a:lnTo>
                    <a:pt x="61" y="7"/>
                  </a:lnTo>
                  <a:lnTo>
                    <a:pt x="61" y="7"/>
                  </a:lnTo>
                  <a:lnTo>
                    <a:pt x="59" y="2"/>
                  </a:lnTo>
                  <a:lnTo>
                    <a:pt x="55" y="0"/>
                  </a:lnTo>
                  <a:lnTo>
                    <a:pt x="5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4" name="Freeform 1312"/>
            <p:cNvSpPr>
              <a:spLocks/>
            </p:cNvSpPr>
            <p:nvPr/>
          </p:nvSpPr>
          <p:spPr bwMode="auto">
            <a:xfrm>
              <a:off x="9550400" y="1033463"/>
              <a:ext cx="49213" cy="36513"/>
            </a:xfrm>
            <a:custGeom>
              <a:avLst/>
              <a:gdLst>
                <a:gd name="T0" fmla="*/ 45 w 61"/>
                <a:gd name="T1" fmla="*/ 0 h 47"/>
                <a:gd name="T2" fmla="*/ 23 w 61"/>
                <a:gd name="T3" fmla="*/ 0 h 47"/>
                <a:gd name="T4" fmla="*/ 7 w 61"/>
                <a:gd name="T5" fmla="*/ 0 h 47"/>
                <a:gd name="T6" fmla="*/ 5 w 61"/>
                <a:gd name="T7" fmla="*/ 0 h 47"/>
                <a:gd name="T8" fmla="*/ 5 w 61"/>
                <a:gd name="T9" fmla="*/ 0 h 47"/>
                <a:gd name="T10" fmla="*/ 0 w 61"/>
                <a:gd name="T11" fmla="*/ 2 h 47"/>
                <a:gd name="T12" fmla="*/ 0 w 61"/>
                <a:gd name="T13" fmla="*/ 7 h 47"/>
                <a:gd name="T14" fmla="*/ 0 w 61"/>
                <a:gd name="T15" fmla="*/ 7 h 47"/>
                <a:gd name="T16" fmla="*/ 0 w 61"/>
                <a:gd name="T17" fmla="*/ 11 h 47"/>
                <a:gd name="T18" fmla="*/ 5 w 61"/>
                <a:gd name="T19" fmla="*/ 13 h 47"/>
                <a:gd name="T20" fmla="*/ 7 w 61"/>
                <a:gd name="T21" fmla="*/ 13 h 47"/>
                <a:gd name="T22" fmla="*/ 7 w 61"/>
                <a:gd name="T23" fmla="*/ 36 h 47"/>
                <a:gd name="T24" fmla="*/ 7 w 61"/>
                <a:gd name="T25" fmla="*/ 36 h 47"/>
                <a:gd name="T26" fmla="*/ 9 w 61"/>
                <a:gd name="T27" fmla="*/ 40 h 47"/>
                <a:gd name="T28" fmla="*/ 10 w 61"/>
                <a:gd name="T29" fmla="*/ 43 h 47"/>
                <a:gd name="T30" fmla="*/ 14 w 61"/>
                <a:gd name="T31" fmla="*/ 45 h 47"/>
                <a:gd name="T32" fmla="*/ 18 w 61"/>
                <a:gd name="T33" fmla="*/ 47 h 47"/>
                <a:gd name="T34" fmla="*/ 45 w 61"/>
                <a:gd name="T35" fmla="*/ 47 h 47"/>
                <a:gd name="T36" fmla="*/ 45 w 61"/>
                <a:gd name="T37" fmla="*/ 47 h 47"/>
                <a:gd name="T38" fmla="*/ 52 w 61"/>
                <a:gd name="T39" fmla="*/ 45 h 47"/>
                <a:gd name="T40" fmla="*/ 55 w 61"/>
                <a:gd name="T41" fmla="*/ 41 h 47"/>
                <a:gd name="T42" fmla="*/ 59 w 61"/>
                <a:gd name="T43" fmla="*/ 38 h 47"/>
                <a:gd name="T44" fmla="*/ 61 w 61"/>
                <a:gd name="T45" fmla="*/ 32 h 47"/>
                <a:gd name="T46" fmla="*/ 61 w 61"/>
                <a:gd name="T47" fmla="*/ 16 h 47"/>
                <a:gd name="T48" fmla="*/ 61 w 61"/>
                <a:gd name="T49" fmla="*/ 16 h 47"/>
                <a:gd name="T50" fmla="*/ 59 w 61"/>
                <a:gd name="T51" fmla="*/ 9 h 47"/>
                <a:gd name="T52" fmla="*/ 55 w 61"/>
                <a:gd name="T53" fmla="*/ 5 h 47"/>
                <a:gd name="T54" fmla="*/ 52 w 61"/>
                <a:gd name="T55" fmla="*/ 2 h 47"/>
                <a:gd name="T56" fmla="*/ 45 w 61"/>
                <a:gd name="T57" fmla="*/ 0 h 47"/>
                <a:gd name="T58" fmla="*/ 4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45" y="0"/>
                  </a:moveTo>
                  <a:lnTo>
                    <a:pt x="23" y="0"/>
                  </a:lnTo>
                  <a:lnTo>
                    <a:pt x="7" y="0"/>
                  </a:lnTo>
                  <a:lnTo>
                    <a:pt x="5" y="0"/>
                  </a:lnTo>
                  <a:lnTo>
                    <a:pt x="5" y="0"/>
                  </a:lnTo>
                  <a:lnTo>
                    <a:pt x="0" y="2"/>
                  </a:lnTo>
                  <a:lnTo>
                    <a:pt x="0" y="7"/>
                  </a:lnTo>
                  <a:lnTo>
                    <a:pt x="0" y="7"/>
                  </a:lnTo>
                  <a:lnTo>
                    <a:pt x="0" y="11"/>
                  </a:lnTo>
                  <a:lnTo>
                    <a:pt x="5" y="13"/>
                  </a:lnTo>
                  <a:lnTo>
                    <a:pt x="7" y="13"/>
                  </a:lnTo>
                  <a:lnTo>
                    <a:pt x="7" y="36"/>
                  </a:lnTo>
                  <a:lnTo>
                    <a:pt x="7" y="36"/>
                  </a:lnTo>
                  <a:lnTo>
                    <a:pt x="9" y="40"/>
                  </a:lnTo>
                  <a:lnTo>
                    <a:pt x="10" y="43"/>
                  </a:lnTo>
                  <a:lnTo>
                    <a:pt x="14" y="45"/>
                  </a:lnTo>
                  <a:lnTo>
                    <a:pt x="18" y="47"/>
                  </a:lnTo>
                  <a:lnTo>
                    <a:pt x="45" y="47"/>
                  </a:lnTo>
                  <a:lnTo>
                    <a:pt x="45" y="47"/>
                  </a:lnTo>
                  <a:lnTo>
                    <a:pt x="52" y="45"/>
                  </a:lnTo>
                  <a:lnTo>
                    <a:pt x="55" y="41"/>
                  </a:lnTo>
                  <a:lnTo>
                    <a:pt x="59" y="38"/>
                  </a:lnTo>
                  <a:lnTo>
                    <a:pt x="61" y="32"/>
                  </a:lnTo>
                  <a:lnTo>
                    <a:pt x="61" y="16"/>
                  </a:lnTo>
                  <a:lnTo>
                    <a:pt x="61" y="16"/>
                  </a:lnTo>
                  <a:lnTo>
                    <a:pt x="59" y="9"/>
                  </a:lnTo>
                  <a:lnTo>
                    <a:pt x="55" y="5"/>
                  </a:lnTo>
                  <a:lnTo>
                    <a:pt x="52" y="2"/>
                  </a:lnTo>
                  <a:lnTo>
                    <a:pt x="45" y="0"/>
                  </a:lnTo>
                  <a:lnTo>
                    <a:pt x="4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5" name="Rectangle 1313"/>
            <p:cNvSpPr>
              <a:spLocks noChangeArrowheads="1"/>
            </p:cNvSpPr>
            <p:nvPr/>
          </p:nvSpPr>
          <p:spPr bwMode="auto">
            <a:xfrm>
              <a:off x="9234487" y="915988"/>
              <a:ext cx="47625" cy="15875"/>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6" name="Freeform 1314"/>
            <p:cNvSpPr>
              <a:spLocks/>
            </p:cNvSpPr>
            <p:nvPr/>
          </p:nvSpPr>
          <p:spPr bwMode="auto">
            <a:xfrm>
              <a:off x="9244012" y="885825"/>
              <a:ext cx="28575" cy="57150"/>
            </a:xfrm>
            <a:custGeom>
              <a:avLst/>
              <a:gdLst>
                <a:gd name="T0" fmla="*/ 18 w 36"/>
                <a:gd name="T1" fmla="*/ 72 h 72"/>
                <a:gd name="T2" fmla="*/ 0 w 36"/>
                <a:gd name="T3" fmla="*/ 68 h 72"/>
                <a:gd name="T4" fmla="*/ 0 w 36"/>
                <a:gd name="T5" fmla="*/ 0 h 72"/>
                <a:gd name="T6" fmla="*/ 36 w 36"/>
                <a:gd name="T7" fmla="*/ 0 h 72"/>
                <a:gd name="T8" fmla="*/ 36 w 36"/>
                <a:gd name="T9" fmla="*/ 72 h 72"/>
                <a:gd name="T10" fmla="*/ 18 w 36"/>
                <a:gd name="T11" fmla="*/ 72 h 72"/>
              </a:gdLst>
              <a:ahLst/>
              <a:cxnLst>
                <a:cxn ang="0">
                  <a:pos x="T0" y="T1"/>
                </a:cxn>
                <a:cxn ang="0">
                  <a:pos x="T2" y="T3"/>
                </a:cxn>
                <a:cxn ang="0">
                  <a:pos x="T4" y="T5"/>
                </a:cxn>
                <a:cxn ang="0">
                  <a:pos x="T6" y="T7"/>
                </a:cxn>
                <a:cxn ang="0">
                  <a:pos x="T8" y="T9"/>
                </a:cxn>
                <a:cxn ang="0">
                  <a:pos x="T10" y="T11"/>
                </a:cxn>
              </a:cxnLst>
              <a:rect l="0" t="0" r="r" b="b"/>
              <a:pathLst>
                <a:path w="36" h="72">
                  <a:moveTo>
                    <a:pt x="18" y="72"/>
                  </a:moveTo>
                  <a:lnTo>
                    <a:pt x="0" y="68"/>
                  </a:lnTo>
                  <a:lnTo>
                    <a:pt x="0" y="0"/>
                  </a:lnTo>
                  <a:lnTo>
                    <a:pt x="36" y="0"/>
                  </a:lnTo>
                  <a:lnTo>
                    <a:pt x="36" y="72"/>
                  </a:lnTo>
                  <a:lnTo>
                    <a:pt x="18" y="72"/>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7" name="Freeform 1315"/>
            <p:cNvSpPr>
              <a:spLocks/>
            </p:cNvSpPr>
            <p:nvPr/>
          </p:nvSpPr>
          <p:spPr bwMode="auto">
            <a:xfrm>
              <a:off x="9244012" y="890588"/>
              <a:ext cx="28575" cy="28575"/>
            </a:xfrm>
            <a:custGeom>
              <a:avLst/>
              <a:gdLst>
                <a:gd name="T0" fmla="*/ 36 w 36"/>
                <a:gd name="T1" fmla="*/ 18 h 36"/>
                <a:gd name="T2" fmla="*/ 0 w 36"/>
                <a:gd name="T3" fmla="*/ 36 h 36"/>
                <a:gd name="T4" fmla="*/ 0 w 36"/>
                <a:gd name="T5" fmla="*/ 0 h 36"/>
                <a:gd name="T6" fmla="*/ 36 w 36"/>
                <a:gd name="T7" fmla="*/ 15 h 36"/>
                <a:gd name="T8" fmla="*/ 36 w 36"/>
                <a:gd name="T9" fmla="*/ 18 h 36"/>
              </a:gdLst>
              <a:ahLst/>
              <a:cxnLst>
                <a:cxn ang="0">
                  <a:pos x="T0" y="T1"/>
                </a:cxn>
                <a:cxn ang="0">
                  <a:pos x="T2" y="T3"/>
                </a:cxn>
                <a:cxn ang="0">
                  <a:pos x="T4" y="T5"/>
                </a:cxn>
                <a:cxn ang="0">
                  <a:pos x="T6" y="T7"/>
                </a:cxn>
                <a:cxn ang="0">
                  <a:pos x="T8" y="T9"/>
                </a:cxn>
              </a:cxnLst>
              <a:rect l="0" t="0" r="r" b="b"/>
              <a:pathLst>
                <a:path w="36" h="36">
                  <a:moveTo>
                    <a:pt x="36" y="18"/>
                  </a:moveTo>
                  <a:lnTo>
                    <a:pt x="0" y="36"/>
                  </a:lnTo>
                  <a:lnTo>
                    <a:pt x="0" y="0"/>
                  </a:lnTo>
                  <a:lnTo>
                    <a:pt x="36" y="15"/>
                  </a:lnTo>
                  <a:lnTo>
                    <a:pt x="36"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8" name="Freeform 1316"/>
            <p:cNvSpPr>
              <a:spLocks/>
            </p:cNvSpPr>
            <p:nvPr/>
          </p:nvSpPr>
          <p:spPr bwMode="auto">
            <a:xfrm>
              <a:off x="9193212" y="1055688"/>
              <a:ext cx="128588" cy="265113"/>
            </a:xfrm>
            <a:custGeom>
              <a:avLst/>
              <a:gdLst>
                <a:gd name="T0" fmla="*/ 151 w 162"/>
                <a:gd name="T1" fmla="*/ 191 h 334"/>
                <a:gd name="T2" fmla="*/ 141 w 162"/>
                <a:gd name="T3" fmla="*/ 0 h 334"/>
                <a:gd name="T4" fmla="*/ 27 w 162"/>
                <a:gd name="T5" fmla="*/ 16 h 334"/>
                <a:gd name="T6" fmla="*/ 0 w 162"/>
                <a:gd name="T7" fmla="*/ 185 h 334"/>
                <a:gd name="T8" fmla="*/ 0 w 162"/>
                <a:gd name="T9" fmla="*/ 334 h 334"/>
                <a:gd name="T10" fmla="*/ 44 w 162"/>
                <a:gd name="T11" fmla="*/ 334 h 334"/>
                <a:gd name="T12" fmla="*/ 53 w 162"/>
                <a:gd name="T13" fmla="*/ 191 h 334"/>
                <a:gd name="T14" fmla="*/ 78 w 162"/>
                <a:gd name="T15" fmla="*/ 63 h 334"/>
                <a:gd name="T16" fmla="*/ 81 w 162"/>
                <a:gd name="T17" fmla="*/ 63 h 334"/>
                <a:gd name="T18" fmla="*/ 103 w 162"/>
                <a:gd name="T19" fmla="*/ 191 h 334"/>
                <a:gd name="T20" fmla="*/ 117 w 162"/>
                <a:gd name="T21" fmla="*/ 334 h 334"/>
                <a:gd name="T22" fmla="*/ 162 w 162"/>
                <a:gd name="T23" fmla="*/ 334 h 334"/>
                <a:gd name="T24" fmla="*/ 151 w 162"/>
                <a:gd name="T25" fmla="*/ 19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334">
                  <a:moveTo>
                    <a:pt x="151" y="191"/>
                  </a:moveTo>
                  <a:lnTo>
                    <a:pt x="141" y="0"/>
                  </a:lnTo>
                  <a:lnTo>
                    <a:pt x="27" y="16"/>
                  </a:lnTo>
                  <a:lnTo>
                    <a:pt x="0" y="185"/>
                  </a:lnTo>
                  <a:lnTo>
                    <a:pt x="0" y="334"/>
                  </a:lnTo>
                  <a:lnTo>
                    <a:pt x="44" y="334"/>
                  </a:lnTo>
                  <a:lnTo>
                    <a:pt x="53" y="191"/>
                  </a:lnTo>
                  <a:lnTo>
                    <a:pt x="78" y="63"/>
                  </a:lnTo>
                  <a:lnTo>
                    <a:pt x="81" y="63"/>
                  </a:lnTo>
                  <a:lnTo>
                    <a:pt x="103" y="191"/>
                  </a:lnTo>
                  <a:lnTo>
                    <a:pt x="117" y="334"/>
                  </a:lnTo>
                  <a:lnTo>
                    <a:pt x="162" y="334"/>
                  </a:lnTo>
                  <a:lnTo>
                    <a:pt x="151" y="1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9" name="Freeform 1317"/>
            <p:cNvSpPr>
              <a:spLocks/>
            </p:cNvSpPr>
            <p:nvPr/>
          </p:nvSpPr>
          <p:spPr bwMode="auto">
            <a:xfrm>
              <a:off x="9213850" y="793750"/>
              <a:ext cx="90488" cy="88900"/>
            </a:xfrm>
            <a:custGeom>
              <a:avLst/>
              <a:gdLst>
                <a:gd name="T0" fmla="*/ 0 w 114"/>
                <a:gd name="T1" fmla="*/ 56 h 111"/>
                <a:gd name="T2" fmla="*/ 0 w 114"/>
                <a:gd name="T3" fmla="*/ 56 h 111"/>
                <a:gd name="T4" fmla="*/ 2 w 114"/>
                <a:gd name="T5" fmla="*/ 67 h 111"/>
                <a:gd name="T6" fmla="*/ 4 w 114"/>
                <a:gd name="T7" fmla="*/ 77 h 111"/>
                <a:gd name="T8" fmla="*/ 9 w 114"/>
                <a:gd name="T9" fmla="*/ 88 h 111"/>
                <a:gd name="T10" fmla="*/ 17 w 114"/>
                <a:gd name="T11" fmla="*/ 95 h 111"/>
                <a:gd name="T12" fmla="*/ 26 w 114"/>
                <a:gd name="T13" fmla="*/ 102 h 111"/>
                <a:gd name="T14" fmla="*/ 35 w 114"/>
                <a:gd name="T15" fmla="*/ 108 h 111"/>
                <a:gd name="T16" fmla="*/ 45 w 114"/>
                <a:gd name="T17" fmla="*/ 111 h 111"/>
                <a:gd name="T18" fmla="*/ 56 w 114"/>
                <a:gd name="T19" fmla="*/ 111 h 111"/>
                <a:gd name="T20" fmla="*/ 56 w 114"/>
                <a:gd name="T21" fmla="*/ 111 h 111"/>
                <a:gd name="T22" fmla="*/ 69 w 114"/>
                <a:gd name="T23" fmla="*/ 111 h 111"/>
                <a:gd name="T24" fmla="*/ 80 w 114"/>
                <a:gd name="T25" fmla="*/ 108 h 111"/>
                <a:gd name="T26" fmla="*/ 89 w 114"/>
                <a:gd name="T27" fmla="*/ 102 h 111"/>
                <a:gd name="T28" fmla="*/ 97 w 114"/>
                <a:gd name="T29" fmla="*/ 95 h 111"/>
                <a:gd name="T30" fmla="*/ 103 w 114"/>
                <a:gd name="T31" fmla="*/ 88 h 111"/>
                <a:gd name="T32" fmla="*/ 108 w 114"/>
                <a:gd name="T33" fmla="*/ 77 h 111"/>
                <a:gd name="T34" fmla="*/ 112 w 114"/>
                <a:gd name="T35" fmla="*/ 67 h 111"/>
                <a:gd name="T36" fmla="*/ 114 w 114"/>
                <a:gd name="T37" fmla="*/ 56 h 111"/>
                <a:gd name="T38" fmla="*/ 114 w 114"/>
                <a:gd name="T39" fmla="*/ 56 h 111"/>
                <a:gd name="T40" fmla="*/ 112 w 114"/>
                <a:gd name="T41" fmla="*/ 45 h 111"/>
                <a:gd name="T42" fmla="*/ 108 w 114"/>
                <a:gd name="T43" fmla="*/ 34 h 111"/>
                <a:gd name="T44" fmla="*/ 103 w 114"/>
                <a:gd name="T45" fmla="*/ 23 h 111"/>
                <a:gd name="T46" fmla="*/ 97 w 114"/>
                <a:gd name="T47" fmla="*/ 16 h 111"/>
                <a:gd name="T48" fmla="*/ 89 w 114"/>
                <a:gd name="T49" fmla="*/ 9 h 111"/>
                <a:gd name="T50" fmla="*/ 80 w 114"/>
                <a:gd name="T51" fmla="*/ 4 h 111"/>
                <a:gd name="T52" fmla="*/ 69 w 114"/>
                <a:gd name="T53" fmla="*/ 0 h 111"/>
                <a:gd name="T54" fmla="*/ 56 w 114"/>
                <a:gd name="T55" fmla="*/ 0 h 111"/>
                <a:gd name="T56" fmla="*/ 56 w 114"/>
                <a:gd name="T57" fmla="*/ 0 h 111"/>
                <a:gd name="T58" fmla="*/ 45 w 114"/>
                <a:gd name="T59" fmla="*/ 0 h 111"/>
                <a:gd name="T60" fmla="*/ 35 w 114"/>
                <a:gd name="T61" fmla="*/ 4 h 111"/>
                <a:gd name="T62" fmla="*/ 26 w 114"/>
                <a:gd name="T63" fmla="*/ 9 h 111"/>
                <a:gd name="T64" fmla="*/ 17 w 114"/>
                <a:gd name="T65" fmla="*/ 16 h 111"/>
                <a:gd name="T66" fmla="*/ 9 w 114"/>
                <a:gd name="T67" fmla="*/ 23 h 111"/>
                <a:gd name="T68" fmla="*/ 4 w 114"/>
                <a:gd name="T69" fmla="*/ 34 h 111"/>
                <a:gd name="T70" fmla="*/ 2 w 114"/>
                <a:gd name="T71" fmla="*/ 45 h 111"/>
                <a:gd name="T72" fmla="*/ 0 w 114"/>
                <a:gd name="T73" fmla="*/ 56 h 111"/>
                <a:gd name="T74" fmla="*/ 0 w 114"/>
                <a:gd name="T75" fmla="*/ 5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1">
                  <a:moveTo>
                    <a:pt x="0" y="56"/>
                  </a:moveTo>
                  <a:lnTo>
                    <a:pt x="0" y="56"/>
                  </a:lnTo>
                  <a:lnTo>
                    <a:pt x="2" y="67"/>
                  </a:lnTo>
                  <a:lnTo>
                    <a:pt x="4" y="77"/>
                  </a:lnTo>
                  <a:lnTo>
                    <a:pt x="9" y="88"/>
                  </a:lnTo>
                  <a:lnTo>
                    <a:pt x="17" y="95"/>
                  </a:lnTo>
                  <a:lnTo>
                    <a:pt x="26" y="102"/>
                  </a:lnTo>
                  <a:lnTo>
                    <a:pt x="35" y="108"/>
                  </a:lnTo>
                  <a:lnTo>
                    <a:pt x="45" y="111"/>
                  </a:lnTo>
                  <a:lnTo>
                    <a:pt x="56" y="111"/>
                  </a:lnTo>
                  <a:lnTo>
                    <a:pt x="56" y="111"/>
                  </a:lnTo>
                  <a:lnTo>
                    <a:pt x="69" y="111"/>
                  </a:lnTo>
                  <a:lnTo>
                    <a:pt x="80" y="108"/>
                  </a:lnTo>
                  <a:lnTo>
                    <a:pt x="89" y="102"/>
                  </a:lnTo>
                  <a:lnTo>
                    <a:pt x="97" y="95"/>
                  </a:lnTo>
                  <a:lnTo>
                    <a:pt x="103" y="88"/>
                  </a:lnTo>
                  <a:lnTo>
                    <a:pt x="108" y="77"/>
                  </a:lnTo>
                  <a:lnTo>
                    <a:pt x="112" y="67"/>
                  </a:lnTo>
                  <a:lnTo>
                    <a:pt x="114" y="56"/>
                  </a:lnTo>
                  <a:lnTo>
                    <a:pt x="114" y="56"/>
                  </a:lnTo>
                  <a:lnTo>
                    <a:pt x="112" y="45"/>
                  </a:lnTo>
                  <a:lnTo>
                    <a:pt x="108" y="34"/>
                  </a:lnTo>
                  <a:lnTo>
                    <a:pt x="103" y="23"/>
                  </a:lnTo>
                  <a:lnTo>
                    <a:pt x="97" y="16"/>
                  </a:lnTo>
                  <a:lnTo>
                    <a:pt x="89" y="9"/>
                  </a:lnTo>
                  <a:lnTo>
                    <a:pt x="80" y="4"/>
                  </a:lnTo>
                  <a:lnTo>
                    <a:pt x="69" y="0"/>
                  </a:lnTo>
                  <a:lnTo>
                    <a:pt x="56" y="0"/>
                  </a:lnTo>
                  <a:lnTo>
                    <a:pt x="56" y="0"/>
                  </a:lnTo>
                  <a:lnTo>
                    <a:pt x="45" y="0"/>
                  </a:lnTo>
                  <a:lnTo>
                    <a:pt x="35" y="4"/>
                  </a:lnTo>
                  <a:lnTo>
                    <a:pt x="26" y="9"/>
                  </a:lnTo>
                  <a:lnTo>
                    <a:pt x="17" y="16"/>
                  </a:lnTo>
                  <a:lnTo>
                    <a:pt x="9" y="23"/>
                  </a:lnTo>
                  <a:lnTo>
                    <a:pt x="4" y="34"/>
                  </a:lnTo>
                  <a:lnTo>
                    <a:pt x="2" y="45"/>
                  </a:lnTo>
                  <a:lnTo>
                    <a:pt x="0"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0" name="Freeform 1318"/>
            <p:cNvSpPr>
              <a:spLocks/>
            </p:cNvSpPr>
            <p:nvPr/>
          </p:nvSpPr>
          <p:spPr bwMode="auto">
            <a:xfrm>
              <a:off x="9209087" y="849313"/>
              <a:ext cx="100013" cy="14288"/>
            </a:xfrm>
            <a:custGeom>
              <a:avLst/>
              <a:gdLst>
                <a:gd name="T0" fmla="*/ 9 w 128"/>
                <a:gd name="T1" fmla="*/ 18 h 18"/>
                <a:gd name="T2" fmla="*/ 119 w 128"/>
                <a:gd name="T3" fmla="*/ 18 h 18"/>
                <a:gd name="T4" fmla="*/ 119 w 128"/>
                <a:gd name="T5" fmla="*/ 18 h 18"/>
                <a:gd name="T6" fmla="*/ 121 w 128"/>
                <a:gd name="T7" fmla="*/ 16 h 18"/>
                <a:gd name="T8" fmla="*/ 124 w 128"/>
                <a:gd name="T9" fmla="*/ 15 h 18"/>
                <a:gd name="T10" fmla="*/ 126 w 128"/>
                <a:gd name="T11" fmla="*/ 11 h 18"/>
                <a:gd name="T12" fmla="*/ 128 w 128"/>
                <a:gd name="T13" fmla="*/ 9 h 18"/>
                <a:gd name="T14" fmla="*/ 128 w 128"/>
                <a:gd name="T15" fmla="*/ 9 h 18"/>
                <a:gd name="T16" fmla="*/ 128 w 128"/>
                <a:gd name="T17" fmla="*/ 9 h 18"/>
                <a:gd name="T18" fmla="*/ 126 w 128"/>
                <a:gd name="T19" fmla="*/ 6 h 18"/>
                <a:gd name="T20" fmla="*/ 124 w 128"/>
                <a:gd name="T21" fmla="*/ 2 h 18"/>
                <a:gd name="T22" fmla="*/ 121 w 128"/>
                <a:gd name="T23" fmla="*/ 0 h 18"/>
                <a:gd name="T24" fmla="*/ 119 w 128"/>
                <a:gd name="T25" fmla="*/ 0 h 18"/>
                <a:gd name="T26" fmla="*/ 9 w 128"/>
                <a:gd name="T27" fmla="*/ 0 h 18"/>
                <a:gd name="T28" fmla="*/ 9 w 128"/>
                <a:gd name="T29" fmla="*/ 0 h 18"/>
                <a:gd name="T30" fmla="*/ 6 w 128"/>
                <a:gd name="T31" fmla="*/ 0 h 18"/>
                <a:gd name="T32" fmla="*/ 4 w 128"/>
                <a:gd name="T33" fmla="*/ 2 h 18"/>
                <a:gd name="T34" fmla="*/ 2 w 128"/>
                <a:gd name="T35" fmla="*/ 6 h 18"/>
                <a:gd name="T36" fmla="*/ 0 w 128"/>
                <a:gd name="T37" fmla="*/ 9 h 18"/>
                <a:gd name="T38" fmla="*/ 0 w 128"/>
                <a:gd name="T39" fmla="*/ 9 h 18"/>
                <a:gd name="T40" fmla="*/ 0 w 128"/>
                <a:gd name="T41" fmla="*/ 9 h 18"/>
                <a:gd name="T42" fmla="*/ 2 w 128"/>
                <a:gd name="T43" fmla="*/ 11 h 18"/>
                <a:gd name="T44" fmla="*/ 4 w 128"/>
                <a:gd name="T45" fmla="*/ 15 h 18"/>
                <a:gd name="T46" fmla="*/ 6 w 128"/>
                <a:gd name="T47" fmla="*/ 16 h 18"/>
                <a:gd name="T48" fmla="*/ 9 w 128"/>
                <a:gd name="T49" fmla="*/ 18 h 18"/>
                <a:gd name="T50" fmla="*/ 9 w 128"/>
                <a:gd name="T5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8">
                  <a:moveTo>
                    <a:pt x="9" y="18"/>
                  </a:moveTo>
                  <a:lnTo>
                    <a:pt x="119" y="18"/>
                  </a:lnTo>
                  <a:lnTo>
                    <a:pt x="119" y="18"/>
                  </a:lnTo>
                  <a:lnTo>
                    <a:pt x="121" y="16"/>
                  </a:lnTo>
                  <a:lnTo>
                    <a:pt x="124" y="15"/>
                  </a:lnTo>
                  <a:lnTo>
                    <a:pt x="126" y="11"/>
                  </a:lnTo>
                  <a:lnTo>
                    <a:pt x="128" y="9"/>
                  </a:lnTo>
                  <a:lnTo>
                    <a:pt x="128" y="9"/>
                  </a:lnTo>
                  <a:lnTo>
                    <a:pt x="128" y="9"/>
                  </a:lnTo>
                  <a:lnTo>
                    <a:pt x="126" y="6"/>
                  </a:lnTo>
                  <a:lnTo>
                    <a:pt x="124" y="2"/>
                  </a:lnTo>
                  <a:lnTo>
                    <a:pt x="121" y="0"/>
                  </a:lnTo>
                  <a:lnTo>
                    <a:pt x="119" y="0"/>
                  </a:lnTo>
                  <a:lnTo>
                    <a:pt x="9" y="0"/>
                  </a:lnTo>
                  <a:lnTo>
                    <a:pt x="9" y="0"/>
                  </a:lnTo>
                  <a:lnTo>
                    <a:pt x="6" y="0"/>
                  </a:lnTo>
                  <a:lnTo>
                    <a:pt x="4" y="2"/>
                  </a:lnTo>
                  <a:lnTo>
                    <a:pt x="2" y="6"/>
                  </a:lnTo>
                  <a:lnTo>
                    <a:pt x="0" y="9"/>
                  </a:lnTo>
                  <a:lnTo>
                    <a:pt x="0" y="9"/>
                  </a:lnTo>
                  <a:lnTo>
                    <a:pt x="0" y="9"/>
                  </a:lnTo>
                  <a:lnTo>
                    <a:pt x="2" y="11"/>
                  </a:lnTo>
                  <a:lnTo>
                    <a:pt x="4" y="15"/>
                  </a:lnTo>
                  <a:lnTo>
                    <a:pt x="6" y="16"/>
                  </a:lnTo>
                  <a:lnTo>
                    <a:pt x="9" y="18"/>
                  </a:lnTo>
                  <a:lnTo>
                    <a:pt x="9"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1" name="Freeform 1319"/>
            <p:cNvSpPr>
              <a:spLocks/>
            </p:cNvSpPr>
            <p:nvPr/>
          </p:nvSpPr>
          <p:spPr bwMode="auto">
            <a:xfrm>
              <a:off x="9215437" y="814388"/>
              <a:ext cx="85725" cy="88900"/>
            </a:xfrm>
            <a:custGeom>
              <a:avLst/>
              <a:gdLst>
                <a:gd name="T0" fmla="*/ 0 w 108"/>
                <a:gd name="T1" fmla="*/ 54 h 113"/>
                <a:gd name="T2" fmla="*/ 0 w 108"/>
                <a:gd name="T3" fmla="*/ 54 h 113"/>
                <a:gd name="T4" fmla="*/ 2 w 108"/>
                <a:gd name="T5" fmla="*/ 43 h 113"/>
                <a:gd name="T6" fmla="*/ 6 w 108"/>
                <a:gd name="T7" fmla="*/ 33 h 113"/>
                <a:gd name="T8" fmla="*/ 9 w 108"/>
                <a:gd name="T9" fmla="*/ 24 h 113"/>
                <a:gd name="T10" fmla="*/ 16 w 108"/>
                <a:gd name="T11" fmla="*/ 16 h 113"/>
                <a:gd name="T12" fmla="*/ 25 w 108"/>
                <a:gd name="T13" fmla="*/ 9 h 113"/>
                <a:gd name="T14" fmla="*/ 34 w 108"/>
                <a:gd name="T15" fmla="*/ 4 h 113"/>
                <a:gd name="T16" fmla="*/ 43 w 108"/>
                <a:gd name="T17" fmla="*/ 2 h 113"/>
                <a:gd name="T18" fmla="*/ 54 w 108"/>
                <a:gd name="T19" fmla="*/ 0 h 113"/>
                <a:gd name="T20" fmla="*/ 54 w 108"/>
                <a:gd name="T21" fmla="*/ 0 h 113"/>
                <a:gd name="T22" fmla="*/ 65 w 108"/>
                <a:gd name="T23" fmla="*/ 2 h 113"/>
                <a:gd name="T24" fmla="*/ 76 w 108"/>
                <a:gd name="T25" fmla="*/ 4 h 113"/>
                <a:gd name="T26" fmla="*/ 85 w 108"/>
                <a:gd name="T27" fmla="*/ 9 h 113"/>
                <a:gd name="T28" fmla="*/ 94 w 108"/>
                <a:gd name="T29" fmla="*/ 16 h 113"/>
                <a:gd name="T30" fmla="*/ 99 w 108"/>
                <a:gd name="T31" fmla="*/ 24 h 113"/>
                <a:gd name="T32" fmla="*/ 104 w 108"/>
                <a:gd name="T33" fmla="*/ 33 h 113"/>
                <a:gd name="T34" fmla="*/ 108 w 108"/>
                <a:gd name="T35" fmla="*/ 43 h 113"/>
                <a:gd name="T36" fmla="*/ 108 w 108"/>
                <a:gd name="T37" fmla="*/ 54 h 113"/>
                <a:gd name="T38" fmla="*/ 108 w 108"/>
                <a:gd name="T39" fmla="*/ 54 h 113"/>
                <a:gd name="T40" fmla="*/ 108 w 108"/>
                <a:gd name="T41" fmla="*/ 61 h 113"/>
                <a:gd name="T42" fmla="*/ 106 w 108"/>
                <a:gd name="T43" fmla="*/ 68 h 113"/>
                <a:gd name="T44" fmla="*/ 99 w 108"/>
                <a:gd name="T45" fmla="*/ 81 h 113"/>
                <a:gd name="T46" fmla="*/ 92 w 108"/>
                <a:gd name="T47" fmla="*/ 94 h 113"/>
                <a:gd name="T48" fmla="*/ 83 w 108"/>
                <a:gd name="T49" fmla="*/ 104 h 113"/>
                <a:gd name="T50" fmla="*/ 83 w 108"/>
                <a:gd name="T51" fmla="*/ 104 h 113"/>
                <a:gd name="T52" fmla="*/ 79 w 108"/>
                <a:gd name="T53" fmla="*/ 108 h 113"/>
                <a:gd name="T54" fmla="*/ 74 w 108"/>
                <a:gd name="T55" fmla="*/ 110 h 113"/>
                <a:gd name="T56" fmla="*/ 70 w 108"/>
                <a:gd name="T57" fmla="*/ 112 h 113"/>
                <a:gd name="T58" fmla="*/ 63 w 108"/>
                <a:gd name="T59" fmla="*/ 113 h 113"/>
                <a:gd name="T60" fmla="*/ 45 w 108"/>
                <a:gd name="T61" fmla="*/ 113 h 113"/>
                <a:gd name="T62" fmla="*/ 45 w 108"/>
                <a:gd name="T63" fmla="*/ 113 h 113"/>
                <a:gd name="T64" fmla="*/ 40 w 108"/>
                <a:gd name="T65" fmla="*/ 112 h 113"/>
                <a:gd name="T66" fmla="*/ 34 w 108"/>
                <a:gd name="T67" fmla="*/ 110 h 113"/>
                <a:gd name="T68" fmla="*/ 31 w 108"/>
                <a:gd name="T69" fmla="*/ 108 h 113"/>
                <a:gd name="T70" fmla="*/ 27 w 108"/>
                <a:gd name="T71" fmla="*/ 104 h 113"/>
                <a:gd name="T72" fmla="*/ 27 w 108"/>
                <a:gd name="T73" fmla="*/ 104 h 113"/>
                <a:gd name="T74" fmla="*/ 18 w 108"/>
                <a:gd name="T75" fmla="*/ 94 h 113"/>
                <a:gd name="T76" fmla="*/ 9 w 108"/>
                <a:gd name="T77" fmla="*/ 81 h 113"/>
                <a:gd name="T78" fmla="*/ 4 w 108"/>
                <a:gd name="T79" fmla="*/ 68 h 113"/>
                <a:gd name="T80" fmla="*/ 2 w 108"/>
                <a:gd name="T81" fmla="*/ 61 h 113"/>
                <a:gd name="T82" fmla="*/ 0 w 108"/>
                <a:gd name="T83" fmla="*/ 54 h 113"/>
                <a:gd name="T84" fmla="*/ 0 w 108"/>
                <a:gd name="T85" fmla="*/ 5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8" h="113">
                  <a:moveTo>
                    <a:pt x="0" y="54"/>
                  </a:moveTo>
                  <a:lnTo>
                    <a:pt x="0" y="54"/>
                  </a:lnTo>
                  <a:lnTo>
                    <a:pt x="2" y="43"/>
                  </a:lnTo>
                  <a:lnTo>
                    <a:pt x="6" y="33"/>
                  </a:lnTo>
                  <a:lnTo>
                    <a:pt x="9" y="24"/>
                  </a:lnTo>
                  <a:lnTo>
                    <a:pt x="16" y="16"/>
                  </a:lnTo>
                  <a:lnTo>
                    <a:pt x="25" y="9"/>
                  </a:lnTo>
                  <a:lnTo>
                    <a:pt x="34" y="4"/>
                  </a:lnTo>
                  <a:lnTo>
                    <a:pt x="43" y="2"/>
                  </a:lnTo>
                  <a:lnTo>
                    <a:pt x="54" y="0"/>
                  </a:lnTo>
                  <a:lnTo>
                    <a:pt x="54" y="0"/>
                  </a:lnTo>
                  <a:lnTo>
                    <a:pt x="65" y="2"/>
                  </a:lnTo>
                  <a:lnTo>
                    <a:pt x="76" y="4"/>
                  </a:lnTo>
                  <a:lnTo>
                    <a:pt x="85" y="9"/>
                  </a:lnTo>
                  <a:lnTo>
                    <a:pt x="94" y="16"/>
                  </a:lnTo>
                  <a:lnTo>
                    <a:pt x="99" y="24"/>
                  </a:lnTo>
                  <a:lnTo>
                    <a:pt x="104" y="33"/>
                  </a:lnTo>
                  <a:lnTo>
                    <a:pt x="108" y="43"/>
                  </a:lnTo>
                  <a:lnTo>
                    <a:pt x="108" y="54"/>
                  </a:lnTo>
                  <a:lnTo>
                    <a:pt x="108" y="54"/>
                  </a:lnTo>
                  <a:lnTo>
                    <a:pt x="108" y="61"/>
                  </a:lnTo>
                  <a:lnTo>
                    <a:pt x="106" y="68"/>
                  </a:lnTo>
                  <a:lnTo>
                    <a:pt x="99" y="81"/>
                  </a:lnTo>
                  <a:lnTo>
                    <a:pt x="92" y="94"/>
                  </a:lnTo>
                  <a:lnTo>
                    <a:pt x="83" y="104"/>
                  </a:lnTo>
                  <a:lnTo>
                    <a:pt x="83" y="104"/>
                  </a:lnTo>
                  <a:lnTo>
                    <a:pt x="79" y="108"/>
                  </a:lnTo>
                  <a:lnTo>
                    <a:pt x="74" y="110"/>
                  </a:lnTo>
                  <a:lnTo>
                    <a:pt x="70" y="112"/>
                  </a:lnTo>
                  <a:lnTo>
                    <a:pt x="63" y="113"/>
                  </a:lnTo>
                  <a:lnTo>
                    <a:pt x="45" y="113"/>
                  </a:lnTo>
                  <a:lnTo>
                    <a:pt x="45" y="113"/>
                  </a:lnTo>
                  <a:lnTo>
                    <a:pt x="40" y="112"/>
                  </a:lnTo>
                  <a:lnTo>
                    <a:pt x="34" y="110"/>
                  </a:lnTo>
                  <a:lnTo>
                    <a:pt x="31" y="108"/>
                  </a:lnTo>
                  <a:lnTo>
                    <a:pt x="27" y="104"/>
                  </a:lnTo>
                  <a:lnTo>
                    <a:pt x="27" y="104"/>
                  </a:lnTo>
                  <a:lnTo>
                    <a:pt x="18" y="94"/>
                  </a:lnTo>
                  <a:lnTo>
                    <a:pt x="9" y="81"/>
                  </a:lnTo>
                  <a:lnTo>
                    <a:pt x="4" y="68"/>
                  </a:lnTo>
                  <a:lnTo>
                    <a:pt x="2" y="61"/>
                  </a:lnTo>
                  <a:lnTo>
                    <a:pt x="0" y="54"/>
                  </a:lnTo>
                  <a:lnTo>
                    <a:pt x="0" y="5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2" name="Freeform 1320"/>
            <p:cNvSpPr>
              <a:spLocks/>
            </p:cNvSpPr>
            <p:nvPr/>
          </p:nvSpPr>
          <p:spPr bwMode="auto">
            <a:xfrm>
              <a:off x="9280525"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3" name="Freeform 1321"/>
            <p:cNvSpPr>
              <a:spLocks/>
            </p:cNvSpPr>
            <p:nvPr/>
          </p:nvSpPr>
          <p:spPr bwMode="auto">
            <a:xfrm>
              <a:off x="9239250" y="874713"/>
              <a:ext cx="39688" cy="12700"/>
            </a:xfrm>
            <a:custGeom>
              <a:avLst/>
              <a:gdLst>
                <a:gd name="T0" fmla="*/ 48 w 48"/>
                <a:gd name="T1" fmla="*/ 0 h 17"/>
                <a:gd name="T2" fmla="*/ 48 w 48"/>
                <a:gd name="T3" fmla="*/ 0 h 17"/>
                <a:gd name="T4" fmla="*/ 45 w 48"/>
                <a:gd name="T5" fmla="*/ 8 h 17"/>
                <a:gd name="T6" fmla="*/ 38 w 48"/>
                <a:gd name="T7" fmla="*/ 11 h 17"/>
                <a:gd name="T8" fmla="*/ 32 w 48"/>
                <a:gd name="T9" fmla="*/ 15 h 17"/>
                <a:gd name="T10" fmla="*/ 23 w 48"/>
                <a:gd name="T11" fmla="*/ 17 h 17"/>
                <a:gd name="T12" fmla="*/ 23 w 48"/>
                <a:gd name="T13" fmla="*/ 17 h 17"/>
                <a:gd name="T14" fmla="*/ 16 w 48"/>
                <a:gd name="T15" fmla="*/ 15 h 17"/>
                <a:gd name="T16" fmla="*/ 9 w 48"/>
                <a:gd name="T17" fmla="*/ 11 h 17"/>
                <a:gd name="T18" fmla="*/ 3 w 48"/>
                <a:gd name="T19" fmla="*/ 8 h 17"/>
                <a:gd name="T20" fmla="*/ 0 w 48"/>
                <a:gd name="T21" fmla="*/ 0 h 17"/>
                <a:gd name="T22" fmla="*/ 48 w 48"/>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17">
                  <a:moveTo>
                    <a:pt x="48" y="0"/>
                  </a:moveTo>
                  <a:lnTo>
                    <a:pt x="48" y="0"/>
                  </a:lnTo>
                  <a:lnTo>
                    <a:pt x="45" y="8"/>
                  </a:lnTo>
                  <a:lnTo>
                    <a:pt x="38" y="11"/>
                  </a:lnTo>
                  <a:lnTo>
                    <a:pt x="32" y="15"/>
                  </a:lnTo>
                  <a:lnTo>
                    <a:pt x="23" y="17"/>
                  </a:lnTo>
                  <a:lnTo>
                    <a:pt x="23" y="17"/>
                  </a:lnTo>
                  <a:lnTo>
                    <a:pt x="16" y="15"/>
                  </a:lnTo>
                  <a:lnTo>
                    <a:pt x="9" y="11"/>
                  </a:lnTo>
                  <a:lnTo>
                    <a:pt x="3"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4" name="Freeform 1322"/>
            <p:cNvSpPr>
              <a:spLocks/>
            </p:cNvSpPr>
            <p:nvPr/>
          </p:nvSpPr>
          <p:spPr bwMode="auto">
            <a:xfrm>
              <a:off x="9278937" y="839788"/>
              <a:ext cx="11113" cy="3175"/>
            </a:xfrm>
            <a:custGeom>
              <a:avLst/>
              <a:gdLst>
                <a:gd name="T0" fmla="*/ 2 w 15"/>
                <a:gd name="T1" fmla="*/ 3 h 3"/>
                <a:gd name="T2" fmla="*/ 13 w 15"/>
                <a:gd name="T3" fmla="*/ 3 h 3"/>
                <a:gd name="T4" fmla="*/ 13 w 15"/>
                <a:gd name="T5" fmla="*/ 3 h 3"/>
                <a:gd name="T6" fmla="*/ 15 w 15"/>
                <a:gd name="T7" fmla="*/ 3 h 3"/>
                <a:gd name="T8" fmla="*/ 15 w 15"/>
                <a:gd name="T9" fmla="*/ 1 h 3"/>
                <a:gd name="T10" fmla="*/ 15 w 15"/>
                <a:gd name="T11" fmla="*/ 1 h 3"/>
                <a:gd name="T12" fmla="*/ 15 w 15"/>
                <a:gd name="T13" fmla="*/ 0 h 3"/>
                <a:gd name="T14" fmla="*/ 13 w 15"/>
                <a:gd name="T15" fmla="*/ 0 h 3"/>
                <a:gd name="T16" fmla="*/ 2 w 15"/>
                <a:gd name="T17" fmla="*/ 0 h 3"/>
                <a:gd name="T18" fmla="*/ 2 w 15"/>
                <a:gd name="T19" fmla="*/ 0 h 3"/>
                <a:gd name="T20" fmla="*/ 0 w 15"/>
                <a:gd name="T21" fmla="*/ 0 h 3"/>
                <a:gd name="T22" fmla="*/ 0 w 15"/>
                <a:gd name="T23" fmla="*/ 1 h 3"/>
                <a:gd name="T24" fmla="*/ 0 w 15"/>
                <a:gd name="T25" fmla="*/ 1 h 3"/>
                <a:gd name="T26" fmla="*/ 0 w 15"/>
                <a:gd name="T27" fmla="*/ 3 h 3"/>
                <a:gd name="T28" fmla="*/ 2 w 15"/>
                <a:gd name="T29" fmla="*/ 3 h 3"/>
                <a:gd name="T30" fmla="*/ 2 w 15"/>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3">
                  <a:moveTo>
                    <a:pt x="2" y="3"/>
                  </a:moveTo>
                  <a:lnTo>
                    <a:pt x="13" y="3"/>
                  </a:lnTo>
                  <a:lnTo>
                    <a:pt x="13" y="3"/>
                  </a:lnTo>
                  <a:lnTo>
                    <a:pt x="15" y="3"/>
                  </a:lnTo>
                  <a:lnTo>
                    <a:pt x="15" y="1"/>
                  </a:lnTo>
                  <a:lnTo>
                    <a:pt x="15" y="1"/>
                  </a:lnTo>
                  <a:lnTo>
                    <a:pt x="15" y="0"/>
                  </a:lnTo>
                  <a:lnTo>
                    <a:pt x="13" y="0"/>
                  </a:lnTo>
                  <a:lnTo>
                    <a:pt x="2" y="0"/>
                  </a:lnTo>
                  <a:lnTo>
                    <a:pt x="2" y="0"/>
                  </a:lnTo>
                  <a:lnTo>
                    <a:pt x="0" y="0"/>
                  </a:lnTo>
                  <a:lnTo>
                    <a:pt x="0" y="1"/>
                  </a:lnTo>
                  <a:lnTo>
                    <a:pt x="0" y="1"/>
                  </a:lnTo>
                  <a:lnTo>
                    <a:pt x="0" y="3"/>
                  </a:lnTo>
                  <a:lnTo>
                    <a:pt x="2" y="3"/>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5" name="Freeform 1323"/>
            <p:cNvSpPr>
              <a:spLocks/>
            </p:cNvSpPr>
            <p:nvPr/>
          </p:nvSpPr>
          <p:spPr bwMode="auto">
            <a:xfrm>
              <a:off x="9231312"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6" name="Freeform 1324"/>
            <p:cNvSpPr>
              <a:spLocks/>
            </p:cNvSpPr>
            <p:nvPr/>
          </p:nvSpPr>
          <p:spPr bwMode="auto">
            <a:xfrm>
              <a:off x="9226550" y="839788"/>
              <a:ext cx="12700" cy="3175"/>
            </a:xfrm>
            <a:custGeom>
              <a:avLst/>
              <a:gdLst>
                <a:gd name="T0" fmla="*/ 3 w 16"/>
                <a:gd name="T1" fmla="*/ 3 h 3"/>
                <a:gd name="T2" fmla="*/ 14 w 16"/>
                <a:gd name="T3" fmla="*/ 3 h 3"/>
                <a:gd name="T4" fmla="*/ 14 w 16"/>
                <a:gd name="T5" fmla="*/ 3 h 3"/>
                <a:gd name="T6" fmla="*/ 16 w 16"/>
                <a:gd name="T7" fmla="*/ 3 h 3"/>
                <a:gd name="T8" fmla="*/ 16 w 16"/>
                <a:gd name="T9" fmla="*/ 1 h 3"/>
                <a:gd name="T10" fmla="*/ 16 w 16"/>
                <a:gd name="T11" fmla="*/ 1 h 3"/>
                <a:gd name="T12" fmla="*/ 16 w 16"/>
                <a:gd name="T13" fmla="*/ 0 h 3"/>
                <a:gd name="T14" fmla="*/ 14 w 16"/>
                <a:gd name="T15" fmla="*/ 0 h 3"/>
                <a:gd name="T16" fmla="*/ 3 w 16"/>
                <a:gd name="T17" fmla="*/ 0 h 3"/>
                <a:gd name="T18" fmla="*/ 3 w 16"/>
                <a:gd name="T19" fmla="*/ 0 h 3"/>
                <a:gd name="T20" fmla="*/ 1 w 16"/>
                <a:gd name="T21" fmla="*/ 0 h 3"/>
                <a:gd name="T22" fmla="*/ 0 w 16"/>
                <a:gd name="T23" fmla="*/ 1 h 3"/>
                <a:gd name="T24" fmla="*/ 0 w 16"/>
                <a:gd name="T25" fmla="*/ 1 h 3"/>
                <a:gd name="T26" fmla="*/ 1 w 16"/>
                <a:gd name="T27" fmla="*/ 3 h 3"/>
                <a:gd name="T28" fmla="*/ 3 w 16"/>
                <a:gd name="T29" fmla="*/ 3 h 3"/>
                <a:gd name="T30" fmla="*/ 3 w 16"/>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3">
                  <a:moveTo>
                    <a:pt x="3" y="3"/>
                  </a:moveTo>
                  <a:lnTo>
                    <a:pt x="14" y="3"/>
                  </a:lnTo>
                  <a:lnTo>
                    <a:pt x="14" y="3"/>
                  </a:lnTo>
                  <a:lnTo>
                    <a:pt x="16" y="3"/>
                  </a:lnTo>
                  <a:lnTo>
                    <a:pt x="16" y="1"/>
                  </a:lnTo>
                  <a:lnTo>
                    <a:pt x="16" y="1"/>
                  </a:lnTo>
                  <a:lnTo>
                    <a:pt x="16" y="0"/>
                  </a:lnTo>
                  <a:lnTo>
                    <a:pt x="14" y="0"/>
                  </a:lnTo>
                  <a:lnTo>
                    <a:pt x="3" y="0"/>
                  </a:lnTo>
                  <a:lnTo>
                    <a:pt x="3" y="0"/>
                  </a:lnTo>
                  <a:lnTo>
                    <a:pt x="1" y="0"/>
                  </a:lnTo>
                  <a:lnTo>
                    <a:pt x="0" y="1"/>
                  </a:lnTo>
                  <a:lnTo>
                    <a:pt x="0" y="1"/>
                  </a:lnTo>
                  <a:lnTo>
                    <a:pt x="1" y="3"/>
                  </a:lnTo>
                  <a:lnTo>
                    <a:pt x="3" y="3"/>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7" name="Freeform 1325"/>
            <p:cNvSpPr>
              <a:spLocks/>
            </p:cNvSpPr>
            <p:nvPr/>
          </p:nvSpPr>
          <p:spPr bwMode="auto">
            <a:xfrm>
              <a:off x="9255125" y="847725"/>
              <a:ext cx="7938" cy="20638"/>
            </a:xfrm>
            <a:custGeom>
              <a:avLst/>
              <a:gdLst>
                <a:gd name="T0" fmla="*/ 3 w 9"/>
                <a:gd name="T1" fmla="*/ 25 h 25"/>
                <a:gd name="T2" fmla="*/ 3 w 9"/>
                <a:gd name="T3" fmla="*/ 25 h 25"/>
                <a:gd name="T4" fmla="*/ 3 w 9"/>
                <a:gd name="T5" fmla="*/ 25 h 25"/>
                <a:gd name="T6" fmla="*/ 7 w 9"/>
                <a:gd name="T7" fmla="*/ 25 h 25"/>
                <a:gd name="T8" fmla="*/ 9 w 9"/>
                <a:gd name="T9" fmla="*/ 22 h 25"/>
                <a:gd name="T10" fmla="*/ 9 w 9"/>
                <a:gd name="T11" fmla="*/ 6 h 25"/>
                <a:gd name="T12" fmla="*/ 9 w 9"/>
                <a:gd name="T13" fmla="*/ 6 h 25"/>
                <a:gd name="T14" fmla="*/ 7 w 9"/>
                <a:gd name="T15" fmla="*/ 2 h 25"/>
                <a:gd name="T16" fmla="*/ 3 w 9"/>
                <a:gd name="T17" fmla="*/ 0 h 25"/>
                <a:gd name="T18" fmla="*/ 3 w 9"/>
                <a:gd name="T19" fmla="*/ 0 h 25"/>
                <a:gd name="T20" fmla="*/ 0 w 9"/>
                <a:gd name="T21" fmla="*/ 2 h 25"/>
                <a:gd name="T22" fmla="*/ 0 w 9"/>
                <a:gd name="T23" fmla="*/ 6 h 25"/>
                <a:gd name="T24" fmla="*/ 0 w 9"/>
                <a:gd name="T25" fmla="*/ 22 h 25"/>
                <a:gd name="T26" fmla="*/ 0 w 9"/>
                <a:gd name="T27" fmla="*/ 22 h 25"/>
                <a:gd name="T28" fmla="*/ 0 w 9"/>
                <a:gd name="T29" fmla="*/ 25 h 25"/>
                <a:gd name="T30" fmla="*/ 3 w 9"/>
                <a:gd name="T31" fmla="*/ 25 h 25"/>
                <a:gd name="T32" fmla="*/ 3 w 9"/>
                <a:gd name="T33"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25">
                  <a:moveTo>
                    <a:pt x="3" y="25"/>
                  </a:moveTo>
                  <a:lnTo>
                    <a:pt x="3" y="25"/>
                  </a:lnTo>
                  <a:lnTo>
                    <a:pt x="3" y="25"/>
                  </a:lnTo>
                  <a:lnTo>
                    <a:pt x="7" y="25"/>
                  </a:lnTo>
                  <a:lnTo>
                    <a:pt x="9" y="22"/>
                  </a:lnTo>
                  <a:lnTo>
                    <a:pt x="9" y="6"/>
                  </a:lnTo>
                  <a:lnTo>
                    <a:pt x="9" y="6"/>
                  </a:lnTo>
                  <a:lnTo>
                    <a:pt x="7" y="2"/>
                  </a:lnTo>
                  <a:lnTo>
                    <a:pt x="3" y="0"/>
                  </a:lnTo>
                  <a:lnTo>
                    <a:pt x="3" y="0"/>
                  </a:lnTo>
                  <a:lnTo>
                    <a:pt x="0" y="2"/>
                  </a:lnTo>
                  <a:lnTo>
                    <a:pt x="0" y="6"/>
                  </a:lnTo>
                  <a:lnTo>
                    <a:pt x="0" y="22"/>
                  </a:lnTo>
                  <a:lnTo>
                    <a:pt x="0" y="22"/>
                  </a:lnTo>
                  <a:lnTo>
                    <a:pt x="0" y="25"/>
                  </a:lnTo>
                  <a:lnTo>
                    <a:pt x="3" y="25"/>
                  </a:lnTo>
                  <a:lnTo>
                    <a:pt x="3" y="2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8" name="Freeform 1326"/>
            <p:cNvSpPr>
              <a:spLocks/>
            </p:cNvSpPr>
            <p:nvPr/>
          </p:nvSpPr>
          <p:spPr bwMode="auto">
            <a:xfrm>
              <a:off x="9258300" y="860425"/>
              <a:ext cx="7938" cy="6350"/>
            </a:xfrm>
            <a:custGeom>
              <a:avLst/>
              <a:gdLst>
                <a:gd name="T0" fmla="*/ 0 w 11"/>
                <a:gd name="T1" fmla="*/ 7 h 7"/>
                <a:gd name="T2" fmla="*/ 0 w 11"/>
                <a:gd name="T3" fmla="*/ 5 h 7"/>
                <a:gd name="T4" fmla="*/ 0 w 11"/>
                <a:gd name="T5" fmla="*/ 5 h 7"/>
                <a:gd name="T6" fmla="*/ 2 w 11"/>
                <a:gd name="T7" fmla="*/ 1 h 7"/>
                <a:gd name="T8" fmla="*/ 6 w 11"/>
                <a:gd name="T9" fmla="*/ 0 h 7"/>
                <a:gd name="T10" fmla="*/ 6 w 11"/>
                <a:gd name="T11" fmla="*/ 0 h 7"/>
                <a:gd name="T12" fmla="*/ 9 w 11"/>
                <a:gd name="T13" fmla="*/ 1 h 7"/>
                <a:gd name="T14" fmla="*/ 11 w 11"/>
                <a:gd name="T15" fmla="*/ 5 h 7"/>
                <a:gd name="T16" fmla="*/ 11 w 11"/>
                <a:gd name="T17" fmla="*/ 7 h 7"/>
                <a:gd name="T18" fmla="*/ 0 w 11"/>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7">
                  <a:moveTo>
                    <a:pt x="0" y="7"/>
                  </a:moveTo>
                  <a:lnTo>
                    <a:pt x="0" y="5"/>
                  </a:lnTo>
                  <a:lnTo>
                    <a:pt x="0" y="5"/>
                  </a:lnTo>
                  <a:lnTo>
                    <a:pt x="2" y="1"/>
                  </a:lnTo>
                  <a:lnTo>
                    <a:pt x="6" y="0"/>
                  </a:lnTo>
                  <a:lnTo>
                    <a:pt x="6" y="0"/>
                  </a:lnTo>
                  <a:lnTo>
                    <a:pt x="9" y="1"/>
                  </a:lnTo>
                  <a:lnTo>
                    <a:pt x="11" y="5"/>
                  </a:lnTo>
                  <a:lnTo>
                    <a:pt x="11"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0" name="Freeform 1327"/>
            <p:cNvSpPr>
              <a:spLocks/>
            </p:cNvSpPr>
            <p:nvPr/>
          </p:nvSpPr>
          <p:spPr bwMode="auto">
            <a:xfrm>
              <a:off x="9251950" y="860425"/>
              <a:ext cx="6350" cy="6350"/>
            </a:xfrm>
            <a:custGeom>
              <a:avLst/>
              <a:gdLst>
                <a:gd name="T0" fmla="*/ 0 w 9"/>
                <a:gd name="T1" fmla="*/ 7 h 7"/>
                <a:gd name="T2" fmla="*/ 0 w 9"/>
                <a:gd name="T3" fmla="*/ 5 h 7"/>
                <a:gd name="T4" fmla="*/ 0 w 9"/>
                <a:gd name="T5" fmla="*/ 5 h 7"/>
                <a:gd name="T6" fmla="*/ 2 w 9"/>
                <a:gd name="T7" fmla="*/ 1 h 7"/>
                <a:gd name="T8" fmla="*/ 6 w 9"/>
                <a:gd name="T9" fmla="*/ 0 h 7"/>
                <a:gd name="T10" fmla="*/ 6 w 9"/>
                <a:gd name="T11" fmla="*/ 0 h 7"/>
                <a:gd name="T12" fmla="*/ 9 w 9"/>
                <a:gd name="T13" fmla="*/ 1 h 7"/>
                <a:gd name="T14" fmla="*/ 9 w 9"/>
                <a:gd name="T15" fmla="*/ 5 h 7"/>
                <a:gd name="T16" fmla="*/ 9 w 9"/>
                <a:gd name="T17" fmla="*/ 7 h 7"/>
                <a:gd name="T18" fmla="*/ 0 w 9"/>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0" y="7"/>
                  </a:moveTo>
                  <a:lnTo>
                    <a:pt x="0" y="5"/>
                  </a:lnTo>
                  <a:lnTo>
                    <a:pt x="0" y="5"/>
                  </a:lnTo>
                  <a:lnTo>
                    <a:pt x="2" y="1"/>
                  </a:lnTo>
                  <a:lnTo>
                    <a:pt x="6" y="0"/>
                  </a:lnTo>
                  <a:lnTo>
                    <a:pt x="6" y="0"/>
                  </a:lnTo>
                  <a:lnTo>
                    <a:pt x="9" y="1"/>
                  </a:lnTo>
                  <a:lnTo>
                    <a:pt x="9" y="5"/>
                  </a:lnTo>
                  <a:lnTo>
                    <a:pt x="9"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1" name="Freeform 1328"/>
            <p:cNvSpPr>
              <a:spLocks/>
            </p:cNvSpPr>
            <p:nvPr/>
          </p:nvSpPr>
          <p:spPr bwMode="auto">
            <a:xfrm>
              <a:off x="9158287" y="914400"/>
              <a:ext cx="211138" cy="166688"/>
            </a:xfrm>
            <a:custGeom>
              <a:avLst/>
              <a:gdLst>
                <a:gd name="T0" fmla="*/ 214 w 266"/>
                <a:gd name="T1" fmla="*/ 18 h 208"/>
                <a:gd name="T2" fmla="*/ 214 w 266"/>
                <a:gd name="T3" fmla="*/ 18 h 208"/>
                <a:gd name="T4" fmla="*/ 211 w 266"/>
                <a:gd name="T5" fmla="*/ 14 h 208"/>
                <a:gd name="T6" fmla="*/ 203 w 266"/>
                <a:gd name="T7" fmla="*/ 9 h 208"/>
                <a:gd name="T8" fmla="*/ 198 w 266"/>
                <a:gd name="T9" fmla="*/ 5 h 208"/>
                <a:gd name="T10" fmla="*/ 193 w 266"/>
                <a:gd name="T11" fmla="*/ 2 h 208"/>
                <a:gd name="T12" fmla="*/ 184 w 266"/>
                <a:gd name="T13" fmla="*/ 0 h 208"/>
                <a:gd name="T14" fmla="*/ 175 w 266"/>
                <a:gd name="T15" fmla="*/ 0 h 208"/>
                <a:gd name="T16" fmla="*/ 155 w 266"/>
                <a:gd name="T17" fmla="*/ 0 h 208"/>
                <a:gd name="T18" fmla="*/ 148 w 266"/>
                <a:gd name="T19" fmla="*/ 7 h 208"/>
                <a:gd name="T20" fmla="*/ 148 w 266"/>
                <a:gd name="T21" fmla="*/ 7 h 208"/>
                <a:gd name="T22" fmla="*/ 144 w 266"/>
                <a:gd name="T23" fmla="*/ 12 h 208"/>
                <a:gd name="T24" fmla="*/ 139 w 266"/>
                <a:gd name="T25" fmla="*/ 16 h 208"/>
                <a:gd name="T26" fmla="*/ 133 w 266"/>
                <a:gd name="T27" fmla="*/ 18 h 208"/>
                <a:gd name="T28" fmla="*/ 128 w 266"/>
                <a:gd name="T29" fmla="*/ 18 h 208"/>
                <a:gd name="T30" fmla="*/ 121 w 266"/>
                <a:gd name="T31" fmla="*/ 18 h 208"/>
                <a:gd name="T32" fmla="*/ 115 w 266"/>
                <a:gd name="T33" fmla="*/ 16 h 208"/>
                <a:gd name="T34" fmla="*/ 110 w 266"/>
                <a:gd name="T35" fmla="*/ 12 h 208"/>
                <a:gd name="T36" fmla="*/ 106 w 266"/>
                <a:gd name="T37" fmla="*/ 7 h 208"/>
                <a:gd name="T38" fmla="*/ 101 w 266"/>
                <a:gd name="T39" fmla="*/ 0 h 208"/>
                <a:gd name="T40" fmla="*/ 92 w 266"/>
                <a:gd name="T41" fmla="*/ 0 h 208"/>
                <a:gd name="T42" fmla="*/ 92 w 266"/>
                <a:gd name="T43" fmla="*/ 0 h 208"/>
                <a:gd name="T44" fmla="*/ 78 w 266"/>
                <a:gd name="T45" fmla="*/ 2 h 208"/>
                <a:gd name="T46" fmla="*/ 65 w 266"/>
                <a:gd name="T47" fmla="*/ 5 h 208"/>
                <a:gd name="T48" fmla="*/ 54 w 266"/>
                <a:gd name="T49" fmla="*/ 11 h 208"/>
                <a:gd name="T50" fmla="*/ 43 w 266"/>
                <a:gd name="T51" fmla="*/ 20 h 208"/>
                <a:gd name="T52" fmla="*/ 0 w 266"/>
                <a:gd name="T53" fmla="*/ 61 h 208"/>
                <a:gd name="T54" fmla="*/ 22 w 266"/>
                <a:gd name="T55" fmla="*/ 81 h 208"/>
                <a:gd name="T56" fmla="*/ 58 w 266"/>
                <a:gd name="T57" fmla="*/ 57 h 208"/>
                <a:gd name="T58" fmla="*/ 65 w 266"/>
                <a:gd name="T59" fmla="*/ 201 h 208"/>
                <a:gd name="T60" fmla="*/ 184 w 266"/>
                <a:gd name="T61" fmla="*/ 192 h 208"/>
                <a:gd name="T62" fmla="*/ 191 w 266"/>
                <a:gd name="T63" fmla="*/ 52 h 208"/>
                <a:gd name="T64" fmla="*/ 230 w 266"/>
                <a:gd name="T65" fmla="*/ 111 h 208"/>
                <a:gd name="T66" fmla="*/ 207 w 266"/>
                <a:gd name="T67" fmla="*/ 192 h 208"/>
                <a:gd name="T68" fmla="*/ 227 w 266"/>
                <a:gd name="T69" fmla="*/ 208 h 208"/>
                <a:gd name="T70" fmla="*/ 266 w 266"/>
                <a:gd name="T71" fmla="*/ 115 h 208"/>
                <a:gd name="T72" fmla="*/ 266 w 266"/>
                <a:gd name="T73" fmla="*/ 115 h 208"/>
                <a:gd name="T74" fmla="*/ 266 w 266"/>
                <a:gd name="T75" fmla="*/ 108 h 208"/>
                <a:gd name="T76" fmla="*/ 265 w 266"/>
                <a:gd name="T77" fmla="*/ 102 h 208"/>
                <a:gd name="T78" fmla="*/ 214 w 266"/>
                <a:gd name="T79" fmla="*/ 1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 h="208">
                  <a:moveTo>
                    <a:pt x="214" y="18"/>
                  </a:moveTo>
                  <a:lnTo>
                    <a:pt x="214" y="18"/>
                  </a:lnTo>
                  <a:lnTo>
                    <a:pt x="211" y="14"/>
                  </a:lnTo>
                  <a:lnTo>
                    <a:pt x="203" y="9"/>
                  </a:lnTo>
                  <a:lnTo>
                    <a:pt x="198" y="5"/>
                  </a:lnTo>
                  <a:lnTo>
                    <a:pt x="193" y="2"/>
                  </a:lnTo>
                  <a:lnTo>
                    <a:pt x="184" y="0"/>
                  </a:lnTo>
                  <a:lnTo>
                    <a:pt x="175" y="0"/>
                  </a:lnTo>
                  <a:lnTo>
                    <a:pt x="155" y="0"/>
                  </a:lnTo>
                  <a:lnTo>
                    <a:pt x="148" y="7"/>
                  </a:lnTo>
                  <a:lnTo>
                    <a:pt x="148" y="7"/>
                  </a:lnTo>
                  <a:lnTo>
                    <a:pt x="144" y="12"/>
                  </a:lnTo>
                  <a:lnTo>
                    <a:pt x="139" y="16"/>
                  </a:lnTo>
                  <a:lnTo>
                    <a:pt x="133" y="18"/>
                  </a:lnTo>
                  <a:lnTo>
                    <a:pt x="128" y="18"/>
                  </a:lnTo>
                  <a:lnTo>
                    <a:pt x="121" y="18"/>
                  </a:lnTo>
                  <a:lnTo>
                    <a:pt x="115" y="16"/>
                  </a:lnTo>
                  <a:lnTo>
                    <a:pt x="110" y="12"/>
                  </a:lnTo>
                  <a:lnTo>
                    <a:pt x="106" y="7"/>
                  </a:lnTo>
                  <a:lnTo>
                    <a:pt x="101" y="0"/>
                  </a:lnTo>
                  <a:lnTo>
                    <a:pt x="92" y="0"/>
                  </a:lnTo>
                  <a:lnTo>
                    <a:pt x="92" y="0"/>
                  </a:lnTo>
                  <a:lnTo>
                    <a:pt x="78" y="2"/>
                  </a:lnTo>
                  <a:lnTo>
                    <a:pt x="65" y="5"/>
                  </a:lnTo>
                  <a:lnTo>
                    <a:pt x="54" y="11"/>
                  </a:lnTo>
                  <a:lnTo>
                    <a:pt x="43" y="20"/>
                  </a:lnTo>
                  <a:lnTo>
                    <a:pt x="0" y="61"/>
                  </a:lnTo>
                  <a:lnTo>
                    <a:pt x="22" y="81"/>
                  </a:lnTo>
                  <a:lnTo>
                    <a:pt x="58" y="57"/>
                  </a:lnTo>
                  <a:lnTo>
                    <a:pt x="65" y="201"/>
                  </a:lnTo>
                  <a:lnTo>
                    <a:pt x="184" y="192"/>
                  </a:lnTo>
                  <a:lnTo>
                    <a:pt x="191" y="52"/>
                  </a:lnTo>
                  <a:lnTo>
                    <a:pt x="230" y="111"/>
                  </a:lnTo>
                  <a:lnTo>
                    <a:pt x="207" y="192"/>
                  </a:lnTo>
                  <a:lnTo>
                    <a:pt x="227" y="208"/>
                  </a:lnTo>
                  <a:lnTo>
                    <a:pt x="266" y="115"/>
                  </a:lnTo>
                  <a:lnTo>
                    <a:pt x="266" y="115"/>
                  </a:lnTo>
                  <a:lnTo>
                    <a:pt x="266" y="108"/>
                  </a:lnTo>
                  <a:lnTo>
                    <a:pt x="265" y="102"/>
                  </a:lnTo>
                  <a:lnTo>
                    <a:pt x="214" y="18"/>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2" name="Freeform 1329"/>
            <p:cNvSpPr>
              <a:spLocks/>
            </p:cNvSpPr>
            <p:nvPr/>
          </p:nvSpPr>
          <p:spPr bwMode="auto">
            <a:xfrm>
              <a:off x="9139237" y="941388"/>
              <a:ext cx="44450" cy="71438"/>
            </a:xfrm>
            <a:custGeom>
              <a:avLst/>
              <a:gdLst>
                <a:gd name="T0" fmla="*/ 16 w 58"/>
                <a:gd name="T1" fmla="*/ 88 h 90"/>
                <a:gd name="T2" fmla="*/ 16 w 58"/>
                <a:gd name="T3" fmla="*/ 88 h 90"/>
                <a:gd name="T4" fmla="*/ 18 w 58"/>
                <a:gd name="T5" fmla="*/ 90 h 90"/>
                <a:gd name="T6" fmla="*/ 56 w 58"/>
                <a:gd name="T7" fmla="*/ 83 h 90"/>
                <a:gd name="T8" fmla="*/ 56 w 58"/>
                <a:gd name="T9" fmla="*/ 83 h 90"/>
                <a:gd name="T10" fmla="*/ 58 w 58"/>
                <a:gd name="T11" fmla="*/ 81 h 90"/>
                <a:gd name="T12" fmla="*/ 41 w 58"/>
                <a:gd name="T13" fmla="*/ 0 h 90"/>
                <a:gd name="T14" fmla="*/ 41 w 58"/>
                <a:gd name="T15" fmla="*/ 0 h 90"/>
                <a:gd name="T16" fmla="*/ 40 w 58"/>
                <a:gd name="T17" fmla="*/ 0 h 90"/>
                <a:gd name="T18" fmla="*/ 2 w 58"/>
                <a:gd name="T19" fmla="*/ 7 h 90"/>
                <a:gd name="T20" fmla="*/ 2 w 58"/>
                <a:gd name="T21" fmla="*/ 7 h 90"/>
                <a:gd name="T22" fmla="*/ 0 w 58"/>
                <a:gd name="T23" fmla="*/ 9 h 90"/>
                <a:gd name="T24" fmla="*/ 16 w 58"/>
                <a:gd name="T25"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90">
                  <a:moveTo>
                    <a:pt x="16" y="88"/>
                  </a:moveTo>
                  <a:lnTo>
                    <a:pt x="16" y="88"/>
                  </a:lnTo>
                  <a:lnTo>
                    <a:pt x="18" y="90"/>
                  </a:lnTo>
                  <a:lnTo>
                    <a:pt x="56" y="83"/>
                  </a:lnTo>
                  <a:lnTo>
                    <a:pt x="56" y="83"/>
                  </a:lnTo>
                  <a:lnTo>
                    <a:pt x="58" y="81"/>
                  </a:lnTo>
                  <a:lnTo>
                    <a:pt x="41" y="0"/>
                  </a:lnTo>
                  <a:lnTo>
                    <a:pt x="41" y="0"/>
                  </a:lnTo>
                  <a:lnTo>
                    <a:pt x="40" y="0"/>
                  </a:lnTo>
                  <a:lnTo>
                    <a:pt x="2" y="7"/>
                  </a:lnTo>
                  <a:lnTo>
                    <a:pt x="2" y="7"/>
                  </a:lnTo>
                  <a:lnTo>
                    <a:pt x="0" y="9"/>
                  </a:lnTo>
                  <a:lnTo>
                    <a:pt x="16"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3" name="Freeform 1330"/>
            <p:cNvSpPr>
              <a:spLocks/>
            </p:cNvSpPr>
            <p:nvPr/>
          </p:nvSpPr>
          <p:spPr bwMode="auto">
            <a:xfrm>
              <a:off x="9156700" y="957263"/>
              <a:ext cx="17463" cy="14288"/>
            </a:xfrm>
            <a:custGeom>
              <a:avLst/>
              <a:gdLst>
                <a:gd name="T0" fmla="*/ 4 w 22"/>
                <a:gd name="T1" fmla="*/ 18 h 18"/>
                <a:gd name="T2" fmla="*/ 22 w 22"/>
                <a:gd name="T3" fmla="*/ 14 h 18"/>
                <a:gd name="T4" fmla="*/ 18 w 22"/>
                <a:gd name="T5" fmla="*/ 0 h 18"/>
                <a:gd name="T6" fmla="*/ 0 w 22"/>
                <a:gd name="T7" fmla="*/ 3 h 18"/>
                <a:gd name="T8" fmla="*/ 4 w 22"/>
                <a:gd name="T9" fmla="*/ 18 h 18"/>
              </a:gdLst>
              <a:ahLst/>
              <a:cxnLst>
                <a:cxn ang="0">
                  <a:pos x="T0" y="T1"/>
                </a:cxn>
                <a:cxn ang="0">
                  <a:pos x="T2" y="T3"/>
                </a:cxn>
                <a:cxn ang="0">
                  <a:pos x="T4" y="T5"/>
                </a:cxn>
                <a:cxn ang="0">
                  <a:pos x="T6" y="T7"/>
                </a:cxn>
                <a:cxn ang="0">
                  <a:pos x="T8" y="T9"/>
                </a:cxn>
              </a:cxnLst>
              <a:rect l="0" t="0" r="r" b="b"/>
              <a:pathLst>
                <a:path w="22" h="18">
                  <a:moveTo>
                    <a:pt x="4" y="18"/>
                  </a:moveTo>
                  <a:lnTo>
                    <a:pt x="22" y="14"/>
                  </a:lnTo>
                  <a:lnTo>
                    <a:pt x="18" y="0"/>
                  </a:lnTo>
                  <a:lnTo>
                    <a:pt x="0" y="3"/>
                  </a:lnTo>
                  <a:lnTo>
                    <a:pt x="4"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4" name="Freeform 1331"/>
            <p:cNvSpPr>
              <a:spLocks/>
            </p:cNvSpPr>
            <p:nvPr/>
          </p:nvSpPr>
          <p:spPr bwMode="auto">
            <a:xfrm>
              <a:off x="9144000" y="960438"/>
              <a:ext cx="15875" cy="14288"/>
            </a:xfrm>
            <a:custGeom>
              <a:avLst/>
              <a:gdLst>
                <a:gd name="T0" fmla="*/ 4 w 20"/>
                <a:gd name="T1" fmla="*/ 18 h 18"/>
                <a:gd name="T2" fmla="*/ 20 w 20"/>
                <a:gd name="T3" fmla="*/ 15 h 18"/>
                <a:gd name="T4" fmla="*/ 18 w 20"/>
                <a:gd name="T5" fmla="*/ 0 h 18"/>
                <a:gd name="T6" fmla="*/ 0 w 20"/>
                <a:gd name="T7" fmla="*/ 4 h 18"/>
                <a:gd name="T8" fmla="*/ 4 w 20"/>
                <a:gd name="T9" fmla="*/ 18 h 18"/>
              </a:gdLst>
              <a:ahLst/>
              <a:cxnLst>
                <a:cxn ang="0">
                  <a:pos x="T0" y="T1"/>
                </a:cxn>
                <a:cxn ang="0">
                  <a:pos x="T2" y="T3"/>
                </a:cxn>
                <a:cxn ang="0">
                  <a:pos x="T4" y="T5"/>
                </a:cxn>
                <a:cxn ang="0">
                  <a:pos x="T6" y="T7"/>
                </a:cxn>
                <a:cxn ang="0">
                  <a:pos x="T8" y="T9"/>
                </a:cxn>
              </a:cxnLst>
              <a:rect l="0" t="0" r="r" b="b"/>
              <a:pathLst>
                <a:path w="20" h="18">
                  <a:moveTo>
                    <a:pt x="4" y="18"/>
                  </a:moveTo>
                  <a:lnTo>
                    <a:pt x="20" y="15"/>
                  </a:lnTo>
                  <a:lnTo>
                    <a:pt x="18" y="0"/>
                  </a:lnTo>
                  <a:lnTo>
                    <a:pt x="0" y="4"/>
                  </a:lnTo>
                  <a:lnTo>
                    <a:pt x="4" y="1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5" name="Freeform 1332"/>
            <p:cNvSpPr>
              <a:spLocks/>
            </p:cNvSpPr>
            <p:nvPr/>
          </p:nvSpPr>
          <p:spPr bwMode="auto">
            <a:xfrm>
              <a:off x="9147175" y="969963"/>
              <a:ext cx="28575" cy="15875"/>
            </a:xfrm>
            <a:custGeom>
              <a:avLst/>
              <a:gdLst>
                <a:gd name="T0" fmla="*/ 2 w 36"/>
                <a:gd name="T1" fmla="*/ 22 h 22"/>
                <a:gd name="T2" fmla="*/ 36 w 36"/>
                <a:gd name="T3" fmla="*/ 15 h 22"/>
                <a:gd name="T4" fmla="*/ 34 w 36"/>
                <a:gd name="T5" fmla="*/ 0 h 22"/>
                <a:gd name="T6" fmla="*/ 0 w 36"/>
                <a:gd name="T7" fmla="*/ 7 h 22"/>
                <a:gd name="T8" fmla="*/ 2 w 36"/>
                <a:gd name="T9" fmla="*/ 22 h 22"/>
              </a:gdLst>
              <a:ahLst/>
              <a:cxnLst>
                <a:cxn ang="0">
                  <a:pos x="T0" y="T1"/>
                </a:cxn>
                <a:cxn ang="0">
                  <a:pos x="T2" y="T3"/>
                </a:cxn>
                <a:cxn ang="0">
                  <a:pos x="T4" y="T5"/>
                </a:cxn>
                <a:cxn ang="0">
                  <a:pos x="T6" y="T7"/>
                </a:cxn>
                <a:cxn ang="0">
                  <a:pos x="T8" y="T9"/>
                </a:cxn>
              </a:cxnLst>
              <a:rect l="0" t="0" r="r" b="b"/>
              <a:pathLst>
                <a:path w="36" h="22">
                  <a:moveTo>
                    <a:pt x="2" y="22"/>
                  </a:moveTo>
                  <a:lnTo>
                    <a:pt x="36" y="15"/>
                  </a:lnTo>
                  <a:lnTo>
                    <a:pt x="34" y="0"/>
                  </a:lnTo>
                  <a:lnTo>
                    <a:pt x="0" y="7"/>
                  </a:lnTo>
                  <a:lnTo>
                    <a:pt x="2" y="2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6" name="Freeform 1333"/>
            <p:cNvSpPr>
              <a:spLocks/>
            </p:cNvSpPr>
            <p:nvPr/>
          </p:nvSpPr>
          <p:spPr bwMode="auto">
            <a:xfrm>
              <a:off x="9142412" y="952500"/>
              <a:ext cx="28575" cy="12700"/>
            </a:xfrm>
            <a:custGeom>
              <a:avLst/>
              <a:gdLst>
                <a:gd name="T0" fmla="*/ 1 w 35"/>
                <a:gd name="T1" fmla="*/ 16 h 16"/>
                <a:gd name="T2" fmla="*/ 35 w 35"/>
                <a:gd name="T3" fmla="*/ 9 h 16"/>
                <a:gd name="T4" fmla="*/ 34 w 35"/>
                <a:gd name="T5" fmla="*/ 0 h 16"/>
                <a:gd name="T6" fmla="*/ 0 w 35"/>
                <a:gd name="T7" fmla="*/ 7 h 16"/>
                <a:gd name="T8" fmla="*/ 1 w 35"/>
                <a:gd name="T9" fmla="*/ 16 h 16"/>
              </a:gdLst>
              <a:ahLst/>
              <a:cxnLst>
                <a:cxn ang="0">
                  <a:pos x="T0" y="T1"/>
                </a:cxn>
                <a:cxn ang="0">
                  <a:pos x="T2" y="T3"/>
                </a:cxn>
                <a:cxn ang="0">
                  <a:pos x="T4" y="T5"/>
                </a:cxn>
                <a:cxn ang="0">
                  <a:pos x="T6" y="T7"/>
                </a:cxn>
                <a:cxn ang="0">
                  <a:pos x="T8" y="T9"/>
                </a:cxn>
              </a:cxnLst>
              <a:rect l="0" t="0" r="r" b="b"/>
              <a:pathLst>
                <a:path w="35" h="16">
                  <a:moveTo>
                    <a:pt x="1" y="16"/>
                  </a:moveTo>
                  <a:lnTo>
                    <a:pt x="35" y="9"/>
                  </a:lnTo>
                  <a:lnTo>
                    <a:pt x="34" y="0"/>
                  </a:lnTo>
                  <a:lnTo>
                    <a:pt x="0" y="7"/>
                  </a:lnTo>
                  <a:lnTo>
                    <a:pt x="1" y="16"/>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7" name="Freeform 1334"/>
            <p:cNvSpPr>
              <a:spLocks/>
            </p:cNvSpPr>
            <p:nvPr/>
          </p:nvSpPr>
          <p:spPr bwMode="auto">
            <a:xfrm>
              <a:off x="9161462" y="979488"/>
              <a:ext cx="17463" cy="14288"/>
            </a:xfrm>
            <a:custGeom>
              <a:avLst/>
              <a:gdLst>
                <a:gd name="T0" fmla="*/ 3 w 21"/>
                <a:gd name="T1" fmla="*/ 18 h 18"/>
                <a:gd name="T2" fmla="*/ 21 w 21"/>
                <a:gd name="T3" fmla="*/ 14 h 18"/>
                <a:gd name="T4" fmla="*/ 18 w 21"/>
                <a:gd name="T5" fmla="*/ 0 h 18"/>
                <a:gd name="T6" fmla="*/ 0 w 21"/>
                <a:gd name="T7" fmla="*/ 3 h 18"/>
                <a:gd name="T8" fmla="*/ 3 w 21"/>
                <a:gd name="T9" fmla="*/ 18 h 18"/>
              </a:gdLst>
              <a:ahLst/>
              <a:cxnLst>
                <a:cxn ang="0">
                  <a:pos x="T0" y="T1"/>
                </a:cxn>
                <a:cxn ang="0">
                  <a:pos x="T2" y="T3"/>
                </a:cxn>
                <a:cxn ang="0">
                  <a:pos x="T4" y="T5"/>
                </a:cxn>
                <a:cxn ang="0">
                  <a:pos x="T6" y="T7"/>
                </a:cxn>
                <a:cxn ang="0">
                  <a:pos x="T8" y="T9"/>
                </a:cxn>
              </a:cxnLst>
              <a:rect l="0" t="0" r="r" b="b"/>
              <a:pathLst>
                <a:path w="21" h="18">
                  <a:moveTo>
                    <a:pt x="3" y="18"/>
                  </a:moveTo>
                  <a:lnTo>
                    <a:pt x="21" y="14"/>
                  </a:lnTo>
                  <a:lnTo>
                    <a:pt x="18" y="0"/>
                  </a:lnTo>
                  <a:lnTo>
                    <a:pt x="0" y="3"/>
                  </a:lnTo>
                  <a:lnTo>
                    <a:pt x="3" y="18"/>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8" name="Freeform 1335"/>
            <p:cNvSpPr>
              <a:spLocks/>
            </p:cNvSpPr>
            <p:nvPr/>
          </p:nvSpPr>
          <p:spPr bwMode="auto">
            <a:xfrm>
              <a:off x="9148762" y="982663"/>
              <a:ext cx="15875" cy="14288"/>
            </a:xfrm>
            <a:custGeom>
              <a:avLst/>
              <a:gdLst>
                <a:gd name="T0" fmla="*/ 3 w 19"/>
                <a:gd name="T1" fmla="*/ 18 h 18"/>
                <a:gd name="T2" fmla="*/ 19 w 19"/>
                <a:gd name="T3" fmla="*/ 15 h 18"/>
                <a:gd name="T4" fmla="*/ 18 w 19"/>
                <a:gd name="T5" fmla="*/ 0 h 18"/>
                <a:gd name="T6" fmla="*/ 0 w 19"/>
                <a:gd name="T7" fmla="*/ 4 h 18"/>
                <a:gd name="T8" fmla="*/ 3 w 19"/>
                <a:gd name="T9" fmla="*/ 18 h 18"/>
              </a:gdLst>
              <a:ahLst/>
              <a:cxnLst>
                <a:cxn ang="0">
                  <a:pos x="T0" y="T1"/>
                </a:cxn>
                <a:cxn ang="0">
                  <a:pos x="T2" y="T3"/>
                </a:cxn>
                <a:cxn ang="0">
                  <a:pos x="T4" y="T5"/>
                </a:cxn>
                <a:cxn ang="0">
                  <a:pos x="T6" y="T7"/>
                </a:cxn>
                <a:cxn ang="0">
                  <a:pos x="T8" y="T9"/>
                </a:cxn>
              </a:cxnLst>
              <a:rect l="0" t="0" r="r" b="b"/>
              <a:pathLst>
                <a:path w="19" h="18">
                  <a:moveTo>
                    <a:pt x="3" y="18"/>
                  </a:moveTo>
                  <a:lnTo>
                    <a:pt x="19" y="15"/>
                  </a:lnTo>
                  <a:lnTo>
                    <a:pt x="18" y="0"/>
                  </a:lnTo>
                  <a:lnTo>
                    <a:pt x="0" y="4"/>
                  </a:lnTo>
                  <a:lnTo>
                    <a:pt x="3"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9" name="Freeform 1336"/>
            <p:cNvSpPr>
              <a:spLocks/>
            </p:cNvSpPr>
            <p:nvPr/>
          </p:nvSpPr>
          <p:spPr bwMode="auto">
            <a:xfrm>
              <a:off x="9177337" y="1003300"/>
              <a:ext cx="1588" cy="3175"/>
            </a:xfrm>
            <a:custGeom>
              <a:avLst/>
              <a:gdLst>
                <a:gd name="T0" fmla="*/ 1 w 1"/>
                <a:gd name="T1" fmla="*/ 2 h 4"/>
                <a:gd name="T2" fmla="*/ 0 w 1"/>
                <a:gd name="T3" fmla="*/ 2 h 4"/>
                <a:gd name="T4" fmla="*/ 0 w 1"/>
                <a:gd name="T5" fmla="*/ 0 h 4"/>
                <a:gd name="T6" fmla="*/ 0 w 1"/>
                <a:gd name="T7" fmla="*/ 0 h 4"/>
                <a:gd name="T8" fmla="*/ 1 w 1"/>
                <a:gd name="T9" fmla="*/ 2 h 4"/>
                <a:gd name="T10" fmla="*/ 1 w 1"/>
                <a:gd name="T11" fmla="*/ 4 h 4"/>
                <a:gd name="T12" fmla="*/ 1 w 1"/>
                <a:gd name="T13" fmla="*/ 4 h 4"/>
                <a:gd name="T14" fmla="*/ 0 w 1"/>
                <a:gd name="T15" fmla="*/ 4 h 4"/>
                <a:gd name="T16" fmla="*/ 0 w 1"/>
                <a:gd name="T17" fmla="*/ 4 h 4"/>
                <a:gd name="T18" fmla="*/ 1 w 1"/>
                <a:gd name="T19" fmla="*/ 2 h 4"/>
                <a:gd name="T20" fmla="*/ 0 w 1"/>
                <a:gd name="T21" fmla="*/ 2 h 4"/>
                <a:gd name="T22" fmla="*/ 0 w 1"/>
                <a:gd name="T23" fmla="*/ 2 h 4"/>
                <a:gd name="T24" fmla="*/ 0 w 1"/>
                <a:gd name="T25" fmla="*/ 2 h 4"/>
                <a:gd name="T26" fmla="*/ 1 w 1"/>
                <a:gd name="T2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 h="4">
                  <a:moveTo>
                    <a:pt x="1" y="2"/>
                  </a:moveTo>
                  <a:lnTo>
                    <a:pt x="0" y="2"/>
                  </a:lnTo>
                  <a:lnTo>
                    <a:pt x="0" y="0"/>
                  </a:lnTo>
                  <a:lnTo>
                    <a:pt x="0" y="0"/>
                  </a:lnTo>
                  <a:lnTo>
                    <a:pt x="1" y="2"/>
                  </a:lnTo>
                  <a:lnTo>
                    <a:pt x="1" y="4"/>
                  </a:lnTo>
                  <a:lnTo>
                    <a:pt x="1" y="4"/>
                  </a:lnTo>
                  <a:lnTo>
                    <a:pt x="0" y="4"/>
                  </a:lnTo>
                  <a:lnTo>
                    <a:pt x="0" y="4"/>
                  </a:lnTo>
                  <a:lnTo>
                    <a:pt x="1" y="2"/>
                  </a:lnTo>
                  <a:lnTo>
                    <a:pt x="0" y="2"/>
                  </a:lnTo>
                  <a:lnTo>
                    <a:pt x="0" y="2"/>
                  </a:lnTo>
                  <a:lnTo>
                    <a:pt x="0" y="2"/>
                  </a:lnTo>
                  <a:lnTo>
                    <a:pt x="1"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0" name="Freeform 1337"/>
            <p:cNvSpPr>
              <a:spLocks/>
            </p:cNvSpPr>
            <p:nvPr/>
          </p:nvSpPr>
          <p:spPr bwMode="auto">
            <a:xfrm>
              <a:off x="9155112" y="1008063"/>
              <a:ext cx="1588" cy="1588"/>
            </a:xfrm>
            <a:custGeom>
              <a:avLst/>
              <a:gdLst>
                <a:gd name="T0" fmla="*/ 0 w 1"/>
                <a:gd name="T1" fmla="*/ 0 h 1"/>
                <a:gd name="T2" fmla="*/ 1 w 1"/>
                <a:gd name="T3" fmla="*/ 1 h 1"/>
                <a:gd name="T4" fmla="*/ 1 w 1"/>
                <a:gd name="T5" fmla="*/ 1 h 1"/>
                <a:gd name="T6" fmla="*/ 0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1" y="1"/>
                  </a:lnTo>
                  <a:lnTo>
                    <a:pt x="1" y="1"/>
                  </a:lnTo>
                  <a:lnTo>
                    <a:pt x="0"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1" name="Freeform 1338"/>
            <p:cNvSpPr>
              <a:spLocks/>
            </p:cNvSpPr>
            <p:nvPr/>
          </p:nvSpPr>
          <p:spPr bwMode="auto">
            <a:xfrm>
              <a:off x="9147175" y="996950"/>
              <a:ext cx="4763" cy="7938"/>
            </a:xfrm>
            <a:custGeom>
              <a:avLst/>
              <a:gdLst>
                <a:gd name="T0" fmla="*/ 5 w 5"/>
                <a:gd name="T1" fmla="*/ 11 h 11"/>
                <a:gd name="T2" fmla="*/ 2 w 5"/>
                <a:gd name="T3" fmla="*/ 11 h 11"/>
                <a:gd name="T4" fmla="*/ 0 w 5"/>
                <a:gd name="T5" fmla="*/ 2 h 11"/>
                <a:gd name="T6" fmla="*/ 4 w 5"/>
                <a:gd name="T7" fmla="*/ 0 h 11"/>
                <a:gd name="T8" fmla="*/ 5 w 5"/>
                <a:gd name="T9" fmla="*/ 11 h 11"/>
              </a:gdLst>
              <a:ahLst/>
              <a:cxnLst>
                <a:cxn ang="0">
                  <a:pos x="T0" y="T1"/>
                </a:cxn>
                <a:cxn ang="0">
                  <a:pos x="T2" y="T3"/>
                </a:cxn>
                <a:cxn ang="0">
                  <a:pos x="T4" y="T5"/>
                </a:cxn>
                <a:cxn ang="0">
                  <a:pos x="T6" y="T7"/>
                </a:cxn>
                <a:cxn ang="0">
                  <a:pos x="T8" y="T9"/>
                </a:cxn>
              </a:cxnLst>
              <a:rect l="0" t="0" r="r" b="b"/>
              <a:pathLst>
                <a:path w="5" h="11">
                  <a:moveTo>
                    <a:pt x="5" y="11"/>
                  </a:moveTo>
                  <a:lnTo>
                    <a:pt x="2" y="11"/>
                  </a:lnTo>
                  <a:lnTo>
                    <a:pt x="0" y="2"/>
                  </a:lnTo>
                  <a:lnTo>
                    <a:pt x="4" y="0"/>
                  </a:lnTo>
                  <a:lnTo>
                    <a:pt x="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2" name="Freeform 1339"/>
            <p:cNvSpPr>
              <a:spLocks/>
            </p:cNvSpPr>
            <p:nvPr/>
          </p:nvSpPr>
          <p:spPr bwMode="auto">
            <a:xfrm>
              <a:off x="9151937" y="947738"/>
              <a:ext cx="6350" cy="1588"/>
            </a:xfrm>
            <a:custGeom>
              <a:avLst/>
              <a:gdLst>
                <a:gd name="T0" fmla="*/ 0 w 9"/>
                <a:gd name="T1" fmla="*/ 2 h 2"/>
                <a:gd name="T2" fmla="*/ 0 w 9"/>
                <a:gd name="T3" fmla="*/ 2 h 2"/>
                <a:gd name="T4" fmla="*/ 9 w 9"/>
                <a:gd name="T5" fmla="*/ 0 h 2"/>
                <a:gd name="T6" fmla="*/ 9 w 9"/>
                <a:gd name="T7" fmla="*/ 0 h 2"/>
                <a:gd name="T8" fmla="*/ 9 w 9"/>
                <a:gd name="T9" fmla="*/ 0 h 2"/>
                <a:gd name="T10" fmla="*/ 0 w 9"/>
                <a:gd name="T11" fmla="*/ 2 h 2"/>
                <a:gd name="T12" fmla="*/ 0 w 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9" h="2">
                  <a:moveTo>
                    <a:pt x="0" y="2"/>
                  </a:moveTo>
                  <a:lnTo>
                    <a:pt x="0" y="2"/>
                  </a:lnTo>
                  <a:lnTo>
                    <a:pt x="9" y="0"/>
                  </a:lnTo>
                  <a:lnTo>
                    <a:pt x="9" y="0"/>
                  </a:lnTo>
                  <a:lnTo>
                    <a:pt x="9" y="0"/>
                  </a:lnTo>
                  <a:lnTo>
                    <a:pt x="0" y="2"/>
                  </a:lnTo>
                  <a:lnTo>
                    <a:pt x="0" y="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3" name="Freeform 1340"/>
            <p:cNvSpPr>
              <a:spLocks/>
            </p:cNvSpPr>
            <p:nvPr/>
          </p:nvSpPr>
          <p:spPr bwMode="auto">
            <a:xfrm>
              <a:off x="9150350" y="989013"/>
              <a:ext cx="30163" cy="15875"/>
            </a:xfrm>
            <a:custGeom>
              <a:avLst/>
              <a:gdLst>
                <a:gd name="T0" fmla="*/ 3 w 37"/>
                <a:gd name="T1" fmla="*/ 20 h 20"/>
                <a:gd name="T2" fmla="*/ 37 w 37"/>
                <a:gd name="T3" fmla="*/ 15 h 20"/>
                <a:gd name="T4" fmla="*/ 34 w 37"/>
                <a:gd name="T5" fmla="*/ 0 h 20"/>
                <a:gd name="T6" fmla="*/ 0 w 37"/>
                <a:gd name="T7" fmla="*/ 8 h 20"/>
                <a:gd name="T8" fmla="*/ 3 w 37"/>
                <a:gd name="T9" fmla="*/ 20 h 20"/>
              </a:gdLst>
              <a:ahLst/>
              <a:cxnLst>
                <a:cxn ang="0">
                  <a:pos x="T0" y="T1"/>
                </a:cxn>
                <a:cxn ang="0">
                  <a:pos x="T2" y="T3"/>
                </a:cxn>
                <a:cxn ang="0">
                  <a:pos x="T4" y="T5"/>
                </a:cxn>
                <a:cxn ang="0">
                  <a:pos x="T6" y="T7"/>
                </a:cxn>
                <a:cxn ang="0">
                  <a:pos x="T8" y="T9"/>
                </a:cxn>
              </a:cxnLst>
              <a:rect l="0" t="0" r="r" b="b"/>
              <a:pathLst>
                <a:path w="37" h="20">
                  <a:moveTo>
                    <a:pt x="3" y="20"/>
                  </a:moveTo>
                  <a:lnTo>
                    <a:pt x="37" y="15"/>
                  </a:lnTo>
                  <a:lnTo>
                    <a:pt x="34" y="0"/>
                  </a:lnTo>
                  <a:lnTo>
                    <a:pt x="0" y="8"/>
                  </a:lnTo>
                  <a:lnTo>
                    <a:pt x="3" y="2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4" name="Freeform 1341"/>
            <p:cNvSpPr>
              <a:spLocks/>
            </p:cNvSpPr>
            <p:nvPr/>
          </p:nvSpPr>
          <p:spPr bwMode="auto">
            <a:xfrm>
              <a:off x="9166225" y="1004888"/>
              <a:ext cx="1588" cy="3175"/>
            </a:xfrm>
            <a:custGeom>
              <a:avLst/>
              <a:gdLst>
                <a:gd name="T0" fmla="*/ 0 w 4"/>
                <a:gd name="T1" fmla="*/ 4 h 4"/>
                <a:gd name="T2" fmla="*/ 4 w 4"/>
                <a:gd name="T3" fmla="*/ 4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4"/>
                  </a:lnTo>
                  <a:lnTo>
                    <a:pt x="4" y="0"/>
                  </a:lnTo>
                  <a:lnTo>
                    <a:pt x="0" y="2"/>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5" name="Freeform 1342"/>
            <p:cNvSpPr>
              <a:spLocks/>
            </p:cNvSpPr>
            <p:nvPr/>
          </p:nvSpPr>
          <p:spPr bwMode="auto">
            <a:xfrm>
              <a:off x="9144000" y="987425"/>
              <a:ext cx="9525" cy="6350"/>
            </a:xfrm>
            <a:custGeom>
              <a:avLst/>
              <a:gdLst>
                <a:gd name="T0" fmla="*/ 9 w 13"/>
                <a:gd name="T1" fmla="*/ 7 h 7"/>
                <a:gd name="T2" fmla="*/ 6 w 13"/>
                <a:gd name="T3" fmla="*/ 7 h 7"/>
                <a:gd name="T4" fmla="*/ 6 w 13"/>
                <a:gd name="T5" fmla="*/ 7 h 7"/>
                <a:gd name="T6" fmla="*/ 2 w 13"/>
                <a:gd name="T7" fmla="*/ 7 h 7"/>
                <a:gd name="T8" fmla="*/ 0 w 13"/>
                <a:gd name="T9" fmla="*/ 5 h 7"/>
                <a:gd name="T10" fmla="*/ 0 w 13"/>
                <a:gd name="T11" fmla="*/ 5 h 7"/>
                <a:gd name="T12" fmla="*/ 2 w 13"/>
                <a:gd name="T13" fmla="*/ 1 h 7"/>
                <a:gd name="T14" fmla="*/ 4 w 13"/>
                <a:gd name="T15" fmla="*/ 0 h 7"/>
                <a:gd name="T16" fmla="*/ 8 w 13"/>
                <a:gd name="T17" fmla="*/ 0 h 7"/>
                <a:gd name="T18" fmla="*/ 8 w 13"/>
                <a:gd name="T19" fmla="*/ 0 h 7"/>
                <a:gd name="T20" fmla="*/ 11 w 13"/>
                <a:gd name="T21" fmla="*/ 0 h 7"/>
                <a:gd name="T22" fmla="*/ 13 w 13"/>
                <a:gd name="T23" fmla="*/ 3 h 7"/>
                <a:gd name="T24" fmla="*/ 13 w 13"/>
                <a:gd name="T25" fmla="*/ 3 h 7"/>
                <a:gd name="T26" fmla="*/ 13 w 13"/>
                <a:gd name="T27" fmla="*/ 3 h 7"/>
                <a:gd name="T28" fmla="*/ 11 w 13"/>
                <a:gd name="T29" fmla="*/ 5 h 7"/>
                <a:gd name="T30" fmla="*/ 9 w 13"/>
                <a:gd name="T31" fmla="*/ 7 h 7"/>
                <a:gd name="T32" fmla="*/ 9 w 13"/>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7">
                  <a:moveTo>
                    <a:pt x="9" y="7"/>
                  </a:moveTo>
                  <a:lnTo>
                    <a:pt x="6" y="7"/>
                  </a:lnTo>
                  <a:lnTo>
                    <a:pt x="6" y="7"/>
                  </a:lnTo>
                  <a:lnTo>
                    <a:pt x="2" y="7"/>
                  </a:lnTo>
                  <a:lnTo>
                    <a:pt x="0" y="5"/>
                  </a:lnTo>
                  <a:lnTo>
                    <a:pt x="0" y="5"/>
                  </a:lnTo>
                  <a:lnTo>
                    <a:pt x="2" y="1"/>
                  </a:lnTo>
                  <a:lnTo>
                    <a:pt x="4" y="0"/>
                  </a:lnTo>
                  <a:lnTo>
                    <a:pt x="8" y="0"/>
                  </a:lnTo>
                  <a:lnTo>
                    <a:pt x="8" y="0"/>
                  </a:lnTo>
                  <a:lnTo>
                    <a:pt x="11" y="0"/>
                  </a:lnTo>
                  <a:lnTo>
                    <a:pt x="13" y="3"/>
                  </a:lnTo>
                  <a:lnTo>
                    <a:pt x="13" y="3"/>
                  </a:lnTo>
                  <a:lnTo>
                    <a:pt x="13" y="3"/>
                  </a:lnTo>
                  <a:lnTo>
                    <a:pt x="11" y="5"/>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6" name="Freeform 1343"/>
            <p:cNvSpPr>
              <a:spLocks/>
            </p:cNvSpPr>
            <p:nvPr/>
          </p:nvSpPr>
          <p:spPr bwMode="auto">
            <a:xfrm>
              <a:off x="9140825" y="981075"/>
              <a:ext cx="12700" cy="6350"/>
            </a:xfrm>
            <a:custGeom>
              <a:avLst/>
              <a:gdLst>
                <a:gd name="T0" fmla="*/ 11 w 14"/>
                <a:gd name="T1" fmla="*/ 7 h 9"/>
                <a:gd name="T2" fmla="*/ 3 w 14"/>
                <a:gd name="T3" fmla="*/ 9 h 9"/>
                <a:gd name="T4" fmla="*/ 3 w 14"/>
                <a:gd name="T5" fmla="*/ 9 h 9"/>
                <a:gd name="T6" fmla="*/ 2 w 14"/>
                <a:gd name="T7" fmla="*/ 7 h 9"/>
                <a:gd name="T8" fmla="*/ 0 w 14"/>
                <a:gd name="T9" fmla="*/ 5 h 9"/>
                <a:gd name="T10" fmla="*/ 0 w 14"/>
                <a:gd name="T11" fmla="*/ 5 h 9"/>
                <a:gd name="T12" fmla="*/ 0 w 14"/>
                <a:gd name="T13" fmla="*/ 1 h 9"/>
                <a:gd name="T14" fmla="*/ 2 w 14"/>
                <a:gd name="T15" fmla="*/ 0 h 9"/>
                <a:gd name="T16" fmla="*/ 9 w 14"/>
                <a:gd name="T17" fmla="*/ 0 h 9"/>
                <a:gd name="T18" fmla="*/ 9 w 14"/>
                <a:gd name="T19" fmla="*/ 0 h 9"/>
                <a:gd name="T20" fmla="*/ 12 w 14"/>
                <a:gd name="T21" fmla="*/ 0 h 9"/>
                <a:gd name="T22" fmla="*/ 14 w 14"/>
                <a:gd name="T23" fmla="*/ 1 h 9"/>
                <a:gd name="T24" fmla="*/ 14 w 14"/>
                <a:gd name="T25" fmla="*/ 1 h 9"/>
                <a:gd name="T26" fmla="*/ 14 w 14"/>
                <a:gd name="T27" fmla="*/ 1 h 9"/>
                <a:gd name="T28" fmla="*/ 12 w 14"/>
                <a:gd name="T29" fmla="*/ 5 h 9"/>
                <a:gd name="T30" fmla="*/ 11 w 14"/>
                <a:gd name="T31" fmla="*/ 7 h 9"/>
                <a:gd name="T32" fmla="*/ 11 w 14"/>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9">
                  <a:moveTo>
                    <a:pt x="11" y="7"/>
                  </a:moveTo>
                  <a:lnTo>
                    <a:pt x="3" y="9"/>
                  </a:lnTo>
                  <a:lnTo>
                    <a:pt x="3" y="9"/>
                  </a:lnTo>
                  <a:lnTo>
                    <a:pt x="2" y="7"/>
                  </a:lnTo>
                  <a:lnTo>
                    <a:pt x="0" y="5"/>
                  </a:lnTo>
                  <a:lnTo>
                    <a:pt x="0" y="5"/>
                  </a:lnTo>
                  <a:lnTo>
                    <a:pt x="0" y="1"/>
                  </a:lnTo>
                  <a:lnTo>
                    <a:pt x="2" y="0"/>
                  </a:lnTo>
                  <a:lnTo>
                    <a:pt x="9" y="0"/>
                  </a:lnTo>
                  <a:lnTo>
                    <a:pt x="9" y="0"/>
                  </a:lnTo>
                  <a:lnTo>
                    <a:pt x="12" y="0"/>
                  </a:lnTo>
                  <a:lnTo>
                    <a:pt x="14" y="1"/>
                  </a:lnTo>
                  <a:lnTo>
                    <a:pt x="14" y="1"/>
                  </a:lnTo>
                  <a:lnTo>
                    <a:pt x="14" y="1"/>
                  </a:lnTo>
                  <a:lnTo>
                    <a:pt x="12" y="5"/>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7" name="Freeform 1344"/>
            <p:cNvSpPr>
              <a:spLocks/>
            </p:cNvSpPr>
            <p:nvPr/>
          </p:nvSpPr>
          <p:spPr bwMode="auto">
            <a:xfrm>
              <a:off x="9139237" y="971550"/>
              <a:ext cx="11113" cy="7938"/>
            </a:xfrm>
            <a:custGeom>
              <a:avLst/>
              <a:gdLst>
                <a:gd name="T0" fmla="*/ 11 w 13"/>
                <a:gd name="T1" fmla="*/ 7 h 9"/>
                <a:gd name="T2" fmla="*/ 4 w 13"/>
                <a:gd name="T3" fmla="*/ 9 h 9"/>
                <a:gd name="T4" fmla="*/ 4 w 13"/>
                <a:gd name="T5" fmla="*/ 9 h 9"/>
                <a:gd name="T6" fmla="*/ 2 w 13"/>
                <a:gd name="T7" fmla="*/ 9 h 9"/>
                <a:gd name="T8" fmla="*/ 0 w 13"/>
                <a:gd name="T9" fmla="*/ 5 h 9"/>
                <a:gd name="T10" fmla="*/ 0 w 13"/>
                <a:gd name="T11" fmla="*/ 5 h 9"/>
                <a:gd name="T12" fmla="*/ 0 w 13"/>
                <a:gd name="T13" fmla="*/ 3 h 9"/>
                <a:gd name="T14" fmla="*/ 2 w 13"/>
                <a:gd name="T15" fmla="*/ 2 h 9"/>
                <a:gd name="T16" fmla="*/ 9 w 13"/>
                <a:gd name="T17" fmla="*/ 0 h 9"/>
                <a:gd name="T18" fmla="*/ 9 w 13"/>
                <a:gd name="T19" fmla="*/ 0 h 9"/>
                <a:gd name="T20" fmla="*/ 11 w 13"/>
                <a:gd name="T21" fmla="*/ 2 h 9"/>
                <a:gd name="T22" fmla="*/ 13 w 13"/>
                <a:gd name="T23" fmla="*/ 3 h 9"/>
                <a:gd name="T24" fmla="*/ 13 w 13"/>
                <a:gd name="T25" fmla="*/ 3 h 9"/>
                <a:gd name="T26" fmla="*/ 13 w 13"/>
                <a:gd name="T27" fmla="*/ 3 h 9"/>
                <a:gd name="T28" fmla="*/ 13 w 13"/>
                <a:gd name="T29" fmla="*/ 7 h 9"/>
                <a:gd name="T30" fmla="*/ 11 w 13"/>
                <a:gd name="T31" fmla="*/ 7 h 9"/>
                <a:gd name="T32" fmla="*/ 11 w 13"/>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9">
                  <a:moveTo>
                    <a:pt x="11" y="7"/>
                  </a:moveTo>
                  <a:lnTo>
                    <a:pt x="4" y="9"/>
                  </a:lnTo>
                  <a:lnTo>
                    <a:pt x="4" y="9"/>
                  </a:lnTo>
                  <a:lnTo>
                    <a:pt x="2" y="9"/>
                  </a:lnTo>
                  <a:lnTo>
                    <a:pt x="0" y="5"/>
                  </a:lnTo>
                  <a:lnTo>
                    <a:pt x="0" y="5"/>
                  </a:lnTo>
                  <a:lnTo>
                    <a:pt x="0" y="3"/>
                  </a:lnTo>
                  <a:lnTo>
                    <a:pt x="2" y="2"/>
                  </a:lnTo>
                  <a:lnTo>
                    <a:pt x="9" y="0"/>
                  </a:lnTo>
                  <a:lnTo>
                    <a:pt x="9" y="0"/>
                  </a:lnTo>
                  <a:lnTo>
                    <a:pt x="11" y="2"/>
                  </a:lnTo>
                  <a:lnTo>
                    <a:pt x="13" y="3"/>
                  </a:lnTo>
                  <a:lnTo>
                    <a:pt x="13" y="3"/>
                  </a:lnTo>
                  <a:lnTo>
                    <a:pt x="13" y="3"/>
                  </a:lnTo>
                  <a:lnTo>
                    <a:pt x="13" y="7"/>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8" name="Freeform 1345"/>
            <p:cNvSpPr>
              <a:spLocks/>
            </p:cNvSpPr>
            <p:nvPr/>
          </p:nvSpPr>
          <p:spPr bwMode="auto">
            <a:xfrm>
              <a:off x="9139237" y="966788"/>
              <a:ext cx="7938" cy="4763"/>
            </a:xfrm>
            <a:custGeom>
              <a:avLst/>
              <a:gdLst>
                <a:gd name="T0" fmla="*/ 7 w 11"/>
                <a:gd name="T1" fmla="*/ 7 h 7"/>
                <a:gd name="T2" fmla="*/ 4 w 11"/>
                <a:gd name="T3" fmla="*/ 7 h 7"/>
                <a:gd name="T4" fmla="*/ 4 w 11"/>
                <a:gd name="T5" fmla="*/ 7 h 7"/>
                <a:gd name="T6" fmla="*/ 2 w 11"/>
                <a:gd name="T7" fmla="*/ 7 h 7"/>
                <a:gd name="T8" fmla="*/ 0 w 11"/>
                <a:gd name="T9" fmla="*/ 5 h 7"/>
                <a:gd name="T10" fmla="*/ 0 w 11"/>
                <a:gd name="T11" fmla="*/ 5 h 7"/>
                <a:gd name="T12" fmla="*/ 0 w 11"/>
                <a:gd name="T13" fmla="*/ 1 h 7"/>
                <a:gd name="T14" fmla="*/ 2 w 11"/>
                <a:gd name="T15" fmla="*/ 0 h 7"/>
                <a:gd name="T16" fmla="*/ 7 w 11"/>
                <a:gd name="T17" fmla="*/ 0 h 7"/>
                <a:gd name="T18" fmla="*/ 7 w 11"/>
                <a:gd name="T19" fmla="*/ 0 h 7"/>
                <a:gd name="T20" fmla="*/ 9 w 11"/>
                <a:gd name="T21" fmla="*/ 0 h 7"/>
                <a:gd name="T22" fmla="*/ 11 w 11"/>
                <a:gd name="T23" fmla="*/ 1 h 7"/>
                <a:gd name="T24" fmla="*/ 11 w 11"/>
                <a:gd name="T25" fmla="*/ 1 h 7"/>
                <a:gd name="T26" fmla="*/ 11 w 11"/>
                <a:gd name="T27" fmla="*/ 5 h 7"/>
                <a:gd name="T28" fmla="*/ 7 w 11"/>
                <a:gd name="T29" fmla="*/ 7 h 7"/>
                <a:gd name="T30" fmla="*/ 7 w 11"/>
                <a:gd name="T3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7">
                  <a:moveTo>
                    <a:pt x="7" y="7"/>
                  </a:moveTo>
                  <a:lnTo>
                    <a:pt x="4" y="7"/>
                  </a:lnTo>
                  <a:lnTo>
                    <a:pt x="4" y="7"/>
                  </a:lnTo>
                  <a:lnTo>
                    <a:pt x="2" y="7"/>
                  </a:lnTo>
                  <a:lnTo>
                    <a:pt x="0" y="5"/>
                  </a:lnTo>
                  <a:lnTo>
                    <a:pt x="0" y="5"/>
                  </a:lnTo>
                  <a:lnTo>
                    <a:pt x="0" y="1"/>
                  </a:lnTo>
                  <a:lnTo>
                    <a:pt x="2" y="0"/>
                  </a:lnTo>
                  <a:lnTo>
                    <a:pt x="7" y="0"/>
                  </a:lnTo>
                  <a:lnTo>
                    <a:pt x="7" y="0"/>
                  </a:lnTo>
                  <a:lnTo>
                    <a:pt x="9" y="0"/>
                  </a:lnTo>
                  <a:lnTo>
                    <a:pt x="11" y="1"/>
                  </a:lnTo>
                  <a:lnTo>
                    <a:pt x="11" y="1"/>
                  </a:lnTo>
                  <a:lnTo>
                    <a:pt x="11" y="5"/>
                  </a:lnTo>
                  <a:lnTo>
                    <a:pt x="7" y="7"/>
                  </a:lnTo>
                  <a:lnTo>
                    <a:pt x="7"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9" name="Freeform 1346"/>
            <p:cNvSpPr>
              <a:spLocks/>
            </p:cNvSpPr>
            <p:nvPr/>
          </p:nvSpPr>
          <p:spPr bwMode="auto">
            <a:xfrm>
              <a:off x="9169400" y="958850"/>
              <a:ext cx="14288" cy="26988"/>
            </a:xfrm>
            <a:custGeom>
              <a:avLst/>
              <a:gdLst>
                <a:gd name="T0" fmla="*/ 12 w 18"/>
                <a:gd name="T1" fmla="*/ 34 h 34"/>
                <a:gd name="T2" fmla="*/ 16 w 18"/>
                <a:gd name="T3" fmla="*/ 28 h 34"/>
                <a:gd name="T4" fmla="*/ 16 w 18"/>
                <a:gd name="T5" fmla="*/ 28 h 34"/>
                <a:gd name="T6" fmla="*/ 18 w 18"/>
                <a:gd name="T7" fmla="*/ 23 h 34"/>
                <a:gd name="T8" fmla="*/ 14 w 18"/>
                <a:gd name="T9" fmla="*/ 12 h 34"/>
                <a:gd name="T10" fmla="*/ 14 w 18"/>
                <a:gd name="T11" fmla="*/ 12 h 34"/>
                <a:gd name="T12" fmla="*/ 12 w 18"/>
                <a:gd name="T13" fmla="*/ 9 h 34"/>
                <a:gd name="T14" fmla="*/ 0 w 18"/>
                <a:gd name="T15" fmla="*/ 0 h 34"/>
                <a:gd name="T16" fmla="*/ 0 w 18"/>
                <a:gd name="T17" fmla="*/ 0 h 34"/>
                <a:gd name="T18" fmla="*/ 0 w 18"/>
                <a:gd name="T19" fmla="*/ 0 h 34"/>
                <a:gd name="T20" fmla="*/ 0 w 18"/>
                <a:gd name="T21" fmla="*/ 3 h 34"/>
                <a:gd name="T22" fmla="*/ 0 w 18"/>
                <a:gd name="T23" fmla="*/ 7 h 34"/>
                <a:gd name="T24" fmla="*/ 0 w 18"/>
                <a:gd name="T25" fmla="*/ 10 h 34"/>
                <a:gd name="T26" fmla="*/ 3 w 18"/>
                <a:gd name="T27" fmla="*/ 12 h 34"/>
                <a:gd name="T28" fmla="*/ 9 w 18"/>
                <a:gd name="T29" fmla="*/ 16 h 34"/>
                <a:gd name="T30" fmla="*/ 12 w 18"/>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4">
                  <a:moveTo>
                    <a:pt x="12" y="34"/>
                  </a:moveTo>
                  <a:lnTo>
                    <a:pt x="16" y="28"/>
                  </a:lnTo>
                  <a:lnTo>
                    <a:pt x="16" y="28"/>
                  </a:lnTo>
                  <a:lnTo>
                    <a:pt x="18" y="23"/>
                  </a:lnTo>
                  <a:lnTo>
                    <a:pt x="14" y="12"/>
                  </a:lnTo>
                  <a:lnTo>
                    <a:pt x="14" y="12"/>
                  </a:lnTo>
                  <a:lnTo>
                    <a:pt x="12" y="9"/>
                  </a:lnTo>
                  <a:lnTo>
                    <a:pt x="0" y="0"/>
                  </a:lnTo>
                  <a:lnTo>
                    <a:pt x="0" y="0"/>
                  </a:lnTo>
                  <a:lnTo>
                    <a:pt x="0" y="0"/>
                  </a:lnTo>
                  <a:lnTo>
                    <a:pt x="0" y="3"/>
                  </a:lnTo>
                  <a:lnTo>
                    <a:pt x="0" y="7"/>
                  </a:lnTo>
                  <a:lnTo>
                    <a:pt x="0" y="10"/>
                  </a:lnTo>
                  <a:lnTo>
                    <a:pt x="3" y="12"/>
                  </a:lnTo>
                  <a:lnTo>
                    <a:pt x="9" y="16"/>
                  </a:lnTo>
                  <a:lnTo>
                    <a:pt x="12" y="3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0" name="Freeform 1347"/>
            <p:cNvSpPr>
              <a:spLocks/>
            </p:cNvSpPr>
            <p:nvPr/>
          </p:nvSpPr>
          <p:spPr bwMode="auto">
            <a:xfrm>
              <a:off x="9296400" y="1068388"/>
              <a:ext cx="41275" cy="31750"/>
            </a:xfrm>
            <a:custGeom>
              <a:avLst/>
              <a:gdLst>
                <a:gd name="T0" fmla="*/ 36 w 52"/>
                <a:gd name="T1" fmla="*/ 0 h 42"/>
                <a:gd name="T2" fmla="*/ 5 w 52"/>
                <a:gd name="T3" fmla="*/ 0 h 42"/>
                <a:gd name="T4" fmla="*/ 0 w 52"/>
                <a:gd name="T5" fmla="*/ 13 h 42"/>
                <a:gd name="T6" fmla="*/ 5 w 52"/>
                <a:gd name="T7" fmla="*/ 31 h 42"/>
                <a:gd name="T8" fmla="*/ 5 w 52"/>
                <a:gd name="T9" fmla="*/ 31 h 42"/>
                <a:gd name="T10" fmla="*/ 9 w 52"/>
                <a:gd name="T11" fmla="*/ 36 h 42"/>
                <a:gd name="T12" fmla="*/ 12 w 52"/>
                <a:gd name="T13" fmla="*/ 40 h 42"/>
                <a:gd name="T14" fmla="*/ 18 w 52"/>
                <a:gd name="T15" fmla="*/ 42 h 42"/>
                <a:gd name="T16" fmla="*/ 21 w 52"/>
                <a:gd name="T17" fmla="*/ 42 h 42"/>
                <a:gd name="T18" fmla="*/ 37 w 52"/>
                <a:gd name="T19" fmla="*/ 38 h 42"/>
                <a:gd name="T20" fmla="*/ 52 w 52"/>
                <a:gd name="T21" fmla="*/ 13 h 42"/>
                <a:gd name="T22" fmla="*/ 36 w 52"/>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42">
                  <a:moveTo>
                    <a:pt x="36" y="0"/>
                  </a:moveTo>
                  <a:lnTo>
                    <a:pt x="5" y="0"/>
                  </a:lnTo>
                  <a:lnTo>
                    <a:pt x="0" y="13"/>
                  </a:lnTo>
                  <a:lnTo>
                    <a:pt x="5" y="31"/>
                  </a:lnTo>
                  <a:lnTo>
                    <a:pt x="5" y="31"/>
                  </a:lnTo>
                  <a:lnTo>
                    <a:pt x="9" y="36"/>
                  </a:lnTo>
                  <a:lnTo>
                    <a:pt x="12" y="40"/>
                  </a:lnTo>
                  <a:lnTo>
                    <a:pt x="18" y="42"/>
                  </a:lnTo>
                  <a:lnTo>
                    <a:pt x="21" y="42"/>
                  </a:lnTo>
                  <a:lnTo>
                    <a:pt x="37" y="38"/>
                  </a:lnTo>
                  <a:lnTo>
                    <a:pt x="52" y="13"/>
                  </a:lnTo>
                  <a:lnTo>
                    <a:pt x="36"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1" name="Freeform 1348"/>
            <p:cNvSpPr>
              <a:spLocks/>
            </p:cNvSpPr>
            <p:nvPr/>
          </p:nvSpPr>
          <p:spPr bwMode="auto">
            <a:xfrm>
              <a:off x="9148762" y="1320800"/>
              <a:ext cx="71438" cy="38100"/>
            </a:xfrm>
            <a:custGeom>
              <a:avLst/>
              <a:gdLst>
                <a:gd name="T0" fmla="*/ 90 w 90"/>
                <a:gd name="T1" fmla="*/ 49 h 49"/>
                <a:gd name="T2" fmla="*/ 0 w 90"/>
                <a:gd name="T3" fmla="*/ 49 h 49"/>
                <a:gd name="T4" fmla="*/ 0 w 90"/>
                <a:gd name="T5" fmla="*/ 36 h 49"/>
                <a:gd name="T6" fmla="*/ 46 w 90"/>
                <a:gd name="T7" fmla="*/ 20 h 49"/>
                <a:gd name="T8" fmla="*/ 55 w 90"/>
                <a:gd name="T9" fmla="*/ 0 h 49"/>
                <a:gd name="T10" fmla="*/ 88 w 90"/>
                <a:gd name="T11" fmla="*/ 0 h 49"/>
                <a:gd name="T12" fmla="*/ 90 w 90"/>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90" h="49">
                  <a:moveTo>
                    <a:pt x="90" y="49"/>
                  </a:moveTo>
                  <a:lnTo>
                    <a:pt x="0" y="49"/>
                  </a:lnTo>
                  <a:lnTo>
                    <a:pt x="0" y="36"/>
                  </a:lnTo>
                  <a:lnTo>
                    <a:pt x="46" y="20"/>
                  </a:lnTo>
                  <a:lnTo>
                    <a:pt x="55" y="0"/>
                  </a:lnTo>
                  <a:lnTo>
                    <a:pt x="88" y="0"/>
                  </a:lnTo>
                  <a:lnTo>
                    <a:pt x="9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2" name="Freeform 1349"/>
            <p:cNvSpPr>
              <a:spLocks/>
            </p:cNvSpPr>
            <p:nvPr/>
          </p:nvSpPr>
          <p:spPr bwMode="auto">
            <a:xfrm>
              <a:off x="9291637" y="1320800"/>
              <a:ext cx="50800" cy="38100"/>
            </a:xfrm>
            <a:custGeom>
              <a:avLst/>
              <a:gdLst>
                <a:gd name="T0" fmla="*/ 0 w 65"/>
                <a:gd name="T1" fmla="*/ 49 h 49"/>
                <a:gd name="T2" fmla="*/ 65 w 65"/>
                <a:gd name="T3" fmla="*/ 49 h 49"/>
                <a:gd name="T4" fmla="*/ 65 w 65"/>
                <a:gd name="T5" fmla="*/ 36 h 49"/>
                <a:gd name="T6" fmla="*/ 44 w 65"/>
                <a:gd name="T7" fmla="*/ 20 h 49"/>
                <a:gd name="T8" fmla="*/ 35 w 65"/>
                <a:gd name="T9" fmla="*/ 0 h 49"/>
                <a:gd name="T10" fmla="*/ 2 w 65"/>
                <a:gd name="T11" fmla="*/ 0 h 49"/>
                <a:gd name="T12" fmla="*/ 0 w 65"/>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65" h="49">
                  <a:moveTo>
                    <a:pt x="0" y="49"/>
                  </a:moveTo>
                  <a:lnTo>
                    <a:pt x="65" y="49"/>
                  </a:lnTo>
                  <a:lnTo>
                    <a:pt x="65" y="36"/>
                  </a:lnTo>
                  <a:lnTo>
                    <a:pt x="44" y="20"/>
                  </a:lnTo>
                  <a:lnTo>
                    <a:pt x="35" y="0"/>
                  </a:lnTo>
                  <a:lnTo>
                    <a:pt x="2" y="0"/>
                  </a:lnTo>
                  <a:lnTo>
                    <a:pt x="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3" name="Group 5062"/>
          <p:cNvGrpSpPr/>
          <p:nvPr/>
        </p:nvGrpSpPr>
        <p:grpSpPr>
          <a:xfrm>
            <a:off x="8072437" y="1965325"/>
            <a:ext cx="403226" cy="276225"/>
            <a:chOff x="8072437" y="938213"/>
            <a:chExt cx="403226" cy="276225"/>
          </a:xfrm>
        </p:grpSpPr>
        <p:sp>
          <p:nvSpPr>
            <p:cNvPr id="3929" name="Freeform 1356"/>
            <p:cNvSpPr>
              <a:spLocks/>
            </p:cNvSpPr>
            <p:nvPr/>
          </p:nvSpPr>
          <p:spPr bwMode="auto">
            <a:xfrm>
              <a:off x="8072437" y="938213"/>
              <a:ext cx="206375" cy="276225"/>
            </a:xfrm>
            <a:custGeom>
              <a:avLst/>
              <a:gdLst>
                <a:gd name="T0" fmla="*/ 257 w 259"/>
                <a:gd name="T1" fmla="*/ 332 h 348"/>
                <a:gd name="T2" fmla="*/ 223 w 259"/>
                <a:gd name="T3" fmla="*/ 345 h 348"/>
                <a:gd name="T4" fmla="*/ 167 w 259"/>
                <a:gd name="T5" fmla="*/ 348 h 348"/>
                <a:gd name="T6" fmla="*/ 151 w 259"/>
                <a:gd name="T7" fmla="*/ 348 h 348"/>
                <a:gd name="T8" fmla="*/ 117 w 259"/>
                <a:gd name="T9" fmla="*/ 343 h 348"/>
                <a:gd name="T10" fmla="*/ 86 w 259"/>
                <a:gd name="T11" fmla="*/ 332 h 348"/>
                <a:gd name="T12" fmla="*/ 59 w 259"/>
                <a:gd name="T13" fmla="*/ 316 h 348"/>
                <a:gd name="T14" fmla="*/ 38 w 259"/>
                <a:gd name="T15" fmla="*/ 293 h 348"/>
                <a:gd name="T16" fmla="*/ 20 w 259"/>
                <a:gd name="T17" fmla="*/ 266 h 348"/>
                <a:gd name="T18" fmla="*/ 7 w 259"/>
                <a:gd name="T19" fmla="*/ 235 h 348"/>
                <a:gd name="T20" fmla="*/ 2 w 259"/>
                <a:gd name="T21" fmla="*/ 197 h 348"/>
                <a:gd name="T22" fmla="*/ 0 w 259"/>
                <a:gd name="T23" fmla="*/ 178 h 348"/>
                <a:gd name="T24" fmla="*/ 4 w 259"/>
                <a:gd name="T25" fmla="*/ 140 h 348"/>
                <a:gd name="T26" fmla="*/ 13 w 259"/>
                <a:gd name="T27" fmla="*/ 104 h 348"/>
                <a:gd name="T28" fmla="*/ 29 w 259"/>
                <a:gd name="T29" fmla="*/ 73 h 348"/>
                <a:gd name="T30" fmla="*/ 50 w 259"/>
                <a:gd name="T31" fmla="*/ 48 h 348"/>
                <a:gd name="T32" fmla="*/ 76 w 259"/>
                <a:gd name="T33" fmla="*/ 27 h 348"/>
                <a:gd name="T34" fmla="*/ 106 w 259"/>
                <a:gd name="T35" fmla="*/ 12 h 348"/>
                <a:gd name="T36" fmla="*/ 140 w 259"/>
                <a:gd name="T37" fmla="*/ 1 h 348"/>
                <a:gd name="T38" fmla="*/ 178 w 259"/>
                <a:gd name="T39" fmla="*/ 0 h 348"/>
                <a:gd name="T40" fmla="*/ 207 w 259"/>
                <a:gd name="T41" fmla="*/ 0 h 348"/>
                <a:gd name="T42" fmla="*/ 246 w 259"/>
                <a:gd name="T43" fmla="*/ 9 h 348"/>
                <a:gd name="T44" fmla="*/ 248 w 259"/>
                <a:gd name="T45" fmla="*/ 50 h 348"/>
                <a:gd name="T46" fmla="*/ 234 w 259"/>
                <a:gd name="T47" fmla="*/ 45 h 348"/>
                <a:gd name="T48" fmla="*/ 200 w 259"/>
                <a:gd name="T49" fmla="*/ 37 h 348"/>
                <a:gd name="T50" fmla="*/ 180 w 259"/>
                <a:gd name="T51" fmla="*/ 36 h 348"/>
                <a:gd name="T52" fmla="*/ 151 w 259"/>
                <a:gd name="T53" fmla="*/ 37 h 348"/>
                <a:gd name="T54" fmla="*/ 124 w 259"/>
                <a:gd name="T55" fmla="*/ 45 h 348"/>
                <a:gd name="T56" fmla="*/ 103 w 259"/>
                <a:gd name="T57" fmla="*/ 57 h 348"/>
                <a:gd name="T58" fmla="*/ 83 w 259"/>
                <a:gd name="T59" fmla="*/ 72 h 348"/>
                <a:gd name="T60" fmla="*/ 68 w 259"/>
                <a:gd name="T61" fmla="*/ 93 h 348"/>
                <a:gd name="T62" fmla="*/ 56 w 259"/>
                <a:gd name="T63" fmla="*/ 116 h 348"/>
                <a:gd name="T64" fmla="*/ 49 w 259"/>
                <a:gd name="T65" fmla="*/ 143 h 348"/>
                <a:gd name="T66" fmla="*/ 47 w 259"/>
                <a:gd name="T67" fmla="*/ 176 h 348"/>
                <a:gd name="T68" fmla="*/ 47 w 259"/>
                <a:gd name="T69" fmla="*/ 190 h 348"/>
                <a:gd name="T70" fmla="*/ 52 w 259"/>
                <a:gd name="T71" fmla="*/ 219 h 348"/>
                <a:gd name="T72" fmla="*/ 61 w 259"/>
                <a:gd name="T73" fmla="*/ 244 h 348"/>
                <a:gd name="T74" fmla="*/ 74 w 259"/>
                <a:gd name="T75" fmla="*/ 266 h 348"/>
                <a:gd name="T76" fmla="*/ 90 w 259"/>
                <a:gd name="T77" fmla="*/ 284 h 348"/>
                <a:gd name="T78" fmla="*/ 110 w 259"/>
                <a:gd name="T79" fmla="*/ 298 h 348"/>
                <a:gd name="T80" fmla="*/ 135 w 259"/>
                <a:gd name="T81" fmla="*/ 307 h 348"/>
                <a:gd name="T82" fmla="*/ 162 w 259"/>
                <a:gd name="T83" fmla="*/ 312 h 348"/>
                <a:gd name="T84" fmla="*/ 178 w 259"/>
                <a:gd name="T85" fmla="*/ 312 h 348"/>
                <a:gd name="T86" fmla="*/ 216 w 259"/>
                <a:gd name="T87" fmla="*/ 309 h 348"/>
                <a:gd name="T88" fmla="*/ 248 w 259"/>
                <a:gd name="T89" fmla="*/ 29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9" h="348">
                  <a:moveTo>
                    <a:pt x="257" y="332"/>
                  </a:moveTo>
                  <a:lnTo>
                    <a:pt x="257" y="332"/>
                  </a:lnTo>
                  <a:lnTo>
                    <a:pt x="243" y="339"/>
                  </a:lnTo>
                  <a:lnTo>
                    <a:pt x="223" y="345"/>
                  </a:lnTo>
                  <a:lnTo>
                    <a:pt x="198" y="348"/>
                  </a:lnTo>
                  <a:lnTo>
                    <a:pt x="167" y="348"/>
                  </a:lnTo>
                  <a:lnTo>
                    <a:pt x="167" y="348"/>
                  </a:lnTo>
                  <a:lnTo>
                    <a:pt x="151" y="348"/>
                  </a:lnTo>
                  <a:lnTo>
                    <a:pt x="133" y="347"/>
                  </a:lnTo>
                  <a:lnTo>
                    <a:pt x="117" y="343"/>
                  </a:lnTo>
                  <a:lnTo>
                    <a:pt x="101" y="338"/>
                  </a:lnTo>
                  <a:lnTo>
                    <a:pt x="86" y="332"/>
                  </a:lnTo>
                  <a:lnTo>
                    <a:pt x="74" y="323"/>
                  </a:lnTo>
                  <a:lnTo>
                    <a:pt x="59" y="316"/>
                  </a:lnTo>
                  <a:lnTo>
                    <a:pt x="49" y="305"/>
                  </a:lnTo>
                  <a:lnTo>
                    <a:pt x="38" y="293"/>
                  </a:lnTo>
                  <a:lnTo>
                    <a:pt x="29" y="280"/>
                  </a:lnTo>
                  <a:lnTo>
                    <a:pt x="20" y="266"/>
                  </a:lnTo>
                  <a:lnTo>
                    <a:pt x="13" y="251"/>
                  </a:lnTo>
                  <a:lnTo>
                    <a:pt x="7" y="235"/>
                  </a:lnTo>
                  <a:lnTo>
                    <a:pt x="4" y="217"/>
                  </a:lnTo>
                  <a:lnTo>
                    <a:pt x="2" y="197"/>
                  </a:lnTo>
                  <a:lnTo>
                    <a:pt x="0" y="178"/>
                  </a:lnTo>
                  <a:lnTo>
                    <a:pt x="0" y="178"/>
                  </a:lnTo>
                  <a:lnTo>
                    <a:pt x="2" y="158"/>
                  </a:lnTo>
                  <a:lnTo>
                    <a:pt x="4" y="140"/>
                  </a:lnTo>
                  <a:lnTo>
                    <a:pt x="7" y="122"/>
                  </a:lnTo>
                  <a:lnTo>
                    <a:pt x="13" y="104"/>
                  </a:lnTo>
                  <a:lnTo>
                    <a:pt x="20" y="89"/>
                  </a:lnTo>
                  <a:lnTo>
                    <a:pt x="29" y="73"/>
                  </a:lnTo>
                  <a:lnTo>
                    <a:pt x="38" y="61"/>
                  </a:lnTo>
                  <a:lnTo>
                    <a:pt x="50" y="48"/>
                  </a:lnTo>
                  <a:lnTo>
                    <a:pt x="61" y="37"/>
                  </a:lnTo>
                  <a:lnTo>
                    <a:pt x="76" y="27"/>
                  </a:lnTo>
                  <a:lnTo>
                    <a:pt x="90" y="19"/>
                  </a:lnTo>
                  <a:lnTo>
                    <a:pt x="106" y="12"/>
                  </a:lnTo>
                  <a:lnTo>
                    <a:pt x="122" y="7"/>
                  </a:lnTo>
                  <a:lnTo>
                    <a:pt x="140" y="1"/>
                  </a:lnTo>
                  <a:lnTo>
                    <a:pt x="158" y="0"/>
                  </a:lnTo>
                  <a:lnTo>
                    <a:pt x="178" y="0"/>
                  </a:lnTo>
                  <a:lnTo>
                    <a:pt x="178" y="0"/>
                  </a:lnTo>
                  <a:lnTo>
                    <a:pt x="207" y="0"/>
                  </a:lnTo>
                  <a:lnTo>
                    <a:pt x="230" y="5"/>
                  </a:lnTo>
                  <a:lnTo>
                    <a:pt x="246" y="9"/>
                  </a:lnTo>
                  <a:lnTo>
                    <a:pt x="259" y="14"/>
                  </a:lnTo>
                  <a:lnTo>
                    <a:pt x="248" y="50"/>
                  </a:lnTo>
                  <a:lnTo>
                    <a:pt x="248" y="50"/>
                  </a:lnTo>
                  <a:lnTo>
                    <a:pt x="234" y="45"/>
                  </a:lnTo>
                  <a:lnTo>
                    <a:pt x="218" y="39"/>
                  </a:lnTo>
                  <a:lnTo>
                    <a:pt x="200" y="37"/>
                  </a:lnTo>
                  <a:lnTo>
                    <a:pt x="180" y="36"/>
                  </a:lnTo>
                  <a:lnTo>
                    <a:pt x="180" y="36"/>
                  </a:lnTo>
                  <a:lnTo>
                    <a:pt x="166" y="36"/>
                  </a:lnTo>
                  <a:lnTo>
                    <a:pt x="151" y="37"/>
                  </a:lnTo>
                  <a:lnTo>
                    <a:pt x="137" y="41"/>
                  </a:lnTo>
                  <a:lnTo>
                    <a:pt x="124" y="45"/>
                  </a:lnTo>
                  <a:lnTo>
                    <a:pt x="113" y="50"/>
                  </a:lnTo>
                  <a:lnTo>
                    <a:pt x="103" y="57"/>
                  </a:lnTo>
                  <a:lnTo>
                    <a:pt x="92" y="64"/>
                  </a:lnTo>
                  <a:lnTo>
                    <a:pt x="83" y="72"/>
                  </a:lnTo>
                  <a:lnTo>
                    <a:pt x="76" y="82"/>
                  </a:lnTo>
                  <a:lnTo>
                    <a:pt x="68" y="93"/>
                  </a:lnTo>
                  <a:lnTo>
                    <a:pt x="61" y="104"/>
                  </a:lnTo>
                  <a:lnTo>
                    <a:pt x="56" y="116"/>
                  </a:lnTo>
                  <a:lnTo>
                    <a:pt x="52" y="129"/>
                  </a:lnTo>
                  <a:lnTo>
                    <a:pt x="49" y="143"/>
                  </a:lnTo>
                  <a:lnTo>
                    <a:pt x="47" y="160"/>
                  </a:lnTo>
                  <a:lnTo>
                    <a:pt x="47" y="176"/>
                  </a:lnTo>
                  <a:lnTo>
                    <a:pt x="47" y="176"/>
                  </a:lnTo>
                  <a:lnTo>
                    <a:pt x="47" y="190"/>
                  </a:lnTo>
                  <a:lnTo>
                    <a:pt x="49" y="206"/>
                  </a:lnTo>
                  <a:lnTo>
                    <a:pt x="52" y="219"/>
                  </a:lnTo>
                  <a:lnTo>
                    <a:pt x="56" y="232"/>
                  </a:lnTo>
                  <a:lnTo>
                    <a:pt x="61" y="244"/>
                  </a:lnTo>
                  <a:lnTo>
                    <a:pt x="67" y="255"/>
                  </a:lnTo>
                  <a:lnTo>
                    <a:pt x="74" y="266"/>
                  </a:lnTo>
                  <a:lnTo>
                    <a:pt x="81" y="275"/>
                  </a:lnTo>
                  <a:lnTo>
                    <a:pt x="90" y="284"/>
                  </a:lnTo>
                  <a:lnTo>
                    <a:pt x="99" y="291"/>
                  </a:lnTo>
                  <a:lnTo>
                    <a:pt x="110" y="298"/>
                  </a:lnTo>
                  <a:lnTo>
                    <a:pt x="122" y="303"/>
                  </a:lnTo>
                  <a:lnTo>
                    <a:pt x="135" y="307"/>
                  </a:lnTo>
                  <a:lnTo>
                    <a:pt x="148" y="311"/>
                  </a:lnTo>
                  <a:lnTo>
                    <a:pt x="162" y="312"/>
                  </a:lnTo>
                  <a:lnTo>
                    <a:pt x="178" y="312"/>
                  </a:lnTo>
                  <a:lnTo>
                    <a:pt x="178" y="312"/>
                  </a:lnTo>
                  <a:lnTo>
                    <a:pt x="198" y="311"/>
                  </a:lnTo>
                  <a:lnTo>
                    <a:pt x="216" y="309"/>
                  </a:lnTo>
                  <a:lnTo>
                    <a:pt x="234" y="303"/>
                  </a:lnTo>
                  <a:lnTo>
                    <a:pt x="248" y="298"/>
                  </a:lnTo>
                  <a:lnTo>
                    <a:pt x="257" y="33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0" name="Freeform 1357"/>
            <p:cNvSpPr>
              <a:spLocks noEditPoints="1"/>
            </p:cNvSpPr>
            <p:nvPr/>
          </p:nvSpPr>
          <p:spPr bwMode="auto">
            <a:xfrm>
              <a:off x="8305800" y="950913"/>
              <a:ext cx="169863" cy="260350"/>
            </a:xfrm>
            <a:custGeom>
              <a:avLst/>
              <a:gdLst>
                <a:gd name="T0" fmla="*/ 29 w 214"/>
                <a:gd name="T1" fmla="*/ 329 h 329"/>
                <a:gd name="T2" fmla="*/ 42 w 214"/>
                <a:gd name="T3" fmla="*/ 230 h 329"/>
                <a:gd name="T4" fmla="*/ 0 w 214"/>
                <a:gd name="T5" fmla="*/ 230 h 329"/>
                <a:gd name="T6" fmla="*/ 0 w 214"/>
                <a:gd name="T7" fmla="*/ 199 h 329"/>
                <a:gd name="T8" fmla="*/ 47 w 214"/>
                <a:gd name="T9" fmla="*/ 199 h 329"/>
                <a:gd name="T10" fmla="*/ 56 w 214"/>
                <a:gd name="T11" fmla="*/ 126 h 329"/>
                <a:gd name="T12" fmla="*/ 13 w 214"/>
                <a:gd name="T13" fmla="*/ 126 h 329"/>
                <a:gd name="T14" fmla="*/ 13 w 214"/>
                <a:gd name="T15" fmla="*/ 97 h 329"/>
                <a:gd name="T16" fmla="*/ 60 w 214"/>
                <a:gd name="T17" fmla="*/ 97 h 329"/>
                <a:gd name="T18" fmla="*/ 74 w 214"/>
                <a:gd name="T19" fmla="*/ 0 h 329"/>
                <a:gd name="T20" fmla="*/ 103 w 214"/>
                <a:gd name="T21" fmla="*/ 0 h 329"/>
                <a:gd name="T22" fmla="*/ 90 w 214"/>
                <a:gd name="T23" fmla="*/ 97 h 329"/>
                <a:gd name="T24" fmla="*/ 142 w 214"/>
                <a:gd name="T25" fmla="*/ 97 h 329"/>
                <a:gd name="T26" fmla="*/ 155 w 214"/>
                <a:gd name="T27" fmla="*/ 0 h 329"/>
                <a:gd name="T28" fmla="*/ 185 w 214"/>
                <a:gd name="T29" fmla="*/ 0 h 329"/>
                <a:gd name="T30" fmla="*/ 173 w 214"/>
                <a:gd name="T31" fmla="*/ 97 h 329"/>
                <a:gd name="T32" fmla="*/ 214 w 214"/>
                <a:gd name="T33" fmla="*/ 97 h 329"/>
                <a:gd name="T34" fmla="*/ 214 w 214"/>
                <a:gd name="T35" fmla="*/ 126 h 329"/>
                <a:gd name="T36" fmla="*/ 167 w 214"/>
                <a:gd name="T37" fmla="*/ 126 h 329"/>
                <a:gd name="T38" fmla="*/ 158 w 214"/>
                <a:gd name="T39" fmla="*/ 199 h 329"/>
                <a:gd name="T40" fmla="*/ 202 w 214"/>
                <a:gd name="T41" fmla="*/ 199 h 329"/>
                <a:gd name="T42" fmla="*/ 202 w 214"/>
                <a:gd name="T43" fmla="*/ 230 h 329"/>
                <a:gd name="T44" fmla="*/ 155 w 214"/>
                <a:gd name="T45" fmla="*/ 230 h 329"/>
                <a:gd name="T46" fmla="*/ 140 w 214"/>
                <a:gd name="T47" fmla="*/ 329 h 329"/>
                <a:gd name="T48" fmla="*/ 112 w 214"/>
                <a:gd name="T49" fmla="*/ 329 h 329"/>
                <a:gd name="T50" fmla="*/ 124 w 214"/>
                <a:gd name="T51" fmla="*/ 230 h 329"/>
                <a:gd name="T52" fmla="*/ 72 w 214"/>
                <a:gd name="T53" fmla="*/ 230 h 329"/>
                <a:gd name="T54" fmla="*/ 60 w 214"/>
                <a:gd name="T55" fmla="*/ 329 h 329"/>
                <a:gd name="T56" fmla="*/ 29 w 214"/>
                <a:gd name="T57" fmla="*/ 329 h 329"/>
                <a:gd name="T58" fmla="*/ 128 w 214"/>
                <a:gd name="T59" fmla="*/ 199 h 329"/>
                <a:gd name="T60" fmla="*/ 139 w 214"/>
                <a:gd name="T61" fmla="*/ 126 h 329"/>
                <a:gd name="T62" fmla="*/ 86 w 214"/>
                <a:gd name="T63" fmla="*/ 126 h 329"/>
                <a:gd name="T64" fmla="*/ 76 w 214"/>
                <a:gd name="T65" fmla="*/ 199 h 329"/>
                <a:gd name="T66" fmla="*/ 128 w 214"/>
                <a:gd name="T67" fmla="*/ 19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4" h="329">
                  <a:moveTo>
                    <a:pt x="29" y="329"/>
                  </a:moveTo>
                  <a:lnTo>
                    <a:pt x="42" y="230"/>
                  </a:lnTo>
                  <a:lnTo>
                    <a:pt x="0" y="230"/>
                  </a:lnTo>
                  <a:lnTo>
                    <a:pt x="0" y="199"/>
                  </a:lnTo>
                  <a:lnTo>
                    <a:pt x="47" y="199"/>
                  </a:lnTo>
                  <a:lnTo>
                    <a:pt x="56" y="126"/>
                  </a:lnTo>
                  <a:lnTo>
                    <a:pt x="13" y="126"/>
                  </a:lnTo>
                  <a:lnTo>
                    <a:pt x="13" y="97"/>
                  </a:lnTo>
                  <a:lnTo>
                    <a:pt x="60" y="97"/>
                  </a:lnTo>
                  <a:lnTo>
                    <a:pt x="74" y="0"/>
                  </a:lnTo>
                  <a:lnTo>
                    <a:pt x="103" y="0"/>
                  </a:lnTo>
                  <a:lnTo>
                    <a:pt x="90" y="97"/>
                  </a:lnTo>
                  <a:lnTo>
                    <a:pt x="142" y="97"/>
                  </a:lnTo>
                  <a:lnTo>
                    <a:pt x="155" y="0"/>
                  </a:lnTo>
                  <a:lnTo>
                    <a:pt x="185" y="0"/>
                  </a:lnTo>
                  <a:lnTo>
                    <a:pt x="173" y="97"/>
                  </a:lnTo>
                  <a:lnTo>
                    <a:pt x="214" y="97"/>
                  </a:lnTo>
                  <a:lnTo>
                    <a:pt x="214" y="126"/>
                  </a:lnTo>
                  <a:lnTo>
                    <a:pt x="167" y="126"/>
                  </a:lnTo>
                  <a:lnTo>
                    <a:pt x="158" y="199"/>
                  </a:lnTo>
                  <a:lnTo>
                    <a:pt x="202" y="199"/>
                  </a:lnTo>
                  <a:lnTo>
                    <a:pt x="202" y="230"/>
                  </a:lnTo>
                  <a:lnTo>
                    <a:pt x="155" y="230"/>
                  </a:lnTo>
                  <a:lnTo>
                    <a:pt x="140" y="329"/>
                  </a:lnTo>
                  <a:lnTo>
                    <a:pt x="112" y="329"/>
                  </a:lnTo>
                  <a:lnTo>
                    <a:pt x="124" y="230"/>
                  </a:lnTo>
                  <a:lnTo>
                    <a:pt x="72" y="230"/>
                  </a:lnTo>
                  <a:lnTo>
                    <a:pt x="60" y="329"/>
                  </a:lnTo>
                  <a:lnTo>
                    <a:pt x="29" y="329"/>
                  </a:lnTo>
                  <a:close/>
                  <a:moveTo>
                    <a:pt x="128" y="199"/>
                  </a:moveTo>
                  <a:lnTo>
                    <a:pt x="139" y="126"/>
                  </a:lnTo>
                  <a:lnTo>
                    <a:pt x="86" y="126"/>
                  </a:lnTo>
                  <a:lnTo>
                    <a:pt x="76" y="199"/>
                  </a:lnTo>
                  <a:lnTo>
                    <a:pt x="128" y="199"/>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6" name="Group 5075"/>
          <p:cNvGrpSpPr/>
          <p:nvPr/>
        </p:nvGrpSpPr>
        <p:grpSpPr>
          <a:xfrm>
            <a:off x="1631950" y="4325937"/>
            <a:ext cx="282575" cy="565150"/>
            <a:chOff x="1631950" y="3298825"/>
            <a:chExt cx="282575" cy="565150"/>
          </a:xfrm>
        </p:grpSpPr>
        <p:sp>
          <p:nvSpPr>
            <p:cNvPr id="3935" name="Freeform 1362"/>
            <p:cNvSpPr>
              <a:spLocks/>
            </p:cNvSpPr>
            <p:nvPr/>
          </p:nvSpPr>
          <p:spPr bwMode="auto">
            <a:xfrm>
              <a:off x="1633537" y="3727450"/>
              <a:ext cx="280988" cy="136525"/>
            </a:xfrm>
            <a:custGeom>
              <a:avLst/>
              <a:gdLst>
                <a:gd name="T0" fmla="*/ 0 w 354"/>
                <a:gd name="T1" fmla="*/ 27 h 170"/>
                <a:gd name="T2" fmla="*/ 0 w 354"/>
                <a:gd name="T3" fmla="*/ 27 h 170"/>
                <a:gd name="T4" fmla="*/ 0 w 354"/>
                <a:gd name="T5" fmla="*/ 25 h 170"/>
                <a:gd name="T6" fmla="*/ 4 w 354"/>
                <a:gd name="T7" fmla="*/ 21 h 170"/>
                <a:gd name="T8" fmla="*/ 13 w 354"/>
                <a:gd name="T9" fmla="*/ 16 h 170"/>
                <a:gd name="T10" fmla="*/ 29 w 354"/>
                <a:gd name="T11" fmla="*/ 12 h 170"/>
                <a:gd name="T12" fmla="*/ 51 w 354"/>
                <a:gd name="T13" fmla="*/ 7 h 170"/>
                <a:gd name="T14" fmla="*/ 78 w 354"/>
                <a:gd name="T15" fmla="*/ 3 h 170"/>
                <a:gd name="T16" fmla="*/ 108 w 354"/>
                <a:gd name="T17" fmla="*/ 1 h 170"/>
                <a:gd name="T18" fmla="*/ 140 w 354"/>
                <a:gd name="T19" fmla="*/ 0 h 170"/>
                <a:gd name="T20" fmla="*/ 176 w 354"/>
                <a:gd name="T21" fmla="*/ 0 h 170"/>
                <a:gd name="T22" fmla="*/ 176 w 354"/>
                <a:gd name="T23" fmla="*/ 0 h 170"/>
                <a:gd name="T24" fmla="*/ 212 w 354"/>
                <a:gd name="T25" fmla="*/ 0 h 170"/>
                <a:gd name="T26" fmla="*/ 245 w 354"/>
                <a:gd name="T27" fmla="*/ 1 h 170"/>
                <a:gd name="T28" fmla="*/ 275 w 354"/>
                <a:gd name="T29" fmla="*/ 3 h 170"/>
                <a:gd name="T30" fmla="*/ 302 w 354"/>
                <a:gd name="T31" fmla="*/ 7 h 170"/>
                <a:gd name="T32" fmla="*/ 324 w 354"/>
                <a:gd name="T33" fmla="*/ 12 h 170"/>
                <a:gd name="T34" fmla="*/ 340 w 354"/>
                <a:gd name="T35" fmla="*/ 16 h 170"/>
                <a:gd name="T36" fmla="*/ 351 w 354"/>
                <a:gd name="T37" fmla="*/ 21 h 170"/>
                <a:gd name="T38" fmla="*/ 353 w 354"/>
                <a:gd name="T39" fmla="*/ 25 h 170"/>
                <a:gd name="T40" fmla="*/ 354 w 354"/>
                <a:gd name="T41" fmla="*/ 27 h 170"/>
                <a:gd name="T42" fmla="*/ 354 w 354"/>
                <a:gd name="T43" fmla="*/ 142 h 170"/>
                <a:gd name="T44" fmla="*/ 354 w 354"/>
                <a:gd name="T45" fmla="*/ 142 h 170"/>
                <a:gd name="T46" fmla="*/ 353 w 354"/>
                <a:gd name="T47" fmla="*/ 143 h 170"/>
                <a:gd name="T48" fmla="*/ 351 w 354"/>
                <a:gd name="T49" fmla="*/ 147 h 170"/>
                <a:gd name="T50" fmla="*/ 340 w 354"/>
                <a:gd name="T51" fmla="*/ 152 h 170"/>
                <a:gd name="T52" fmla="*/ 324 w 354"/>
                <a:gd name="T53" fmla="*/ 158 h 170"/>
                <a:gd name="T54" fmla="*/ 302 w 354"/>
                <a:gd name="T55" fmla="*/ 161 h 170"/>
                <a:gd name="T56" fmla="*/ 275 w 354"/>
                <a:gd name="T57" fmla="*/ 165 h 170"/>
                <a:gd name="T58" fmla="*/ 245 w 354"/>
                <a:gd name="T59" fmla="*/ 167 h 170"/>
                <a:gd name="T60" fmla="*/ 212 w 354"/>
                <a:gd name="T61" fmla="*/ 169 h 170"/>
                <a:gd name="T62" fmla="*/ 176 w 354"/>
                <a:gd name="T63" fmla="*/ 170 h 170"/>
                <a:gd name="T64" fmla="*/ 176 w 354"/>
                <a:gd name="T65" fmla="*/ 170 h 170"/>
                <a:gd name="T66" fmla="*/ 140 w 354"/>
                <a:gd name="T67" fmla="*/ 169 h 170"/>
                <a:gd name="T68" fmla="*/ 108 w 354"/>
                <a:gd name="T69" fmla="*/ 167 h 170"/>
                <a:gd name="T70" fmla="*/ 78 w 354"/>
                <a:gd name="T71" fmla="*/ 165 h 170"/>
                <a:gd name="T72" fmla="*/ 51 w 354"/>
                <a:gd name="T73" fmla="*/ 161 h 170"/>
                <a:gd name="T74" fmla="*/ 29 w 354"/>
                <a:gd name="T75" fmla="*/ 158 h 170"/>
                <a:gd name="T76" fmla="*/ 13 w 354"/>
                <a:gd name="T77" fmla="*/ 152 h 170"/>
                <a:gd name="T78" fmla="*/ 4 w 354"/>
                <a:gd name="T79" fmla="*/ 147 h 170"/>
                <a:gd name="T80" fmla="*/ 0 w 354"/>
                <a:gd name="T81" fmla="*/ 143 h 170"/>
                <a:gd name="T82" fmla="*/ 0 w 354"/>
                <a:gd name="T83" fmla="*/ 142 h 170"/>
                <a:gd name="T84" fmla="*/ 0 w 354"/>
                <a:gd name="T85" fmla="*/ 2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4" h="170">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142"/>
                  </a:lnTo>
                  <a:lnTo>
                    <a:pt x="354" y="142"/>
                  </a:lnTo>
                  <a:lnTo>
                    <a:pt x="353" y="143"/>
                  </a:lnTo>
                  <a:lnTo>
                    <a:pt x="351" y="147"/>
                  </a:lnTo>
                  <a:lnTo>
                    <a:pt x="340" y="152"/>
                  </a:lnTo>
                  <a:lnTo>
                    <a:pt x="324" y="158"/>
                  </a:lnTo>
                  <a:lnTo>
                    <a:pt x="302" y="161"/>
                  </a:lnTo>
                  <a:lnTo>
                    <a:pt x="275" y="165"/>
                  </a:lnTo>
                  <a:lnTo>
                    <a:pt x="245" y="167"/>
                  </a:lnTo>
                  <a:lnTo>
                    <a:pt x="212" y="169"/>
                  </a:lnTo>
                  <a:lnTo>
                    <a:pt x="176" y="170"/>
                  </a:lnTo>
                  <a:lnTo>
                    <a:pt x="176" y="170"/>
                  </a:lnTo>
                  <a:lnTo>
                    <a:pt x="140" y="169"/>
                  </a:lnTo>
                  <a:lnTo>
                    <a:pt x="108" y="167"/>
                  </a:lnTo>
                  <a:lnTo>
                    <a:pt x="78" y="165"/>
                  </a:lnTo>
                  <a:lnTo>
                    <a:pt x="51" y="161"/>
                  </a:lnTo>
                  <a:lnTo>
                    <a:pt x="29" y="158"/>
                  </a:lnTo>
                  <a:lnTo>
                    <a:pt x="13" y="152"/>
                  </a:lnTo>
                  <a:lnTo>
                    <a:pt x="4" y="147"/>
                  </a:lnTo>
                  <a:lnTo>
                    <a:pt x="0" y="143"/>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6" name="Freeform 1363"/>
            <p:cNvSpPr>
              <a:spLocks/>
            </p:cNvSpPr>
            <p:nvPr/>
          </p:nvSpPr>
          <p:spPr bwMode="auto">
            <a:xfrm>
              <a:off x="1633537" y="3727450"/>
              <a:ext cx="280988" cy="44450"/>
            </a:xfrm>
            <a:custGeom>
              <a:avLst/>
              <a:gdLst>
                <a:gd name="T0" fmla="*/ 0 w 354"/>
                <a:gd name="T1" fmla="*/ 27 h 55"/>
                <a:gd name="T2" fmla="*/ 0 w 354"/>
                <a:gd name="T3" fmla="*/ 27 h 55"/>
                <a:gd name="T4" fmla="*/ 0 w 354"/>
                <a:gd name="T5" fmla="*/ 25 h 55"/>
                <a:gd name="T6" fmla="*/ 4 w 354"/>
                <a:gd name="T7" fmla="*/ 21 h 55"/>
                <a:gd name="T8" fmla="*/ 13 w 354"/>
                <a:gd name="T9" fmla="*/ 16 h 55"/>
                <a:gd name="T10" fmla="*/ 29 w 354"/>
                <a:gd name="T11" fmla="*/ 12 h 55"/>
                <a:gd name="T12" fmla="*/ 51 w 354"/>
                <a:gd name="T13" fmla="*/ 7 h 55"/>
                <a:gd name="T14" fmla="*/ 78 w 354"/>
                <a:gd name="T15" fmla="*/ 3 h 55"/>
                <a:gd name="T16" fmla="*/ 108 w 354"/>
                <a:gd name="T17" fmla="*/ 1 h 55"/>
                <a:gd name="T18" fmla="*/ 140 w 354"/>
                <a:gd name="T19" fmla="*/ 0 h 55"/>
                <a:gd name="T20" fmla="*/ 176 w 354"/>
                <a:gd name="T21" fmla="*/ 0 h 55"/>
                <a:gd name="T22" fmla="*/ 176 w 354"/>
                <a:gd name="T23" fmla="*/ 0 h 55"/>
                <a:gd name="T24" fmla="*/ 212 w 354"/>
                <a:gd name="T25" fmla="*/ 0 h 55"/>
                <a:gd name="T26" fmla="*/ 245 w 354"/>
                <a:gd name="T27" fmla="*/ 1 h 55"/>
                <a:gd name="T28" fmla="*/ 275 w 354"/>
                <a:gd name="T29" fmla="*/ 3 h 55"/>
                <a:gd name="T30" fmla="*/ 302 w 354"/>
                <a:gd name="T31" fmla="*/ 7 h 55"/>
                <a:gd name="T32" fmla="*/ 324 w 354"/>
                <a:gd name="T33" fmla="*/ 12 h 55"/>
                <a:gd name="T34" fmla="*/ 340 w 354"/>
                <a:gd name="T35" fmla="*/ 16 h 55"/>
                <a:gd name="T36" fmla="*/ 351 w 354"/>
                <a:gd name="T37" fmla="*/ 21 h 55"/>
                <a:gd name="T38" fmla="*/ 353 w 354"/>
                <a:gd name="T39" fmla="*/ 25 h 55"/>
                <a:gd name="T40" fmla="*/ 354 w 354"/>
                <a:gd name="T41" fmla="*/ 27 h 55"/>
                <a:gd name="T42" fmla="*/ 354 w 354"/>
                <a:gd name="T43" fmla="*/ 27 h 55"/>
                <a:gd name="T44" fmla="*/ 353 w 354"/>
                <a:gd name="T45" fmla="*/ 30 h 55"/>
                <a:gd name="T46" fmla="*/ 351 w 354"/>
                <a:gd name="T47" fmla="*/ 34 h 55"/>
                <a:gd name="T48" fmla="*/ 340 w 354"/>
                <a:gd name="T49" fmla="*/ 39 h 55"/>
                <a:gd name="T50" fmla="*/ 324 w 354"/>
                <a:gd name="T51" fmla="*/ 43 h 55"/>
                <a:gd name="T52" fmla="*/ 302 w 354"/>
                <a:gd name="T53" fmla="*/ 48 h 55"/>
                <a:gd name="T54" fmla="*/ 275 w 354"/>
                <a:gd name="T55" fmla="*/ 50 h 55"/>
                <a:gd name="T56" fmla="*/ 245 w 354"/>
                <a:gd name="T57" fmla="*/ 53 h 55"/>
                <a:gd name="T58" fmla="*/ 212 w 354"/>
                <a:gd name="T59" fmla="*/ 55 h 55"/>
                <a:gd name="T60" fmla="*/ 176 w 354"/>
                <a:gd name="T61" fmla="*/ 55 h 55"/>
                <a:gd name="T62" fmla="*/ 176 w 354"/>
                <a:gd name="T63" fmla="*/ 55 h 55"/>
                <a:gd name="T64" fmla="*/ 140 w 354"/>
                <a:gd name="T65" fmla="*/ 55 h 55"/>
                <a:gd name="T66" fmla="*/ 108 w 354"/>
                <a:gd name="T67" fmla="*/ 53 h 55"/>
                <a:gd name="T68" fmla="*/ 78 w 354"/>
                <a:gd name="T69" fmla="*/ 50 h 55"/>
                <a:gd name="T70" fmla="*/ 51 w 354"/>
                <a:gd name="T71" fmla="*/ 48 h 55"/>
                <a:gd name="T72" fmla="*/ 29 w 354"/>
                <a:gd name="T73" fmla="*/ 43 h 55"/>
                <a:gd name="T74" fmla="*/ 13 w 354"/>
                <a:gd name="T75" fmla="*/ 39 h 55"/>
                <a:gd name="T76" fmla="*/ 4 w 354"/>
                <a:gd name="T77" fmla="*/ 34 h 55"/>
                <a:gd name="T78" fmla="*/ 0 w 354"/>
                <a:gd name="T79" fmla="*/ 30 h 55"/>
                <a:gd name="T80" fmla="*/ 0 w 354"/>
                <a:gd name="T81" fmla="*/ 27 h 55"/>
                <a:gd name="T82" fmla="*/ 0 w 354"/>
                <a:gd name="T83"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4" h="55">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27"/>
                  </a:lnTo>
                  <a:lnTo>
                    <a:pt x="353" y="30"/>
                  </a:lnTo>
                  <a:lnTo>
                    <a:pt x="351" y="34"/>
                  </a:lnTo>
                  <a:lnTo>
                    <a:pt x="340" y="39"/>
                  </a:lnTo>
                  <a:lnTo>
                    <a:pt x="324" y="43"/>
                  </a:lnTo>
                  <a:lnTo>
                    <a:pt x="302" y="48"/>
                  </a:lnTo>
                  <a:lnTo>
                    <a:pt x="275" y="50"/>
                  </a:lnTo>
                  <a:lnTo>
                    <a:pt x="245" y="53"/>
                  </a:lnTo>
                  <a:lnTo>
                    <a:pt x="212" y="55"/>
                  </a:lnTo>
                  <a:lnTo>
                    <a:pt x="176" y="55"/>
                  </a:lnTo>
                  <a:lnTo>
                    <a:pt x="176" y="55"/>
                  </a:lnTo>
                  <a:lnTo>
                    <a:pt x="140" y="55"/>
                  </a:lnTo>
                  <a:lnTo>
                    <a:pt x="108" y="53"/>
                  </a:lnTo>
                  <a:lnTo>
                    <a:pt x="78" y="50"/>
                  </a:lnTo>
                  <a:lnTo>
                    <a:pt x="51" y="48"/>
                  </a:lnTo>
                  <a:lnTo>
                    <a:pt x="29" y="43"/>
                  </a:lnTo>
                  <a:lnTo>
                    <a:pt x="13" y="39"/>
                  </a:lnTo>
                  <a:lnTo>
                    <a:pt x="4" y="34"/>
                  </a:lnTo>
                  <a:lnTo>
                    <a:pt x="0" y="30"/>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7" name="Freeform 1364"/>
            <p:cNvSpPr>
              <a:spLocks/>
            </p:cNvSpPr>
            <p:nvPr/>
          </p:nvSpPr>
          <p:spPr bwMode="auto">
            <a:xfrm>
              <a:off x="1631950" y="3617913"/>
              <a:ext cx="280988" cy="134938"/>
            </a:xfrm>
            <a:custGeom>
              <a:avLst/>
              <a:gdLst>
                <a:gd name="T0" fmla="*/ 0 w 355"/>
                <a:gd name="T1" fmla="*/ 27 h 171"/>
                <a:gd name="T2" fmla="*/ 0 w 355"/>
                <a:gd name="T3" fmla="*/ 27 h 171"/>
                <a:gd name="T4" fmla="*/ 2 w 355"/>
                <a:gd name="T5" fmla="*/ 25 h 171"/>
                <a:gd name="T6" fmla="*/ 4 w 355"/>
                <a:gd name="T7" fmla="*/ 22 h 171"/>
                <a:gd name="T8" fmla="*/ 15 w 355"/>
                <a:gd name="T9" fmla="*/ 16 h 171"/>
                <a:gd name="T10" fmla="*/ 31 w 355"/>
                <a:gd name="T11" fmla="*/ 13 h 171"/>
                <a:gd name="T12" fmla="*/ 53 w 355"/>
                <a:gd name="T13" fmla="*/ 7 h 171"/>
                <a:gd name="T14" fmla="*/ 80 w 355"/>
                <a:gd name="T15" fmla="*/ 4 h 171"/>
                <a:gd name="T16" fmla="*/ 108 w 355"/>
                <a:gd name="T17" fmla="*/ 2 h 171"/>
                <a:gd name="T18" fmla="*/ 142 w 355"/>
                <a:gd name="T19" fmla="*/ 0 h 171"/>
                <a:gd name="T20" fmla="*/ 178 w 355"/>
                <a:gd name="T21" fmla="*/ 0 h 171"/>
                <a:gd name="T22" fmla="*/ 178 w 355"/>
                <a:gd name="T23" fmla="*/ 0 h 171"/>
                <a:gd name="T24" fmla="*/ 214 w 355"/>
                <a:gd name="T25" fmla="*/ 0 h 171"/>
                <a:gd name="T26" fmla="*/ 247 w 355"/>
                <a:gd name="T27" fmla="*/ 2 h 171"/>
                <a:gd name="T28" fmla="*/ 277 w 355"/>
                <a:gd name="T29" fmla="*/ 4 h 171"/>
                <a:gd name="T30" fmla="*/ 303 w 355"/>
                <a:gd name="T31" fmla="*/ 7 h 171"/>
                <a:gd name="T32" fmla="*/ 324 w 355"/>
                <a:gd name="T33" fmla="*/ 13 h 171"/>
                <a:gd name="T34" fmla="*/ 340 w 355"/>
                <a:gd name="T35" fmla="*/ 16 h 171"/>
                <a:gd name="T36" fmla="*/ 351 w 355"/>
                <a:gd name="T37" fmla="*/ 22 h 171"/>
                <a:gd name="T38" fmla="*/ 355 w 355"/>
                <a:gd name="T39" fmla="*/ 25 h 171"/>
                <a:gd name="T40" fmla="*/ 355 w 355"/>
                <a:gd name="T41" fmla="*/ 27 h 171"/>
                <a:gd name="T42" fmla="*/ 355 w 355"/>
                <a:gd name="T43" fmla="*/ 142 h 171"/>
                <a:gd name="T44" fmla="*/ 355 w 355"/>
                <a:gd name="T45" fmla="*/ 142 h 171"/>
                <a:gd name="T46" fmla="*/ 355 w 355"/>
                <a:gd name="T47" fmla="*/ 144 h 171"/>
                <a:gd name="T48" fmla="*/ 351 w 355"/>
                <a:gd name="T49" fmla="*/ 148 h 171"/>
                <a:gd name="T50" fmla="*/ 340 w 355"/>
                <a:gd name="T51" fmla="*/ 153 h 171"/>
                <a:gd name="T52" fmla="*/ 324 w 355"/>
                <a:gd name="T53" fmla="*/ 158 h 171"/>
                <a:gd name="T54" fmla="*/ 303 w 355"/>
                <a:gd name="T55" fmla="*/ 162 h 171"/>
                <a:gd name="T56" fmla="*/ 277 w 355"/>
                <a:gd name="T57" fmla="*/ 166 h 171"/>
                <a:gd name="T58" fmla="*/ 247 w 355"/>
                <a:gd name="T59" fmla="*/ 167 h 171"/>
                <a:gd name="T60" fmla="*/ 214 w 355"/>
                <a:gd name="T61" fmla="*/ 169 h 171"/>
                <a:gd name="T62" fmla="*/ 178 w 355"/>
                <a:gd name="T63" fmla="*/ 171 h 171"/>
                <a:gd name="T64" fmla="*/ 178 w 355"/>
                <a:gd name="T65" fmla="*/ 171 h 171"/>
                <a:gd name="T66" fmla="*/ 142 w 355"/>
                <a:gd name="T67" fmla="*/ 169 h 171"/>
                <a:gd name="T68" fmla="*/ 108 w 355"/>
                <a:gd name="T69" fmla="*/ 167 h 171"/>
                <a:gd name="T70" fmla="*/ 80 w 355"/>
                <a:gd name="T71" fmla="*/ 166 h 171"/>
                <a:gd name="T72" fmla="*/ 53 w 355"/>
                <a:gd name="T73" fmla="*/ 162 h 171"/>
                <a:gd name="T74" fmla="*/ 31 w 355"/>
                <a:gd name="T75" fmla="*/ 158 h 171"/>
                <a:gd name="T76" fmla="*/ 15 w 355"/>
                <a:gd name="T77" fmla="*/ 153 h 171"/>
                <a:gd name="T78" fmla="*/ 4 w 355"/>
                <a:gd name="T79" fmla="*/ 148 h 171"/>
                <a:gd name="T80" fmla="*/ 2 w 355"/>
                <a:gd name="T81" fmla="*/ 144 h 171"/>
                <a:gd name="T82" fmla="*/ 0 w 355"/>
                <a:gd name="T83" fmla="*/ 142 h 171"/>
                <a:gd name="T84" fmla="*/ 0 w 355"/>
                <a:gd name="T85" fmla="*/ 2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7"/>
                  </a:moveTo>
                  <a:lnTo>
                    <a:pt x="0" y="27"/>
                  </a:lnTo>
                  <a:lnTo>
                    <a:pt x="2" y="25"/>
                  </a:lnTo>
                  <a:lnTo>
                    <a:pt x="4" y="22"/>
                  </a:lnTo>
                  <a:lnTo>
                    <a:pt x="15" y="16"/>
                  </a:lnTo>
                  <a:lnTo>
                    <a:pt x="31" y="13"/>
                  </a:lnTo>
                  <a:lnTo>
                    <a:pt x="53" y="7"/>
                  </a:lnTo>
                  <a:lnTo>
                    <a:pt x="80" y="4"/>
                  </a:lnTo>
                  <a:lnTo>
                    <a:pt x="108" y="2"/>
                  </a:lnTo>
                  <a:lnTo>
                    <a:pt x="142" y="0"/>
                  </a:lnTo>
                  <a:lnTo>
                    <a:pt x="178" y="0"/>
                  </a:lnTo>
                  <a:lnTo>
                    <a:pt x="178" y="0"/>
                  </a:lnTo>
                  <a:lnTo>
                    <a:pt x="214" y="0"/>
                  </a:lnTo>
                  <a:lnTo>
                    <a:pt x="247" y="2"/>
                  </a:lnTo>
                  <a:lnTo>
                    <a:pt x="277" y="4"/>
                  </a:lnTo>
                  <a:lnTo>
                    <a:pt x="303" y="7"/>
                  </a:lnTo>
                  <a:lnTo>
                    <a:pt x="324" y="13"/>
                  </a:lnTo>
                  <a:lnTo>
                    <a:pt x="340" y="16"/>
                  </a:lnTo>
                  <a:lnTo>
                    <a:pt x="351" y="22"/>
                  </a:lnTo>
                  <a:lnTo>
                    <a:pt x="355" y="25"/>
                  </a:lnTo>
                  <a:lnTo>
                    <a:pt x="355" y="27"/>
                  </a:lnTo>
                  <a:lnTo>
                    <a:pt x="355" y="142"/>
                  </a:lnTo>
                  <a:lnTo>
                    <a:pt x="355" y="142"/>
                  </a:lnTo>
                  <a:lnTo>
                    <a:pt x="355" y="144"/>
                  </a:lnTo>
                  <a:lnTo>
                    <a:pt x="351" y="148"/>
                  </a:lnTo>
                  <a:lnTo>
                    <a:pt x="340" y="153"/>
                  </a:lnTo>
                  <a:lnTo>
                    <a:pt x="324" y="158"/>
                  </a:lnTo>
                  <a:lnTo>
                    <a:pt x="303" y="162"/>
                  </a:lnTo>
                  <a:lnTo>
                    <a:pt x="277" y="166"/>
                  </a:lnTo>
                  <a:lnTo>
                    <a:pt x="247" y="167"/>
                  </a:lnTo>
                  <a:lnTo>
                    <a:pt x="214" y="169"/>
                  </a:lnTo>
                  <a:lnTo>
                    <a:pt x="178" y="171"/>
                  </a:lnTo>
                  <a:lnTo>
                    <a:pt x="178" y="171"/>
                  </a:lnTo>
                  <a:lnTo>
                    <a:pt x="142" y="169"/>
                  </a:lnTo>
                  <a:lnTo>
                    <a:pt x="108" y="167"/>
                  </a:lnTo>
                  <a:lnTo>
                    <a:pt x="80" y="166"/>
                  </a:lnTo>
                  <a:lnTo>
                    <a:pt x="53" y="162"/>
                  </a:lnTo>
                  <a:lnTo>
                    <a:pt x="31" y="158"/>
                  </a:lnTo>
                  <a:lnTo>
                    <a:pt x="15" y="153"/>
                  </a:lnTo>
                  <a:lnTo>
                    <a:pt x="4" y="148"/>
                  </a:lnTo>
                  <a:lnTo>
                    <a:pt x="2" y="144"/>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8" name="Freeform 1365"/>
            <p:cNvSpPr>
              <a:spLocks/>
            </p:cNvSpPr>
            <p:nvPr/>
          </p:nvSpPr>
          <p:spPr bwMode="auto">
            <a:xfrm>
              <a:off x="1631950" y="3617913"/>
              <a:ext cx="280988" cy="44450"/>
            </a:xfrm>
            <a:custGeom>
              <a:avLst/>
              <a:gdLst>
                <a:gd name="T0" fmla="*/ 0 w 355"/>
                <a:gd name="T1" fmla="*/ 27 h 56"/>
                <a:gd name="T2" fmla="*/ 0 w 355"/>
                <a:gd name="T3" fmla="*/ 27 h 56"/>
                <a:gd name="T4" fmla="*/ 2 w 355"/>
                <a:gd name="T5" fmla="*/ 25 h 56"/>
                <a:gd name="T6" fmla="*/ 4 w 355"/>
                <a:gd name="T7" fmla="*/ 22 h 56"/>
                <a:gd name="T8" fmla="*/ 15 w 355"/>
                <a:gd name="T9" fmla="*/ 16 h 56"/>
                <a:gd name="T10" fmla="*/ 31 w 355"/>
                <a:gd name="T11" fmla="*/ 11 h 56"/>
                <a:gd name="T12" fmla="*/ 53 w 355"/>
                <a:gd name="T13" fmla="*/ 7 h 56"/>
                <a:gd name="T14" fmla="*/ 80 w 355"/>
                <a:gd name="T15" fmla="*/ 4 h 56"/>
                <a:gd name="T16" fmla="*/ 108 w 355"/>
                <a:gd name="T17" fmla="*/ 2 h 56"/>
                <a:gd name="T18" fmla="*/ 142 w 355"/>
                <a:gd name="T19" fmla="*/ 0 h 56"/>
                <a:gd name="T20" fmla="*/ 178 w 355"/>
                <a:gd name="T21" fmla="*/ 0 h 56"/>
                <a:gd name="T22" fmla="*/ 178 w 355"/>
                <a:gd name="T23" fmla="*/ 0 h 56"/>
                <a:gd name="T24" fmla="*/ 214 w 355"/>
                <a:gd name="T25" fmla="*/ 0 h 56"/>
                <a:gd name="T26" fmla="*/ 247 w 355"/>
                <a:gd name="T27" fmla="*/ 2 h 56"/>
                <a:gd name="T28" fmla="*/ 277 w 355"/>
                <a:gd name="T29" fmla="*/ 4 h 56"/>
                <a:gd name="T30" fmla="*/ 303 w 355"/>
                <a:gd name="T31" fmla="*/ 7 h 56"/>
                <a:gd name="T32" fmla="*/ 324 w 355"/>
                <a:gd name="T33" fmla="*/ 11 h 56"/>
                <a:gd name="T34" fmla="*/ 340 w 355"/>
                <a:gd name="T35" fmla="*/ 16 h 56"/>
                <a:gd name="T36" fmla="*/ 351 w 355"/>
                <a:gd name="T37" fmla="*/ 22 h 56"/>
                <a:gd name="T38" fmla="*/ 355 w 355"/>
                <a:gd name="T39" fmla="*/ 25 h 56"/>
                <a:gd name="T40" fmla="*/ 355 w 355"/>
                <a:gd name="T41" fmla="*/ 27 h 56"/>
                <a:gd name="T42" fmla="*/ 355 w 355"/>
                <a:gd name="T43" fmla="*/ 27 h 56"/>
                <a:gd name="T44" fmla="*/ 355 w 355"/>
                <a:gd name="T45" fmla="*/ 31 h 56"/>
                <a:gd name="T46" fmla="*/ 351 w 355"/>
                <a:gd name="T47" fmla="*/ 34 h 56"/>
                <a:gd name="T48" fmla="*/ 340 w 355"/>
                <a:gd name="T49" fmla="*/ 38 h 56"/>
                <a:gd name="T50" fmla="*/ 324 w 355"/>
                <a:gd name="T51" fmla="*/ 43 h 56"/>
                <a:gd name="T52" fmla="*/ 303 w 355"/>
                <a:gd name="T53" fmla="*/ 47 h 56"/>
                <a:gd name="T54" fmla="*/ 277 w 355"/>
                <a:gd name="T55" fmla="*/ 50 h 56"/>
                <a:gd name="T56" fmla="*/ 247 w 355"/>
                <a:gd name="T57" fmla="*/ 54 h 56"/>
                <a:gd name="T58" fmla="*/ 214 w 355"/>
                <a:gd name="T59" fmla="*/ 56 h 56"/>
                <a:gd name="T60" fmla="*/ 178 w 355"/>
                <a:gd name="T61" fmla="*/ 56 h 56"/>
                <a:gd name="T62" fmla="*/ 178 w 355"/>
                <a:gd name="T63" fmla="*/ 56 h 56"/>
                <a:gd name="T64" fmla="*/ 142 w 355"/>
                <a:gd name="T65" fmla="*/ 56 h 56"/>
                <a:gd name="T66" fmla="*/ 108 w 355"/>
                <a:gd name="T67" fmla="*/ 54 h 56"/>
                <a:gd name="T68" fmla="*/ 80 w 355"/>
                <a:gd name="T69" fmla="*/ 50 h 56"/>
                <a:gd name="T70" fmla="*/ 53 w 355"/>
                <a:gd name="T71" fmla="*/ 47 h 56"/>
                <a:gd name="T72" fmla="*/ 31 w 355"/>
                <a:gd name="T73" fmla="*/ 43 h 56"/>
                <a:gd name="T74" fmla="*/ 15 w 355"/>
                <a:gd name="T75" fmla="*/ 38 h 56"/>
                <a:gd name="T76" fmla="*/ 4 w 355"/>
                <a:gd name="T77" fmla="*/ 34 h 56"/>
                <a:gd name="T78" fmla="*/ 2 w 355"/>
                <a:gd name="T79" fmla="*/ 31 h 56"/>
                <a:gd name="T80" fmla="*/ 0 w 355"/>
                <a:gd name="T81" fmla="*/ 27 h 56"/>
                <a:gd name="T82" fmla="*/ 0 w 355"/>
                <a:gd name="T83" fmla="*/ 2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6">
                  <a:moveTo>
                    <a:pt x="0" y="27"/>
                  </a:moveTo>
                  <a:lnTo>
                    <a:pt x="0" y="27"/>
                  </a:lnTo>
                  <a:lnTo>
                    <a:pt x="2" y="25"/>
                  </a:lnTo>
                  <a:lnTo>
                    <a:pt x="4" y="22"/>
                  </a:lnTo>
                  <a:lnTo>
                    <a:pt x="15" y="16"/>
                  </a:lnTo>
                  <a:lnTo>
                    <a:pt x="31" y="11"/>
                  </a:lnTo>
                  <a:lnTo>
                    <a:pt x="53" y="7"/>
                  </a:lnTo>
                  <a:lnTo>
                    <a:pt x="80" y="4"/>
                  </a:lnTo>
                  <a:lnTo>
                    <a:pt x="108" y="2"/>
                  </a:lnTo>
                  <a:lnTo>
                    <a:pt x="142" y="0"/>
                  </a:lnTo>
                  <a:lnTo>
                    <a:pt x="178" y="0"/>
                  </a:lnTo>
                  <a:lnTo>
                    <a:pt x="178" y="0"/>
                  </a:lnTo>
                  <a:lnTo>
                    <a:pt x="214" y="0"/>
                  </a:lnTo>
                  <a:lnTo>
                    <a:pt x="247" y="2"/>
                  </a:lnTo>
                  <a:lnTo>
                    <a:pt x="277" y="4"/>
                  </a:lnTo>
                  <a:lnTo>
                    <a:pt x="303" y="7"/>
                  </a:lnTo>
                  <a:lnTo>
                    <a:pt x="324" y="11"/>
                  </a:lnTo>
                  <a:lnTo>
                    <a:pt x="340" y="16"/>
                  </a:lnTo>
                  <a:lnTo>
                    <a:pt x="351" y="22"/>
                  </a:lnTo>
                  <a:lnTo>
                    <a:pt x="355" y="25"/>
                  </a:lnTo>
                  <a:lnTo>
                    <a:pt x="355" y="27"/>
                  </a:lnTo>
                  <a:lnTo>
                    <a:pt x="355" y="27"/>
                  </a:lnTo>
                  <a:lnTo>
                    <a:pt x="355" y="31"/>
                  </a:lnTo>
                  <a:lnTo>
                    <a:pt x="351" y="34"/>
                  </a:lnTo>
                  <a:lnTo>
                    <a:pt x="340" y="38"/>
                  </a:lnTo>
                  <a:lnTo>
                    <a:pt x="324" y="43"/>
                  </a:lnTo>
                  <a:lnTo>
                    <a:pt x="303" y="47"/>
                  </a:lnTo>
                  <a:lnTo>
                    <a:pt x="277" y="50"/>
                  </a:lnTo>
                  <a:lnTo>
                    <a:pt x="247" y="54"/>
                  </a:lnTo>
                  <a:lnTo>
                    <a:pt x="214" y="56"/>
                  </a:lnTo>
                  <a:lnTo>
                    <a:pt x="178" y="56"/>
                  </a:lnTo>
                  <a:lnTo>
                    <a:pt x="178" y="56"/>
                  </a:lnTo>
                  <a:lnTo>
                    <a:pt x="142" y="56"/>
                  </a:lnTo>
                  <a:lnTo>
                    <a:pt x="108" y="54"/>
                  </a:lnTo>
                  <a:lnTo>
                    <a:pt x="80" y="50"/>
                  </a:lnTo>
                  <a:lnTo>
                    <a:pt x="53" y="47"/>
                  </a:lnTo>
                  <a:lnTo>
                    <a:pt x="31" y="43"/>
                  </a:lnTo>
                  <a:lnTo>
                    <a:pt x="15" y="38"/>
                  </a:lnTo>
                  <a:lnTo>
                    <a:pt x="4" y="34"/>
                  </a:lnTo>
                  <a:lnTo>
                    <a:pt x="2" y="31"/>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9" name="Freeform 1366"/>
            <p:cNvSpPr>
              <a:spLocks/>
            </p:cNvSpPr>
            <p:nvPr/>
          </p:nvSpPr>
          <p:spPr bwMode="auto">
            <a:xfrm>
              <a:off x="1631950" y="3509963"/>
              <a:ext cx="280988" cy="134938"/>
            </a:xfrm>
            <a:custGeom>
              <a:avLst/>
              <a:gdLst>
                <a:gd name="T0" fmla="*/ 0 w 355"/>
                <a:gd name="T1" fmla="*/ 29 h 171"/>
                <a:gd name="T2" fmla="*/ 0 w 355"/>
                <a:gd name="T3" fmla="*/ 29 h 171"/>
                <a:gd name="T4" fmla="*/ 2 w 355"/>
                <a:gd name="T5" fmla="*/ 26 h 171"/>
                <a:gd name="T6" fmla="*/ 4 w 355"/>
                <a:gd name="T7" fmla="*/ 24 h 171"/>
                <a:gd name="T8" fmla="*/ 15 w 355"/>
                <a:gd name="T9" fmla="*/ 18 h 171"/>
                <a:gd name="T10" fmla="*/ 31 w 355"/>
                <a:gd name="T11" fmla="*/ 13 h 171"/>
                <a:gd name="T12" fmla="*/ 53 w 355"/>
                <a:gd name="T13" fmla="*/ 9 h 171"/>
                <a:gd name="T14" fmla="*/ 80 w 355"/>
                <a:gd name="T15" fmla="*/ 6 h 171"/>
                <a:gd name="T16" fmla="*/ 108 w 355"/>
                <a:gd name="T17" fmla="*/ 2 h 171"/>
                <a:gd name="T18" fmla="*/ 142 w 355"/>
                <a:gd name="T19" fmla="*/ 2 h 171"/>
                <a:gd name="T20" fmla="*/ 178 w 355"/>
                <a:gd name="T21" fmla="*/ 0 h 171"/>
                <a:gd name="T22" fmla="*/ 178 w 355"/>
                <a:gd name="T23" fmla="*/ 0 h 171"/>
                <a:gd name="T24" fmla="*/ 214 w 355"/>
                <a:gd name="T25" fmla="*/ 2 h 171"/>
                <a:gd name="T26" fmla="*/ 247 w 355"/>
                <a:gd name="T27" fmla="*/ 2 h 171"/>
                <a:gd name="T28" fmla="*/ 277 w 355"/>
                <a:gd name="T29" fmla="*/ 6 h 171"/>
                <a:gd name="T30" fmla="*/ 303 w 355"/>
                <a:gd name="T31" fmla="*/ 9 h 171"/>
                <a:gd name="T32" fmla="*/ 324 w 355"/>
                <a:gd name="T33" fmla="*/ 13 h 171"/>
                <a:gd name="T34" fmla="*/ 340 w 355"/>
                <a:gd name="T35" fmla="*/ 18 h 171"/>
                <a:gd name="T36" fmla="*/ 351 w 355"/>
                <a:gd name="T37" fmla="*/ 24 h 171"/>
                <a:gd name="T38" fmla="*/ 355 w 355"/>
                <a:gd name="T39" fmla="*/ 26 h 171"/>
                <a:gd name="T40" fmla="*/ 355 w 355"/>
                <a:gd name="T41" fmla="*/ 29 h 171"/>
                <a:gd name="T42" fmla="*/ 355 w 355"/>
                <a:gd name="T43" fmla="*/ 144 h 171"/>
                <a:gd name="T44" fmla="*/ 355 w 355"/>
                <a:gd name="T45" fmla="*/ 144 h 171"/>
                <a:gd name="T46" fmla="*/ 355 w 355"/>
                <a:gd name="T47" fmla="*/ 146 h 171"/>
                <a:gd name="T48" fmla="*/ 351 w 355"/>
                <a:gd name="T49" fmla="*/ 150 h 171"/>
                <a:gd name="T50" fmla="*/ 340 w 355"/>
                <a:gd name="T51" fmla="*/ 155 h 171"/>
                <a:gd name="T52" fmla="*/ 324 w 355"/>
                <a:gd name="T53" fmla="*/ 159 h 171"/>
                <a:gd name="T54" fmla="*/ 303 w 355"/>
                <a:gd name="T55" fmla="*/ 164 h 171"/>
                <a:gd name="T56" fmla="*/ 277 w 355"/>
                <a:gd name="T57" fmla="*/ 168 h 171"/>
                <a:gd name="T58" fmla="*/ 247 w 355"/>
                <a:gd name="T59" fmla="*/ 169 h 171"/>
                <a:gd name="T60" fmla="*/ 214 w 355"/>
                <a:gd name="T61" fmla="*/ 171 h 171"/>
                <a:gd name="T62" fmla="*/ 178 w 355"/>
                <a:gd name="T63" fmla="*/ 171 h 171"/>
                <a:gd name="T64" fmla="*/ 178 w 355"/>
                <a:gd name="T65" fmla="*/ 171 h 171"/>
                <a:gd name="T66" fmla="*/ 142 w 355"/>
                <a:gd name="T67" fmla="*/ 171 h 171"/>
                <a:gd name="T68" fmla="*/ 108 w 355"/>
                <a:gd name="T69" fmla="*/ 169 h 171"/>
                <a:gd name="T70" fmla="*/ 80 w 355"/>
                <a:gd name="T71" fmla="*/ 168 h 171"/>
                <a:gd name="T72" fmla="*/ 53 w 355"/>
                <a:gd name="T73" fmla="*/ 164 h 171"/>
                <a:gd name="T74" fmla="*/ 31 w 355"/>
                <a:gd name="T75" fmla="*/ 159 h 171"/>
                <a:gd name="T76" fmla="*/ 15 w 355"/>
                <a:gd name="T77" fmla="*/ 155 h 171"/>
                <a:gd name="T78" fmla="*/ 4 w 355"/>
                <a:gd name="T79" fmla="*/ 150 h 171"/>
                <a:gd name="T80" fmla="*/ 2 w 355"/>
                <a:gd name="T81" fmla="*/ 146 h 171"/>
                <a:gd name="T82" fmla="*/ 0 w 355"/>
                <a:gd name="T83" fmla="*/ 144 h 171"/>
                <a:gd name="T84" fmla="*/ 0 w 355"/>
                <a:gd name="T85" fmla="*/ 2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144"/>
                  </a:lnTo>
                  <a:lnTo>
                    <a:pt x="355" y="144"/>
                  </a:lnTo>
                  <a:lnTo>
                    <a:pt x="355" y="146"/>
                  </a:lnTo>
                  <a:lnTo>
                    <a:pt x="351" y="150"/>
                  </a:lnTo>
                  <a:lnTo>
                    <a:pt x="340" y="155"/>
                  </a:lnTo>
                  <a:lnTo>
                    <a:pt x="324" y="159"/>
                  </a:lnTo>
                  <a:lnTo>
                    <a:pt x="303" y="164"/>
                  </a:lnTo>
                  <a:lnTo>
                    <a:pt x="277" y="168"/>
                  </a:lnTo>
                  <a:lnTo>
                    <a:pt x="247" y="169"/>
                  </a:lnTo>
                  <a:lnTo>
                    <a:pt x="214" y="171"/>
                  </a:lnTo>
                  <a:lnTo>
                    <a:pt x="178" y="171"/>
                  </a:lnTo>
                  <a:lnTo>
                    <a:pt x="178" y="171"/>
                  </a:lnTo>
                  <a:lnTo>
                    <a:pt x="142" y="171"/>
                  </a:lnTo>
                  <a:lnTo>
                    <a:pt x="108" y="169"/>
                  </a:lnTo>
                  <a:lnTo>
                    <a:pt x="80" y="168"/>
                  </a:lnTo>
                  <a:lnTo>
                    <a:pt x="53" y="164"/>
                  </a:lnTo>
                  <a:lnTo>
                    <a:pt x="31" y="159"/>
                  </a:lnTo>
                  <a:lnTo>
                    <a:pt x="15" y="155"/>
                  </a:lnTo>
                  <a:lnTo>
                    <a:pt x="4" y="150"/>
                  </a:lnTo>
                  <a:lnTo>
                    <a:pt x="2" y="146"/>
                  </a:lnTo>
                  <a:lnTo>
                    <a:pt x="0" y="144"/>
                  </a:lnTo>
                  <a:lnTo>
                    <a:pt x="0" y="2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0" name="Freeform 1367"/>
            <p:cNvSpPr>
              <a:spLocks/>
            </p:cNvSpPr>
            <p:nvPr/>
          </p:nvSpPr>
          <p:spPr bwMode="auto">
            <a:xfrm>
              <a:off x="1631950" y="3509963"/>
              <a:ext cx="280988" cy="44450"/>
            </a:xfrm>
            <a:custGeom>
              <a:avLst/>
              <a:gdLst>
                <a:gd name="T0" fmla="*/ 0 w 355"/>
                <a:gd name="T1" fmla="*/ 29 h 58"/>
                <a:gd name="T2" fmla="*/ 0 w 355"/>
                <a:gd name="T3" fmla="*/ 29 h 58"/>
                <a:gd name="T4" fmla="*/ 2 w 355"/>
                <a:gd name="T5" fmla="*/ 26 h 58"/>
                <a:gd name="T6" fmla="*/ 4 w 355"/>
                <a:gd name="T7" fmla="*/ 24 h 58"/>
                <a:gd name="T8" fmla="*/ 15 w 355"/>
                <a:gd name="T9" fmla="*/ 18 h 58"/>
                <a:gd name="T10" fmla="*/ 31 w 355"/>
                <a:gd name="T11" fmla="*/ 13 h 58"/>
                <a:gd name="T12" fmla="*/ 53 w 355"/>
                <a:gd name="T13" fmla="*/ 9 h 58"/>
                <a:gd name="T14" fmla="*/ 80 w 355"/>
                <a:gd name="T15" fmla="*/ 6 h 58"/>
                <a:gd name="T16" fmla="*/ 108 w 355"/>
                <a:gd name="T17" fmla="*/ 2 h 58"/>
                <a:gd name="T18" fmla="*/ 142 w 355"/>
                <a:gd name="T19" fmla="*/ 2 h 58"/>
                <a:gd name="T20" fmla="*/ 178 w 355"/>
                <a:gd name="T21" fmla="*/ 0 h 58"/>
                <a:gd name="T22" fmla="*/ 178 w 355"/>
                <a:gd name="T23" fmla="*/ 0 h 58"/>
                <a:gd name="T24" fmla="*/ 214 w 355"/>
                <a:gd name="T25" fmla="*/ 2 h 58"/>
                <a:gd name="T26" fmla="*/ 247 w 355"/>
                <a:gd name="T27" fmla="*/ 2 h 58"/>
                <a:gd name="T28" fmla="*/ 277 w 355"/>
                <a:gd name="T29" fmla="*/ 6 h 58"/>
                <a:gd name="T30" fmla="*/ 303 w 355"/>
                <a:gd name="T31" fmla="*/ 9 h 58"/>
                <a:gd name="T32" fmla="*/ 324 w 355"/>
                <a:gd name="T33" fmla="*/ 13 h 58"/>
                <a:gd name="T34" fmla="*/ 340 w 355"/>
                <a:gd name="T35" fmla="*/ 18 h 58"/>
                <a:gd name="T36" fmla="*/ 351 w 355"/>
                <a:gd name="T37" fmla="*/ 24 h 58"/>
                <a:gd name="T38" fmla="*/ 355 w 355"/>
                <a:gd name="T39" fmla="*/ 26 h 58"/>
                <a:gd name="T40" fmla="*/ 355 w 355"/>
                <a:gd name="T41" fmla="*/ 29 h 58"/>
                <a:gd name="T42" fmla="*/ 355 w 355"/>
                <a:gd name="T43" fmla="*/ 29 h 58"/>
                <a:gd name="T44" fmla="*/ 355 w 355"/>
                <a:gd name="T45" fmla="*/ 33 h 58"/>
                <a:gd name="T46" fmla="*/ 351 w 355"/>
                <a:gd name="T47" fmla="*/ 35 h 58"/>
                <a:gd name="T48" fmla="*/ 340 w 355"/>
                <a:gd name="T49" fmla="*/ 40 h 58"/>
                <a:gd name="T50" fmla="*/ 324 w 355"/>
                <a:gd name="T51" fmla="*/ 45 h 58"/>
                <a:gd name="T52" fmla="*/ 303 w 355"/>
                <a:gd name="T53" fmla="*/ 49 h 58"/>
                <a:gd name="T54" fmla="*/ 277 w 355"/>
                <a:gd name="T55" fmla="*/ 53 h 58"/>
                <a:gd name="T56" fmla="*/ 247 w 355"/>
                <a:gd name="T57" fmla="*/ 56 h 58"/>
                <a:gd name="T58" fmla="*/ 214 w 355"/>
                <a:gd name="T59" fmla="*/ 56 h 58"/>
                <a:gd name="T60" fmla="*/ 178 w 355"/>
                <a:gd name="T61" fmla="*/ 58 h 58"/>
                <a:gd name="T62" fmla="*/ 178 w 355"/>
                <a:gd name="T63" fmla="*/ 58 h 58"/>
                <a:gd name="T64" fmla="*/ 142 w 355"/>
                <a:gd name="T65" fmla="*/ 56 h 58"/>
                <a:gd name="T66" fmla="*/ 108 w 355"/>
                <a:gd name="T67" fmla="*/ 56 h 58"/>
                <a:gd name="T68" fmla="*/ 80 w 355"/>
                <a:gd name="T69" fmla="*/ 53 h 58"/>
                <a:gd name="T70" fmla="*/ 53 w 355"/>
                <a:gd name="T71" fmla="*/ 49 h 58"/>
                <a:gd name="T72" fmla="*/ 31 w 355"/>
                <a:gd name="T73" fmla="*/ 45 h 58"/>
                <a:gd name="T74" fmla="*/ 15 w 355"/>
                <a:gd name="T75" fmla="*/ 40 h 58"/>
                <a:gd name="T76" fmla="*/ 4 w 355"/>
                <a:gd name="T77" fmla="*/ 35 h 58"/>
                <a:gd name="T78" fmla="*/ 2 w 355"/>
                <a:gd name="T79" fmla="*/ 33 h 58"/>
                <a:gd name="T80" fmla="*/ 0 w 355"/>
                <a:gd name="T81" fmla="*/ 29 h 58"/>
                <a:gd name="T82" fmla="*/ 0 w 355"/>
                <a:gd name="T83"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8">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29"/>
                  </a:lnTo>
                  <a:lnTo>
                    <a:pt x="355" y="33"/>
                  </a:lnTo>
                  <a:lnTo>
                    <a:pt x="351" y="35"/>
                  </a:lnTo>
                  <a:lnTo>
                    <a:pt x="340" y="40"/>
                  </a:lnTo>
                  <a:lnTo>
                    <a:pt x="324" y="45"/>
                  </a:lnTo>
                  <a:lnTo>
                    <a:pt x="303" y="49"/>
                  </a:lnTo>
                  <a:lnTo>
                    <a:pt x="277" y="53"/>
                  </a:lnTo>
                  <a:lnTo>
                    <a:pt x="247" y="56"/>
                  </a:lnTo>
                  <a:lnTo>
                    <a:pt x="214" y="56"/>
                  </a:lnTo>
                  <a:lnTo>
                    <a:pt x="178" y="58"/>
                  </a:lnTo>
                  <a:lnTo>
                    <a:pt x="178" y="58"/>
                  </a:lnTo>
                  <a:lnTo>
                    <a:pt x="142" y="56"/>
                  </a:lnTo>
                  <a:lnTo>
                    <a:pt x="108" y="56"/>
                  </a:lnTo>
                  <a:lnTo>
                    <a:pt x="80" y="53"/>
                  </a:lnTo>
                  <a:lnTo>
                    <a:pt x="53" y="49"/>
                  </a:lnTo>
                  <a:lnTo>
                    <a:pt x="31" y="45"/>
                  </a:lnTo>
                  <a:lnTo>
                    <a:pt x="15" y="40"/>
                  </a:lnTo>
                  <a:lnTo>
                    <a:pt x="4" y="35"/>
                  </a:lnTo>
                  <a:lnTo>
                    <a:pt x="2" y="33"/>
                  </a:lnTo>
                  <a:lnTo>
                    <a:pt x="0" y="29"/>
                  </a:lnTo>
                  <a:lnTo>
                    <a:pt x="0" y="29"/>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1" name="Freeform 1368"/>
            <p:cNvSpPr>
              <a:spLocks noEditPoints="1"/>
            </p:cNvSpPr>
            <p:nvPr/>
          </p:nvSpPr>
          <p:spPr bwMode="auto">
            <a:xfrm>
              <a:off x="1649412" y="3298825"/>
              <a:ext cx="173038" cy="173038"/>
            </a:xfrm>
            <a:custGeom>
              <a:avLst/>
              <a:gdLst>
                <a:gd name="T0" fmla="*/ 38 w 218"/>
                <a:gd name="T1" fmla="*/ 193 h 220"/>
                <a:gd name="T2" fmla="*/ 61 w 218"/>
                <a:gd name="T3" fmla="*/ 180 h 220"/>
                <a:gd name="T4" fmla="*/ 72 w 218"/>
                <a:gd name="T5" fmla="*/ 178 h 220"/>
                <a:gd name="T6" fmla="*/ 76 w 218"/>
                <a:gd name="T7" fmla="*/ 178 h 220"/>
                <a:gd name="T8" fmla="*/ 92 w 218"/>
                <a:gd name="T9" fmla="*/ 189 h 220"/>
                <a:gd name="T10" fmla="*/ 94 w 218"/>
                <a:gd name="T11" fmla="*/ 213 h 220"/>
                <a:gd name="T12" fmla="*/ 101 w 218"/>
                <a:gd name="T13" fmla="*/ 220 h 220"/>
                <a:gd name="T14" fmla="*/ 122 w 218"/>
                <a:gd name="T15" fmla="*/ 213 h 220"/>
                <a:gd name="T16" fmla="*/ 126 w 218"/>
                <a:gd name="T17" fmla="*/ 189 h 220"/>
                <a:gd name="T18" fmla="*/ 133 w 218"/>
                <a:gd name="T19" fmla="*/ 182 h 220"/>
                <a:gd name="T20" fmla="*/ 153 w 218"/>
                <a:gd name="T21" fmla="*/ 178 h 220"/>
                <a:gd name="T22" fmla="*/ 171 w 218"/>
                <a:gd name="T23" fmla="*/ 193 h 220"/>
                <a:gd name="T24" fmla="*/ 191 w 218"/>
                <a:gd name="T25" fmla="*/ 180 h 220"/>
                <a:gd name="T26" fmla="*/ 192 w 218"/>
                <a:gd name="T27" fmla="*/ 175 h 220"/>
                <a:gd name="T28" fmla="*/ 180 w 218"/>
                <a:gd name="T29" fmla="*/ 157 h 220"/>
                <a:gd name="T30" fmla="*/ 176 w 218"/>
                <a:gd name="T31" fmla="*/ 144 h 220"/>
                <a:gd name="T32" fmla="*/ 182 w 218"/>
                <a:gd name="T33" fmla="*/ 135 h 220"/>
                <a:gd name="T34" fmla="*/ 187 w 218"/>
                <a:gd name="T35" fmla="*/ 128 h 220"/>
                <a:gd name="T36" fmla="*/ 212 w 218"/>
                <a:gd name="T37" fmla="*/ 124 h 220"/>
                <a:gd name="T38" fmla="*/ 218 w 218"/>
                <a:gd name="T39" fmla="*/ 117 h 220"/>
                <a:gd name="T40" fmla="*/ 212 w 218"/>
                <a:gd name="T41" fmla="*/ 96 h 220"/>
                <a:gd name="T42" fmla="*/ 187 w 218"/>
                <a:gd name="T43" fmla="*/ 92 h 220"/>
                <a:gd name="T44" fmla="*/ 180 w 218"/>
                <a:gd name="T45" fmla="*/ 85 h 220"/>
                <a:gd name="T46" fmla="*/ 178 w 218"/>
                <a:gd name="T47" fmla="*/ 76 h 220"/>
                <a:gd name="T48" fmla="*/ 176 w 218"/>
                <a:gd name="T49" fmla="*/ 67 h 220"/>
                <a:gd name="T50" fmla="*/ 191 w 218"/>
                <a:gd name="T51" fmla="*/ 47 h 220"/>
                <a:gd name="T52" fmla="*/ 180 w 218"/>
                <a:gd name="T53" fmla="*/ 27 h 220"/>
                <a:gd name="T54" fmla="*/ 171 w 218"/>
                <a:gd name="T55" fmla="*/ 26 h 220"/>
                <a:gd name="T56" fmla="*/ 147 w 218"/>
                <a:gd name="T57" fmla="*/ 42 h 220"/>
                <a:gd name="T58" fmla="*/ 133 w 218"/>
                <a:gd name="T59" fmla="*/ 36 h 220"/>
                <a:gd name="T60" fmla="*/ 124 w 218"/>
                <a:gd name="T61" fmla="*/ 26 h 220"/>
                <a:gd name="T62" fmla="*/ 122 w 218"/>
                <a:gd name="T63" fmla="*/ 4 h 220"/>
                <a:gd name="T64" fmla="*/ 99 w 218"/>
                <a:gd name="T65" fmla="*/ 0 h 220"/>
                <a:gd name="T66" fmla="*/ 94 w 218"/>
                <a:gd name="T67" fmla="*/ 6 h 220"/>
                <a:gd name="T68" fmla="*/ 88 w 218"/>
                <a:gd name="T69" fmla="*/ 35 h 220"/>
                <a:gd name="T70" fmla="*/ 74 w 218"/>
                <a:gd name="T71" fmla="*/ 42 h 220"/>
                <a:gd name="T72" fmla="*/ 61 w 218"/>
                <a:gd name="T73" fmla="*/ 40 h 220"/>
                <a:gd name="T74" fmla="*/ 43 w 218"/>
                <a:gd name="T75" fmla="*/ 26 h 220"/>
                <a:gd name="T76" fmla="*/ 25 w 218"/>
                <a:gd name="T77" fmla="*/ 38 h 220"/>
                <a:gd name="T78" fmla="*/ 25 w 218"/>
                <a:gd name="T79" fmla="*/ 49 h 220"/>
                <a:gd name="T80" fmla="*/ 41 w 218"/>
                <a:gd name="T81" fmla="*/ 69 h 220"/>
                <a:gd name="T82" fmla="*/ 36 w 218"/>
                <a:gd name="T83" fmla="*/ 87 h 220"/>
                <a:gd name="T84" fmla="*/ 25 w 218"/>
                <a:gd name="T85" fmla="*/ 94 h 220"/>
                <a:gd name="T86" fmla="*/ 0 w 218"/>
                <a:gd name="T87" fmla="*/ 103 h 220"/>
                <a:gd name="T88" fmla="*/ 0 w 218"/>
                <a:gd name="T89" fmla="*/ 123 h 220"/>
                <a:gd name="T90" fmla="*/ 25 w 218"/>
                <a:gd name="T91" fmla="*/ 126 h 220"/>
                <a:gd name="T92" fmla="*/ 34 w 218"/>
                <a:gd name="T93" fmla="*/ 132 h 220"/>
                <a:gd name="T94" fmla="*/ 40 w 218"/>
                <a:gd name="T95" fmla="*/ 144 h 220"/>
                <a:gd name="T96" fmla="*/ 41 w 218"/>
                <a:gd name="T97" fmla="*/ 150 h 220"/>
                <a:gd name="T98" fmla="*/ 25 w 218"/>
                <a:gd name="T99" fmla="*/ 173 h 220"/>
                <a:gd name="T100" fmla="*/ 25 w 218"/>
                <a:gd name="T101" fmla="*/ 182 h 220"/>
                <a:gd name="T102" fmla="*/ 70 w 218"/>
                <a:gd name="T103" fmla="*/ 124 h 220"/>
                <a:gd name="T104" fmla="*/ 70 w 218"/>
                <a:gd name="T105" fmla="*/ 94 h 220"/>
                <a:gd name="T106" fmla="*/ 86 w 218"/>
                <a:gd name="T107" fmla="*/ 76 h 220"/>
                <a:gd name="T108" fmla="*/ 115 w 218"/>
                <a:gd name="T109" fmla="*/ 70 h 220"/>
                <a:gd name="T110" fmla="*/ 137 w 218"/>
                <a:gd name="T111" fmla="*/ 81 h 220"/>
                <a:gd name="T112" fmla="*/ 147 w 218"/>
                <a:gd name="T113" fmla="*/ 110 h 220"/>
                <a:gd name="T114" fmla="*/ 137 w 218"/>
                <a:gd name="T115" fmla="*/ 137 h 220"/>
                <a:gd name="T116" fmla="*/ 115 w 218"/>
                <a:gd name="T117" fmla="*/ 150 h 220"/>
                <a:gd name="T118" fmla="*/ 86 w 218"/>
                <a:gd name="T119" fmla="*/ 14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8" h="220">
                  <a:moveTo>
                    <a:pt x="25" y="182"/>
                  </a:moveTo>
                  <a:lnTo>
                    <a:pt x="25" y="182"/>
                  </a:lnTo>
                  <a:lnTo>
                    <a:pt x="38" y="193"/>
                  </a:lnTo>
                  <a:lnTo>
                    <a:pt x="38" y="193"/>
                  </a:lnTo>
                  <a:lnTo>
                    <a:pt x="41" y="195"/>
                  </a:lnTo>
                  <a:lnTo>
                    <a:pt x="47" y="193"/>
                  </a:lnTo>
                  <a:lnTo>
                    <a:pt x="47" y="193"/>
                  </a:lnTo>
                  <a:lnTo>
                    <a:pt x="61" y="180"/>
                  </a:lnTo>
                  <a:lnTo>
                    <a:pt x="61" y="180"/>
                  </a:lnTo>
                  <a:lnTo>
                    <a:pt x="65" y="178"/>
                  </a:lnTo>
                  <a:lnTo>
                    <a:pt x="68" y="177"/>
                  </a:lnTo>
                  <a:lnTo>
                    <a:pt x="72" y="178"/>
                  </a:lnTo>
                  <a:lnTo>
                    <a:pt x="74" y="178"/>
                  </a:lnTo>
                  <a:lnTo>
                    <a:pt x="74" y="178"/>
                  </a:lnTo>
                  <a:lnTo>
                    <a:pt x="76" y="178"/>
                  </a:lnTo>
                  <a:lnTo>
                    <a:pt x="76" y="178"/>
                  </a:lnTo>
                  <a:lnTo>
                    <a:pt x="83" y="182"/>
                  </a:lnTo>
                  <a:lnTo>
                    <a:pt x="83" y="182"/>
                  </a:lnTo>
                  <a:lnTo>
                    <a:pt x="88" y="186"/>
                  </a:lnTo>
                  <a:lnTo>
                    <a:pt x="92" y="189"/>
                  </a:lnTo>
                  <a:lnTo>
                    <a:pt x="92" y="193"/>
                  </a:lnTo>
                  <a:lnTo>
                    <a:pt x="92" y="193"/>
                  </a:lnTo>
                  <a:lnTo>
                    <a:pt x="94" y="213"/>
                  </a:lnTo>
                  <a:lnTo>
                    <a:pt x="94" y="213"/>
                  </a:lnTo>
                  <a:lnTo>
                    <a:pt x="95" y="216"/>
                  </a:lnTo>
                  <a:lnTo>
                    <a:pt x="97" y="218"/>
                  </a:lnTo>
                  <a:lnTo>
                    <a:pt x="101" y="220"/>
                  </a:lnTo>
                  <a:lnTo>
                    <a:pt x="101" y="220"/>
                  </a:lnTo>
                  <a:lnTo>
                    <a:pt x="117" y="220"/>
                  </a:lnTo>
                  <a:lnTo>
                    <a:pt x="117" y="220"/>
                  </a:lnTo>
                  <a:lnTo>
                    <a:pt x="120" y="218"/>
                  </a:lnTo>
                  <a:lnTo>
                    <a:pt x="122" y="213"/>
                  </a:lnTo>
                  <a:lnTo>
                    <a:pt x="122" y="213"/>
                  </a:lnTo>
                  <a:lnTo>
                    <a:pt x="126" y="193"/>
                  </a:lnTo>
                  <a:lnTo>
                    <a:pt x="126" y="193"/>
                  </a:lnTo>
                  <a:lnTo>
                    <a:pt x="126" y="189"/>
                  </a:lnTo>
                  <a:lnTo>
                    <a:pt x="128" y="186"/>
                  </a:lnTo>
                  <a:lnTo>
                    <a:pt x="133" y="182"/>
                  </a:lnTo>
                  <a:lnTo>
                    <a:pt x="133" y="182"/>
                  </a:lnTo>
                  <a:lnTo>
                    <a:pt x="133" y="182"/>
                  </a:lnTo>
                  <a:lnTo>
                    <a:pt x="142" y="178"/>
                  </a:lnTo>
                  <a:lnTo>
                    <a:pt x="142" y="178"/>
                  </a:lnTo>
                  <a:lnTo>
                    <a:pt x="149" y="178"/>
                  </a:lnTo>
                  <a:lnTo>
                    <a:pt x="153" y="178"/>
                  </a:lnTo>
                  <a:lnTo>
                    <a:pt x="156" y="180"/>
                  </a:lnTo>
                  <a:lnTo>
                    <a:pt x="156" y="180"/>
                  </a:lnTo>
                  <a:lnTo>
                    <a:pt x="171" y="193"/>
                  </a:lnTo>
                  <a:lnTo>
                    <a:pt x="171" y="193"/>
                  </a:lnTo>
                  <a:lnTo>
                    <a:pt x="176" y="195"/>
                  </a:lnTo>
                  <a:lnTo>
                    <a:pt x="180" y="193"/>
                  </a:lnTo>
                  <a:lnTo>
                    <a:pt x="180" y="193"/>
                  </a:lnTo>
                  <a:lnTo>
                    <a:pt x="191" y="180"/>
                  </a:lnTo>
                  <a:lnTo>
                    <a:pt x="191" y="180"/>
                  </a:lnTo>
                  <a:lnTo>
                    <a:pt x="192" y="180"/>
                  </a:lnTo>
                  <a:lnTo>
                    <a:pt x="192" y="177"/>
                  </a:lnTo>
                  <a:lnTo>
                    <a:pt x="192" y="175"/>
                  </a:lnTo>
                  <a:lnTo>
                    <a:pt x="191" y="171"/>
                  </a:lnTo>
                  <a:lnTo>
                    <a:pt x="191" y="171"/>
                  </a:lnTo>
                  <a:lnTo>
                    <a:pt x="180" y="157"/>
                  </a:lnTo>
                  <a:lnTo>
                    <a:pt x="180" y="157"/>
                  </a:lnTo>
                  <a:lnTo>
                    <a:pt x="176" y="153"/>
                  </a:lnTo>
                  <a:lnTo>
                    <a:pt x="176" y="150"/>
                  </a:lnTo>
                  <a:lnTo>
                    <a:pt x="176" y="144"/>
                  </a:lnTo>
                  <a:lnTo>
                    <a:pt x="176" y="144"/>
                  </a:lnTo>
                  <a:lnTo>
                    <a:pt x="176" y="142"/>
                  </a:lnTo>
                  <a:lnTo>
                    <a:pt x="176" y="142"/>
                  </a:lnTo>
                  <a:lnTo>
                    <a:pt x="182" y="135"/>
                  </a:lnTo>
                  <a:lnTo>
                    <a:pt x="182" y="135"/>
                  </a:lnTo>
                  <a:lnTo>
                    <a:pt x="182" y="135"/>
                  </a:lnTo>
                  <a:lnTo>
                    <a:pt x="182" y="135"/>
                  </a:lnTo>
                  <a:lnTo>
                    <a:pt x="185" y="130"/>
                  </a:lnTo>
                  <a:lnTo>
                    <a:pt x="187" y="128"/>
                  </a:lnTo>
                  <a:lnTo>
                    <a:pt x="192" y="126"/>
                  </a:lnTo>
                  <a:lnTo>
                    <a:pt x="192" y="126"/>
                  </a:lnTo>
                  <a:lnTo>
                    <a:pt x="212" y="124"/>
                  </a:lnTo>
                  <a:lnTo>
                    <a:pt x="212" y="124"/>
                  </a:lnTo>
                  <a:lnTo>
                    <a:pt x="216" y="121"/>
                  </a:lnTo>
                  <a:lnTo>
                    <a:pt x="218" y="119"/>
                  </a:lnTo>
                  <a:lnTo>
                    <a:pt x="218" y="117"/>
                  </a:lnTo>
                  <a:lnTo>
                    <a:pt x="218" y="117"/>
                  </a:lnTo>
                  <a:lnTo>
                    <a:pt x="218" y="101"/>
                  </a:lnTo>
                  <a:lnTo>
                    <a:pt x="218" y="101"/>
                  </a:lnTo>
                  <a:lnTo>
                    <a:pt x="216" y="97"/>
                  </a:lnTo>
                  <a:lnTo>
                    <a:pt x="212" y="96"/>
                  </a:lnTo>
                  <a:lnTo>
                    <a:pt x="212" y="96"/>
                  </a:lnTo>
                  <a:lnTo>
                    <a:pt x="191" y="94"/>
                  </a:lnTo>
                  <a:lnTo>
                    <a:pt x="191" y="94"/>
                  </a:lnTo>
                  <a:lnTo>
                    <a:pt x="187" y="92"/>
                  </a:lnTo>
                  <a:lnTo>
                    <a:pt x="183" y="90"/>
                  </a:lnTo>
                  <a:lnTo>
                    <a:pt x="182" y="88"/>
                  </a:lnTo>
                  <a:lnTo>
                    <a:pt x="182" y="85"/>
                  </a:lnTo>
                  <a:lnTo>
                    <a:pt x="180" y="85"/>
                  </a:lnTo>
                  <a:lnTo>
                    <a:pt x="180" y="85"/>
                  </a:lnTo>
                  <a:lnTo>
                    <a:pt x="178" y="76"/>
                  </a:lnTo>
                  <a:lnTo>
                    <a:pt x="178" y="76"/>
                  </a:lnTo>
                  <a:lnTo>
                    <a:pt x="178" y="76"/>
                  </a:lnTo>
                  <a:lnTo>
                    <a:pt x="178" y="76"/>
                  </a:lnTo>
                  <a:lnTo>
                    <a:pt x="176" y="72"/>
                  </a:lnTo>
                  <a:lnTo>
                    <a:pt x="176" y="70"/>
                  </a:lnTo>
                  <a:lnTo>
                    <a:pt x="176" y="67"/>
                  </a:lnTo>
                  <a:lnTo>
                    <a:pt x="180" y="61"/>
                  </a:lnTo>
                  <a:lnTo>
                    <a:pt x="180" y="61"/>
                  </a:lnTo>
                  <a:lnTo>
                    <a:pt x="191" y="47"/>
                  </a:lnTo>
                  <a:lnTo>
                    <a:pt x="191" y="47"/>
                  </a:lnTo>
                  <a:lnTo>
                    <a:pt x="192" y="42"/>
                  </a:lnTo>
                  <a:lnTo>
                    <a:pt x="191" y="38"/>
                  </a:lnTo>
                  <a:lnTo>
                    <a:pt x="191" y="38"/>
                  </a:lnTo>
                  <a:lnTo>
                    <a:pt x="180" y="27"/>
                  </a:lnTo>
                  <a:lnTo>
                    <a:pt x="180" y="27"/>
                  </a:lnTo>
                  <a:lnTo>
                    <a:pt x="176" y="26"/>
                  </a:lnTo>
                  <a:lnTo>
                    <a:pt x="173" y="26"/>
                  </a:lnTo>
                  <a:lnTo>
                    <a:pt x="171" y="26"/>
                  </a:lnTo>
                  <a:lnTo>
                    <a:pt x="171" y="26"/>
                  </a:lnTo>
                  <a:lnTo>
                    <a:pt x="155" y="40"/>
                  </a:lnTo>
                  <a:lnTo>
                    <a:pt x="155" y="40"/>
                  </a:lnTo>
                  <a:lnTo>
                    <a:pt x="147" y="42"/>
                  </a:lnTo>
                  <a:lnTo>
                    <a:pt x="142" y="42"/>
                  </a:lnTo>
                  <a:lnTo>
                    <a:pt x="142" y="42"/>
                  </a:lnTo>
                  <a:lnTo>
                    <a:pt x="133" y="36"/>
                  </a:lnTo>
                  <a:lnTo>
                    <a:pt x="133" y="36"/>
                  </a:lnTo>
                  <a:lnTo>
                    <a:pt x="129" y="36"/>
                  </a:lnTo>
                  <a:lnTo>
                    <a:pt x="128" y="35"/>
                  </a:lnTo>
                  <a:lnTo>
                    <a:pt x="126" y="31"/>
                  </a:lnTo>
                  <a:lnTo>
                    <a:pt x="124" y="26"/>
                  </a:lnTo>
                  <a:lnTo>
                    <a:pt x="124" y="26"/>
                  </a:lnTo>
                  <a:lnTo>
                    <a:pt x="122" y="8"/>
                  </a:lnTo>
                  <a:lnTo>
                    <a:pt x="122" y="8"/>
                  </a:lnTo>
                  <a:lnTo>
                    <a:pt x="122" y="4"/>
                  </a:lnTo>
                  <a:lnTo>
                    <a:pt x="120" y="2"/>
                  </a:lnTo>
                  <a:lnTo>
                    <a:pt x="115" y="0"/>
                  </a:lnTo>
                  <a:lnTo>
                    <a:pt x="115" y="0"/>
                  </a:lnTo>
                  <a:lnTo>
                    <a:pt x="99" y="0"/>
                  </a:lnTo>
                  <a:lnTo>
                    <a:pt x="99" y="0"/>
                  </a:lnTo>
                  <a:lnTo>
                    <a:pt x="95" y="2"/>
                  </a:lnTo>
                  <a:lnTo>
                    <a:pt x="94" y="6"/>
                  </a:lnTo>
                  <a:lnTo>
                    <a:pt x="94" y="6"/>
                  </a:lnTo>
                  <a:lnTo>
                    <a:pt x="92" y="26"/>
                  </a:lnTo>
                  <a:lnTo>
                    <a:pt x="92" y="26"/>
                  </a:lnTo>
                  <a:lnTo>
                    <a:pt x="90" y="31"/>
                  </a:lnTo>
                  <a:lnTo>
                    <a:pt x="88" y="35"/>
                  </a:lnTo>
                  <a:lnTo>
                    <a:pt x="85" y="38"/>
                  </a:lnTo>
                  <a:lnTo>
                    <a:pt x="85" y="38"/>
                  </a:lnTo>
                  <a:lnTo>
                    <a:pt x="79" y="38"/>
                  </a:lnTo>
                  <a:lnTo>
                    <a:pt x="74" y="42"/>
                  </a:lnTo>
                  <a:lnTo>
                    <a:pt x="74" y="42"/>
                  </a:lnTo>
                  <a:lnTo>
                    <a:pt x="68" y="42"/>
                  </a:lnTo>
                  <a:lnTo>
                    <a:pt x="65" y="42"/>
                  </a:lnTo>
                  <a:lnTo>
                    <a:pt x="61" y="40"/>
                  </a:lnTo>
                  <a:lnTo>
                    <a:pt x="61" y="40"/>
                  </a:lnTo>
                  <a:lnTo>
                    <a:pt x="47" y="27"/>
                  </a:lnTo>
                  <a:lnTo>
                    <a:pt x="47" y="27"/>
                  </a:lnTo>
                  <a:lnTo>
                    <a:pt x="43" y="26"/>
                  </a:lnTo>
                  <a:lnTo>
                    <a:pt x="41" y="26"/>
                  </a:lnTo>
                  <a:lnTo>
                    <a:pt x="38" y="27"/>
                  </a:lnTo>
                  <a:lnTo>
                    <a:pt x="38" y="27"/>
                  </a:lnTo>
                  <a:lnTo>
                    <a:pt x="25" y="38"/>
                  </a:lnTo>
                  <a:lnTo>
                    <a:pt x="25" y="38"/>
                  </a:lnTo>
                  <a:lnTo>
                    <a:pt x="23" y="42"/>
                  </a:lnTo>
                  <a:lnTo>
                    <a:pt x="23" y="45"/>
                  </a:lnTo>
                  <a:lnTo>
                    <a:pt x="25" y="49"/>
                  </a:lnTo>
                  <a:lnTo>
                    <a:pt x="25" y="49"/>
                  </a:lnTo>
                  <a:lnTo>
                    <a:pt x="38" y="63"/>
                  </a:lnTo>
                  <a:lnTo>
                    <a:pt x="38" y="63"/>
                  </a:lnTo>
                  <a:lnTo>
                    <a:pt x="41" y="69"/>
                  </a:lnTo>
                  <a:lnTo>
                    <a:pt x="40" y="74"/>
                  </a:lnTo>
                  <a:lnTo>
                    <a:pt x="40" y="74"/>
                  </a:lnTo>
                  <a:lnTo>
                    <a:pt x="36" y="87"/>
                  </a:lnTo>
                  <a:lnTo>
                    <a:pt x="36" y="87"/>
                  </a:lnTo>
                  <a:lnTo>
                    <a:pt x="32" y="90"/>
                  </a:lnTo>
                  <a:lnTo>
                    <a:pt x="29" y="92"/>
                  </a:lnTo>
                  <a:lnTo>
                    <a:pt x="25" y="94"/>
                  </a:lnTo>
                  <a:lnTo>
                    <a:pt x="25" y="94"/>
                  </a:lnTo>
                  <a:lnTo>
                    <a:pt x="5" y="96"/>
                  </a:lnTo>
                  <a:lnTo>
                    <a:pt x="5" y="96"/>
                  </a:lnTo>
                  <a:lnTo>
                    <a:pt x="0" y="97"/>
                  </a:lnTo>
                  <a:lnTo>
                    <a:pt x="0" y="103"/>
                  </a:lnTo>
                  <a:lnTo>
                    <a:pt x="0" y="103"/>
                  </a:lnTo>
                  <a:lnTo>
                    <a:pt x="0" y="119"/>
                  </a:lnTo>
                  <a:lnTo>
                    <a:pt x="0" y="119"/>
                  </a:lnTo>
                  <a:lnTo>
                    <a:pt x="0" y="123"/>
                  </a:lnTo>
                  <a:lnTo>
                    <a:pt x="2" y="124"/>
                  </a:lnTo>
                  <a:lnTo>
                    <a:pt x="5" y="124"/>
                  </a:lnTo>
                  <a:lnTo>
                    <a:pt x="5" y="124"/>
                  </a:lnTo>
                  <a:lnTo>
                    <a:pt x="25" y="126"/>
                  </a:lnTo>
                  <a:lnTo>
                    <a:pt x="25" y="126"/>
                  </a:lnTo>
                  <a:lnTo>
                    <a:pt x="29" y="128"/>
                  </a:lnTo>
                  <a:lnTo>
                    <a:pt x="32" y="130"/>
                  </a:lnTo>
                  <a:lnTo>
                    <a:pt x="34" y="132"/>
                  </a:lnTo>
                  <a:lnTo>
                    <a:pt x="36" y="135"/>
                  </a:lnTo>
                  <a:lnTo>
                    <a:pt x="36" y="135"/>
                  </a:lnTo>
                  <a:lnTo>
                    <a:pt x="40" y="144"/>
                  </a:lnTo>
                  <a:lnTo>
                    <a:pt x="40" y="144"/>
                  </a:lnTo>
                  <a:lnTo>
                    <a:pt x="40" y="144"/>
                  </a:lnTo>
                  <a:lnTo>
                    <a:pt x="40" y="144"/>
                  </a:lnTo>
                  <a:lnTo>
                    <a:pt x="41" y="148"/>
                  </a:lnTo>
                  <a:lnTo>
                    <a:pt x="41" y="150"/>
                  </a:lnTo>
                  <a:lnTo>
                    <a:pt x="40" y="153"/>
                  </a:lnTo>
                  <a:lnTo>
                    <a:pt x="38" y="157"/>
                  </a:lnTo>
                  <a:lnTo>
                    <a:pt x="38" y="157"/>
                  </a:lnTo>
                  <a:lnTo>
                    <a:pt x="25" y="173"/>
                  </a:lnTo>
                  <a:lnTo>
                    <a:pt x="25" y="173"/>
                  </a:lnTo>
                  <a:lnTo>
                    <a:pt x="23" y="178"/>
                  </a:lnTo>
                  <a:lnTo>
                    <a:pt x="25" y="182"/>
                  </a:lnTo>
                  <a:lnTo>
                    <a:pt x="25" y="182"/>
                  </a:lnTo>
                  <a:close/>
                  <a:moveTo>
                    <a:pt x="81" y="139"/>
                  </a:moveTo>
                  <a:lnTo>
                    <a:pt x="81" y="139"/>
                  </a:lnTo>
                  <a:lnTo>
                    <a:pt x="76" y="132"/>
                  </a:lnTo>
                  <a:lnTo>
                    <a:pt x="70" y="124"/>
                  </a:lnTo>
                  <a:lnTo>
                    <a:pt x="68" y="117"/>
                  </a:lnTo>
                  <a:lnTo>
                    <a:pt x="68" y="110"/>
                  </a:lnTo>
                  <a:lnTo>
                    <a:pt x="68" y="103"/>
                  </a:lnTo>
                  <a:lnTo>
                    <a:pt x="70" y="94"/>
                  </a:lnTo>
                  <a:lnTo>
                    <a:pt x="74" y="88"/>
                  </a:lnTo>
                  <a:lnTo>
                    <a:pt x="79" y="81"/>
                  </a:lnTo>
                  <a:lnTo>
                    <a:pt x="79" y="81"/>
                  </a:lnTo>
                  <a:lnTo>
                    <a:pt x="86" y="76"/>
                  </a:lnTo>
                  <a:lnTo>
                    <a:pt x="94" y="72"/>
                  </a:lnTo>
                  <a:lnTo>
                    <a:pt x="101" y="70"/>
                  </a:lnTo>
                  <a:lnTo>
                    <a:pt x="108" y="70"/>
                  </a:lnTo>
                  <a:lnTo>
                    <a:pt x="115" y="70"/>
                  </a:lnTo>
                  <a:lnTo>
                    <a:pt x="122" y="72"/>
                  </a:lnTo>
                  <a:lnTo>
                    <a:pt x="129" y="76"/>
                  </a:lnTo>
                  <a:lnTo>
                    <a:pt x="137" y="81"/>
                  </a:lnTo>
                  <a:lnTo>
                    <a:pt x="137" y="81"/>
                  </a:lnTo>
                  <a:lnTo>
                    <a:pt x="142" y="88"/>
                  </a:lnTo>
                  <a:lnTo>
                    <a:pt x="146" y="96"/>
                  </a:lnTo>
                  <a:lnTo>
                    <a:pt x="147" y="103"/>
                  </a:lnTo>
                  <a:lnTo>
                    <a:pt x="147" y="110"/>
                  </a:lnTo>
                  <a:lnTo>
                    <a:pt x="147" y="117"/>
                  </a:lnTo>
                  <a:lnTo>
                    <a:pt x="146" y="124"/>
                  </a:lnTo>
                  <a:lnTo>
                    <a:pt x="142" y="132"/>
                  </a:lnTo>
                  <a:lnTo>
                    <a:pt x="137" y="137"/>
                  </a:lnTo>
                  <a:lnTo>
                    <a:pt x="137" y="137"/>
                  </a:lnTo>
                  <a:lnTo>
                    <a:pt x="129" y="142"/>
                  </a:lnTo>
                  <a:lnTo>
                    <a:pt x="124" y="146"/>
                  </a:lnTo>
                  <a:lnTo>
                    <a:pt x="115" y="150"/>
                  </a:lnTo>
                  <a:lnTo>
                    <a:pt x="108" y="150"/>
                  </a:lnTo>
                  <a:lnTo>
                    <a:pt x="101" y="150"/>
                  </a:lnTo>
                  <a:lnTo>
                    <a:pt x="94" y="148"/>
                  </a:lnTo>
                  <a:lnTo>
                    <a:pt x="86" y="144"/>
                  </a:lnTo>
                  <a:lnTo>
                    <a:pt x="81" y="139"/>
                  </a:lnTo>
                  <a:lnTo>
                    <a:pt x="81" y="139"/>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2" name="Freeform 1369"/>
            <p:cNvSpPr>
              <a:spLocks noEditPoints="1"/>
            </p:cNvSpPr>
            <p:nvPr/>
          </p:nvSpPr>
          <p:spPr bwMode="auto">
            <a:xfrm>
              <a:off x="1824037" y="3300413"/>
              <a:ext cx="76200" cy="76200"/>
            </a:xfrm>
            <a:custGeom>
              <a:avLst/>
              <a:gdLst>
                <a:gd name="T0" fmla="*/ 35 w 97"/>
                <a:gd name="T1" fmla="*/ 97 h 97"/>
                <a:gd name="T2" fmla="*/ 38 w 97"/>
                <a:gd name="T3" fmla="*/ 95 h 97"/>
                <a:gd name="T4" fmla="*/ 42 w 97"/>
                <a:gd name="T5" fmla="*/ 86 h 97"/>
                <a:gd name="T6" fmla="*/ 47 w 97"/>
                <a:gd name="T7" fmla="*/ 85 h 97"/>
                <a:gd name="T8" fmla="*/ 51 w 97"/>
                <a:gd name="T9" fmla="*/ 83 h 97"/>
                <a:gd name="T10" fmla="*/ 58 w 97"/>
                <a:gd name="T11" fmla="*/ 86 h 97"/>
                <a:gd name="T12" fmla="*/ 63 w 97"/>
                <a:gd name="T13" fmla="*/ 97 h 97"/>
                <a:gd name="T14" fmla="*/ 72 w 97"/>
                <a:gd name="T15" fmla="*/ 94 h 97"/>
                <a:gd name="T16" fmla="*/ 74 w 97"/>
                <a:gd name="T17" fmla="*/ 90 h 97"/>
                <a:gd name="T18" fmla="*/ 70 w 97"/>
                <a:gd name="T19" fmla="*/ 81 h 97"/>
                <a:gd name="T20" fmla="*/ 72 w 97"/>
                <a:gd name="T21" fmla="*/ 76 h 97"/>
                <a:gd name="T22" fmla="*/ 76 w 97"/>
                <a:gd name="T23" fmla="*/ 72 h 97"/>
                <a:gd name="T24" fmla="*/ 81 w 97"/>
                <a:gd name="T25" fmla="*/ 70 h 97"/>
                <a:gd name="T26" fmla="*/ 92 w 97"/>
                <a:gd name="T27" fmla="*/ 72 h 97"/>
                <a:gd name="T28" fmla="*/ 97 w 97"/>
                <a:gd name="T29" fmla="*/ 63 h 97"/>
                <a:gd name="T30" fmla="*/ 96 w 97"/>
                <a:gd name="T31" fmla="*/ 59 h 97"/>
                <a:gd name="T32" fmla="*/ 87 w 97"/>
                <a:gd name="T33" fmla="*/ 56 h 97"/>
                <a:gd name="T34" fmla="*/ 85 w 97"/>
                <a:gd name="T35" fmla="*/ 51 h 97"/>
                <a:gd name="T36" fmla="*/ 85 w 97"/>
                <a:gd name="T37" fmla="*/ 45 h 97"/>
                <a:gd name="T38" fmla="*/ 87 w 97"/>
                <a:gd name="T39" fmla="*/ 42 h 97"/>
                <a:gd name="T40" fmla="*/ 96 w 97"/>
                <a:gd name="T41" fmla="*/ 36 h 97"/>
                <a:gd name="T42" fmla="*/ 97 w 97"/>
                <a:gd name="T43" fmla="*/ 33 h 97"/>
                <a:gd name="T44" fmla="*/ 92 w 97"/>
                <a:gd name="T45" fmla="*/ 24 h 97"/>
                <a:gd name="T46" fmla="*/ 81 w 97"/>
                <a:gd name="T47" fmla="*/ 27 h 97"/>
                <a:gd name="T48" fmla="*/ 76 w 97"/>
                <a:gd name="T49" fmla="*/ 25 h 97"/>
                <a:gd name="T50" fmla="*/ 72 w 97"/>
                <a:gd name="T51" fmla="*/ 22 h 97"/>
                <a:gd name="T52" fmla="*/ 70 w 97"/>
                <a:gd name="T53" fmla="*/ 20 h 97"/>
                <a:gd name="T54" fmla="*/ 72 w 97"/>
                <a:gd name="T55" fmla="*/ 7 h 97"/>
                <a:gd name="T56" fmla="*/ 72 w 97"/>
                <a:gd name="T57" fmla="*/ 4 h 97"/>
                <a:gd name="T58" fmla="*/ 65 w 97"/>
                <a:gd name="T59" fmla="*/ 0 h 97"/>
                <a:gd name="T60" fmla="*/ 62 w 97"/>
                <a:gd name="T61" fmla="*/ 2 h 97"/>
                <a:gd name="T62" fmla="*/ 54 w 97"/>
                <a:gd name="T63" fmla="*/ 13 h 97"/>
                <a:gd name="T64" fmla="*/ 47 w 97"/>
                <a:gd name="T65" fmla="*/ 13 h 97"/>
                <a:gd name="T66" fmla="*/ 42 w 97"/>
                <a:gd name="T67" fmla="*/ 9 h 97"/>
                <a:gd name="T68" fmla="*/ 36 w 97"/>
                <a:gd name="T69" fmla="*/ 2 h 97"/>
                <a:gd name="T70" fmla="*/ 33 w 97"/>
                <a:gd name="T71" fmla="*/ 0 h 97"/>
                <a:gd name="T72" fmla="*/ 26 w 97"/>
                <a:gd name="T73" fmla="*/ 6 h 97"/>
                <a:gd name="T74" fmla="*/ 27 w 97"/>
                <a:gd name="T75" fmla="*/ 16 h 97"/>
                <a:gd name="T76" fmla="*/ 26 w 97"/>
                <a:gd name="T77" fmla="*/ 22 h 97"/>
                <a:gd name="T78" fmla="*/ 22 w 97"/>
                <a:gd name="T79" fmla="*/ 25 h 97"/>
                <a:gd name="T80" fmla="*/ 17 w 97"/>
                <a:gd name="T81" fmla="*/ 27 h 97"/>
                <a:gd name="T82" fmla="*/ 6 w 97"/>
                <a:gd name="T83" fmla="*/ 25 h 97"/>
                <a:gd name="T84" fmla="*/ 0 w 97"/>
                <a:gd name="T85" fmla="*/ 33 h 97"/>
                <a:gd name="T86" fmla="*/ 2 w 97"/>
                <a:gd name="T87" fmla="*/ 38 h 97"/>
                <a:gd name="T88" fmla="*/ 11 w 97"/>
                <a:gd name="T89" fmla="*/ 42 h 97"/>
                <a:gd name="T90" fmla="*/ 13 w 97"/>
                <a:gd name="T91" fmla="*/ 45 h 97"/>
                <a:gd name="T92" fmla="*/ 13 w 97"/>
                <a:gd name="T93" fmla="*/ 54 h 97"/>
                <a:gd name="T94" fmla="*/ 2 w 97"/>
                <a:gd name="T95" fmla="*/ 61 h 97"/>
                <a:gd name="T96" fmla="*/ 2 w 97"/>
                <a:gd name="T97" fmla="*/ 65 h 97"/>
                <a:gd name="T98" fmla="*/ 4 w 97"/>
                <a:gd name="T99" fmla="*/ 72 h 97"/>
                <a:gd name="T100" fmla="*/ 8 w 97"/>
                <a:gd name="T101" fmla="*/ 74 h 97"/>
                <a:gd name="T102" fmla="*/ 20 w 97"/>
                <a:gd name="T103" fmla="*/ 70 h 97"/>
                <a:gd name="T104" fmla="*/ 26 w 97"/>
                <a:gd name="T105" fmla="*/ 76 h 97"/>
                <a:gd name="T106" fmla="*/ 27 w 97"/>
                <a:gd name="T107" fmla="*/ 77 h 97"/>
                <a:gd name="T108" fmla="*/ 26 w 97"/>
                <a:gd name="T109" fmla="*/ 90 h 97"/>
                <a:gd name="T110" fmla="*/ 27 w 97"/>
                <a:gd name="T111" fmla="*/ 94 h 97"/>
                <a:gd name="T112" fmla="*/ 42 w 97"/>
                <a:gd name="T113" fmla="*/ 67 h 97"/>
                <a:gd name="T114" fmla="*/ 31 w 97"/>
                <a:gd name="T115" fmla="*/ 49 h 97"/>
                <a:gd name="T116" fmla="*/ 36 w 97"/>
                <a:gd name="T117" fmla="*/ 36 h 97"/>
                <a:gd name="T118" fmla="*/ 56 w 97"/>
                <a:gd name="T119" fmla="*/ 31 h 97"/>
                <a:gd name="T120" fmla="*/ 65 w 97"/>
                <a:gd name="T121" fmla="*/ 42 h 97"/>
                <a:gd name="T122" fmla="*/ 65 w 97"/>
                <a:gd name="T123" fmla="*/ 56 h 97"/>
                <a:gd name="T124" fmla="*/ 49 w 97"/>
                <a:gd name="T125" fmla="*/ 6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7" h="97">
                  <a:moveTo>
                    <a:pt x="27" y="94"/>
                  </a:moveTo>
                  <a:lnTo>
                    <a:pt x="27" y="94"/>
                  </a:lnTo>
                  <a:lnTo>
                    <a:pt x="35" y="97"/>
                  </a:lnTo>
                  <a:lnTo>
                    <a:pt x="35" y="97"/>
                  </a:lnTo>
                  <a:lnTo>
                    <a:pt x="36" y="97"/>
                  </a:lnTo>
                  <a:lnTo>
                    <a:pt x="38" y="95"/>
                  </a:lnTo>
                  <a:lnTo>
                    <a:pt x="38" y="95"/>
                  </a:lnTo>
                  <a:lnTo>
                    <a:pt x="42" y="86"/>
                  </a:lnTo>
                  <a:lnTo>
                    <a:pt x="42" y="86"/>
                  </a:lnTo>
                  <a:lnTo>
                    <a:pt x="44" y="85"/>
                  </a:lnTo>
                  <a:lnTo>
                    <a:pt x="47" y="85"/>
                  </a:lnTo>
                  <a:lnTo>
                    <a:pt x="47" y="85"/>
                  </a:lnTo>
                  <a:lnTo>
                    <a:pt x="47" y="85"/>
                  </a:lnTo>
                  <a:lnTo>
                    <a:pt x="51" y="83"/>
                  </a:lnTo>
                  <a:lnTo>
                    <a:pt x="51" y="83"/>
                  </a:lnTo>
                  <a:lnTo>
                    <a:pt x="54" y="85"/>
                  </a:lnTo>
                  <a:lnTo>
                    <a:pt x="58" y="86"/>
                  </a:lnTo>
                  <a:lnTo>
                    <a:pt x="58" y="86"/>
                  </a:lnTo>
                  <a:lnTo>
                    <a:pt x="62" y="95"/>
                  </a:lnTo>
                  <a:lnTo>
                    <a:pt x="62" y="95"/>
                  </a:lnTo>
                  <a:lnTo>
                    <a:pt x="63" y="97"/>
                  </a:lnTo>
                  <a:lnTo>
                    <a:pt x="65" y="97"/>
                  </a:lnTo>
                  <a:lnTo>
                    <a:pt x="65" y="97"/>
                  </a:lnTo>
                  <a:lnTo>
                    <a:pt x="72" y="94"/>
                  </a:lnTo>
                  <a:lnTo>
                    <a:pt x="72" y="94"/>
                  </a:lnTo>
                  <a:lnTo>
                    <a:pt x="74" y="92"/>
                  </a:lnTo>
                  <a:lnTo>
                    <a:pt x="74" y="90"/>
                  </a:lnTo>
                  <a:lnTo>
                    <a:pt x="74" y="90"/>
                  </a:lnTo>
                  <a:lnTo>
                    <a:pt x="70" y="81"/>
                  </a:lnTo>
                  <a:lnTo>
                    <a:pt x="70" y="81"/>
                  </a:lnTo>
                  <a:lnTo>
                    <a:pt x="70" y="77"/>
                  </a:lnTo>
                  <a:lnTo>
                    <a:pt x="72" y="76"/>
                  </a:lnTo>
                  <a:lnTo>
                    <a:pt x="72" y="76"/>
                  </a:lnTo>
                  <a:lnTo>
                    <a:pt x="72" y="76"/>
                  </a:lnTo>
                  <a:lnTo>
                    <a:pt x="76" y="72"/>
                  </a:lnTo>
                  <a:lnTo>
                    <a:pt x="76" y="72"/>
                  </a:lnTo>
                  <a:lnTo>
                    <a:pt x="78" y="70"/>
                  </a:lnTo>
                  <a:lnTo>
                    <a:pt x="81" y="70"/>
                  </a:lnTo>
                  <a:lnTo>
                    <a:pt x="81" y="70"/>
                  </a:lnTo>
                  <a:lnTo>
                    <a:pt x="90" y="72"/>
                  </a:lnTo>
                  <a:lnTo>
                    <a:pt x="90" y="72"/>
                  </a:lnTo>
                  <a:lnTo>
                    <a:pt x="92" y="72"/>
                  </a:lnTo>
                  <a:lnTo>
                    <a:pt x="94" y="70"/>
                  </a:lnTo>
                  <a:lnTo>
                    <a:pt x="94" y="70"/>
                  </a:lnTo>
                  <a:lnTo>
                    <a:pt x="97" y="63"/>
                  </a:lnTo>
                  <a:lnTo>
                    <a:pt x="97" y="63"/>
                  </a:lnTo>
                  <a:lnTo>
                    <a:pt x="97" y="61"/>
                  </a:lnTo>
                  <a:lnTo>
                    <a:pt x="96" y="59"/>
                  </a:lnTo>
                  <a:lnTo>
                    <a:pt x="96" y="59"/>
                  </a:lnTo>
                  <a:lnTo>
                    <a:pt x="87" y="56"/>
                  </a:lnTo>
                  <a:lnTo>
                    <a:pt x="87" y="56"/>
                  </a:lnTo>
                  <a:lnTo>
                    <a:pt x="85" y="54"/>
                  </a:lnTo>
                  <a:lnTo>
                    <a:pt x="85" y="51"/>
                  </a:lnTo>
                  <a:lnTo>
                    <a:pt x="85" y="51"/>
                  </a:lnTo>
                  <a:lnTo>
                    <a:pt x="85" y="51"/>
                  </a:lnTo>
                  <a:lnTo>
                    <a:pt x="85" y="47"/>
                  </a:lnTo>
                  <a:lnTo>
                    <a:pt x="85" y="45"/>
                  </a:lnTo>
                  <a:lnTo>
                    <a:pt x="85" y="45"/>
                  </a:lnTo>
                  <a:lnTo>
                    <a:pt x="85" y="43"/>
                  </a:lnTo>
                  <a:lnTo>
                    <a:pt x="87" y="42"/>
                  </a:lnTo>
                  <a:lnTo>
                    <a:pt x="87" y="42"/>
                  </a:lnTo>
                  <a:lnTo>
                    <a:pt x="96" y="36"/>
                  </a:lnTo>
                  <a:lnTo>
                    <a:pt x="96" y="36"/>
                  </a:lnTo>
                  <a:lnTo>
                    <a:pt x="97" y="34"/>
                  </a:lnTo>
                  <a:lnTo>
                    <a:pt x="97" y="33"/>
                  </a:lnTo>
                  <a:lnTo>
                    <a:pt x="97" y="33"/>
                  </a:lnTo>
                  <a:lnTo>
                    <a:pt x="94" y="25"/>
                  </a:lnTo>
                  <a:lnTo>
                    <a:pt x="94" y="25"/>
                  </a:lnTo>
                  <a:lnTo>
                    <a:pt x="92" y="24"/>
                  </a:lnTo>
                  <a:lnTo>
                    <a:pt x="90" y="24"/>
                  </a:lnTo>
                  <a:lnTo>
                    <a:pt x="90" y="24"/>
                  </a:lnTo>
                  <a:lnTo>
                    <a:pt x="81" y="27"/>
                  </a:lnTo>
                  <a:lnTo>
                    <a:pt x="81" y="27"/>
                  </a:lnTo>
                  <a:lnTo>
                    <a:pt x="78" y="27"/>
                  </a:lnTo>
                  <a:lnTo>
                    <a:pt x="76" y="25"/>
                  </a:lnTo>
                  <a:lnTo>
                    <a:pt x="76" y="25"/>
                  </a:lnTo>
                  <a:lnTo>
                    <a:pt x="76" y="25"/>
                  </a:lnTo>
                  <a:lnTo>
                    <a:pt x="72" y="22"/>
                  </a:lnTo>
                  <a:lnTo>
                    <a:pt x="72" y="22"/>
                  </a:lnTo>
                  <a:lnTo>
                    <a:pt x="72" y="22"/>
                  </a:lnTo>
                  <a:lnTo>
                    <a:pt x="70" y="20"/>
                  </a:lnTo>
                  <a:lnTo>
                    <a:pt x="70" y="16"/>
                  </a:lnTo>
                  <a:lnTo>
                    <a:pt x="70" y="16"/>
                  </a:lnTo>
                  <a:lnTo>
                    <a:pt x="72" y="7"/>
                  </a:lnTo>
                  <a:lnTo>
                    <a:pt x="72" y="7"/>
                  </a:lnTo>
                  <a:lnTo>
                    <a:pt x="72" y="6"/>
                  </a:lnTo>
                  <a:lnTo>
                    <a:pt x="72" y="4"/>
                  </a:lnTo>
                  <a:lnTo>
                    <a:pt x="72" y="4"/>
                  </a:lnTo>
                  <a:lnTo>
                    <a:pt x="65" y="0"/>
                  </a:lnTo>
                  <a:lnTo>
                    <a:pt x="65" y="0"/>
                  </a:lnTo>
                  <a:lnTo>
                    <a:pt x="62" y="0"/>
                  </a:lnTo>
                  <a:lnTo>
                    <a:pt x="62" y="2"/>
                  </a:lnTo>
                  <a:lnTo>
                    <a:pt x="62" y="2"/>
                  </a:lnTo>
                  <a:lnTo>
                    <a:pt x="56" y="11"/>
                  </a:lnTo>
                  <a:lnTo>
                    <a:pt x="56" y="11"/>
                  </a:lnTo>
                  <a:lnTo>
                    <a:pt x="54" y="13"/>
                  </a:lnTo>
                  <a:lnTo>
                    <a:pt x="51" y="13"/>
                  </a:lnTo>
                  <a:lnTo>
                    <a:pt x="51" y="13"/>
                  </a:lnTo>
                  <a:lnTo>
                    <a:pt x="47" y="13"/>
                  </a:lnTo>
                  <a:lnTo>
                    <a:pt x="47" y="13"/>
                  </a:lnTo>
                  <a:lnTo>
                    <a:pt x="44" y="13"/>
                  </a:lnTo>
                  <a:lnTo>
                    <a:pt x="42" y="9"/>
                  </a:lnTo>
                  <a:lnTo>
                    <a:pt x="42" y="9"/>
                  </a:lnTo>
                  <a:lnTo>
                    <a:pt x="36" y="2"/>
                  </a:lnTo>
                  <a:lnTo>
                    <a:pt x="36" y="2"/>
                  </a:lnTo>
                  <a:lnTo>
                    <a:pt x="35" y="0"/>
                  </a:lnTo>
                  <a:lnTo>
                    <a:pt x="33" y="0"/>
                  </a:lnTo>
                  <a:lnTo>
                    <a:pt x="33" y="0"/>
                  </a:lnTo>
                  <a:lnTo>
                    <a:pt x="26" y="4"/>
                  </a:lnTo>
                  <a:lnTo>
                    <a:pt x="26" y="4"/>
                  </a:lnTo>
                  <a:lnTo>
                    <a:pt x="26" y="6"/>
                  </a:lnTo>
                  <a:lnTo>
                    <a:pt x="24" y="7"/>
                  </a:lnTo>
                  <a:lnTo>
                    <a:pt x="24" y="7"/>
                  </a:lnTo>
                  <a:lnTo>
                    <a:pt x="27" y="16"/>
                  </a:lnTo>
                  <a:lnTo>
                    <a:pt x="27" y="16"/>
                  </a:lnTo>
                  <a:lnTo>
                    <a:pt x="27" y="20"/>
                  </a:lnTo>
                  <a:lnTo>
                    <a:pt x="26" y="22"/>
                  </a:lnTo>
                  <a:lnTo>
                    <a:pt x="26" y="22"/>
                  </a:lnTo>
                  <a:lnTo>
                    <a:pt x="22" y="25"/>
                  </a:lnTo>
                  <a:lnTo>
                    <a:pt x="22" y="25"/>
                  </a:lnTo>
                  <a:lnTo>
                    <a:pt x="20" y="27"/>
                  </a:lnTo>
                  <a:lnTo>
                    <a:pt x="17" y="27"/>
                  </a:lnTo>
                  <a:lnTo>
                    <a:pt x="17" y="27"/>
                  </a:lnTo>
                  <a:lnTo>
                    <a:pt x="8" y="25"/>
                  </a:lnTo>
                  <a:lnTo>
                    <a:pt x="8" y="25"/>
                  </a:lnTo>
                  <a:lnTo>
                    <a:pt x="6" y="25"/>
                  </a:lnTo>
                  <a:lnTo>
                    <a:pt x="4" y="25"/>
                  </a:lnTo>
                  <a:lnTo>
                    <a:pt x="4" y="25"/>
                  </a:lnTo>
                  <a:lnTo>
                    <a:pt x="0" y="33"/>
                  </a:lnTo>
                  <a:lnTo>
                    <a:pt x="0" y="33"/>
                  </a:lnTo>
                  <a:lnTo>
                    <a:pt x="0" y="34"/>
                  </a:lnTo>
                  <a:lnTo>
                    <a:pt x="2" y="38"/>
                  </a:lnTo>
                  <a:lnTo>
                    <a:pt x="2" y="38"/>
                  </a:lnTo>
                  <a:lnTo>
                    <a:pt x="11" y="42"/>
                  </a:lnTo>
                  <a:lnTo>
                    <a:pt x="11" y="42"/>
                  </a:lnTo>
                  <a:lnTo>
                    <a:pt x="13" y="43"/>
                  </a:lnTo>
                  <a:lnTo>
                    <a:pt x="13" y="45"/>
                  </a:lnTo>
                  <a:lnTo>
                    <a:pt x="13" y="45"/>
                  </a:lnTo>
                  <a:lnTo>
                    <a:pt x="15" y="52"/>
                  </a:lnTo>
                  <a:lnTo>
                    <a:pt x="15" y="52"/>
                  </a:lnTo>
                  <a:lnTo>
                    <a:pt x="13" y="54"/>
                  </a:lnTo>
                  <a:lnTo>
                    <a:pt x="11" y="56"/>
                  </a:lnTo>
                  <a:lnTo>
                    <a:pt x="11" y="56"/>
                  </a:lnTo>
                  <a:lnTo>
                    <a:pt x="2" y="61"/>
                  </a:lnTo>
                  <a:lnTo>
                    <a:pt x="2" y="61"/>
                  </a:lnTo>
                  <a:lnTo>
                    <a:pt x="0" y="63"/>
                  </a:lnTo>
                  <a:lnTo>
                    <a:pt x="2" y="65"/>
                  </a:lnTo>
                  <a:lnTo>
                    <a:pt x="2" y="65"/>
                  </a:lnTo>
                  <a:lnTo>
                    <a:pt x="4" y="72"/>
                  </a:lnTo>
                  <a:lnTo>
                    <a:pt x="4" y="72"/>
                  </a:lnTo>
                  <a:lnTo>
                    <a:pt x="6" y="74"/>
                  </a:lnTo>
                  <a:lnTo>
                    <a:pt x="8" y="74"/>
                  </a:lnTo>
                  <a:lnTo>
                    <a:pt x="8" y="74"/>
                  </a:lnTo>
                  <a:lnTo>
                    <a:pt x="17" y="70"/>
                  </a:lnTo>
                  <a:lnTo>
                    <a:pt x="17" y="70"/>
                  </a:lnTo>
                  <a:lnTo>
                    <a:pt x="20" y="70"/>
                  </a:lnTo>
                  <a:lnTo>
                    <a:pt x="22" y="72"/>
                  </a:lnTo>
                  <a:lnTo>
                    <a:pt x="22" y="72"/>
                  </a:lnTo>
                  <a:lnTo>
                    <a:pt x="26" y="76"/>
                  </a:lnTo>
                  <a:lnTo>
                    <a:pt x="26" y="76"/>
                  </a:lnTo>
                  <a:lnTo>
                    <a:pt x="26" y="76"/>
                  </a:lnTo>
                  <a:lnTo>
                    <a:pt x="27" y="77"/>
                  </a:lnTo>
                  <a:lnTo>
                    <a:pt x="27" y="81"/>
                  </a:lnTo>
                  <a:lnTo>
                    <a:pt x="27" y="81"/>
                  </a:lnTo>
                  <a:lnTo>
                    <a:pt x="26" y="90"/>
                  </a:lnTo>
                  <a:lnTo>
                    <a:pt x="26" y="90"/>
                  </a:lnTo>
                  <a:lnTo>
                    <a:pt x="26" y="92"/>
                  </a:lnTo>
                  <a:lnTo>
                    <a:pt x="27" y="94"/>
                  </a:lnTo>
                  <a:lnTo>
                    <a:pt x="27" y="94"/>
                  </a:lnTo>
                  <a:close/>
                  <a:moveTo>
                    <a:pt x="42" y="67"/>
                  </a:moveTo>
                  <a:lnTo>
                    <a:pt x="42" y="67"/>
                  </a:lnTo>
                  <a:lnTo>
                    <a:pt x="36" y="61"/>
                  </a:lnTo>
                  <a:lnTo>
                    <a:pt x="33" y="56"/>
                  </a:lnTo>
                  <a:lnTo>
                    <a:pt x="31" y="49"/>
                  </a:lnTo>
                  <a:lnTo>
                    <a:pt x="31" y="42"/>
                  </a:lnTo>
                  <a:lnTo>
                    <a:pt x="31" y="42"/>
                  </a:lnTo>
                  <a:lnTo>
                    <a:pt x="36" y="36"/>
                  </a:lnTo>
                  <a:lnTo>
                    <a:pt x="42" y="31"/>
                  </a:lnTo>
                  <a:lnTo>
                    <a:pt x="49" y="31"/>
                  </a:lnTo>
                  <a:lnTo>
                    <a:pt x="56" y="31"/>
                  </a:lnTo>
                  <a:lnTo>
                    <a:pt x="56" y="31"/>
                  </a:lnTo>
                  <a:lnTo>
                    <a:pt x="62" y="36"/>
                  </a:lnTo>
                  <a:lnTo>
                    <a:pt x="65" y="42"/>
                  </a:lnTo>
                  <a:lnTo>
                    <a:pt x="67" y="49"/>
                  </a:lnTo>
                  <a:lnTo>
                    <a:pt x="65" y="56"/>
                  </a:lnTo>
                  <a:lnTo>
                    <a:pt x="65" y="56"/>
                  </a:lnTo>
                  <a:lnTo>
                    <a:pt x="62" y="61"/>
                  </a:lnTo>
                  <a:lnTo>
                    <a:pt x="56" y="65"/>
                  </a:lnTo>
                  <a:lnTo>
                    <a:pt x="49" y="67"/>
                  </a:lnTo>
                  <a:lnTo>
                    <a:pt x="42" y="67"/>
                  </a:lnTo>
                  <a:lnTo>
                    <a:pt x="42" y="6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3" name="Freeform 1370"/>
            <p:cNvSpPr>
              <a:spLocks/>
            </p:cNvSpPr>
            <p:nvPr/>
          </p:nvSpPr>
          <p:spPr bwMode="auto">
            <a:xfrm>
              <a:off x="1719262" y="3370263"/>
              <a:ext cx="31750" cy="30163"/>
            </a:xfrm>
            <a:custGeom>
              <a:avLst/>
              <a:gdLst>
                <a:gd name="T0" fmla="*/ 22 w 40"/>
                <a:gd name="T1" fmla="*/ 40 h 40"/>
                <a:gd name="T2" fmla="*/ 20 w 40"/>
                <a:gd name="T3" fmla="*/ 40 h 40"/>
                <a:gd name="T4" fmla="*/ 20 w 40"/>
                <a:gd name="T5" fmla="*/ 40 h 40"/>
                <a:gd name="T6" fmla="*/ 13 w 40"/>
                <a:gd name="T7" fmla="*/ 38 h 40"/>
                <a:gd name="T8" fmla="*/ 6 w 40"/>
                <a:gd name="T9" fmla="*/ 34 h 40"/>
                <a:gd name="T10" fmla="*/ 2 w 40"/>
                <a:gd name="T11" fmla="*/ 27 h 40"/>
                <a:gd name="T12" fmla="*/ 0 w 40"/>
                <a:gd name="T13" fmla="*/ 20 h 40"/>
                <a:gd name="T14" fmla="*/ 0 w 40"/>
                <a:gd name="T15" fmla="*/ 20 h 40"/>
                <a:gd name="T16" fmla="*/ 0 w 40"/>
                <a:gd name="T17" fmla="*/ 20 h 40"/>
                <a:gd name="T18" fmla="*/ 2 w 40"/>
                <a:gd name="T19" fmla="*/ 13 h 40"/>
                <a:gd name="T20" fmla="*/ 6 w 40"/>
                <a:gd name="T21" fmla="*/ 6 h 40"/>
                <a:gd name="T22" fmla="*/ 13 w 40"/>
                <a:gd name="T23" fmla="*/ 2 h 40"/>
                <a:gd name="T24" fmla="*/ 20 w 40"/>
                <a:gd name="T25" fmla="*/ 0 h 40"/>
                <a:gd name="T26" fmla="*/ 22 w 40"/>
                <a:gd name="T27" fmla="*/ 0 h 40"/>
                <a:gd name="T28" fmla="*/ 22 w 40"/>
                <a:gd name="T29" fmla="*/ 0 h 40"/>
                <a:gd name="T30" fmla="*/ 29 w 40"/>
                <a:gd name="T31" fmla="*/ 2 h 40"/>
                <a:gd name="T32" fmla="*/ 34 w 40"/>
                <a:gd name="T33" fmla="*/ 6 h 40"/>
                <a:gd name="T34" fmla="*/ 38 w 40"/>
                <a:gd name="T35" fmla="*/ 13 h 40"/>
                <a:gd name="T36" fmla="*/ 40 w 40"/>
                <a:gd name="T37" fmla="*/ 20 h 40"/>
                <a:gd name="T38" fmla="*/ 40 w 40"/>
                <a:gd name="T39" fmla="*/ 20 h 40"/>
                <a:gd name="T40" fmla="*/ 40 w 40"/>
                <a:gd name="T41" fmla="*/ 20 h 40"/>
                <a:gd name="T42" fmla="*/ 38 w 40"/>
                <a:gd name="T43" fmla="*/ 27 h 40"/>
                <a:gd name="T44" fmla="*/ 34 w 40"/>
                <a:gd name="T45" fmla="*/ 34 h 40"/>
                <a:gd name="T46" fmla="*/ 29 w 40"/>
                <a:gd name="T47" fmla="*/ 38 h 40"/>
                <a:gd name="T48" fmla="*/ 22 w 40"/>
                <a:gd name="T49" fmla="*/ 40 h 40"/>
                <a:gd name="T50" fmla="*/ 22 w 40"/>
                <a:gd name="T5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40">
                  <a:moveTo>
                    <a:pt x="22" y="40"/>
                  </a:moveTo>
                  <a:lnTo>
                    <a:pt x="20" y="40"/>
                  </a:lnTo>
                  <a:lnTo>
                    <a:pt x="20" y="40"/>
                  </a:lnTo>
                  <a:lnTo>
                    <a:pt x="13" y="38"/>
                  </a:lnTo>
                  <a:lnTo>
                    <a:pt x="6" y="34"/>
                  </a:lnTo>
                  <a:lnTo>
                    <a:pt x="2" y="27"/>
                  </a:lnTo>
                  <a:lnTo>
                    <a:pt x="0" y="20"/>
                  </a:lnTo>
                  <a:lnTo>
                    <a:pt x="0" y="20"/>
                  </a:lnTo>
                  <a:lnTo>
                    <a:pt x="0" y="20"/>
                  </a:lnTo>
                  <a:lnTo>
                    <a:pt x="2" y="13"/>
                  </a:lnTo>
                  <a:lnTo>
                    <a:pt x="6" y="6"/>
                  </a:lnTo>
                  <a:lnTo>
                    <a:pt x="13" y="2"/>
                  </a:lnTo>
                  <a:lnTo>
                    <a:pt x="20" y="0"/>
                  </a:lnTo>
                  <a:lnTo>
                    <a:pt x="22" y="0"/>
                  </a:lnTo>
                  <a:lnTo>
                    <a:pt x="22" y="0"/>
                  </a:lnTo>
                  <a:lnTo>
                    <a:pt x="29" y="2"/>
                  </a:lnTo>
                  <a:lnTo>
                    <a:pt x="34" y="6"/>
                  </a:lnTo>
                  <a:lnTo>
                    <a:pt x="38" y="13"/>
                  </a:lnTo>
                  <a:lnTo>
                    <a:pt x="40" y="20"/>
                  </a:lnTo>
                  <a:lnTo>
                    <a:pt x="40" y="20"/>
                  </a:lnTo>
                  <a:lnTo>
                    <a:pt x="40" y="20"/>
                  </a:lnTo>
                  <a:lnTo>
                    <a:pt x="38" y="27"/>
                  </a:lnTo>
                  <a:lnTo>
                    <a:pt x="34" y="34"/>
                  </a:lnTo>
                  <a:lnTo>
                    <a:pt x="29" y="38"/>
                  </a:lnTo>
                  <a:lnTo>
                    <a:pt x="22" y="40"/>
                  </a:lnTo>
                  <a:lnTo>
                    <a:pt x="22" y="4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1" name="Group 5080"/>
          <p:cNvGrpSpPr/>
          <p:nvPr/>
        </p:nvGrpSpPr>
        <p:grpSpPr>
          <a:xfrm>
            <a:off x="9091612" y="4327525"/>
            <a:ext cx="538163" cy="561976"/>
            <a:chOff x="9091612" y="3300413"/>
            <a:chExt cx="538163" cy="561976"/>
          </a:xfrm>
        </p:grpSpPr>
        <p:sp>
          <p:nvSpPr>
            <p:cNvPr id="3944" name="Freeform 1371"/>
            <p:cNvSpPr>
              <a:spLocks noEditPoints="1"/>
            </p:cNvSpPr>
            <p:nvPr/>
          </p:nvSpPr>
          <p:spPr bwMode="auto">
            <a:xfrm>
              <a:off x="9196387" y="3397250"/>
              <a:ext cx="152400" cy="465138"/>
            </a:xfrm>
            <a:custGeom>
              <a:avLst/>
              <a:gdLst>
                <a:gd name="T0" fmla="*/ 0 w 190"/>
                <a:gd name="T1" fmla="*/ 0 h 587"/>
                <a:gd name="T2" fmla="*/ 0 w 190"/>
                <a:gd name="T3" fmla="*/ 587 h 587"/>
                <a:gd name="T4" fmla="*/ 190 w 190"/>
                <a:gd name="T5" fmla="*/ 587 h 587"/>
                <a:gd name="T6" fmla="*/ 190 w 190"/>
                <a:gd name="T7" fmla="*/ 0 h 587"/>
                <a:gd name="T8" fmla="*/ 0 w 190"/>
                <a:gd name="T9" fmla="*/ 0 h 587"/>
                <a:gd name="T10" fmla="*/ 117 w 190"/>
                <a:gd name="T11" fmla="*/ 80 h 587"/>
                <a:gd name="T12" fmla="*/ 117 w 190"/>
                <a:gd name="T13" fmla="*/ 80 h 587"/>
                <a:gd name="T14" fmla="*/ 115 w 190"/>
                <a:gd name="T15" fmla="*/ 89 h 587"/>
                <a:gd name="T16" fmla="*/ 111 w 190"/>
                <a:gd name="T17" fmla="*/ 96 h 587"/>
                <a:gd name="T18" fmla="*/ 104 w 190"/>
                <a:gd name="T19" fmla="*/ 101 h 587"/>
                <a:gd name="T20" fmla="*/ 95 w 190"/>
                <a:gd name="T21" fmla="*/ 103 h 587"/>
                <a:gd name="T22" fmla="*/ 95 w 190"/>
                <a:gd name="T23" fmla="*/ 103 h 587"/>
                <a:gd name="T24" fmla="*/ 86 w 190"/>
                <a:gd name="T25" fmla="*/ 101 h 587"/>
                <a:gd name="T26" fmla="*/ 79 w 190"/>
                <a:gd name="T27" fmla="*/ 96 h 587"/>
                <a:gd name="T28" fmla="*/ 74 w 190"/>
                <a:gd name="T29" fmla="*/ 89 h 587"/>
                <a:gd name="T30" fmla="*/ 72 w 190"/>
                <a:gd name="T31" fmla="*/ 80 h 587"/>
                <a:gd name="T32" fmla="*/ 72 w 190"/>
                <a:gd name="T33" fmla="*/ 80 h 587"/>
                <a:gd name="T34" fmla="*/ 74 w 190"/>
                <a:gd name="T35" fmla="*/ 71 h 587"/>
                <a:gd name="T36" fmla="*/ 79 w 190"/>
                <a:gd name="T37" fmla="*/ 63 h 587"/>
                <a:gd name="T38" fmla="*/ 86 w 190"/>
                <a:gd name="T39" fmla="*/ 60 h 587"/>
                <a:gd name="T40" fmla="*/ 95 w 190"/>
                <a:gd name="T41" fmla="*/ 58 h 587"/>
                <a:gd name="T42" fmla="*/ 95 w 190"/>
                <a:gd name="T43" fmla="*/ 58 h 587"/>
                <a:gd name="T44" fmla="*/ 104 w 190"/>
                <a:gd name="T45" fmla="*/ 60 h 587"/>
                <a:gd name="T46" fmla="*/ 111 w 190"/>
                <a:gd name="T47" fmla="*/ 63 h 587"/>
                <a:gd name="T48" fmla="*/ 115 w 190"/>
                <a:gd name="T49" fmla="*/ 71 h 587"/>
                <a:gd name="T50" fmla="*/ 117 w 190"/>
                <a:gd name="T51" fmla="*/ 8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0" h="587">
                  <a:moveTo>
                    <a:pt x="0" y="0"/>
                  </a:moveTo>
                  <a:lnTo>
                    <a:pt x="0" y="587"/>
                  </a:lnTo>
                  <a:lnTo>
                    <a:pt x="190" y="587"/>
                  </a:lnTo>
                  <a:lnTo>
                    <a:pt x="190" y="0"/>
                  </a:lnTo>
                  <a:lnTo>
                    <a:pt x="0" y="0"/>
                  </a:lnTo>
                  <a:close/>
                  <a:moveTo>
                    <a:pt x="117" y="80"/>
                  </a:moveTo>
                  <a:lnTo>
                    <a:pt x="117" y="80"/>
                  </a:lnTo>
                  <a:lnTo>
                    <a:pt x="115" y="89"/>
                  </a:lnTo>
                  <a:lnTo>
                    <a:pt x="111" y="96"/>
                  </a:lnTo>
                  <a:lnTo>
                    <a:pt x="104" y="101"/>
                  </a:lnTo>
                  <a:lnTo>
                    <a:pt x="95" y="103"/>
                  </a:lnTo>
                  <a:lnTo>
                    <a:pt x="95" y="103"/>
                  </a:lnTo>
                  <a:lnTo>
                    <a:pt x="86" y="101"/>
                  </a:lnTo>
                  <a:lnTo>
                    <a:pt x="79" y="96"/>
                  </a:lnTo>
                  <a:lnTo>
                    <a:pt x="74" y="89"/>
                  </a:lnTo>
                  <a:lnTo>
                    <a:pt x="72" y="80"/>
                  </a:lnTo>
                  <a:lnTo>
                    <a:pt x="72" y="80"/>
                  </a:lnTo>
                  <a:lnTo>
                    <a:pt x="74" y="71"/>
                  </a:lnTo>
                  <a:lnTo>
                    <a:pt x="79" y="63"/>
                  </a:lnTo>
                  <a:lnTo>
                    <a:pt x="86" y="60"/>
                  </a:lnTo>
                  <a:lnTo>
                    <a:pt x="95" y="58"/>
                  </a:lnTo>
                  <a:lnTo>
                    <a:pt x="95" y="58"/>
                  </a:lnTo>
                  <a:lnTo>
                    <a:pt x="104" y="60"/>
                  </a:lnTo>
                  <a:lnTo>
                    <a:pt x="111" y="63"/>
                  </a:lnTo>
                  <a:lnTo>
                    <a:pt x="115" y="71"/>
                  </a:lnTo>
                  <a:lnTo>
                    <a:pt x="117" y="8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5" name="Rectangle 1372"/>
            <p:cNvSpPr>
              <a:spLocks noChangeArrowheads="1"/>
            </p:cNvSpPr>
            <p:nvPr/>
          </p:nvSpPr>
          <p:spPr bwMode="auto">
            <a:xfrm>
              <a:off x="9196387" y="3397250"/>
              <a:ext cx="1524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6" name="Freeform 1373"/>
            <p:cNvSpPr>
              <a:spLocks/>
            </p:cNvSpPr>
            <p:nvPr/>
          </p:nvSpPr>
          <p:spPr bwMode="auto">
            <a:xfrm>
              <a:off x="9253537" y="3441700"/>
              <a:ext cx="36513" cy="36513"/>
            </a:xfrm>
            <a:custGeom>
              <a:avLst/>
              <a:gdLst>
                <a:gd name="T0" fmla="*/ 45 w 45"/>
                <a:gd name="T1" fmla="*/ 22 h 45"/>
                <a:gd name="T2" fmla="*/ 45 w 45"/>
                <a:gd name="T3" fmla="*/ 22 h 45"/>
                <a:gd name="T4" fmla="*/ 43 w 45"/>
                <a:gd name="T5" fmla="*/ 31 h 45"/>
                <a:gd name="T6" fmla="*/ 39 w 45"/>
                <a:gd name="T7" fmla="*/ 38 h 45"/>
                <a:gd name="T8" fmla="*/ 32 w 45"/>
                <a:gd name="T9" fmla="*/ 43 h 45"/>
                <a:gd name="T10" fmla="*/ 23 w 45"/>
                <a:gd name="T11" fmla="*/ 45 h 45"/>
                <a:gd name="T12" fmla="*/ 23 w 45"/>
                <a:gd name="T13" fmla="*/ 45 h 45"/>
                <a:gd name="T14" fmla="*/ 14 w 45"/>
                <a:gd name="T15" fmla="*/ 43 h 45"/>
                <a:gd name="T16" fmla="*/ 7 w 45"/>
                <a:gd name="T17" fmla="*/ 38 h 45"/>
                <a:gd name="T18" fmla="*/ 2 w 45"/>
                <a:gd name="T19" fmla="*/ 31 h 45"/>
                <a:gd name="T20" fmla="*/ 0 w 45"/>
                <a:gd name="T21" fmla="*/ 22 h 45"/>
                <a:gd name="T22" fmla="*/ 0 w 45"/>
                <a:gd name="T23" fmla="*/ 22 h 45"/>
                <a:gd name="T24" fmla="*/ 2 w 45"/>
                <a:gd name="T25" fmla="*/ 13 h 45"/>
                <a:gd name="T26" fmla="*/ 7 w 45"/>
                <a:gd name="T27" fmla="*/ 5 h 45"/>
                <a:gd name="T28" fmla="*/ 14 w 45"/>
                <a:gd name="T29" fmla="*/ 2 h 45"/>
                <a:gd name="T30" fmla="*/ 23 w 45"/>
                <a:gd name="T31" fmla="*/ 0 h 45"/>
                <a:gd name="T32" fmla="*/ 23 w 45"/>
                <a:gd name="T33" fmla="*/ 0 h 45"/>
                <a:gd name="T34" fmla="*/ 32 w 45"/>
                <a:gd name="T35" fmla="*/ 2 h 45"/>
                <a:gd name="T36" fmla="*/ 39 w 45"/>
                <a:gd name="T37" fmla="*/ 5 h 45"/>
                <a:gd name="T38" fmla="*/ 43 w 45"/>
                <a:gd name="T39" fmla="*/ 13 h 45"/>
                <a:gd name="T40" fmla="*/ 45 w 45"/>
                <a:gd name="T41"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45">
                  <a:moveTo>
                    <a:pt x="45" y="22"/>
                  </a:moveTo>
                  <a:lnTo>
                    <a:pt x="45" y="22"/>
                  </a:lnTo>
                  <a:lnTo>
                    <a:pt x="43" y="31"/>
                  </a:lnTo>
                  <a:lnTo>
                    <a:pt x="39" y="38"/>
                  </a:lnTo>
                  <a:lnTo>
                    <a:pt x="32" y="43"/>
                  </a:lnTo>
                  <a:lnTo>
                    <a:pt x="23" y="45"/>
                  </a:lnTo>
                  <a:lnTo>
                    <a:pt x="23" y="45"/>
                  </a:lnTo>
                  <a:lnTo>
                    <a:pt x="14" y="43"/>
                  </a:lnTo>
                  <a:lnTo>
                    <a:pt x="7" y="38"/>
                  </a:lnTo>
                  <a:lnTo>
                    <a:pt x="2" y="31"/>
                  </a:lnTo>
                  <a:lnTo>
                    <a:pt x="0" y="22"/>
                  </a:lnTo>
                  <a:lnTo>
                    <a:pt x="0" y="22"/>
                  </a:lnTo>
                  <a:lnTo>
                    <a:pt x="2" y="13"/>
                  </a:lnTo>
                  <a:lnTo>
                    <a:pt x="7" y="5"/>
                  </a:lnTo>
                  <a:lnTo>
                    <a:pt x="14" y="2"/>
                  </a:lnTo>
                  <a:lnTo>
                    <a:pt x="23" y="0"/>
                  </a:lnTo>
                  <a:lnTo>
                    <a:pt x="23" y="0"/>
                  </a:lnTo>
                  <a:lnTo>
                    <a:pt x="32" y="2"/>
                  </a:lnTo>
                  <a:lnTo>
                    <a:pt x="39" y="5"/>
                  </a:lnTo>
                  <a:lnTo>
                    <a:pt x="43" y="13"/>
                  </a:lnTo>
                  <a:lnTo>
                    <a:pt x="45"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7" name="Rectangle 1374"/>
            <p:cNvSpPr>
              <a:spLocks noChangeArrowheads="1"/>
            </p:cNvSpPr>
            <p:nvPr/>
          </p:nvSpPr>
          <p:spPr bwMode="auto">
            <a:xfrm>
              <a:off x="9196387" y="3417888"/>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8" name="Freeform 1375"/>
            <p:cNvSpPr>
              <a:spLocks/>
            </p:cNvSpPr>
            <p:nvPr/>
          </p:nvSpPr>
          <p:spPr bwMode="auto">
            <a:xfrm>
              <a:off x="9196387" y="3417888"/>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9" name="Rectangle 1376"/>
            <p:cNvSpPr>
              <a:spLocks noChangeArrowheads="1"/>
            </p:cNvSpPr>
            <p:nvPr/>
          </p:nvSpPr>
          <p:spPr bwMode="auto">
            <a:xfrm>
              <a:off x="9196387" y="3538538"/>
              <a:ext cx="4921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0" name="Freeform 1377"/>
            <p:cNvSpPr>
              <a:spLocks/>
            </p:cNvSpPr>
            <p:nvPr/>
          </p:nvSpPr>
          <p:spPr bwMode="auto">
            <a:xfrm>
              <a:off x="9196387" y="3538538"/>
              <a:ext cx="49213" cy="6350"/>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1" name="Rectangle 1378"/>
            <p:cNvSpPr>
              <a:spLocks noChangeArrowheads="1"/>
            </p:cNvSpPr>
            <p:nvPr/>
          </p:nvSpPr>
          <p:spPr bwMode="auto">
            <a:xfrm>
              <a:off x="9196387" y="3478213"/>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2" name="Freeform 1379"/>
            <p:cNvSpPr>
              <a:spLocks/>
            </p:cNvSpPr>
            <p:nvPr/>
          </p:nvSpPr>
          <p:spPr bwMode="auto">
            <a:xfrm>
              <a:off x="9196387" y="3478213"/>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3" name="Rectangle 1380"/>
            <p:cNvSpPr>
              <a:spLocks noChangeArrowheads="1"/>
            </p:cNvSpPr>
            <p:nvPr/>
          </p:nvSpPr>
          <p:spPr bwMode="auto">
            <a:xfrm>
              <a:off x="9196387" y="34305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4" name="Freeform 1381"/>
            <p:cNvSpPr>
              <a:spLocks/>
            </p:cNvSpPr>
            <p:nvPr/>
          </p:nvSpPr>
          <p:spPr bwMode="auto">
            <a:xfrm>
              <a:off x="9196387" y="34305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5" name="Rectangle 1382"/>
            <p:cNvSpPr>
              <a:spLocks noChangeArrowheads="1"/>
            </p:cNvSpPr>
            <p:nvPr/>
          </p:nvSpPr>
          <p:spPr bwMode="auto">
            <a:xfrm>
              <a:off x="9196387" y="34417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6" name="Freeform 1383"/>
            <p:cNvSpPr>
              <a:spLocks/>
            </p:cNvSpPr>
            <p:nvPr/>
          </p:nvSpPr>
          <p:spPr bwMode="auto">
            <a:xfrm>
              <a:off x="9196387" y="3441700"/>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7" name="Rectangle 1384"/>
            <p:cNvSpPr>
              <a:spLocks noChangeArrowheads="1"/>
            </p:cNvSpPr>
            <p:nvPr/>
          </p:nvSpPr>
          <p:spPr bwMode="auto">
            <a:xfrm>
              <a:off x="9196387" y="34544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8" name="Freeform 1385"/>
            <p:cNvSpPr>
              <a:spLocks/>
            </p:cNvSpPr>
            <p:nvPr/>
          </p:nvSpPr>
          <p:spPr bwMode="auto">
            <a:xfrm>
              <a:off x="9196387" y="345440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9" name="Rectangle 1386"/>
            <p:cNvSpPr>
              <a:spLocks noChangeArrowheads="1"/>
            </p:cNvSpPr>
            <p:nvPr/>
          </p:nvSpPr>
          <p:spPr bwMode="auto">
            <a:xfrm>
              <a:off x="9196387" y="346710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0" name="Freeform 1387"/>
            <p:cNvSpPr>
              <a:spLocks/>
            </p:cNvSpPr>
            <p:nvPr/>
          </p:nvSpPr>
          <p:spPr bwMode="auto">
            <a:xfrm>
              <a:off x="9196387" y="346710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1" name="Rectangle 1388"/>
            <p:cNvSpPr>
              <a:spLocks noChangeArrowheads="1"/>
            </p:cNvSpPr>
            <p:nvPr/>
          </p:nvSpPr>
          <p:spPr bwMode="auto">
            <a:xfrm>
              <a:off x="9196387" y="348932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2" name="Freeform 1389"/>
            <p:cNvSpPr>
              <a:spLocks/>
            </p:cNvSpPr>
            <p:nvPr/>
          </p:nvSpPr>
          <p:spPr bwMode="auto">
            <a:xfrm>
              <a:off x="9196387" y="348932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3" name="Rectangle 1390"/>
            <p:cNvSpPr>
              <a:spLocks noChangeArrowheads="1"/>
            </p:cNvSpPr>
            <p:nvPr/>
          </p:nvSpPr>
          <p:spPr bwMode="auto">
            <a:xfrm>
              <a:off x="9196387" y="350202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4" name="Freeform 1391"/>
            <p:cNvSpPr>
              <a:spLocks/>
            </p:cNvSpPr>
            <p:nvPr/>
          </p:nvSpPr>
          <p:spPr bwMode="auto">
            <a:xfrm>
              <a:off x="9196387" y="3502025"/>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5" name="Rectangle 1392"/>
            <p:cNvSpPr>
              <a:spLocks noChangeArrowheads="1"/>
            </p:cNvSpPr>
            <p:nvPr/>
          </p:nvSpPr>
          <p:spPr bwMode="auto">
            <a:xfrm>
              <a:off x="9196387" y="35131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6" name="Freeform 1393"/>
            <p:cNvSpPr>
              <a:spLocks/>
            </p:cNvSpPr>
            <p:nvPr/>
          </p:nvSpPr>
          <p:spPr bwMode="auto">
            <a:xfrm>
              <a:off x="9196387" y="35131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7" name="Rectangle 1394"/>
            <p:cNvSpPr>
              <a:spLocks noChangeArrowheads="1"/>
            </p:cNvSpPr>
            <p:nvPr/>
          </p:nvSpPr>
          <p:spPr bwMode="auto">
            <a:xfrm>
              <a:off x="9196387" y="352742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8" name="Freeform 1395"/>
            <p:cNvSpPr>
              <a:spLocks/>
            </p:cNvSpPr>
            <p:nvPr/>
          </p:nvSpPr>
          <p:spPr bwMode="auto">
            <a:xfrm>
              <a:off x="9196387" y="3527425"/>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9" name="Rectangle 1396"/>
            <p:cNvSpPr>
              <a:spLocks noChangeArrowheads="1"/>
            </p:cNvSpPr>
            <p:nvPr/>
          </p:nvSpPr>
          <p:spPr bwMode="auto">
            <a:xfrm>
              <a:off x="9196387" y="3657600"/>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0" name="Freeform 1397"/>
            <p:cNvSpPr>
              <a:spLocks/>
            </p:cNvSpPr>
            <p:nvPr/>
          </p:nvSpPr>
          <p:spPr bwMode="auto">
            <a:xfrm>
              <a:off x="9196387" y="3657600"/>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1" name="Rectangle 1398"/>
            <p:cNvSpPr>
              <a:spLocks noChangeArrowheads="1"/>
            </p:cNvSpPr>
            <p:nvPr/>
          </p:nvSpPr>
          <p:spPr bwMode="auto">
            <a:xfrm>
              <a:off x="9196387" y="3597275"/>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2" name="Freeform 1399"/>
            <p:cNvSpPr>
              <a:spLocks/>
            </p:cNvSpPr>
            <p:nvPr/>
          </p:nvSpPr>
          <p:spPr bwMode="auto">
            <a:xfrm>
              <a:off x="9196387" y="3597275"/>
              <a:ext cx="26988" cy="7938"/>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3" name="Rectangle 1400"/>
            <p:cNvSpPr>
              <a:spLocks noChangeArrowheads="1"/>
            </p:cNvSpPr>
            <p:nvPr/>
          </p:nvSpPr>
          <p:spPr bwMode="auto">
            <a:xfrm>
              <a:off x="9196387" y="354965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4" name="Freeform 1401"/>
            <p:cNvSpPr>
              <a:spLocks/>
            </p:cNvSpPr>
            <p:nvPr/>
          </p:nvSpPr>
          <p:spPr bwMode="auto">
            <a:xfrm>
              <a:off x="9196387" y="354965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5" name="Rectangle 1402"/>
            <p:cNvSpPr>
              <a:spLocks noChangeArrowheads="1"/>
            </p:cNvSpPr>
            <p:nvPr/>
          </p:nvSpPr>
          <p:spPr bwMode="auto">
            <a:xfrm>
              <a:off x="9196387" y="356235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6" name="Freeform 1403"/>
            <p:cNvSpPr>
              <a:spLocks/>
            </p:cNvSpPr>
            <p:nvPr/>
          </p:nvSpPr>
          <p:spPr bwMode="auto">
            <a:xfrm>
              <a:off x="9196387" y="356235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7" name="Rectangle 1404"/>
            <p:cNvSpPr>
              <a:spLocks noChangeArrowheads="1"/>
            </p:cNvSpPr>
            <p:nvPr/>
          </p:nvSpPr>
          <p:spPr bwMode="auto">
            <a:xfrm>
              <a:off x="9196387" y="357346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8" name="Freeform 1405"/>
            <p:cNvSpPr>
              <a:spLocks/>
            </p:cNvSpPr>
            <p:nvPr/>
          </p:nvSpPr>
          <p:spPr bwMode="auto">
            <a:xfrm>
              <a:off x="9196387" y="357346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9" name="Rectangle 1406"/>
            <p:cNvSpPr>
              <a:spLocks noChangeArrowheads="1"/>
            </p:cNvSpPr>
            <p:nvPr/>
          </p:nvSpPr>
          <p:spPr bwMode="auto">
            <a:xfrm>
              <a:off x="9196387" y="358457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0" name="Freeform 1407"/>
            <p:cNvSpPr>
              <a:spLocks/>
            </p:cNvSpPr>
            <p:nvPr/>
          </p:nvSpPr>
          <p:spPr bwMode="auto">
            <a:xfrm>
              <a:off x="9196387" y="358457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1" name="Rectangle 1408"/>
            <p:cNvSpPr>
              <a:spLocks noChangeArrowheads="1"/>
            </p:cNvSpPr>
            <p:nvPr/>
          </p:nvSpPr>
          <p:spPr bwMode="auto">
            <a:xfrm>
              <a:off x="9196387" y="360997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2" name="Freeform 1409"/>
            <p:cNvSpPr>
              <a:spLocks/>
            </p:cNvSpPr>
            <p:nvPr/>
          </p:nvSpPr>
          <p:spPr bwMode="auto">
            <a:xfrm>
              <a:off x="9196387" y="3609975"/>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3" name="Rectangle 1410"/>
            <p:cNvSpPr>
              <a:spLocks noChangeArrowheads="1"/>
            </p:cNvSpPr>
            <p:nvPr/>
          </p:nvSpPr>
          <p:spPr bwMode="auto">
            <a:xfrm>
              <a:off x="9196387" y="362267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412"/>
            <p:cNvSpPr>
              <a:spLocks/>
            </p:cNvSpPr>
            <p:nvPr/>
          </p:nvSpPr>
          <p:spPr bwMode="auto">
            <a:xfrm>
              <a:off x="9196387" y="3622676"/>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6" name="Rectangle 1413"/>
            <p:cNvSpPr>
              <a:spLocks noChangeArrowheads="1"/>
            </p:cNvSpPr>
            <p:nvPr/>
          </p:nvSpPr>
          <p:spPr bwMode="auto">
            <a:xfrm>
              <a:off x="9196387" y="36337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7" name="Freeform 1414"/>
            <p:cNvSpPr>
              <a:spLocks/>
            </p:cNvSpPr>
            <p:nvPr/>
          </p:nvSpPr>
          <p:spPr bwMode="auto">
            <a:xfrm>
              <a:off x="9196387" y="36337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8" name="Rectangle 1415"/>
            <p:cNvSpPr>
              <a:spLocks noChangeArrowheads="1"/>
            </p:cNvSpPr>
            <p:nvPr/>
          </p:nvSpPr>
          <p:spPr bwMode="auto">
            <a:xfrm>
              <a:off x="9196387" y="364490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9" name="Freeform 1416"/>
            <p:cNvSpPr>
              <a:spLocks/>
            </p:cNvSpPr>
            <p:nvPr/>
          </p:nvSpPr>
          <p:spPr bwMode="auto">
            <a:xfrm>
              <a:off x="9196387" y="364490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0" name="Rectangle 1417"/>
            <p:cNvSpPr>
              <a:spLocks noChangeArrowheads="1"/>
            </p:cNvSpPr>
            <p:nvPr/>
          </p:nvSpPr>
          <p:spPr bwMode="auto">
            <a:xfrm>
              <a:off x="9196387" y="3776663"/>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1" name="Freeform 1418"/>
            <p:cNvSpPr>
              <a:spLocks/>
            </p:cNvSpPr>
            <p:nvPr/>
          </p:nvSpPr>
          <p:spPr bwMode="auto">
            <a:xfrm>
              <a:off x="9196387" y="3776663"/>
              <a:ext cx="49213" cy="7938"/>
            </a:xfrm>
            <a:custGeom>
              <a:avLst/>
              <a:gdLst>
                <a:gd name="T0" fmla="*/ 0 w 61"/>
                <a:gd name="T1" fmla="*/ 10 h 10"/>
                <a:gd name="T2" fmla="*/ 61 w 61"/>
                <a:gd name="T3" fmla="*/ 10 h 10"/>
                <a:gd name="T4" fmla="*/ 61 w 61"/>
                <a:gd name="T5" fmla="*/ 0 h 10"/>
                <a:gd name="T6" fmla="*/ 0 w 61"/>
                <a:gd name="T7" fmla="*/ 0 h 10"/>
              </a:gdLst>
              <a:ahLst/>
              <a:cxnLst>
                <a:cxn ang="0">
                  <a:pos x="T0" y="T1"/>
                </a:cxn>
                <a:cxn ang="0">
                  <a:pos x="T2" y="T3"/>
                </a:cxn>
                <a:cxn ang="0">
                  <a:pos x="T4" y="T5"/>
                </a:cxn>
                <a:cxn ang="0">
                  <a:pos x="T6" y="T7"/>
                </a:cxn>
              </a:cxnLst>
              <a:rect l="0" t="0" r="r" b="b"/>
              <a:pathLst>
                <a:path w="61" h="10">
                  <a:moveTo>
                    <a:pt x="0" y="10"/>
                  </a:moveTo>
                  <a:lnTo>
                    <a:pt x="61" y="10"/>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2" name="Rectangle 1419"/>
            <p:cNvSpPr>
              <a:spLocks noChangeArrowheads="1"/>
            </p:cNvSpPr>
            <p:nvPr/>
          </p:nvSpPr>
          <p:spPr bwMode="auto">
            <a:xfrm>
              <a:off x="9196387" y="3717926"/>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3" name="Freeform 1420"/>
            <p:cNvSpPr>
              <a:spLocks/>
            </p:cNvSpPr>
            <p:nvPr/>
          </p:nvSpPr>
          <p:spPr bwMode="auto">
            <a:xfrm>
              <a:off x="9196387" y="3717926"/>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4" name="Rectangle 1421"/>
            <p:cNvSpPr>
              <a:spLocks noChangeArrowheads="1"/>
            </p:cNvSpPr>
            <p:nvPr/>
          </p:nvSpPr>
          <p:spPr bwMode="auto">
            <a:xfrm>
              <a:off x="9196387" y="36687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5" name="Freeform 1422"/>
            <p:cNvSpPr>
              <a:spLocks/>
            </p:cNvSpPr>
            <p:nvPr/>
          </p:nvSpPr>
          <p:spPr bwMode="auto">
            <a:xfrm>
              <a:off x="9196387" y="366871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6" name="Rectangle 1423"/>
            <p:cNvSpPr>
              <a:spLocks noChangeArrowheads="1"/>
            </p:cNvSpPr>
            <p:nvPr/>
          </p:nvSpPr>
          <p:spPr bwMode="auto">
            <a:xfrm>
              <a:off x="9196387" y="36814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7" name="Freeform 1424"/>
            <p:cNvSpPr>
              <a:spLocks/>
            </p:cNvSpPr>
            <p:nvPr/>
          </p:nvSpPr>
          <p:spPr bwMode="auto">
            <a:xfrm>
              <a:off x="9196387" y="3681413"/>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8" name="Rectangle 1425"/>
            <p:cNvSpPr>
              <a:spLocks noChangeArrowheads="1"/>
            </p:cNvSpPr>
            <p:nvPr/>
          </p:nvSpPr>
          <p:spPr bwMode="auto">
            <a:xfrm>
              <a:off x="9196387" y="369411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9" name="Freeform 1426"/>
            <p:cNvSpPr>
              <a:spLocks/>
            </p:cNvSpPr>
            <p:nvPr/>
          </p:nvSpPr>
          <p:spPr bwMode="auto">
            <a:xfrm>
              <a:off x="9196387" y="369411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0" name="Rectangle 1427"/>
            <p:cNvSpPr>
              <a:spLocks noChangeArrowheads="1"/>
            </p:cNvSpPr>
            <p:nvPr/>
          </p:nvSpPr>
          <p:spPr bwMode="auto">
            <a:xfrm>
              <a:off x="9196387" y="370522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1" name="Freeform 1428"/>
            <p:cNvSpPr>
              <a:spLocks/>
            </p:cNvSpPr>
            <p:nvPr/>
          </p:nvSpPr>
          <p:spPr bwMode="auto">
            <a:xfrm>
              <a:off x="9196387" y="3705226"/>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2" name="Rectangle 1429"/>
            <p:cNvSpPr>
              <a:spLocks noChangeArrowheads="1"/>
            </p:cNvSpPr>
            <p:nvPr/>
          </p:nvSpPr>
          <p:spPr bwMode="auto">
            <a:xfrm>
              <a:off x="9196387" y="37290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3" name="Freeform 1430"/>
            <p:cNvSpPr>
              <a:spLocks/>
            </p:cNvSpPr>
            <p:nvPr/>
          </p:nvSpPr>
          <p:spPr bwMode="auto">
            <a:xfrm>
              <a:off x="9196387" y="37290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4" name="Rectangle 1431"/>
            <p:cNvSpPr>
              <a:spLocks noChangeArrowheads="1"/>
            </p:cNvSpPr>
            <p:nvPr/>
          </p:nvSpPr>
          <p:spPr bwMode="auto">
            <a:xfrm>
              <a:off x="9196387" y="374015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5" name="Freeform 1432"/>
            <p:cNvSpPr>
              <a:spLocks/>
            </p:cNvSpPr>
            <p:nvPr/>
          </p:nvSpPr>
          <p:spPr bwMode="auto">
            <a:xfrm>
              <a:off x="9196387" y="374015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6" name="Rectangle 1433"/>
            <p:cNvSpPr>
              <a:spLocks noChangeArrowheads="1"/>
            </p:cNvSpPr>
            <p:nvPr/>
          </p:nvSpPr>
          <p:spPr bwMode="auto">
            <a:xfrm>
              <a:off x="9196387" y="3752851"/>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7" name="Freeform 1434"/>
            <p:cNvSpPr>
              <a:spLocks/>
            </p:cNvSpPr>
            <p:nvPr/>
          </p:nvSpPr>
          <p:spPr bwMode="auto">
            <a:xfrm>
              <a:off x="9196387" y="3752851"/>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8" name="Rectangle 1435"/>
            <p:cNvSpPr>
              <a:spLocks noChangeArrowheads="1"/>
            </p:cNvSpPr>
            <p:nvPr/>
          </p:nvSpPr>
          <p:spPr bwMode="auto">
            <a:xfrm>
              <a:off x="9196387" y="3765551"/>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9" name="Freeform 1436"/>
            <p:cNvSpPr>
              <a:spLocks/>
            </p:cNvSpPr>
            <p:nvPr/>
          </p:nvSpPr>
          <p:spPr bwMode="auto">
            <a:xfrm>
              <a:off x="9196387" y="3765551"/>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0" name="Rectangle 1437"/>
            <p:cNvSpPr>
              <a:spLocks noChangeArrowheads="1"/>
            </p:cNvSpPr>
            <p:nvPr/>
          </p:nvSpPr>
          <p:spPr bwMode="auto">
            <a:xfrm>
              <a:off x="9196387" y="3836988"/>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1" name="Freeform 1438"/>
            <p:cNvSpPr>
              <a:spLocks/>
            </p:cNvSpPr>
            <p:nvPr/>
          </p:nvSpPr>
          <p:spPr bwMode="auto">
            <a:xfrm>
              <a:off x="9196387" y="3836988"/>
              <a:ext cx="26988" cy="7938"/>
            </a:xfrm>
            <a:custGeom>
              <a:avLst/>
              <a:gdLst>
                <a:gd name="T0" fmla="*/ 0 w 34"/>
                <a:gd name="T1" fmla="*/ 11 h 11"/>
                <a:gd name="T2" fmla="*/ 34 w 34"/>
                <a:gd name="T3" fmla="*/ 11 h 11"/>
                <a:gd name="T4" fmla="*/ 34 w 34"/>
                <a:gd name="T5" fmla="*/ 0 h 11"/>
                <a:gd name="T6" fmla="*/ 0 w 34"/>
                <a:gd name="T7" fmla="*/ 0 h 11"/>
              </a:gdLst>
              <a:ahLst/>
              <a:cxnLst>
                <a:cxn ang="0">
                  <a:pos x="T0" y="T1"/>
                </a:cxn>
                <a:cxn ang="0">
                  <a:pos x="T2" y="T3"/>
                </a:cxn>
                <a:cxn ang="0">
                  <a:pos x="T4" y="T5"/>
                </a:cxn>
                <a:cxn ang="0">
                  <a:pos x="T6" y="T7"/>
                </a:cxn>
              </a:cxnLst>
              <a:rect l="0" t="0" r="r" b="b"/>
              <a:pathLst>
                <a:path w="34" h="11">
                  <a:moveTo>
                    <a:pt x="0" y="11"/>
                  </a:moveTo>
                  <a:lnTo>
                    <a:pt x="34" y="11"/>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2" name="Rectangle 1439"/>
            <p:cNvSpPr>
              <a:spLocks noChangeArrowheads="1"/>
            </p:cNvSpPr>
            <p:nvPr/>
          </p:nvSpPr>
          <p:spPr bwMode="auto">
            <a:xfrm>
              <a:off x="9196387" y="378936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3" name="Freeform 1440"/>
            <p:cNvSpPr>
              <a:spLocks/>
            </p:cNvSpPr>
            <p:nvPr/>
          </p:nvSpPr>
          <p:spPr bwMode="auto">
            <a:xfrm>
              <a:off x="9196387" y="378936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4" name="Rectangle 1441"/>
            <p:cNvSpPr>
              <a:spLocks noChangeArrowheads="1"/>
            </p:cNvSpPr>
            <p:nvPr/>
          </p:nvSpPr>
          <p:spPr bwMode="auto">
            <a:xfrm>
              <a:off x="9196387" y="3800476"/>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5" name="Freeform 1442"/>
            <p:cNvSpPr>
              <a:spLocks/>
            </p:cNvSpPr>
            <p:nvPr/>
          </p:nvSpPr>
          <p:spPr bwMode="auto">
            <a:xfrm>
              <a:off x="9196387" y="3800476"/>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6" name="Rectangle 1443"/>
            <p:cNvSpPr>
              <a:spLocks noChangeArrowheads="1"/>
            </p:cNvSpPr>
            <p:nvPr/>
          </p:nvSpPr>
          <p:spPr bwMode="auto">
            <a:xfrm>
              <a:off x="9196387" y="381317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7" name="Freeform 1444"/>
            <p:cNvSpPr>
              <a:spLocks/>
            </p:cNvSpPr>
            <p:nvPr/>
          </p:nvSpPr>
          <p:spPr bwMode="auto">
            <a:xfrm>
              <a:off x="9196387" y="3813176"/>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8" name="Rectangle 1445"/>
            <p:cNvSpPr>
              <a:spLocks noChangeArrowheads="1"/>
            </p:cNvSpPr>
            <p:nvPr/>
          </p:nvSpPr>
          <p:spPr bwMode="auto">
            <a:xfrm>
              <a:off x="9196387" y="38242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9" name="Freeform 1446"/>
            <p:cNvSpPr>
              <a:spLocks/>
            </p:cNvSpPr>
            <p:nvPr/>
          </p:nvSpPr>
          <p:spPr bwMode="auto">
            <a:xfrm>
              <a:off x="9196387" y="38242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0" name="Rectangle 1447"/>
            <p:cNvSpPr>
              <a:spLocks noChangeArrowheads="1"/>
            </p:cNvSpPr>
            <p:nvPr/>
          </p:nvSpPr>
          <p:spPr bwMode="auto">
            <a:xfrm>
              <a:off x="9196387" y="38496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1" name="Freeform 1448"/>
            <p:cNvSpPr>
              <a:spLocks/>
            </p:cNvSpPr>
            <p:nvPr/>
          </p:nvSpPr>
          <p:spPr bwMode="auto">
            <a:xfrm>
              <a:off x="9196387" y="38496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2" name="Freeform 1449"/>
            <p:cNvSpPr>
              <a:spLocks noEditPoints="1"/>
            </p:cNvSpPr>
            <p:nvPr/>
          </p:nvSpPr>
          <p:spPr bwMode="auto">
            <a:xfrm>
              <a:off x="9259887" y="3414713"/>
              <a:ext cx="26988" cy="17463"/>
            </a:xfrm>
            <a:custGeom>
              <a:avLst/>
              <a:gdLst>
                <a:gd name="T0" fmla="*/ 18 w 34"/>
                <a:gd name="T1" fmla="*/ 21 h 21"/>
                <a:gd name="T2" fmla="*/ 18 w 34"/>
                <a:gd name="T3" fmla="*/ 21 h 21"/>
                <a:gd name="T4" fmla="*/ 11 w 34"/>
                <a:gd name="T5" fmla="*/ 21 h 21"/>
                <a:gd name="T6" fmla="*/ 5 w 34"/>
                <a:gd name="T7" fmla="*/ 20 h 21"/>
                <a:gd name="T8" fmla="*/ 5 w 34"/>
                <a:gd name="T9" fmla="*/ 20 h 21"/>
                <a:gd name="T10" fmla="*/ 2 w 34"/>
                <a:gd name="T11" fmla="*/ 16 h 21"/>
                <a:gd name="T12" fmla="*/ 0 w 34"/>
                <a:gd name="T13" fmla="*/ 11 h 21"/>
                <a:gd name="T14" fmla="*/ 0 w 34"/>
                <a:gd name="T15" fmla="*/ 11 h 21"/>
                <a:gd name="T16" fmla="*/ 2 w 34"/>
                <a:gd name="T17" fmla="*/ 7 h 21"/>
                <a:gd name="T18" fmla="*/ 5 w 34"/>
                <a:gd name="T19" fmla="*/ 3 h 21"/>
                <a:gd name="T20" fmla="*/ 5 w 34"/>
                <a:gd name="T21" fmla="*/ 3 h 21"/>
                <a:gd name="T22" fmla="*/ 9 w 34"/>
                <a:gd name="T23" fmla="*/ 2 h 21"/>
                <a:gd name="T24" fmla="*/ 16 w 34"/>
                <a:gd name="T25" fmla="*/ 0 h 21"/>
                <a:gd name="T26" fmla="*/ 16 w 34"/>
                <a:gd name="T27" fmla="*/ 0 h 21"/>
                <a:gd name="T28" fmla="*/ 23 w 34"/>
                <a:gd name="T29" fmla="*/ 2 h 21"/>
                <a:gd name="T30" fmla="*/ 29 w 34"/>
                <a:gd name="T31" fmla="*/ 3 h 21"/>
                <a:gd name="T32" fmla="*/ 29 w 34"/>
                <a:gd name="T33" fmla="*/ 3 h 21"/>
                <a:gd name="T34" fmla="*/ 32 w 34"/>
                <a:gd name="T35" fmla="*/ 7 h 21"/>
                <a:gd name="T36" fmla="*/ 34 w 34"/>
                <a:gd name="T37" fmla="*/ 12 h 21"/>
                <a:gd name="T38" fmla="*/ 34 w 34"/>
                <a:gd name="T39" fmla="*/ 12 h 21"/>
                <a:gd name="T40" fmla="*/ 32 w 34"/>
                <a:gd name="T41" fmla="*/ 16 h 21"/>
                <a:gd name="T42" fmla="*/ 29 w 34"/>
                <a:gd name="T43" fmla="*/ 20 h 21"/>
                <a:gd name="T44" fmla="*/ 23 w 34"/>
                <a:gd name="T45" fmla="*/ 21 h 21"/>
                <a:gd name="T46" fmla="*/ 18 w 34"/>
                <a:gd name="T47" fmla="*/ 21 h 21"/>
                <a:gd name="T48" fmla="*/ 18 w 34"/>
                <a:gd name="T49" fmla="*/ 21 h 21"/>
                <a:gd name="T50" fmla="*/ 16 w 34"/>
                <a:gd name="T51" fmla="*/ 16 h 21"/>
                <a:gd name="T52" fmla="*/ 16 w 34"/>
                <a:gd name="T53" fmla="*/ 16 h 21"/>
                <a:gd name="T54" fmla="*/ 27 w 34"/>
                <a:gd name="T55" fmla="*/ 16 h 21"/>
                <a:gd name="T56" fmla="*/ 27 w 34"/>
                <a:gd name="T57" fmla="*/ 16 h 21"/>
                <a:gd name="T58" fmla="*/ 29 w 34"/>
                <a:gd name="T59" fmla="*/ 14 h 21"/>
                <a:gd name="T60" fmla="*/ 29 w 34"/>
                <a:gd name="T61" fmla="*/ 11 h 21"/>
                <a:gd name="T62" fmla="*/ 29 w 34"/>
                <a:gd name="T63" fmla="*/ 11 h 21"/>
                <a:gd name="T64" fmla="*/ 29 w 34"/>
                <a:gd name="T65" fmla="*/ 9 h 21"/>
                <a:gd name="T66" fmla="*/ 25 w 34"/>
                <a:gd name="T67" fmla="*/ 7 h 21"/>
                <a:gd name="T68" fmla="*/ 16 w 34"/>
                <a:gd name="T69" fmla="*/ 5 h 21"/>
                <a:gd name="T70" fmla="*/ 16 w 34"/>
                <a:gd name="T71" fmla="*/ 5 h 21"/>
                <a:gd name="T72" fmla="*/ 7 w 34"/>
                <a:gd name="T73" fmla="*/ 7 h 21"/>
                <a:gd name="T74" fmla="*/ 7 w 34"/>
                <a:gd name="T75" fmla="*/ 7 h 21"/>
                <a:gd name="T76" fmla="*/ 5 w 34"/>
                <a:gd name="T77" fmla="*/ 9 h 21"/>
                <a:gd name="T78" fmla="*/ 5 w 34"/>
                <a:gd name="T79" fmla="*/ 11 h 21"/>
                <a:gd name="T80" fmla="*/ 5 w 34"/>
                <a:gd name="T81" fmla="*/ 11 h 21"/>
                <a:gd name="T82" fmla="*/ 5 w 34"/>
                <a:gd name="T83" fmla="*/ 14 h 21"/>
                <a:gd name="T84" fmla="*/ 7 w 34"/>
                <a:gd name="T85" fmla="*/ 16 h 21"/>
                <a:gd name="T86" fmla="*/ 7 w 34"/>
                <a:gd name="T87" fmla="*/ 16 h 21"/>
                <a:gd name="T88" fmla="*/ 16 w 34"/>
                <a:gd name="T89" fmla="*/ 16 h 21"/>
                <a:gd name="T90" fmla="*/ 16 w 34"/>
                <a:gd name="T91"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21">
                  <a:moveTo>
                    <a:pt x="18" y="21"/>
                  </a:moveTo>
                  <a:lnTo>
                    <a:pt x="18" y="21"/>
                  </a:lnTo>
                  <a:lnTo>
                    <a:pt x="11" y="21"/>
                  </a:lnTo>
                  <a:lnTo>
                    <a:pt x="5" y="20"/>
                  </a:lnTo>
                  <a:lnTo>
                    <a:pt x="5" y="20"/>
                  </a:lnTo>
                  <a:lnTo>
                    <a:pt x="2" y="16"/>
                  </a:lnTo>
                  <a:lnTo>
                    <a:pt x="0" y="11"/>
                  </a:lnTo>
                  <a:lnTo>
                    <a:pt x="0" y="11"/>
                  </a:lnTo>
                  <a:lnTo>
                    <a:pt x="2" y="7"/>
                  </a:lnTo>
                  <a:lnTo>
                    <a:pt x="5" y="3"/>
                  </a:lnTo>
                  <a:lnTo>
                    <a:pt x="5" y="3"/>
                  </a:lnTo>
                  <a:lnTo>
                    <a:pt x="9" y="2"/>
                  </a:lnTo>
                  <a:lnTo>
                    <a:pt x="16" y="0"/>
                  </a:lnTo>
                  <a:lnTo>
                    <a:pt x="16" y="0"/>
                  </a:lnTo>
                  <a:lnTo>
                    <a:pt x="23" y="2"/>
                  </a:lnTo>
                  <a:lnTo>
                    <a:pt x="29" y="3"/>
                  </a:lnTo>
                  <a:lnTo>
                    <a:pt x="29" y="3"/>
                  </a:lnTo>
                  <a:lnTo>
                    <a:pt x="32" y="7"/>
                  </a:lnTo>
                  <a:lnTo>
                    <a:pt x="34" y="12"/>
                  </a:lnTo>
                  <a:lnTo>
                    <a:pt x="34" y="12"/>
                  </a:lnTo>
                  <a:lnTo>
                    <a:pt x="32" y="16"/>
                  </a:lnTo>
                  <a:lnTo>
                    <a:pt x="29" y="20"/>
                  </a:lnTo>
                  <a:lnTo>
                    <a:pt x="23" y="21"/>
                  </a:lnTo>
                  <a:lnTo>
                    <a:pt x="18" y="21"/>
                  </a:lnTo>
                  <a:lnTo>
                    <a:pt x="18" y="21"/>
                  </a:lnTo>
                  <a:close/>
                  <a:moveTo>
                    <a:pt x="16" y="16"/>
                  </a:moveTo>
                  <a:lnTo>
                    <a:pt x="16" y="16"/>
                  </a:lnTo>
                  <a:lnTo>
                    <a:pt x="27" y="16"/>
                  </a:lnTo>
                  <a:lnTo>
                    <a:pt x="27" y="16"/>
                  </a:lnTo>
                  <a:lnTo>
                    <a:pt x="29" y="14"/>
                  </a:lnTo>
                  <a:lnTo>
                    <a:pt x="29" y="11"/>
                  </a:lnTo>
                  <a:lnTo>
                    <a:pt x="29" y="11"/>
                  </a:lnTo>
                  <a:lnTo>
                    <a:pt x="29" y="9"/>
                  </a:lnTo>
                  <a:lnTo>
                    <a:pt x="25" y="7"/>
                  </a:lnTo>
                  <a:lnTo>
                    <a:pt x="16" y="5"/>
                  </a:lnTo>
                  <a:lnTo>
                    <a:pt x="16" y="5"/>
                  </a:lnTo>
                  <a:lnTo>
                    <a:pt x="7" y="7"/>
                  </a:lnTo>
                  <a:lnTo>
                    <a:pt x="7" y="7"/>
                  </a:lnTo>
                  <a:lnTo>
                    <a:pt x="5" y="9"/>
                  </a:lnTo>
                  <a:lnTo>
                    <a:pt x="5" y="11"/>
                  </a:lnTo>
                  <a:lnTo>
                    <a:pt x="5" y="11"/>
                  </a:lnTo>
                  <a:lnTo>
                    <a:pt x="5" y="14"/>
                  </a:lnTo>
                  <a:lnTo>
                    <a:pt x="7" y="16"/>
                  </a:lnTo>
                  <a:lnTo>
                    <a:pt x="7" y="16"/>
                  </a:lnTo>
                  <a:lnTo>
                    <a:pt x="16" y="16"/>
                  </a:lnTo>
                  <a:lnTo>
                    <a:pt x="1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3" name="Freeform 1450"/>
            <p:cNvSpPr>
              <a:spLocks/>
            </p:cNvSpPr>
            <p:nvPr/>
          </p:nvSpPr>
          <p:spPr bwMode="auto">
            <a:xfrm>
              <a:off x="9261475" y="3535363"/>
              <a:ext cx="25400" cy="9525"/>
            </a:xfrm>
            <a:custGeom>
              <a:avLst/>
              <a:gdLst>
                <a:gd name="T0" fmla="*/ 32 w 32"/>
                <a:gd name="T1" fmla="*/ 12 h 12"/>
                <a:gd name="T2" fmla="*/ 0 w 32"/>
                <a:gd name="T3" fmla="*/ 12 h 12"/>
                <a:gd name="T4" fmla="*/ 0 w 32"/>
                <a:gd name="T5" fmla="*/ 7 h 12"/>
                <a:gd name="T6" fmla="*/ 25 w 32"/>
                <a:gd name="T7" fmla="*/ 7 h 12"/>
                <a:gd name="T8" fmla="*/ 25 w 32"/>
                <a:gd name="T9" fmla="*/ 7 h 12"/>
                <a:gd name="T10" fmla="*/ 23 w 32"/>
                <a:gd name="T11" fmla="*/ 0 h 12"/>
                <a:gd name="T12" fmla="*/ 27 w 32"/>
                <a:gd name="T13" fmla="*/ 0 h 12"/>
                <a:gd name="T14" fmla="*/ 27 w 32"/>
                <a:gd name="T15" fmla="*/ 0 h 12"/>
                <a:gd name="T16" fmla="*/ 29 w 32"/>
                <a:gd name="T17" fmla="*/ 5 h 12"/>
                <a:gd name="T18" fmla="*/ 29 w 32"/>
                <a:gd name="T19" fmla="*/ 5 h 12"/>
                <a:gd name="T20" fmla="*/ 32 w 32"/>
                <a:gd name="T21" fmla="*/ 9 h 12"/>
                <a:gd name="T22" fmla="*/ 32 w 32"/>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2">
                  <a:moveTo>
                    <a:pt x="32" y="12"/>
                  </a:moveTo>
                  <a:lnTo>
                    <a:pt x="0" y="12"/>
                  </a:lnTo>
                  <a:lnTo>
                    <a:pt x="0" y="7"/>
                  </a:lnTo>
                  <a:lnTo>
                    <a:pt x="25" y="7"/>
                  </a:lnTo>
                  <a:lnTo>
                    <a:pt x="25" y="7"/>
                  </a:lnTo>
                  <a:lnTo>
                    <a:pt x="23" y="0"/>
                  </a:lnTo>
                  <a:lnTo>
                    <a:pt x="27" y="0"/>
                  </a:lnTo>
                  <a:lnTo>
                    <a:pt x="27" y="0"/>
                  </a:lnTo>
                  <a:lnTo>
                    <a:pt x="29" y="5"/>
                  </a:lnTo>
                  <a:lnTo>
                    <a:pt x="29" y="5"/>
                  </a:lnTo>
                  <a:lnTo>
                    <a:pt x="32" y="9"/>
                  </a:lnTo>
                  <a:lnTo>
                    <a:pt x="32"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4" name="Freeform 1451"/>
            <p:cNvSpPr>
              <a:spLocks/>
            </p:cNvSpPr>
            <p:nvPr/>
          </p:nvSpPr>
          <p:spPr bwMode="auto">
            <a:xfrm>
              <a:off x="9261475" y="3654426"/>
              <a:ext cx="25400" cy="15875"/>
            </a:xfrm>
            <a:custGeom>
              <a:avLst/>
              <a:gdLst>
                <a:gd name="T0" fmla="*/ 0 w 32"/>
                <a:gd name="T1" fmla="*/ 20 h 20"/>
                <a:gd name="T2" fmla="*/ 0 w 32"/>
                <a:gd name="T3" fmla="*/ 0 h 20"/>
                <a:gd name="T4" fmla="*/ 2 w 32"/>
                <a:gd name="T5" fmla="*/ 0 h 20"/>
                <a:gd name="T6" fmla="*/ 2 w 32"/>
                <a:gd name="T7" fmla="*/ 0 h 20"/>
                <a:gd name="T8" fmla="*/ 7 w 32"/>
                <a:gd name="T9" fmla="*/ 2 h 20"/>
                <a:gd name="T10" fmla="*/ 7 w 32"/>
                <a:gd name="T11" fmla="*/ 2 h 20"/>
                <a:gd name="T12" fmla="*/ 12 w 32"/>
                <a:gd name="T13" fmla="*/ 7 h 20"/>
                <a:gd name="T14" fmla="*/ 12 w 32"/>
                <a:gd name="T15" fmla="*/ 7 h 20"/>
                <a:gd name="T16" fmla="*/ 16 w 32"/>
                <a:gd name="T17" fmla="*/ 11 h 20"/>
                <a:gd name="T18" fmla="*/ 16 w 32"/>
                <a:gd name="T19" fmla="*/ 11 h 20"/>
                <a:gd name="T20" fmla="*/ 20 w 32"/>
                <a:gd name="T21" fmla="*/ 14 h 20"/>
                <a:gd name="T22" fmla="*/ 20 w 32"/>
                <a:gd name="T23" fmla="*/ 14 h 20"/>
                <a:gd name="T24" fmla="*/ 21 w 32"/>
                <a:gd name="T25" fmla="*/ 14 h 20"/>
                <a:gd name="T26" fmla="*/ 21 w 32"/>
                <a:gd name="T27" fmla="*/ 14 h 20"/>
                <a:gd name="T28" fmla="*/ 25 w 32"/>
                <a:gd name="T29" fmla="*/ 12 h 20"/>
                <a:gd name="T30" fmla="*/ 25 w 32"/>
                <a:gd name="T31" fmla="*/ 12 h 20"/>
                <a:gd name="T32" fmla="*/ 27 w 32"/>
                <a:gd name="T33" fmla="*/ 9 h 20"/>
                <a:gd name="T34" fmla="*/ 27 w 32"/>
                <a:gd name="T35" fmla="*/ 9 h 20"/>
                <a:gd name="T36" fmla="*/ 27 w 32"/>
                <a:gd name="T37" fmla="*/ 5 h 20"/>
                <a:gd name="T38" fmla="*/ 27 w 32"/>
                <a:gd name="T39" fmla="*/ 5 h 20"/>
                <a:gd name="T40" fmla="*/ 23 w 32"/>
                <a:gd name="T41" fmla="*/ 2 h 20"/>
                <a:gd name="T42" fmla="*/ 29 w 32"/>
                <a:gd name="T43" fmla="*/ 2 h 20"/>
                <a:gd name="T44" fmla="*/ 29 w 32"/>
                <a:gd name="T45" fmla="*/ 2 h 20"/>
                <a:gd name="T46" fmla="*/ 30 w 32"/>
                <a:gd name="T47" fmla="*/ 5 h 20"/>
                <a:gd name="T48" fmla="*/ 30 w 32"/>
                <a:gd name="T49" fmla="*/ 5 h 20"/>
                <a:gd name="T50" fmla="*/ 32 w 32"/>
                <a:gd name="T51" fmla="*/ 11 h 20"/>
                <a:gd name="T52" fmla="*/ 32 w 32"/>
                <a:gd name="T53" fmla="*/ 11 h 20"/>
                <a:gd name="T54" fmla="*/ 30 w 32"/>
                <a:gd name="T55" fmla="*/ 14 h 20"/>
                <a:gd name="T56" fmla="*/ 29 w 32"/>
                <a:gd name="T57" fmla="*/ 16 h 20"/>
                <a:gd name="T58" fmla="*/ 29 w 32"/>
                <a:gd name="T59" fmla="*/ 16 h 20"/>
                <a:gd name="T60" fmla="*/ 27 w 32"/>
                <a:gd name="T61" fmla="*/ 18 h 20"/>
                <a:gd name="T62" fmla="*/ 23 w 32"/>
                <a:gd name="T63" fmla="*/ 20 h 20"/>
                <a:gd name="T64" fmla="*/ 23 w 32"/>
                <a:gd name="T65" fmla="*/ 20 h 20"/>
                <a:gd name="T66" fmla="*/ 18 w 32"/>
                <a:gd name="T67" fmla="*/ 18 h 20"/>
                <a:gd name="T68" fmla="*/ 18 w 32"/>
                <a:gd name="T69" fmla="*/ 18 h 20"/>
                <a:gd name="T70" fmla="*/ 14 w 32"/>
                <a:gd name="T71" fmla="*/ 16 h 20"/>
                <a:gd name="T72" fmla="*/ 14 w 32"/>
                <a:gd name="T73" fmla="*/ 16 h 20"/>
                <a:gd name="T74" fmla="*/ 9 w 32"/>
                <a:gd name="T75" fmla="*/ 11 h 20"/>
                <a:gd name="T76" fmla="*/ 9 w 32"/>
                <a:gd name="T77" fmla="*/ 11 h 20"/>
                <a:gd name="T78" fmla="*/ 7 w 32"/>
                <a:gd name="T79" fmla="*/ 7 h 20"/>
                <a:gd name="T80" fmla="*/ 7 w 32"/>
                <a:gd name="T81" fmla="*/ 7 h 20"/>
                <a:gd name="T82" fmla="*/ 3 w 32"/>
                <a:gd name="T83" fmla="*/ 5 h 20"/>
                <a:gd name="T84" fmla="*/ 3 w 32"/>
                <a:gd name="T85" fmla="*/ 5 h 20"/>
                <a:gd name="T86" fmla="*/ 3 w 32"/>
                <a:gd name="T87" fmla="*/ 20 h 20"/>
                <a:gd name="T88" fmla="*/ 0 w 32"/>
                <a:gd name="T8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20">
                  <a:moveTo>
                    <a:pt x="0" y="20"/>
                  </a:moveTo>
                  <a:lnTo>
                    <a:pt x="0" y="0"/>
                  </a:lnTo>
                  <a:lnTo>
                    <a:pt x="2" y="0"/>
                  </a:lnTo>
                  <a:lnTo>
                    <a:pt x="2" y="0"/>
                  </a:lnTo>
                  <a:lnTo>
                    <a:pt x="7" y="2"/>
                  </a:lnTo>
                  <a:lnTo>
                    <a:pt x="7" y="2"/>
                  </a:lnTo>
                  <a:lnTo>
                    <a:pt x="12" y="7"/>
                  </a:lnTo>
                  <a:lnTo>
                    <a:pt x="12" y="7"/>
                  </a:lnTo>
                  <a:lnTo>
                    <a:pt x="16" y="11"/>
                  </a:lnTo>
                  <a:lnTo>
                    <a:pt x="16" y="11"/>
                  </a:lnTo>
                  <a:lnTo>
                    <a:pt x="20" y="14"/>
                  </a:lnTo>
                  <a:lnTo>
                    <a:pt x="20" y="14"/>
                  </a:lnTo>
                  <a:lnTo>
                    <a:pt x="21" y="14"/>
                  </a:lnTo>
                  <a:lnTo>
                    <a:pt x="21" y="14"/>
                  </a:lnTo>
                  <a:lnTo>
                    <a:pt x="25" y="12"/>
                  </a:lnTo>
                  <a:lnTo>
                    <a:pt x="25" y="12"/>
                  </a:lnTo>
                  <a:lnTo>
                    <a:pt x="27" y="9"/>
                  </a:lnTo>
                  <a:lnTo>
                    <a:pt x="27" y="9"/>
                  </a:lnTo>
                  <a:lnTo>
                    <a:pt x="27" y="5"/>
                  </a:lnTo>
                  <a:lnTo>
                    <a:pt x="27" y="5"/>
                  </a:lnTo>
                  <a:lnTo>
                    <a:pt x="23" y="2"/>
                  </a:lnTo>
                  <a:lnTo>
                    <a:pt x="29" y="2"/>
                  </a:lnTo>
                  <a:lnTo>
                    <a:pt x="29" y="2"/>
                  </a:lnTo>
                  <a:lnTo>
                    <a:pt x="30" y="5"/>
                  </a:lnTo>
                  <a:lnTo>
                    <a:pt x="30" y="5"/>
                  </a:lnTo>
                  <a:lnTo>
                    <a:pt x="32" y="11"/>
                  </a:lnTo>
                  <a:lnTo>
                    <a:pt x="32" y="11"/>
                  </a:lnTo>
                  <a:lnTo>
                    <a:pt x="30" y="14"/>
                  </a:lnTo>
                  <a:lnTo>
                    <a:pt x="29" y="16"/>
                  </a:lnTo>
                  <a:lnTo>
                    <a:pt x="29" y="16"/>
                  </a:lnTo>
                  <a:lnTo>
                    <a:pt x="27" y="18"/>
                  </a:lnTo>
                  <a:lnTo>
                    <a:pt x="23" y="20"/>
                  </a:lnTo>
                  <a:lnTo>
                    <a:pt x="23" y="20"/>
                  </a:lnTo>
                  <a:lnTo>
                    <a:pt x="18" y="18"/>
                  </a:lnTo>
                  <a:lnTo>
                    <a:pt x="18" y="18"/>
                  </a:lnTo>
                  <a:lnTo>
                    <a:pt x="14" y="16"/>
                  </a:lnTo>
                  <a:lnTo>
                    <a:pt x="14" y="16"/>
                  </a:lnTo>
                  <a:lnTo>
                    <a:pt x="9" y="11"/>
                  </a:lnTo>
                  <a:lnTo>
                    <a:pt x="9" y="11"/>
                  </a:lnTo>
                  <a:lnTo>
                    <a:pt x="7" y="7"/>
                  </a:lnTo>
                  <a:lnTo>
                    <a:pt x="7" y="7"/>
                  </a:lnTo>
                  <a:lnTo>
                    <a:pt x="3" y="5"/>
                  </a:lnTo>
                  <a:lnTo>
                    <a:pt x="3" y="5"/>
                  </a:lnTo>
                  <a:lnTo>
                    <a:pt x="3" y="2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5" name="Freeform 1452"/>
            <p:cNvSpPr>
              <a:spLocks/>
            </p:cNvSpPr>
            <p:nvPr/>
          </p:nvSpPr>
          <p:spPr bwMode="auto">
            <a:xfrm>
              <a:off x="9259887" y="3773488"/>
              <a:ext cx="26988" cy="14288"/>
            </a:xfrm>
            <a:custGeom>
              <a:avLst/>
              <a:gdLst>
                <a:gd name="T0" fmla="*/ 11 w 34"/>
                <a:gd name="T1" fmla="*/ 18 h 18"/>
                <a:gd name="T2" fmla="*/ 11 w 34"/>
                <a:gd name="T3" fmla="*/ 18 h 18"/>
                <a:gd name="T4" fmla="*/ 7 w 34"/>
                <a:gd name="T5" fmla="*/ 18 h 18"/>
                <a:gd name="T6" fmla="*/ 4 w 34"/>
                <a:gd name="T7" fmla="*/ 16 h 18"/>
                <a:gd name="T8" fmla="*/ 4 w 34"/>
                <a:gd name="T9" fmla="*/ 16 h 18"/>
                <a:gd name="T10" fmla="*/ 2 w 34"/>
                <a:gd name="T11" fmla="*/ 13 h 18"/>
                <a:gd name="T12" fmla="*/ 0 w 34"/>
                <a:gd name="T13" fmla="*/ 7 h 18"/>
                <a:gd name="T14" fmla="*/ 0 w 34"/>
                <a:gd name="T15" fmla="*/ 7 h 18"/>
                <a:gd name="T16" fmla="*/ 2 w 34"/>
                <a:gd name="T17" fmla="*/ 2 h 18"/>
                <a:gd name="T18" fmla="*/ 2 w 34"/>
                <a:gd name="T19" fmla="*/ 2 h 18"/>
                <a:gd name="T20" fmla="*/ 2 w 34"/>
                <a:gd name="T21" fmla="*/ 0 h 18"/>
                <a:gd name="T22" fmla="*/ 7 w 34"/>
                <a:gd name="T23" fmla="*/ 0 h 18"/>
                <a:gd name="T24" fmla="*/ 7 w 34"/>
                <a:gd name="T25" fmla="*/ 0 h 18"/>
                <a:gd name="T26" fmla="*/ 5 w 34"/>
                <a:gd name="T27" fmla="*/ 4 h 18"/>
                <a:gd name="T28" fmla="*/ 5 w 34"/>
                <a:gd name="T29" fmla="*/ 4 h 18"/>
                <a:gd name="T30" fmla="*/ 5 w 34"/>
                <a:gd name="T31" fmla="*/ 7 h 18"/>
                <a:gd name="T32" fmla="*/ 5 w 34"/>
                <a:gd name="T33" fmla="*/ 7 h 18"/>
                <a:gd name="T34" fmla="*/ 5 w 34"/>
                <a:gd name="T35" fmla="*/ 11 h 18"/>
                <a:gd name="T36" fmla="*/ 5 w 34"/>
                <a:gd name="T37" fmla="*/ 11 h 18"/>
                <a:gd name="T38" fmla="*/ 11 w 34"/>
                <a:gd name="T39" fmla="*/ 13 h 18"/>
                <a:gd name="T40" fmla="*/ 11 w 34"/>
                <a:gd name="T41" fmla="*/ 13 h 18"/>
                <a:gd name="T42" fmla="*/ 13 w 34"/>
                <a:gd name="T43" fmla="*/ 13 h 18"/>
                <a:gd name="T44" fmla="*/ 14 w 34"/>
                <a:gd name="T45" fmla="*/ 11 h 18"/>
                <a:gd name="T46" fmla="*/ 14 w 34"/>
                <a:gd name="T47" fmla="*/ 11 h 18"/>
                <a:gd name="T48" fmla="*/ 16 w 34"/>
                <a:gd name="T49" fmla="*/ 5 h 18"/>
                <a:gd name="T50" fmla="*/ 16 w 34"/>
                <a:gd name="T51" fmla="*/ 2 h 18"/>
                <a:gd name="T52" fmla="*/ 20 w 34"/>
                <a:gd name="T53" fmla="*/ 2 h 18"/>
                <a:gd name="T54" fmla="*/ 20 w 34"/>
                <a:gd name="T55" fmla="*/ 5 h 18"/>
                <a:gd name="T56" fmla="*/ 20 w 34"/>
                <a:gd name="T57" fmla="*/ 5 h 18"/>
                <a:gd name="T58" fmla="*/ 22 w 34"/>
                <a:gd name="T59" fmla="*/ 11 h 18"/>
                <a:gd name="T60" fmla="*/ 22 w 34"/>
                <a:gd name="T61" fmla="*/ 11 h 18"/>
                <a:gd name="T62" fmla="*/ 22 w 34"/>
                <a:gd name="T63" fmla="*/ 13 h 18"/>
                <a:gd name="T64" fmla="*/ 25 w 34"/>
                <a:gd name="T65" fmla="*/ 13 h 18"/>
                <a:gd name="T66" fmla="*/ 25 w 34"/>
                <a:gd name="T67" fmla="*/ 13 h 18"/>
                <a:gd name="T68" fmla="*/ 29 w 34"/>
                <a:gd name="T69" fmla="*/ 11 h 18"/>
                <a:gd name="T70" fmla="*/ 29 w 34"/>
                <a:gd name="T71" fmla="*/ 11 h 18"/>
                <a:gd name="T72" fmla="*/ 29 w 34"/>
                <a:gd name="T73" fmla="*/ 7 h 18"/>
                <a:gd name="T74" fmla="*/ 29 w 34"/>
                <a:gd name="T75" fmla="*/ 7 h 18"/>
                <a:gd name="T76" fmla="*/ 29 w 34"/>
                <a:gd name="T77" fmla="*/ 4 h 18"/>
                <a:gd name="T78" fmla="*/ 27 w 34"/>
                <a:gd name="T79" fmla="*/ 0 h 18"/>
                <a:gd name="T80" fmla="*/ 32 w 34"/>
                <a:gd name="T81" fmla="*/ 0 h 18"/>
                <a:gd name="T82" fmla="*/ 32 w 34"/>
                <a:gd name="T83" fmla="*/ 0 h 18"/>
                <a:gd name="T84" fmla="*/ 32 w 34"/>
                <a:gd name="T85" fmla="*/ 4 h 18"/>
                <a:gd name="T86" fmla="*/ 32 w 34"/>
                <a:gd name="T87" fmla="*/ 4 h 18"/>
                <a:gd name="T88" fmla="*/ 34 w 34"/>
                <a:gd name="T89" fmla="*/ 9 h 18"/>
                <a:gd name="T90" fmla="*/ 34 w 34"/>
                <a:gd name="T91" fmla="*/ 9 h 18"/>
                <a:gd name="T92" fmla="*/ 32 w 34"/>
                <a:gd name="T93" fmla="*/ 13 h 18"/>
                <a:gd name="T94" fmla="*/ 32 w 34"/>
                <a:gd name="T95" fmla="*/ 13 h 18"/>
                <a:gd name="T96" fmla="*/ 29 w 34"/>
                <a:gd name="T97" fmla="*/ 16 h 18"/>
                <a:gd name="T98" fmla="*/ 29 w 34"/>
                <a:gd name="T99" fmla="*/ 16 h 18"/>
                <a:gd name="T100" fmla="*/ 25 w 34"/>
                <a:gd name="T101" fmla="*/ 18 h 18"/>
                <a:gd name="T102" fmla="*/ 25 w 34"/>
                <a:gd name="T103" fmla="*/ 18 h 18"/>
                <a:gd name="T104" fmla="*/ 20 w 34"/>
                <a:gd name="T105" fmla="*/ 16 h 18"/>
                <a:gd name="T106" fmla="*/ 20 w 34"/>
                <a:gd name="T107" fmla="*/ 16 h 18"/>
                <a:gd name="T108" fmla="*/ 18 w 34"/>
                <a:gd name="T109" fmla="*/ 11 h 18"/>
                <a:gd name="T110" fmla="*/ 18 w 34"/>
                <a:gd name="T111" fmla="*/ 11 h 18"/>
                <a:gd name="T112" fmla="*/ 18 w 34"/>
                <a:gd name="T113" fmla="*/ 11 h 18"/>
                <a:gd name="T114" fmla="*/ 14 w 34"/>
                <a:gd name="T115" fmla="*/ 16 h 18"/>
                <a:gd name="T116" fmla="*/ 14 w 34"/>
                <a:gd name="T117" fmla="*/ 16 h 18"/>
                <a:gd name="T118" fmla="*/ 13 w 34"/>
                <a:gd name="T119" fmla="*/ 18 h 18"/>
                <a:gd name="T120" fmla="*/ 11 w 34"/>
                <a:gd name="T121" fmla="*/ 18 h 18"/>
                <a:gd name="T122" fmla="*/ 11 w 34"/>
                <a:gd name="T12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 h="18">
                  <a:moveTo>
                    <a:pt x="11" y="18"/>
                  </a:moveTo>
                  <a:lnTo>
                    <a:pt x="11" y="18"/>
                  </a:lnTo>
                  <a:lnTo>
                    <a:pt x="7" y="18"/>
                  </a:lnTo>
                  <a:lnTo>
                    <a:pt x="4" y="16"/>
                  </a:lnTo>
                  <a:lnTo>
                    <a:pt x="4" y="16"/>
                  </a:lnTo>
                  <a:lnTo>
                    <a:pt x="2" y="13"/>
                  </a:lnTo>
                  <a:lnTo>
                    <a:pt x="0" y="7"/>
                  </a:lnTo>
                  <a:lnTo>
                    <a:pt x="0" y="7"/>
                  </a:lnTo>
                  <a:lnTo>
                    <a:pt x="2" y="2"/>
                  </a:lnTo>
                  <a:lnTo>
                    <a:pt x="2" y="2"/>
                  </a:lnTo>
                  <a:lnTo>
                    <a:pt x="2" y="0"/>
                  </a:lnTo>
                  <a:lnTo>
                    <a:pt x="7" y="0"/>
                  </a:lnTo>
                  <a:lnTo>
                    <a:pt x="7" y="0"/>
                  </a:lnTo>
                  <a:lnTo>
                    <a:pt x="5" y="4"/>
                  </a:lnTo>
                  <a:lnTo>
                    <a:pt x="5" y="4"/>
                  </a:lnTo>
                  <a:lnTo>
                    <a:pt x="5" y="7"/>
                  </a:lnTo>
                  <a:lnTo>
                    <a:pt x="5" y="7"/>
                  </a:lnTo>
                  <a:lnTo>
                    <a:pt x="5" y="11"/>
                  </a:lnTo>
                  <a:lnTo>
                    <a:pt x="5" y="11"/>
                  </a:lnTo>
                  <a:lnTo>
                    <a:pt x="11" y="13"/>
                  </a:lnTo>
                  <a:lnTo>
                    <a:pt x="11" y="13"/>
                  </a:lnTo>
                  <a:lnTo>
                    <a:pt x="13" y="13"/>
                  </a:lnTo>
                  <a:lnTo>
                    <a:pt x="14" y="11"/>
                  </a:lnTo>
                  <a:lnTo>
                    <a:pt x="14" y="11"/>
                  </a:lnTo>
                  <a:lnTo>
                    <a:pt x="16" y="5"/>
                  </a:lnTo>
                  <a:lnTo>
                    <a:pt x="16" y="2"/>
                  </a:lnTo>
                  <a:lnTo>
                    <a:pt x="20" y="2"/>
                  </a:lnTo>
                  <a:lnTo>
                    <a:pt x="20" y="5"/>
                  </a:lnTo>
                  <a:lnTo>
                    <a:pt x="20" y="5"/>
                  </a:lnTo>
                  <a:lnTo>
                    <a:pt x="22" y="11"/>
                  </a:lnTo>
                  <a:lnTo>
                    <a:pt x="22" y="11"/>
                  </a:lnTo>
                  <a:lnTo>
                    <a:pt x="22" y="13"/>
                  </a:lnTo>
                  <a:lnTo>
                    <a:pt x="25" y="13"/>
                  </a:lnTo>
                  <a:lnTo>
                    <a:pt x="25" y="13"/>
                  </a:lnTo>
                  <a:lnTo>
                    <a:pt x="29" y="11"/>
                  </a:lnTo>
                  <a:lnTo>
                    <a:pt x="29" y="11"/>
                  </a:lnTo>
                  <a:lnTo>
                    <a:pt x="29" y="7"/>
                  </a:lnTo>
                  <a:lnTo>
                    <a:pt x="29" y="7"/>
                  </a:lnTo>
                  <a:lnTo>
                    <a:pt x="29" y="4"/>
                  </a:lnTo>
                  <a:lnTo>
                    <a:pt x="27" y="0"/>
                  </a:lnTo>
                  <a:lnTo>
                    <a:pt x="32" y="0"/>
                  </a:lnTo>
                  <a:lnTo>
                    <a:pt x="32" y="0"/>
                  </a:lnTo>
                  <a:lnTo>
                    <a:pt x="32" y="4"/>
                  </a:lnTo>
                  <a:lnTo>
                    <a:pt x="32" y="4"/>
                  </a:lnTo>
                  <a:lnTo>
                    <a:pt x="34" y="9"/>
                  </a:lnTo>
                  <a:lnTo>
                    <a:pt x="34" y="9"/>
                  </a:lnTo>
                  <a:lnTo>
                    <a:pt x="32" y="13"/>
                  </a:lnTo>
                  <a:lnTo>
                    <a:pt x="32" y="13"/>
                  </a:lnTo>
                  <a:lnTo>
                    <a:pt x="29" y="16"/>
                  </a:lnTo>
                  <a:lnTo>
                    <a:pt x="29" y="16"/>
                  </a:lnTo>
                  <a:lnTo>
                    <a:pt x="25" y="18"/>
                  </a:lnTo>
                  <a:lnTo>
                    <a:pt x="25" y="18"/>
                  </a:lnTo>
                  <a:lnTo>
                    <a:pt x="20" y="16"/>
                  </a:lnTo>
                  <a:lnTo>
                    <a:pt x="20" y="16"/>
                  </a:lnTo>
                  <a:lnTo>
                    <a:pt x="18" y="11"/>
                  </a:lnTo>
                  <a:lnTo>
                    <a:pt x="18" y="11"/>
                  </a:lnTo>
                  <a:lnTo>
                    <a:pt x="18" y="11"/>
                  </a:lnTo>
                  <a:lnTo>
                    <a:pt x="14" y="16"/>
                  </a:lnTo>
                  <a:lnTo>
                    <a:pt x="14" y="16"/>
                  </a:lnTo>
                  <a:lnTo>
                    <a:pt x="13" y="18"/>
                  </a:lnTo>
                  <a:lnTo>
                    <a:pt x="11" y="18"/>
                  </a:lnTo>
                  <a:lnTo>
                    <a:pt x="11"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6" name="Rectangle 1453"/>
            <p:cNvSpPr>
              <a:spLocks noChangeArrowheads="1"/>
            </p:cNvSpPr>
            <p:nvPr/>
          </p:nvSpPr>
          <p:spPr bwMode="auto">
            <a:xfrm>
              <a:off x="9450387" y="3386138"/>
              <a:ext cx="71438" cy="4429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7" name="Rectangle 1454"/>
            <p:cNvSpPr>
              <a:spLocks noChangeArrowheads="1"/>
            </p:cNvSpPr>
            <p:nvPr/>
          </p:nvSpPr>
          <p:spPr bwMode="auto">
            <a:xfrm>
              <a:off x="9450387" y="3386138"/>
              <a:ext cx="7143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8" name="Freeform 1455"/>
            <p:cNvSpPr>
              <a:spLocks/>
            </p:cNvSpPr>
            <p:nvPr/>
          </p:nvSpPr>
          <p:spPr bwMode="auto">
            <a:xfrm>
              <a:off x="9450387" y="3319463"/>
              <a:ext cx="71438" cy="66675"/>
            </a:xfrm>
            <a:custGeom>
              <a:avLst/>
              <a:gdLst>
                <a:gd name="T0" fmla="*/ 45 w 90"/>
                <a:gd name="T1" fmla="*/ 0 h 85"/>
                <a:gd name="T2" fmla="*/ 30 w 90"/>
                <a:gd name="T3" fmla="*/ 11 h 85"/>
                <a:gd name="T4" fmla="*/ 0 w 90"/>
                <a:gd name="T5" fmla="*/ 85 h 85"/>
                <a:gd name="T6" fmla="*/ 90 w 90"/>
                <a:gd name="T7" fmla="*/ 85 h 85"/>
                <a:gd name="T8" fmla="*/ 59 w 90"/>
                <a:gd name="T9" fmla="*/ 11 h 85"/>
                <a:gd name="T10" fmla="*/ 45 w 90"/>
                <a:gd name="T11" fmla="*/ 0 h 85"/>
              </a:gdLst>
              <a:ahLst/>
              <a:cxnLst>
                <a:cxn ang="0">
                  <a:pos x="T0" y="T1"/>
                </a:cxn>
                <a:cxn ang="0">
                  <a:pos x="T2" y="T3"/>
                </a:cxn>
                <a:cxn ang="0">
                  <a:pos x="T4" y="T5"/>
                </a:cxn>
                <a:cxn ang="0">
                  <a:pos x="T6" y="T7"/>
                </a:cxn>
                <a:cxn ang="0">
                  <a:pos x="T8" y="T9"/>
                </a:cxn>
                <a:cxn ang="0">
                  <a:pos x="T10" y="T11"/>
                </a:cxn>
              </a:cxnLst>
              <a:rect l="0" t="0" r="r" b="b"/>
              <a:pathLst>
                <a:path w="90" h="85">
                  <a:moveTo>
                    <a:pt x="45" y="0"/>
                  </a:moveTo>
                  <a:lnTo>
                    <a:pt x="30" y="11"/>
                  </a:lnTo>
                  <a:lnTo>
                    <a:pt x="0" y="85"/>
                  </a:lnTo>
                  <a:lnTo>
                    <a:pt x="90" y="85"/>
                  </a:lnTo>
                  <a:lnTo>
                    <a:pt x="59" y="11"/>
                  </a:lnTo>
                  <a:lnTo>
                    <a:pt x="4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9" name="Freeform 1456"/>
            <p:cNvSpPr>
              <a:spLocks/>
            </p:cNvSpPr>
            <p:nvPr/>
          </p:nvSpPr>
          <p:spPr bwMode="auto">
            <a:xfrm>
              <a:off x="9475787" y="3300413"/>
              <a:ext cx="22225" cy="28575"/>
            </a:xfrm>
            <a:custGeom>
              <a:avLst/>
              <a:gdLst>
                <a:gd name="T0" fmla="*/ 15 w 29"/>
                <a:gd name="T1" fmla="*/ 0 h 36"/>
                <a:gd name="T2" fmla="*/ 0 w 29"/>
                <a:gd name="T3" fmla="*/ 36 h 36"/>
                <a:gd name="T4" fmla="*/ 29 w 29"/>
                <a:gd name="T5" fmla="*/ 36 h 36"/>
                <a:gd name="T6" fmla="*/ 15 w 29"/>
                <a:gd name="T7" fmla="*/ 0 h 36"/>
              </a:gdLst>
              <a:ahLst/>
              <a:cxnLst>
                <a:cxn ang="0">
                  <a:pos x="T0" y="T1"/>
                </a:cxn>
                <a:cxn ang="0">
                  <a:pos x="T2" y="T3"/>
                </a:cxn>
                <a:cxn ang="0">
                  <a:pos x="T4" y="T5"/>
                </a:cxn>
                <a:cxn ang="0">
                  <a:pos x="T6" y="T7"/>
                </a:cxn>
              </a:cxnLst>
              <a:rect l="0" t="0" r="r" b="b"/>
              <a:pathLst>
                <a:path w="29" h="36">
                  <a:moveTo>
                    <a:pt x="15" y="0"/>
                  </a:moveTo>
                  <a:lnTo>
                    <a:pt x="0" y="36"/>
                  </a:lnTo>
                  <a:lnTo>
                    <a:pt x="29" y="36"/>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0" name="Rectangle 1457"/>
            <p:cNvSpPr>
              <a:spLocks noChangeArrowheads="1"/>
            </p:cNvSpPr>
            <p:nvPr/>
          </p:nvSpPr>
          <p:spPr bwMode="auto">
            <a:xfrm>
              <a:off x="9450387" y="3386138"/>
              <a:ext cx="36513" cy="4429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1" name="Rectangle 1458"/>
            <p:cNvSpPr>
              <a:spLocks noChangeArrowheads="1"/>
            </p:cNvSpPr>
            <p:nvPr/>
          </p:nvSpPr>
          <p:spPr bwMode="auto">
            <a:xfrm>
              <a:off x="9450387" y="3386138"/>
              <a:ext cx="36513"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2" name="Rectangle 1459"/>
            <p:cNvSpPr>
              <a:spLocks noChangeArrowheads="1"/>
            </p:cNvSpPr>
            <p:nvPr/>
          </p:nvSpPr>
          <p:spPr bwMode="auto">
            <a:xfrm>
              <a:off x="9293225" y="3470276"/>
              <a:ext cx="330200" cy="392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3" name="Rectangle 1460"/>
            <p:cNvSpPr>
              <a:spLocks noChangeArrowheads="1"/>
            </p:cNvSpPr>
            <p:nvPr/>
          </p:nvSpPr>
          <p:spPr bwMode="auto">
            <a:xfrm>
              <a:off x="9293225" y="3470276"/>
              <a:ext cx="3302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4" name="Rectangle 1461"/>
            <p:cNvSpPr>
              <a:spLocks noChangeArrowheads="1"/>
            </p:cNvSpPr>
            <p:nvPr/>
          </p:nvSpPr>
          <p:spPr bwMode="auto">
            <a:xfrm>
              <a:off x="9328150" y="3506788"/>
              <a:ext cx="260350" cy="317500"/>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5" name="Rectangle 1462"/>
            <p:cNvSpPr>
              <a:spLocks noChangeArrowheads="1"/>
            </p:cNvSpPr>
            <p:nvPr/>
          </p:nvSpPr>
          <p:spPr bwMode="auto">
            <a:xfrm>
              <a:off x="9328150" y="3506788"/>
              <a:ext cx="2603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6" name="Rectangle 1463"/>
            <p:cNvSpPr>
              <a:spLocks noChangeArrowheads="1"/>
            </p:cNvSpPr>
            <p:nvPr/>
          </p:nvSpPr>
          <p:spPr bwMode="auto">
            <a:xfrm>
              <a:off x="9378950" y="3540126"/>
              <a:ext cx="84138" cy="809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7" name="Rectangle 1464"/>
            <p:cNvSpPr>
              <a:spLocks noChangeArrowheads="1"/>
            </p:cNvSpPr>
            <p:nvPr/>
          </p:nvSpPr>
          <p:spPr bwMode="auto">
            <a:xfrm>
              <a:off x="9378950" y="3540126"/>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8" name="Rectangle 1465"/>
            <p:cNvSpPr>
              <a:spLocks noChangeArrowheads="1"/>
            </p:cNvSpPr>
            <p:nvPr/>
          </p:nvSpPr>
          <p:spPr bwMode="auto">
            <a:xfrm>
              <a:off x="9378950" y="3619501"/>
              <a:ext cx="84138" cy="80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9" name="Rectangle 1466"/>
            <p:cNvSpPr>
              <a:spLocks noChangeArrowheads="1"/>
            </p:cNvSpPr>
            <p:nvPr/>
          </p:nvSpPr>
          <p:spPr bwMode="auto">
            <a:xfrm>
              <a:off x="9378950" y="3619501"/>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0" name="Rectangle 1467"/>
            <p:cNvSpPr>
              <a:spLocks noChangeArrowheads="1"/>
            </p:cNvSpPr>
            <p:nvPr/>
          </p:nvSpPr>
          <p:spPr bwMode="auto">
            <a:xfrm>
              <a:off x="9461500" y="3541713"/>
              <a:ext cx="85725" cy="793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1" name="Rectangle 1468"/>
            <p:cNvSpPr>
              <a:spLocks noChangeArrowheads="1"/>
            </p:cNvSpPr>
            <p:nvPr/>
          </p:nvSpPr>
          <p:spPr bwMode="auto">
            <a:xfrm>
              <a:off x="9461500" y="3541713"/>
              <a:ext cx="8572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2" name="Rectangle 1469"/>
            <p:cNvSpPr>
              <a:spLocks noChangeArrowheads="1"/>
            </p:cNvSpPr>
            <p:nvPr/>
          </p:nvSpPr>
          <p:spPr bwMode="auto">
            <a:xfrm>
              <a:off x="9461500" y="3621088"/>
              <a:ext cx="85725" cy="80963"/>
            </a:xfrm>
            <a:prstGeom prst="rect">
              <a:avLst/>
            </a:prstGeom>
            <a:solidFill>
              <a:srgbClr val="EC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3" name="Rectangle 1470"/>
            <p:cNvSpPr>
              <a:spLocks noChangeArrowheads="1"/>
            </p:cNvSpPr>
            <p:nvPr/>
          </p:nvSpPr>
          <p:spPr bwMode="auto">
            <a:xfrm>
              <a:off x="9461500" y="3621088"/>
              <a:ext cx="85725"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4" name="Rectangle 1471"/>
            <p:cNvSpPr>
              <a:spLocks noChangeArrowheads="1"/>
            </p:cNvSpPr>
            <p:nvPr/>
          </p:nvSpPr>
          <p:spPr bwMode="auto">
            <a:xfrm>
              <a:off x="9378950" y="3700463"/>
              <a:ext cx="84138" cy="80963"/>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5" name="Rectangle 1472"/>
            <p:cNvSpPr>
              <a:spLocks noChangeArrowheads="1"/>
            </p:cNvSpPr>
            <p:nvPr/>
          </p:nvSpPr>
          <p:spPr bwMode="auto">
            <a:xfrm>
              <a:off x="9378950" y="3700463"/>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6" name="Rectangle 1473"/>
            <p:cNvSpPr>
              <a:spLocks noChangeArrowheads="1"/>
            </p:cNvSpPr>
            <p:nvPr/>
          </p:nvSpPr>
          <p:spPr bwMode="auto">
            <a:xfrm>
              <a:off x="9461500" y="3702051"/>
              <a:ext cx="85725" cy="7937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7" name="Freeform 1474"/>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close/>
                </a:path>
              </a:pathLst>
            </a:custGeom>
            <a:solidFill>
              <a:srgbClr val="C843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9" name="Freeform 1475"/>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0" name="Freeform 1476"/>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1" name="Freeform 1477"/>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2" name="Freeform 1478"/>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3" name="Freeform 1479"/>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4" name="Freeform 1480"/>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close/>
                </a:path>
              </a:pathLst>
            </a:custGeom>
            <a:solidFill>
              <a:srgbClr val="FFA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5" name="Freeform 1481"/>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6" name="Freeform 1482"/>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close/>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7" name="Freeform 1483"/>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8" name="Freeform 1484"/>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close/>
                </a:path>
              </a:pathLst>
            </a:custGeom>
            <a:solidFill>
              <a:srgbClr val="339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9" name="Freeform 1485"/>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0" name="Rectangle 1486"/>
            <p:cNvSpPr>
              <a:spLocks noChangeArrowheads="1"/>
            </p:cNvSpPr>
            <p:nvPr/>
          </p:nvSpPr>
          <p:spPr bwMode="auto">
            <a:xfrm>
              <a:off x="9605962" y="3494088"/>
              <a:ext cx="23813" cy="85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1" name="Rectangle 1487"/>
            <p:cNvSpPr>
              <a:spLocks noChangeArrowheads="1"/>
            </p:cNvSpPr>
            <p:nvPr/>
          </p:nvSpPr>
          <p:spPr bwMode="auto">
            <a:xfrm>
              <a:off x="9605962" y="3587751"/>
              <a:ext cx="2381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2" name="Rectangle 1488"/>
            <p:cNvSpPr>
              <a:spLocks noChangeArrowheads="1"/>
            </p:cNvSpPr>
            <p:nvPr/>
          </p:nvSpPr>
          <p:spPr bwMode="auto">
            <a:xfrm>
              <a:off x="9110662" y="3495676"/>
              <a:ext cx="71438" cy="1079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3" name="Rectangle 1489"/>
            <p:cNvSpPr>
              <a:spLocks noChangeArrowheads="1"/>
            </p:cNvSpPr>
            <p:nvPr/>
          </p:nvSpPr>
          <p:spPr bwMode="auto">
            <a:xfrm>
              <a:off x="9110662" y="3495676"/>
              <a:ext cx="7938" cy="107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4" name="Rectangle 1490"/>
            <p:cNvSpPr>
              <a:spLocks noChangeArrowheads="1"/>
            </p:cNvSpPr>
            <p:nvPr/>
          </p:nvSpPr>
          <p:spPr bwMode="auto">
            <a:xfrm>
              <a:off x="9091612" y="3571876"/>
              <a:ext cx="104775" cy="290513"/>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5" name="Rectangle 1491"/>
            <p:cNvSpPr>
              <a:spLocks noChangeArrowheads="1"/>
            </p:cNvSpPr>
            <p:nvPr/>
          </p:nvSpPr>
          <p:spPr bwMode="auto">
            <a:xfrm>
              <a:off x="9128125" y="3571876"/>
              <a:ext cx="68263" cy="290513"/>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6" name="Rectangle 1492"/>
            <p:cNvSpPr>
              <a:spLocks noChangeArrowheads="1"/>
            </p:cNvSpPr>
            <p:nvPr/>
          </p:nvSpPr>
          <p:spPr bwMode="auto">
            <a:xfrm>
              <a:off x="9128125"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7" name="Rectangle 1493"/>
            <p:cNvSpPr>
              <a:spLocks noChangeArrowheads="1"/>
            </p:cNvSpPr>
            <p:nvPr/>
          </p:nvSpPr>
          <p:spPr bwMode="auto">
            <a:xfrm>
              <a:off x="9156700"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8" name="Group 5077"/>
          <p:cNvGrpSpPr/>
          <p:nvPr/>
        </p:nvGrpSpPr>
        <p:grpSpPr>
          <a:xfrm>
            <a:off x="5808662" y="4327525"/>
            <a:ext cx="465138" cy="560388"/>
            <a:chOff x="5808662" y="3300413"/>
            <a:chExt cx="465138" cy="560388"/>
          </a:xfrm>
        </p:grpSpPr>
        <p:sp>
          <p:nvSpPr>
            <p:cNvPr id="3858" name="Freeform 1494"/>
            <p:cNvSpPr>
              <a:spLocks/>
            </p:cNvSpPr>
            <p:nvPr/>
          </p:nvSpPr>
          <p:spPr bwMode="auto">
            <a:xfrm>
              <a:off x="6159500" y="3571876"/>
              <a:ext cx="68263" cy="111125"/>
            </a:xfrm>
            <a:custGeom>
              <a:avLst/>
              <a:gdLst>
                <a:gd name="T0" fmla="*/ 0 w 87"/>
                <a:gd name="T1" fmla="*/ 138 h 138"/>
                <a:gd name="T2" fmla="*/ 43 w 87"/>
                <a:gd name="T3" fmla="*/ 131 h 138"/>
                <a:gd name="T4" fmla="*/ 87 w 87"/>
                <a:gd name="T5" fmla="*/ 88 h 138"/>
                <a:gd name="T6" fmla="*/ 87 w 87"/>
                <a:gd name="T7" fmla="*/ 0 h 138"/>
                <a:gd name="T8" fmla="*/ 74 w 87"/>
                <a:gd name="T9" fmla="*/ 0 h 138"/>
                <a:gd name="T10" fmla="*/ 74 w 87"/>
                <a:gd name="T11" fmla="*/ 0 h 138"/>
                <a:gd name="T12" fmla="*/ 65 w 87"/>
                <a:gd name="T13" fmla="*/ 1 h 138"/>
                <a:gd name="T14" fmla="*/ 56 w 87"/>
                <a:gd name="T15" fmla="*/ 7 h 138"/>
                <a:gd name="T16" fmla="*/ 51 w 87"/>
                <a:gd name="T17" fmla="*/ 16 h 138"/>
                <a:gd name="T18" fmla="*/ 49 w 87"/>
                <a:gd name="T19" fmla="*/ 25 h 138"/>
                <a:gd name="T20" fmla="*/ 49 w 87"/>
                <a:gd name="T21" fmla="*/ 73 h 138"/>
                <a:gd name="T22" fmla="*/ 0 w 87"/>
                <a:gd name="T23"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138">
                  <a:moveTo>
                    <a:pt x="0" y="138"/>
                  </a:moveTo>
                  <a:lnTo>
                    <a:pt x="43" y="131"/>
                  </a:lnTo>
                  <a:lnTo>
                    <a:pt x="87" y="88"/>
                  </a:lnTo>
                  <a:lnTo>
                    <a:pt x="87" y="0"/>
                  </a:lnTo>
                  <a:lnTo>
                    <a:pt x="74" y="0"/>
                  </a:lnTo>
                  <a:lnTo>
                    <a:pt x="74" y="0"/>
                  </a:lnTo>
                  <a:lnTo>
                    <a:pt x="65" y="1"/>
                  </a:lnTo>
                  <a:lnTo>
                    <a:pt x="56" y="7"/>
                  </a:lnTo>
                  <a:lnTo>
                    <a:pt x="51" y="16"/>
                  </a:lnTo>
                  <a:lnTo>
                    <a:pt x="49" y="25"/>
                  </a:lnTo>
                  <a:lnTo>
                    <a:pt x="49" y="73"/>
                  </a:lnTo>
                  <a:lnTo>
                    <a:pt x="0" y="138"/>
                  </a:lnTo>
                  <a:close/>
                </a:path>
              </a:pathLst>
            </a:custGeom>
            <a:solidFill>
              <a:srgbClr val="9365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9" name="Freeform 1495"/>
            <p:cNvSpPr>
              <a:spLocks/>
            </p:cNvSpPr>
            <p:nvPr/>
          </p:nvSpPr>
          <p:spPr bwMode="auto">
            <a:xfrm>
              <a:off x="6103937" y="3556001"/>
              <a:ext cx="109538" cy="144463"/>
            </a:xfrm>
            <a:custGeom>
              <a:avLst/>
              <a:gdLst>
                <a:gd name="T0" fmla="*/ 0 w 139"/>
                <a:gd name="T1" fmla="*/ 181 h 181"/>
                <a:gd name="T2" fmla="*/ 77 w 139"/>
                <a:gd name="T3" fmla="*/ 165 h 181"/>
                <a:gd name="T4" fmla="*/ 139 w 139"/>
                <a:gd name="T5" fmla="*/ 104 h 181"/>
                <a:gd name="T6" fmla="*/ 139 w 139"/>
                <a:gd name="T7" fmla="*/ 0 h 181"/>
                <a:gd name="T8" fmla="*/ 126 w 139"/>
                <a:gd name="T9" fmla="*/ 0 h 181"/>
                <a:gd name="T10" fmla="*/ 126 w 139"/>
                <a:gd name="T11" fmla="*/ 0 h 181"/>
                <a:gd name="T12" fmla="*/ 115 w 139"/>
                <a:gd name="T13" fmla="*/ 2 h 181"/>
                <a:gd name="T14" fmla="*/ 108 w 139"/>
                <a:gd name="T15" fmla="*/ 7 h 181"/>
                <a:gd name="T16" fmla="*/ 103 w 139"/>
                <a:gd name="T17" fmla="*/ 14 h 181"/>
                <a:gd name="T18" fmla="*/ 101 w 139"/>
                <a:gd name="T19" fmla="*/ 23 h 181"/>
                <a:gd name="T20" fmla="*/ 101 w 139"/>
                <a:gd name="T21" fmla="*/ 79 h 181"/>
                <a:gd name="T22" fmla="*/ 14 w 139"/>
                <a:gd name="T23" fmla="*/ 165 h 181"/>
                <a:gd name="T24" fmla="*/ 0 w 139"/>
                <a:gd name="T25"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81">
                  <a:moveTo>
                    <a:pt x="0" y="181"/>
                  </a:moveTo>
                  <a:lnTo>
                    <a:pt x="77" y="165"/>
                  </a:lnTo>
                  <a:lnTo>
                    <a:pt x="139" y="104"/>
                  </a:lnTo>
                  <a:lnTo>
                    <a:pt x="139" y="0"/>
                  </a:lnTo>
                  <a:lnTo>
                    <a:pt x="126" y="0"/>
                  </a:lnTo>
                  <a:lnTo>
                    <a:pt x="126" y="0"/>
                  </a:lnTo>
                  <a:lnTo>
                    <a:pt x="115" y="2"/>
                  </a:lnTo>
                  <a:lnTo>
                    <a:pt x="108" y="7"/>
                  </a:lnTo>
                  <a:lnTo>
                    <a:pt x="103" y="14"/>
                  </a:lnTo>
                  <a:lnTo>
                    <a:pt x="101" y="23"/>
                  </a:lnTo>
                  <a:lnTo>
                    <a:pt x="101" y="79"/>
                  </a:lnTo>
                  <a:lnTo>
                    <a:pt x="14" y="165"/>
                  </a:lnTo>
                  <a:lnTo>
                    <a:pt x="0" y="181"/>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0" name="Freeform 1496"/>
            <p:cNvSpPr>
              <a:spLocks/>
            </p:cNvSpPr>
            <p:nvPr/>
          </p:nvSpPr>
          <p:spPr bwMode="auto">
            <a:xfrm>
              <a:off x="6116637" y="3578226"/>
              <a:ext cx="57150" cy="80963"/>
            </a:xfrm>
            <a:custGeom>
              <a:avLst/>
              <a:gdLst>
                <a:gd name="T0" fmla="*/ 15 w 72"/>
                <a:gd name="T1" fmla="*/ 0 h 102"/>
                <a:gd name="T2" fmla="*/ 63 w 72"/>
                <a:gd name="T3" fmla="*/ 48 h 102"/>
                <a:gd name="T4" fmla="*/ 72 w 72"/>
                <a:gd name="T5" fmla="*/ 99 h 102"/>
                <a:gd name="T6" fmla="*/ 29 w 72"/>
                <a:gd name="T7" fmla="*/ 102 h 102"/>
                <a:gd name="T8" fmla="*/ 29 w 72"/>
                <a:gd name="T9" fmla="*/ 64 h 102"/>
                <a:gd name="T10" fmla="*/ 6 w 72"/>
                <a:gd name="T11" fmla="*/ 39 h 102"/>
                <a:gd name="T12" fmla="*/ 6 w 72"/>
                <a:gd name="T13" fmla="*/ 39 h 102"/>
                <a:gd name="T14" fmla="*/ 2 w 72"/>
                <a:gd name="T15" fmla="*/ 36 h 102"/>
                <a:gd name="T16" fmla="*/ 0 w 72"/>
                <a:gd name="T17" fmla="*/ 27 h 102"/>
                <a:gd name="T18" fmla="*/ 0 w 72"/>
                <a:gd name="T19" fmla="*/ 18 h 102"/>
                <a:gd name="T20" fmla="*/ 2 w 72"/>
                <a:gd name="T21" fmla="*/ 14 h 102"/>
                <a:gd name="T22" fmla="*/ 6 w 72"/>
                <a:gd name="T23" fmla="*/ 9 h 102"/>
                <a:gd name="T24" fmla="*/ 6 w 72"/>
                <a:gd name="T25" fmla="*/ 9 h 102"/>
                <a:gd name="T26" fmla="*/ 15 w 72"/>
                <a:gd name="T27" fmla="*/ 2 h 102"/>
                <a:gd name="T28" fmla="*/ 15 w 72"/>
                <a:gd name="T2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102">
                  <a:moveTo>
                    <a:pt x="15" y="0"/>
                  </a:moveTo>
                  <a:lnTo>
                    <a:pt x="63" y="48"/>
                  </a:lnTo>
                  <a:lnTo>
                    <a:pt x="72" y="99"/>
                  </a:lnTo>
                  <a:lnTo>
                    <a:pt x="29" y="102"/>
                  </a:lnTo>
                  <a:lnTo>
                    <a:pt x="29" y="64"/>
                  </a:lnTo>
                  <a:lnTo>
                    <a:pt x="6" y="39"/>
                  </a:lnTo>
                  <a:lnTo>
                    <a:pt x="6" y="39"/>
                  </a:lnTo>
                  <a:lnTo>
                    <a:pt x="2" y="36"/>
                  </a:lnTo>
                  <a:lnTo>
                    <a:pt x="0" y="27"/>
                  </a:lnTo>
                  <a:lnTo>
                    <a:pt x="0" y="18"/>
                  </a:lnTo>
                  <a:lnTo>
                    <a:pt x="2" y="14"/>
                  </a:lnTo>
                  <a:lnTo>
                    <a:pt x="6" y="9"/>
                  </a:lnTo>
                  <a:lnTo>
                    <a:pt x="6" y="9"/>
                  </a:lnTo>
                  <a:lnTo>
                    <a:pt x="15" y="2"/>
                  </a:lnTo>
                  <a:lnTo>
                    <a:pt x="15"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1" name="Freeform 1497"/>
            <p:cNvSpPr>
              <a:spLocks/>
            </p:cNvSpPr>
            <p:nvPr/>
          </p:nvSpPr>
          <p:spPr bwMode="auto">
            <a:xfrm>
              <a:off x="5937250" y="3573463"/>
              <a:ext cx="127000" cy="136525"/>
            </a:xfrm>
            <a:custGeom>
              <a:avLst/>
              <a:gdLst>
                <a:gd name="T0" fmla="*/ 0 w 160"/>
                <a:gd name="T1" fmla="*/ 105 h 171"/>
                <a:gd name="T2" fmla="*/ 62 w 160"/>
                <a:gd name="T3" fmla="*/ 72 h 171"/>
                <a:gd name="T4" fmla="*/ 122 w 160"/>
                <a:gd name="T5" fmla="*/ 8 h 171"/>
                <a:gd name="T6" fmla="*/ 122 w 160"/>
                <a:gd name="T7" fmla="*/ 8 h 171"/>
                <a:gd name="T8" fmla="*/ 129 w 160"/>
                <a:gd name="T9" fmla="*/ 2 h 171"/>
                <a:gd name="T10" fmla="*/ 136 w 160"/>
                <a:gd name="T11" fmla="*/ 0 h 171"/>
                <a:gd name="T12" fmla="*/ 143 w 160"/>
                <a:gd name="T13" fmla="*/ 2 h 171"/>
                <a:gd name="T14" fmla="*/ 151 w 160"/>
                <a:gd name="T15" fmla="*/ 6 h 171"/>
                <a:gd name="T16" fmla="*/ 151 w 160"/>
                <a:gd name="T17" fmla="*/ 6 h 171"/>
                <a:gd name="T18" fmla="*/ 151 w 160"/>
                <a:gd name="T19" fmla="*/ 6 h 171"/>
                <a:gd name="T20" fmla="*/ 154 w 160"/>
                <a:gd name="T21" fmla="*/ 9 h 171"/>
                <a:gd name="T22" fmla="*/ 158 w 160"/>
                <a:gd name="T23" fmla="*/ 15 h 171"/>
                <a:gd name="T24" fmla="*/ 160 w 160"/>
                <a:gd name="T25" fmla="*/ 20 h 171"/>
                <a:gd name="T26" fmla="*/ 160 w 160"/>
                <a:gd name="T27" fmla="*/ 26 h 171"/>
                <a:gd name="T28" fmla="*/ 160 w 160"/>
                <a:gd name="T29" fmla="*/ 33 h 171"/>
                <a:gd name="T30" fmla="*/ 158 w 160"/>
                <a:gd name="T31" fmla="*/ 38 h 171"/>
                <a:gd name="T32" fmla="*/ 156 w 160"/>
                <a:gd name="T33" fmla="*/ 44 h 171"/>
                <a:gd name="T34" fmla="*/ 152 w 160"/>
                <a:gd name="T35" fmla="*/ 49 h 171"/>
                <a:gd name="T36" fmla="*/ 129 w 160"/>
                <a:gd name="T37" fmla="*/ 74 h 171"/>
                <a:gd name="T38" fmla="*/ 129 w 160"/>
                <a:gd name="T39" fmla="*/ 74 h 171"/>
                <a:gd name="T40" fmla="*/ 122 w 160"/>
                <a:gd name="T41" fmla="*/ 83 h 171"/>
                <a:gd name="T42" fmla="*/ 118 w 160"/>
                <a:gd name="T43" fmla="*/ 92 h 171"/>
                <a:gd name="T44" fmla="*/ 116 w 160"/>
                <a:gd name="T45" fmla="*/ 101 h 171"/>
                <a:gd name="T46" fmla="*/ 116 w 160"/>
                <a:gd name="T47" fmla="*/ 112 h 171"/>
                <a:gd name="T48" fmla="*/ 120 w 160"/>
                <a:gd name="T49" fmla="*/ 144 h 171"/>
                <a:gd name="T50" fmla="*/ 9 w 160"/>
                <a:gd name="T51" fmla="*/ 171 h 171"/>
                <a:gd name="T52" fmla="*/ 0 w 160"/>
                <a:gd name="T53" fmla="*/ 10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0" h="171">
                  <a:moveTo>
                    <a:pt x="0" y="105"/>
                  </a:moveTo>
                  <a:lnTo>
                    <a:pt x="62" y="72"/>
                  </a:lnTo>
                  <a:lnTo>
                    <a:pt x="122" y="8"/>
                  </a:lnTo>
                  <a:lnTo>
                    <a:pt x="122" y="8"/>
                  </a:lnTo>
                  <a:lnTo>
                    <a:pt x="129" y="2"/>
                  </a:lnTo>
                  <a:lnTo>
                    <a:pt x="136" y="0"/>
                  </a:lnTo>
                  <a:lnTo>
                    <a:pt x="143" y="2"/>
                  </a:lnTo>
                  <a:lnTo>
                    <a:pt x="151" y="6"/>
                  </a:lnTo>
                  <a:lnTo>
                    <a:pt x="151" y="6"/>
                  </a:lnTo>
                  <a:lnTo>
                    <a:pt x="151" y="6"/>
                  </a:lnTo>
                  <a:lnTo>
                    <a:pt x="154" y="9"/>
                  </a:lnTo>
                  <a:lnTo>
                    <a:pt x="158" y="15"/>
                  </a:lnTo>
                  <a:lnTo>
                    <a:pt x="160" y="20"/>
                  </a:lnTo>
                  <a:lnTo>
                    <a:pt x="160" y="26"/>
                  </a:lnTo>
                  <a:lnTo>
                    <a:pt x="160" y="33"/>
                  </a:lnTo>
                  <a:lnTo>
                    <a:pt x="158" y="38"/>
                  </a:lnTo>
                  <a:lnTo>
                    <a:pt x="156" y="44"/>
                  </a:lnTo>
                  <a:lnTo>
                    <a:pt x="152" y="49"/>
                  </a:lnTo>
                  <a:lnTo>
                    <a:pt x="129" y="74"/>
                  </a:lnTo>
                  <a:lnTo>
                    <a:pt x="129" y="74"/>
                  </a:lnTo>
                  <a:lnTo>
                    <a:pt x="122" y="83"/>
                  </a:lnTo>
                  <a:lnTo>
                    <a:pt x="118" y="92"/>
                  </a:lnTo>
                  <a:lnTo>
                    <a:pt x="116" y="101"/>
                  </a:lnTo>
                  <a:lnTo>
                    <a:pt x="116" y="112"/>
                  </a:lnTo>
                  <a:lnTo>
                    <a:pt x="120" y="144"/>
                  </a:lnTo>
                  <a:lnTo>
                    <a:pt x="9" y="171"/>
                  </a:lnTo>
                  <a:lnTo>
                    <a:pt x="0" y="105"/>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2" name="Freeform 1498"/>
            <p:cNvSpPr>
              <a:spLocks/>
            </p:cNvSpPr>
            <p:nvPr/>
          </p:nvSpPr>
          <p:spPr bwMode="auto">
            <a:xfrm>
              <a:off x="5808662" y="3567113"/>
              <a:ext cx="379413" cy="293688"/>
            </a:xfrm>
            <a:custGeom>
              <a:avLst/>
              <a:gdLst>
                <a:gd name="T0" fmla="*/ 0 w 478"/>
                <a:gd name="T1" fmla="*/ 371 h 371"/>
                <a:gd name="T2" fmla="*/ 117 w 478"/>
                <a:gd name="T3" fmla="*/ 155 h 371"/>
                <a:gd name="T4" fmla="*/ 117 w 478"/>
                <a:gd name="T5" fmla="*/ 155 h 371"/>
                <a:gd name="T6" fmla="*/ 124 w 478"/>
                <a:gd name="T7" fmla="*/ 144 h 371"/>
                <a:gd name="T8" fmla="*/ 133 w 478"/>
                <a:gd name="T9" fmla="*/ 133 h 371"/>
                <a:gd name="T10" fmla="*/ 144 w 478"/>
                <a:gd name="T11" fmla="*/ 124 h 371"/>
                <a:gd name="T12" fmla="*/ 153 w 478"/>
                <a:gd name="T13" fmla="*/ 117 h 371"/>
                <a:gd name="T14" fmla="*/ 163 w 478"/>
                <a:gd name="T15" fmla="*/ 112 h 371"/>
                <a:gd name="T16" fmla="*/ 174 w 478"/>
                <a:gd name="T17" fmla="*/ 106 h 371"/>
                <a:gd name="T18" fmla="*/ 185 w 478"/>
                <a:gd name="T19" fmla="*/ 105 h 371"/>
                <a:gd name="T20" fmla="*/ 198 w 478"/>
                <a:gd name="T21" fmla="*/ 103 h 371"/>
                <a:gd name="T22" fmla="*/ 401 w 478"/>
                <a:gd name="T23" fmla="*/ 103 h 371"/>
                <a:gd name="T24" fmla="*/ 438 w 478"/>
                <a:gd name="T25" fmla="*/ 69 h 371"/>
                <a:gd name="T26" fmla="*/ 438 w 478"/>
                <a:gd name="T27" fmla="*/ 31 h 371"/>
                <a:gd name="T28" fmla="*/ 438 w 478"/>
                <a:gd name="T29" fmla="*/ 31 h 371"/>
                <a:gd name="T30" fmla="*/ 438 w 478"/>
                <a:gd name="T31" fmla="*/ 24 h 371"/>
                <a:gd name="T32" fmla="*/ 440 w 478"/>
                <a:gd name="T33" fmla="*/ 18 h 371"/>
                <a:gd name="T34" fmla="*/ 444 w 478"/>
                <a:gd name="T35" fmla="*/ 13 h 371"/>
                <a:gd name="T36" fmla="*/ 447 w 478"/>
                <a:gd name="T37" fmla="*/ 9 h 371"/>
                <a:gd name="T38" fmla="*/ 453 w 478"/>
                <a:gd name="T39" fmla="*/ 4 h 371"/>
                <a:gd name="T40" fmla="*/ 458 w 478"/>
                <a:gd name="T41" fmla="*/ 2 h 371"/>
                <a:gd name="T42" fmla="*/ 464 w 478"/>
                <a:gd name="T43" fmla="*/ 0 h 371"/>
                <a:gd name="T44" fmla="*/ 469 w 478"/>
                <a:gd name="T45" fmla="*/ 0 h 371"/>
                <a:gd name="T46" fmla="*/ 478 w 478"/>
                <a:gd name="T47" fmla="*/ 0 h 371"/>
                <a:gd name="T48" fmla="*/ 478 w 478"/>
                <a:gd name="T49" fmla="*/ 96 h 371"/>
                <a:gd name="T50" fmla="*/ 401 w 478"/>
                <a:gd name="T51" fmla="*/ 171 h 371"/>
                <a:gd name="T52" fmla="*/ 203 w 478"/>
                <a:gd name="T53" fmla="*/ 229 h 371"/>
                <a:gd name="T54" fmla="*/ 147 w 478"/>
                <a:gd name="T55" fmla="*/ 371 h 371"/>
                <a:gd name="T56" fmla="*/ 0 w 478"/>
                <a:gd name="T57"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78" h="371">
                  <a:moveTo>
                    <a:pt x="0" y="371"/>
                  </a:moveTo>
                  <a:lnTo>
                    <a:pt x="117" y="155"/>
                  </a:lnTo>
                  <a:lnTo>
                    <a:pt x="117" y="155"/>
                  </a:lnTo>
                  <a:lnTo>
                    <a:pt x="124" y="144"/>
                  </a:lnTo>
                  <a:lnTo>
                    <a:pt x="133" y="133"/>
                  </a:lnTo>
                  <a:lnTo>
                    <a:pt x="144" y="124"/>
                  </a:lnTo>
                  <a:lnTo>
                    <a:pt x="153" y="117"/>
                  </a:lnTo>
                  <a:lnTo>
                    <a:pt x="163" y="112"/>
                  </a:lnTo>
                  <a:lnTo>
                    <a:pt x="174" y="106"/>
                  </a:lnTo>
                  <a:lnTo>
                    <a:pt x="185" y="105"/>
                  </a:lnTo>
                  <a:lnTo>
                    <a:pt x="198" y="103"/>
                  </a:lnTo>
                  <a:lnTo>
                    <a:pt x="401" y="103"/>
                  </a:lnTo>
                  <a:lnTo>
                    <a:pt x="438" y="69"/>
                  </a:lnTo>
                  <a:lnTo>
                    <a:pt x="438" y="31"/>
                  </a:lnTo>
                  <a:lnTo>
                    <a:pt x="438" y="31"/>
                  </a:lnTo>
                  <a:lnTo>
                    <a:pt x="438" y="24"/>
                  </a:lnTo>
                  <a:lnTo>
                    <a:pt x="440" y="18"/>
                  </a:lnTo>
                  <a:lnTo>
                    <a:pt x="444" y="13"/>
                  </a:lnTo>
                  <a:lnTo>
                    <a:pt x="447" y="9"/>
                  </a:lnTo>
                  <a:lnTo>
                    <a:pt x="453" y="4"/>
                  </a:lnTo>
                  <a:lnTo>
                    <a:pt x="458" y="2"/>
                  </a:lnTo>
                  <a:lnTo>
                    <a:pt x="464" y="0"/>
                  </a:lnTo>
                  <a:lnTo>
                    <a:pt x="469" y="0"/>
                  </a:lnTo>
                  <a:lnTo>
                    <a:pt x="478" y="0"/>
                  </a:lnTo>
                  <a:lnTo>
                    <a:pt x="478" y="96"/>
                  </a:lnTo>
                  <a:lnTo>
                    <a:pt x="401" y="171"/>
                  </a:lnTo>
                  <a:lnTo>
                    <a:pt x="203" y="229"/>
                  </a:lnTo>
                  <a:lnTo>
                    <a:pt x="147" y="371"/>
                  </a:lnTo>
                  <a:lnTo>
                    <a:pt x="0" y="371"/>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3" name="Freeform 1499"/>
            <p:cNvSpPr>
              <a:spLocks/>
            </p:cNvSpPr>
            <p:nvPr/>
          </p:nvSpPr>
          <p:spPr bwMode="auto">
            <a:xfrm>
              <a:off x="6170612" y="3571876"/>
              <a:ext cx="17463" cy="23813"/>
            </a:xfrm>
            <a:custGeom>
              <a:avLst/>
              <a:gdLst>
                <a:gd name="T0" fmla="*/ 23 w 23"/>
                <a:gd name="T1" fmla="*/ 28 h 28"/>
                <a:gd name="T2" fmla="*/ 23 w 23"/>
                <a:gd name="T3" fmla="*/ 28 h 28"/>
                <a:gd name="T4" fmla="*/ 23 w 23"/>
                <a:gd name="T5" fmla="*/ 28 h 28"/>
                <a:gd name="T6" fmla="*/ 14 w 23"/>
                <a:gd name="T7" fmla="*/ 27 h 28"/>
                <a:gd name="T8" fmla="*/ 5 w 23"/>
                <a:gd name="T9" fmla="*/ 21 h 28"/>
                <a:gd name="T10" fmla="*/ 1 w 23"/>
                <a:gd name="T11" fmla="*/ 14 h 28"/>
                <a:gd name="T12" fmla="*/ 0 w 23"/>
                <a:gd name="T13" fmla="*/ 5 h 28"/>
                <a:gd name="T14" fmla="*/ 0 w 23"/>
                <a:gd name="T15" fmla="*/ 0 h 28"/>
                <a:gd name="T16" fmla="*/ 23 w 23"/>
                <a:gd name="T17" fmla="*/ 0 h 28"/>
                <a:gd name="T18" fmla="*/ 23 w 23"/>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8">
                  <a:moveTo>
                    <a:pt x="23" y="28"/>
                  </a:moveTo>
                  <a:lnTo>
                    <a:pt x="23" y="28"/>
                  </a:lnTo>
                  <a:lnTo>
                    <a:pt x="23" y="28"/>
                  </a:lnTo>
                  <a:lnTo>
                    <a:pt x="14" y="27"/>
                  </a:lnTo>
                  <a:lnTo>
                    <a:pt x="5" y="21"/>
                  </a:lnTo>
                  <a:lnTo>
                    <a:pt x="1" y="14"/>
                  </a:lnTo>
                  <a:lnTo>
                    <a:pt x="0" y="5"/>
                  </a:lnTo>
                  <a:lnTo>
                    <a:pt x="0" y="0"/>
                  </a:lnTo>
                  <a:lnTo>
                    <a:pt x="23" y="0"/>
                  </a:lnTo>
                  <a:lnTo>
                    <a:pt x="23" y="28"/>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4" name="Freeform 1500"/>
            <p:cNvSpPr>
              <a:spLocks/>
            </p:cNvSpPr>
            <p:nvPr/>
          </p:nvSpPr>
          <p:spPr bwMode="auto">
            <a:xfrm>
              <a:off x="6199187" y="3560763"/>
              <a:ext cx="14288" cy="22225"/>
            </a:xfrm>
            <a:custGeom>
              <a:avLst/>
              <a:gdLst>
                <a:gd name="T0" fmla="*/ 18 w 18"/>
                <a:gd name="T1" fmla="*/ 0 h 29"/>
                <a:gd name="T2" fmla="*/ 0 w 18"/>
                <a:gd name="T3" fmla="*/ 0 h 29"/>
                <a:gd name="T4" fmla="*/ 0 w 18"/>
                <a:gd name="T5" fmla="*/ 9 h 29"/>
                <a:gd name="T6" fmla="*/ 0 w 18"/>
                <a:gd name="T7" fmla="*/ 9 h 29"/>
                <a:gd name="T8" fmla="*/ 1 w 18"/>
                <a:gd name="T9" fmla="*/ 16 h 29"/>
                <a:gd name="T10" fmla="*/ 5 w 18"/>
                <a:gd name="T11" fmla="*/ 24 h 29"/>
                <a:gd name="T12" fmla="*/ 10 w 18"/>
                <a:gd name="T13" fmla="*/ 27 h 29"/>
                <a:gd name="T14" fmla="*/ 18 w 18"/>
                <a:gd name="T15" fmla="*/ 29 h 29"/>
                <a:gd name="T16" fmla="*/ 18 w 1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9">
                  <a:moveTo>
                    <a:pt x="18" y="0"/>
                  </a:moveTo>
                  <a:lnTo>
                    <a:pt x="0" y="0"/>
                  </a:lnTo>
                  <a:lnTo>
                    <a:pt x="0" y="9"/>
                  </a:lnTo>
                  <a:lnTo>
                    <a:pt x="0" y="9"/>
                  </a:lnTo>
                  <a:lnTo>
                    <a:pt x="1" y="16"/>
                  </a:lnTo>
                  <a:lnTo>
                    <a:pt x="5" y="24"/>
                  </a:lnTo>
                  <a:lnTo>
                    <a:pt x="10" y="27"/>
                  </a:lnTo>
                  <a:lnTo>
                    <a:pt x="18" y="29"/>
                  </a:lnTo>
                  <a:lnTo>
                    <a:pt x="18"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5" name="Freeform 1501"/>
            <p:cNvSpPr>
              <a:spLocks/>
            </p:cNvSpPr>
            <p:nvPr/>
          </p:nvSpPr>
          <p:spPr bwMode="auto">
            <a:xfrm>
              <a:off x="6215062" y="3575051"/>
              <a:ext cx="12700" cy="22225"/>
            </a:xfrm>
            <a:custGeom>
              <a:avLst/>
              <a:gdLst>
                <a:gd name="T0" fmla="*/ 17 w 17"/>
                <a:gd name="T1" fmla="*/ 0 h 27"/>
                <a:gd name="T2" fmla="*/ 0 w 17"/>
                <a:gd name="T3" fmla="*/ 0 h 27"/>
                <a:gd name="T4" fmla="*/ 0 w 17"/>
                <a:gd name="T5" fmla="*/ 9 h 27"/>
                <a:gd name="T6" fmla="*/ 0 w 17"/>
                <a:gd name="T7" fmla="*/ 9 h 27"/>
                <a:gd name="T8" fmla="*/ 2 w 17"/>
                <a:gd name="T9" fmla="*/ 16 h 27"/>
                <a:gd name="T10" fmla="*/ 6 w 17"/>
                <a:gd name="T11" fmla="*/ 22 h 27"/>
                <a:gd name="T12" fmla="*/ 11 w 17"/>
                <a:gd name="T13" fmla="*/ 25 h 27"/>
                <a:gd name="T14" fmla="*/ 17 w 17"/>
                <a:gd name="T15" fmla="*/ 27 h 27"/>
                <a:gd name="T16" fmla="*/ 17 w 1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7">
                  <a:moveTo>
                    <a:pt x="17" y="0"/>
                  </a:moveTo>
                  <a:lnTo>
                    <a:pt x="0" y="0"/>
                  </a:lnTo>
                  <a:lnTo>
                    <a:pt x="0" y="9"/>
                  </a:lnTo>
                  <a:lnTo>
                    <a:pt x="0" y="9"/>
                  </a:lnTo>
                  <a:lnTo>
                    <a:pt x="2" y="16"/>
                  </a:lnTo>
                  <a:lnTo>
                    <a:pt x="6" y="22"/>
                  </a:lnTo>
                  <a:lnTo>
                    <a:pt x="11" y="25"/>
                  </a:lnTo>
                  <a:lnTo>
                    <a:pt x="17" y="27"/>
                  </a:lnTo>
                  <a:lnTo>
                    <a:pt x="17"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6" name="Freeform 1502"/>
            <p:cNvSpPr>
              <a:spLocks/>
            </p:cNvSpPr>
            <p:nvPr/>
          </p:nvSpPr>
          <p:spPr bwMode="auto">
            <a:xfrm>
              <a:off x="6034087" y="3579813"/>
              <a:ext cx="26988" cy="28575"/>
            </a:xfrm>
            <a:custGeom>
              <a:avLst/>
              <a:gdLst>
                <a:gd name="T0" fmla="*/ 3 w 34"/>
                <a:gd name="T1" fmla="*/ 30 h 36"/>
                <a:gd name="T2" fmla="*/ 3 w 34"/>
                <a:gd name="T3" fmla="*/ 30 h 36"/>
                <a:gd name="T4" fmla="*/ 3 w 34"/>
                <a:gd name="T5" fmla="*/ 30 h 36"/>
                <a:gd name="T6" fmla="*/ 0 w 34"/>
                <a:gd name="T7" fmla="*/ 27 h 36"/>
                <a:gd name="T8" fmla="*/ 0 w 34"/>
                <a:gd name="T9" fmla="*/ 19 h 36"/>
                <a:gd name="T10" fmla="*/ 0 w 34"/>
                <a:gd name="T11" fmla="*/ 14 h 36"/>
                <a:gd name="T12" fmla="*/ 3 w 34"/>
                <a:gd name="T13" fmla="*/ 10 h 36"/>
                <a:gd name="T14" fmla="*/ 14 w 34"/>
                <a:gd name="T15" fmla="*/ 0 h 36"/>
                <a:gd name="T16" fmla="*/ 34 w 34"/>
                <a:gd name="T17" fmla="*/ 21 h 36"/>
                <a:gd name="T18" fmla="*/ 25 w 34"/>
                <a:gd name="T19" fmla="*/ 30 h 36"/>
                <a:gd name="T20" fmla="*/ 25 w 34"/>
                <a:gd name="T21" fmla="*/ 30 h 36"/>
                <a:gd name="T22" fmla="*/ 20 w 34"/>
                <a:gd name="T23" fmla="*/ 34 h 36"/>
                <a:gd name="T24" fmla="*/ 14 w 34"/>
                <a:gd name="T25" fmla="*/ 36 h 36"/>
                <a:gd name="T26" fmla="*/ 9 w 34"/>
                <a:gd name="T27" fmla="*/ 34 h 36"/>
                <a:gd name="T28" fmla="*/ 3 w 34"/>
                <a:gd name="T29" fmla="*/ 30 h 36"/>
                <a:gd name="T30" fmla="*/ 3 w 34"/>
                <a:gd name="T31"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6">
                  <a:moveTo>
                    <a:pt x="3" y="30"/>
                  </a:moveTo>
                  <a:lnTo>
                    <a:pt x="3" y="30"/>
                  </a:lnTo>
                  <a:lnTo>
                    <a:pt x="3" y="30"/>
                  </a:lnTo>
                  <a:lnTo>
                    <a:pt x="0" y="27"/>
                  </a:lnTo>
                  <a:lnTo>
                    <a:pt x="0" y="19"/>
                  </a:lnTo>
                  <a:lnTo>
                    <a:pt x="0" y="14"/>
                  </a:lnTo>
                  <a:lnTo>
                    <a:pt x="3" y="10"/>
                  </a:lnTo>
                  <a:lnTo>
                    <a:pt x="14" y="0"/>
                  </a:lnTo>
                  <a:lnTo>
                    <a:pt x="34" y="21"/>
                  </a:lnTo>
                  <a:lnTo>
                    <a:pt x="25" y="30"/>
                  </a:lnTo>
                  <a:lnTo>
                    <a:pt x="25" y="30"/>
                  </a:lnTo>
                  <a:lnTo>
                    <a:pt x="20" y="34"/>
                  </a:lnTo>
                  <a:lnTo>
                    <a:pt x="14" y="36"/>
                  </a:lnTo>
                  <a:lnTo>
                    <a:pt x="9" y="34"/>
                  </a:lnTo>
                  <a:lnTo>
                    <a:pt x="3" y="30"/>
                  </a:lnTo>
                  <a:lnTo>
                    <a:pt x="3" y="30"/>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7" name="Freeform 1503"/>
            <p:cNvSpPr>
              <a:spLocks/>
            </p:cNvSpPr>
            <p:nvPr/>
          </p:nvSpPr>
          <p:spPr bwMode="auto">
            <a:xfrm>
              <a:off x="6121400" y="3579813"/>
              <a:ext cx="23813" cy="17463"/>
            </a:xfrm>
            <a:custGeom>
              <a:avLst/>
              <a:gdLst>
                <a:gd name="T0" fmla="*/ 11 w 29"/>
                <a:gd name="T1" fmla="*/ 0 h 23"/>
                <a:gd name="T2" fmla="*/ 0 w 29"/>
                <a:gd name="T3" fmla="*/ 12 h 23"/>
                <a:gd name="T4" fmla="*/ 6 w 29"/>
                <a:gd name="T5" fmla="*/ 18 h 23"/>
                <a:gd name="T6" fmla="*/ 6 w 29"/>
                <a:gd name="T7" fmla="*/ 18 h 23"/>
                <a:gd name="T8" fmla="*/ 11 w 29"/>
                <a:gd name="T9" fmla="*/ 21 h 23"/>
                <a:gd name="T10" fmla="*/ 18 w 29"/>
                <a:gd name="T11" fmla="*/ 23 h 23"/>
                <a:gd name="T12" fmla="*/ 24 w 29"/>
                <a:gd name="T13" fmla="*/ 21 h 23"/>
                <a:gd name="T14" fmla="*/ 29 w 29"/>
                <a:gd name="T15" fmla="*/ 19 h 23"/>
                <a:gd name="T16" fmla="*/ 11 w 29"/>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3">
                  <a:moveTo>
                    <a:pt x="11" y="0"/>
                  </a:moveTo>
                  <a:lnTo>
                    <a:pt x="0" y="12"/>
                  </a:lnTo>
                  <a:lnTo>
                    <a:pt x="6" y="18"/>
                  </a:lnTo>
                  <a:lnTo>
                    <a:pt x="6" y="18"/>
                  </a:lnTo>
                  <a:lnTo>
                    <a:pt x="11" y="21"/>
                  </a:lnTo>
                  <a:lnTo>
                    <a:pt x="18" y="23"/>
                  </a:lnTo>
                  <a:lnTo>
                    <a:pt x="24" y="21"/>
                  </a:lnTo>
                  <a:lnTo>
                    <a:pt x="29" y="19"/>
                  </a:lnTo>
                  <a:lnTo>
                    <a:pt x="11"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8" name="Rectangle 1504"/>
            <p:cNvSpPr>
              <a:spLocks noChangeArrowheads="1"/>
            </p:cNvSpPr>
            <p:nvPr/>
          </p:nvSpPr>
          <p:spPr bwMode="auto">
            <a:xfrm>
              <a:off x="5856287" y="3440113"/>
              <a:ext cx="98425" cy="968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9" name="Rectangle 1505"/>
            <p:cNvSpPr>
              <a:spLocks noChangeArrowheads="1"/>
            </p:cNvSpPr>
            <p:nvPr/>
          </p:nvSpPr>
          <p:spPr bwMode="auto">
            <a:xfrm>
              <a:off x="5975350" y="3314701"/>
              <a:ext cx="171450" cy="1714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0" name="Rectangle 1506"/>
            <p:cNvSpPr>
              <a:spLocks noChangeArrowheads="1"/>
            </p:cNvSpPr>
            <p:nvPr/>
          </p:nvSpPr>
          <p:spPr bwMode="auto">
            <a:xfrm>
              <a:off x="6180137" y="3449638"/>
              <a:ext cx="63500" cy="63500"/>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1" name="Rectangle 1507"/>
            <p:cNvSpPr>
              <a:spLocks noChangeArrowheads="1"/>
            </p:cNvSpPr>
            <p:nvPr/>
          </p:nvSpPr>
          <p:spPr bwMode="auto">
            <a:xfrm>
              <a:off x="6180137" y="3300413"/>
              <a:ext cx="93663" cy="936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2" name="Freeform 1508"/>
            <p:cNvSpPr>
              <a:spLocks noEditPoints="1"/>
            </p:cNvSpPr>
            <p:nvPr/>
          </p:nvSpPr>
          <p:spPr bwMode="auto">
            <a:xfrm>
              <a:off x="5872162" y="3452813"/>
              <a:ext cx="66675" cy="66675"/>
            </a:xfrm>
            <a:custGeom>
              <a:avLst/>
              <a:gdLst>
                <a:gd name="T0" fmla="*/ 18 w 84"/>
                <a:gd name="T1" fmla="*/ 21 h 84"/>
                <a:gd name="T2" fmla="*/ 18 w 84"/>
                <a:gd name="T3" fmla="*/ 27 h 84"/>
                <a:gd name="T4" fmla="*/ 16 w 84"/>
                <a:gd name="T5" fmla="*/ 30 h 84"/>
                <a:gd name="T6" fmla="*/ 3 w 84"/>
                <a:gd name="T7" fmla="*/ 32 h 84"/>
                <a:gd name="T8" fmla="*/ 2 w 84"/>
                <a:gd name="T9" fmla="*/ 34 h 84"/>
                <a:gd name="T10" fmla="*/ 2 w 84"/>
                <a:gd name="T11" fmla="*/ 41 h 84"/>
                <a:gd name="T12" fmla="*/ 11 w 84"/>
                <a:gd name="T13" fmla="*/ 44 h 84"/>
                <a:gd name="T14" fmla="*/ 14 w 84"/>
                <a:gd name="T15" fmla="*/ 48 h 84"/>
                <a:gd name="T16" fmla="*/ 14 w 84"/>
                <a:gd name="T17" fmla="*/ 55 h 84"/>
                <a:gd name="T18" fmla="*/ 9 w 84"/>
                <a:gd name="T19" fmla="*/ 62 h 84"/>
                <a:gd name="T20" fmla="*/ 11 w 84"/>
                <a:gd name="T21" fmla="*/ 70 h 84"/>
                <a:gd name="T22" fmla="*/ 14 w 84"/>
                <a:gd name="T23" fmla="*/ 71 h 84"/>
                <a:gd name="T24" fmla="*/ 25 w 84"/>
                <a:gd name="T25" fmla="*/ 66 h 84"/>
                <a:gd name="T26" fmla="*/ 30 w 84"/>
                <a:gd name="T27" fmla="*/ 70 h 84"/>
                <a:gd name="T28" fmla="*/ 32 w 84"/>
                <a:gd name="T29" fmla="*/ 73 h 84"/>
                <a:gd name="T30" fmla="*/ 32 w 84"/>
                <a:gd name="T31" fmla="*/ 82 h 84"/>
                <a:gd name="T32" fmla="*/ 41 w 84"/>
                <a:gd name="T33" fmla="*/ 84 h 84"/>
                <a:gd name="T34" fmla="*/ 45 w 84"/>
                <a:gd name="T35" fmla="*/ 75 h 84"/>
                <a:gd name="T36" fmla="*/ 48 w 84"/>
                <a:gd name="T37" fmla="*/ 71 h 84"/>
                <a:gd name="T38" fmla="*/ 52 w 84"/>
                <a:gd name="T39" fmla="*/ 70 h 84"/>
                <a:gd name="T40" fmla="*/ 54 w 84"/>
                <a:gd name="T41" fmla="*/ 70 h 84"/>
                <a:gd name="T42" fmla="*/ 63 w 84"/>
                <a:gd name="T43" fmla="*/ 77 h 84"/>
                <a:gd name="T44" fmla="*/ 72 w 84"/>
                <a:gd name="T45" fmla="*/ 73 h 84"/>
                <a:gd name="T46" fmla="*/ 72 w 84"/>
                <a:gd name="T47" fmla="*/ 70 h 84"/>
                <a:gd name="T48" fmla="*/ 66 w 84"/>
                <a:gd name="T49" fmla="*/ 61 h 84"/>
                <a:gd name="T50" fmla="*/ 68 w 84"/>
                <a:gd name="T51" fmla="*/ 59 h 84"/>
                <a:gd name="T52" fmla="*/ 70 w 84"/>
                <a:gd name="T53" fmla="*/ 55 h 84"/>
                <a:gd name="T54" fmla="*/ 81 w 84"/>
                <a:gd name="T55" fmla="*/ 53 h 84"/>
                <a:gd name="T56" fmla="*/ 84 w 84"/>
                <a:gd name="T57" fmla="*/ 50 h 84"/>
                <a:gd name="T58" fmla="*/ 84 w 84"/>
                <a:gd name="T59" fmla="*/ 43 h 84"/>
                <a:gd name="T60" fmla="*/ 75 w 84"/>
                <a:gd name="T61" fmla="*/ 41 h 84"/>
                <a:gd name="T62" fmla="*/ 72 w 84"/>
                <a:gd name="T63" fmla="*/ 35 h 84"/>
                <a:gd name="T64" fmla="*/ 70 w 84"/>
                <a:gd name="T65" fmla="*/ 32 h 84"/>
                <a:gd name="T66" fmla="*/ 72 w 84"/>
                <a:gd name="T67" fmla="*/ 28 h 84"/>
                <a:gd name="T68" fmla="*/ 79 w 84"/>
                <a:gd name="T69" fmla="*/ 21 h 84"/>
                <a:gd name="T70" fmla="*/ 74 w 84"/>
                <a:gd name="T71" fmla="*/ 14 h 84"/>
                <a:gd name="T72" fmla="*/ 65 w 84"/>
                <a:gd name="T73" fmla="*/ 18 h 84"/>
                <a:gd name="T74" fmla="*/ 59 w 84"/>
                <a:gd name="T75" fmla="*/ 18 h 84"/>
                <a:gd name="T76" fmla="*/ 56 w 84"/>
                <a:gd name="T77" fmla="*/ 16 h 84"/>
                <a:gd name="T78" fmla="*/ 54 w 84"/>
                <a:gd name="T79" fmla="*/ 14 h 84"/>
                <a:gd name="T80" fmla="*/ 54 w 84"/>
                <a:gd name="T81" fmla="*/ 3 h 84"/>
                <a:gd name="T82" fmla="*/ 45 w 84"/>
                <a:gd name="T83" fmla="*/ 0 h 84"/>
                <a:gd name="T84" fmla="*/ 43 w 84"/>
                <a:gd name="T85" fmla="*/ 3 h 84"/>
                <a:gd name="T86" fmla="*/ 39 w 84"/>
                <a:gd name="T87" fmla="*/ 12 h 84"/>
                <a:gd name="T88" fmla="*/ 38 w 84"/>
                <a:gd name="T89" fmla="*/ 14 h 84"/>
                <a:gd name="T90" fmla="*/ 34 w 84"/>
                <a:gd name="T91" fmla="*/ 14 h 84"/>
                <a:gd name="T92" fmla="*/ 23 w 84"/>
                <a:gd name="T93" fmla="*/ 7 h 84"/>
                <a:gd name="T94" fmla="*/ 20 w 84"/>
                <a:gd name="T95" fmla="*/ 7 h 84"/>
                <a:gd name="T96" fmla="*/ 14 w 84"/>
                <a:gd name="T97" fmla="*/ 12 h 84"/>
                <a:gd name="T98" fmla="*/ 56 w 84"/>
                <a:gd name="T99" fmla="*/ 34 h 84"/>
                <a:gd name="T100" fmla="*/ 57 w 84"/>
                <a:gd name="T101" fmla="*/ 44 h 84"/>
                <a:gd name="T102" fmla="*/ 52 w 84"/>
                <a:gd name="T103" fmla="*/ 55 h 84"/>
                <a:gd name="T104" fmla="*/ 36 w 84"/>
                <a:gd name="T105" fmla="*/ 55 h 84"/>
                <a:gd name="T106" fmla="*/ 29 w 84"/>
                <a:gd name="T107" fmla="*/ 46 h 84"/>
                <a:gd name="T108" fmla="*/ 34 w 84"/>
                <a:gd name="T109" fmla="*/ 30 h 84"/>
                <a:gd name="T110" fmla="*/ 45 w 84"/>
                <a:gd name="T111" fmla="*/ 27 h 84"/>
                <a:gd name="T112" fmla="*/ 56 w 84"/>
                <a:gd name="T113"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4" h="84">
                  <a:moveTo>
                    <a:pt x="14" y="14"/>
                  </a:moveTo>
                  <a:lnTo>
                    <a:pt x="18" y="21"/>
                  </a:lnTo>
                  <a:lnTo>
                    <a:pt x="18" y="21"/>
                  </a:lnTo>
                  <a:lnTo>
                    <a:pt x="20" y="23"/>
                  </a:lnTo>
                  <a:lnTo>
                    <a:pt x="18" y="27"/>
                  </a:lnTo>
                  <a:lnTo>
                    <a:pt x="18" y="27"/>
                  </a:lnTo>
                  <a:lnTo>
                    <a:pt x="18" y="27"/>
                  </a:lnTo>
                  <a:lnTo>
                    <a:pt x="16" y="30"/>
                  </a:lnTo>
                  <a:lnTo>
                    <a:pt x="16" y="30"/>
                  </a:lnTo>
                  <a:lnTo>
                    <a:pt x="14" y="32"/>
                  </a:lnTo>
                  <a:lnTo>
                    <a:pt x="12" y="32"/>
                  </a:lnTo>
                  <a:lnTo>
                    <a:pt x="3" y="32"/>
                  </a:lnTo>
                  <a:lnTo>
                    <a:pt x="3" y="32"/>
                  </a:lnTo>
                  <a:lnTo>
                    <a:pt x="2" y="32"/>
                  </a:lnTo>
                  <a:lnTo>
                    <a:pt x="2" y="34"/>
                  </a:lnTo>
                  <a:lnTo>
                    <a:pt x="0" y="39"/>
                  </a:lnTo>
                  <a:lnTo>
                    <a:pt x="0" y="39"/>
                  </a:lnTo>
                  <a:lnTo>
                    <a:pt x="2" y="41"/>
                  </a:lnTo>
                  <a:lnTo>
                    <a:pt x="3" y="43"/>
                  </a:lnTo>
                  <a:lnTo>
                    <a:pt x="11" y="44"/>
                  </a:lnTo>
                  <a:lnTo>
                    <a:pt x="11" y="44"/>
                  </a:lnTo>
                  <a:lnTo>
                    <a:pt x="12" y="46"/>
                  </a:lnTo>
                  <a:lnTo>
                    <a:pt x="14" y="48"/>
                  </a:lnTo>
                  <a:lnTo>
                    <a:pt x="14" y="48"/>
                  </a:lnTo>
                  <a:lnTo>
                    <a:pt x="14" y="52"/>
                  </a:lnTo>
                  <a:lnTo>
                    <a:pt x="14" y="52"/>
                  </a:lnTo>
                  <a:lnTo>
                    <a:pt x="14" y="55"/>
                  </a:lnTo>
                  <a:lnTo>
                    <a:pt x="14" y="57"/>
                  </a:lnTo>
                  <a:lnTo>
                    <a:pt x="9" y="62"/>
                  </a:lnTo>
                  <a:lnTo>
                    <a:pt x="9" y="62"/>
                  </a:lnTo>
                  <a:lnTo>
                    <a:pt x="7" y="64"/>
                  </a:lnTo>
                  <a:lnTo>
                    <a:pt x="7" y="66"/>
                  </a:lnTo>
                  <a:lnTo>
                    <a:pt x="11" y="70"/>
                  </a:lnTo>
                  <a:lnTo>
                    <a:pt x="11" y="70"/>
                  </a:lnTo>
                  <a:lnTo>
                    <a:pt x="12" y="71"/>
                  </a:lnTo>
                  <a:lnTo>
                    <a:pt x="14" y="71"/>
                  </a:lnTo>
                  <a:lnTo>
                    <a:pt x="21" y="66"/>
                  </a:lnTo>
                  <a:lnTo>
                    <a:pt x="21" y="66"/>
                  </a:lnTo>
                  <a:lnTo>
                    <a:pt x="25" y="66"/>
                  </a:lnTo>
                  <a:lnTo>
                    <a:pt x="27" y="66"/>
                  </a:lnTo>
                  <a:lnTo>
                    <a:pt x="27" y="66"/>
                  </a:lnTo>
                  <a:lnTo>
                    <a:pt x="30" y="70"/>
                  </a:lnTo>
                  <a:lnTo>
                    <a:pt x="30" y="70"/>
                  </a:lnTo>
                  <a:lnTo>
                    <a:pt x="32" y="70"/>
                  </a:lnTo>
                  <a:lnTo>
                    <a:pt x="32" y="73"/>
                  </a:lnTo>
                  <a:lnTo>
                    <a:pt x="32" y="80"/>
                  </a:lnTo>
                  <a:lnTo>
                    <a:pt x="32" y="80"/>
                  </a:lnTo>
                  <a:lnTo>
                    <a:pt x="32" y="82"/>
                  </a:lnTo>
                  <a:lnTo>
                    <a:pt x="34" y="84"/>
                  </a:lnTo>
                  <a:lnTo>
                    <a:pt x="41" y="84"/>
                  </a:lnTo>
                  <a:lnTo>
                    <a:pt x="41" y="84"/>
                  </a:lnTo>
                  <a:lnTo>
                    <a:pt x="41" y="84"/>
                  </a:lnTo>
                  <a:lnTo>
                    <a:pt x="43" y="82"/>
                  </a:lnTo>
                  <a:lnTo>
                    <a:pt x="45" y="75"/>
                  </a:lnTo>
                  <a:lnTo>
                    <a:pt x="45" y="75"/>
                  </a:lnTo>
                  <a:lnTo>
                    <a:pt x="47" y="71"/>
                  </a:lnTo>
                  <a:lnTo>
                    <a:pt x="48" y="71"/>
                  </a:lnTo>
                  <a:lnTo>
                    <a:pt x="48" y="71"/>
                  </a:lnTo>
                  <a:lnTo>
                    <a:pt x="48" y="71"/>
                  </a:lnTo>
                  <a:lnTo>
                    <a:pt x="52" y="70"/>
                  </a:lnTo>
                  <a:lnTo>
                    <a:pt x="52" y="70"/>
                  </a:lnTo>
                  <a:lnTo>
                    <a:pt x="52" y="70"/>
                  </a:lnTo>
                  <a:lnTo>
                    <a:pt x="54" y="70"/>
                  </a:lnTo>
                  <a:lnTo>
                    <a:pt x="57" y="71"/>
                  </a:lnTo>
                  <a:lnTo>
                    <a:pt x="63" y="77"/>
                  </a:lnTo>
                  <a:lnTo>
                    <a:pt x="63" y="77"/>
                  </a:lnTo>
                  <a:lnTo>
                    <a:pt x="65" y="79"/>
                  </a:lnTo>
                  <a:lnTo>
                    <a:pt x="66" y="77"/>
                  </a:lnTo>
                  <a:lnTo>
                    <a:pt x="72" y="73"/>
                  </a:lnTo>
                  <a:lnTo>
                    <a:pt x="72" y="73"/>
                  </a:lnTo>
                  <a:lnTo>
                    <a:pt x="72" y="71"/>
                  </a:lnTo>
                  <a:lnTo>
                    <a:pt x="72" y="70"/>
                  </a:lnTo>
                  <a:lnTo>
                    <a:pt x="68" y="64"/>
                  </a:lnTo>
                  <a:lnTo>
                    <a:pt x="68" y="64"/>
                  </a:lnTo>
                  <a:lnTo>
                    <a:pt x="66" y="61"/>
                  </a:lnTo>
                  <a:lnTo>
                    <a:pt x="68" y="59"/>
                  </a:lnTo>
                  <a:lnTo>
                    <a:pt x="68" y="59"/>
                  </a:lnTo>
                  <a:lnTo>
                    <a:pt x="68" y="59"/>
                  </a:lnTo>
                  <a:lnTo>
                    <a:pt x="70" y="55"/>
                  </a:lnTo>
                  <a:lnTo>
                    <a:pt x="70" y="55"/>
                  </a:lnTo>
                  <a:lnTo>
                    <a:pt x="70" y="55"/>
                  </a:lnTo>
                  <a:lnTo>
                    <a:pt x="70" y="53"/>
                  </a:lnTo>
                  <a:lnTo>
                    <a:pt x="74" y="53"/>
                  </a:lnTo>
                  <a:lnTo>
                    <a:pt x="81" y="53"/>
                  </a:lnTo>
                  <a:lnTo>
                    <a:pt x="81" y="53"/>
                  </a:lnTo>
                  <a:lnTo>
                    <a:pt x="83" y="52"/>
                  </a:lnTo>
                  <a:lnTo>
                    <a:pt x="84" y="50"/>
                  </a:lnTo>
                  <a:lnTo>
                    <a:pt x="84" y="44"/>
                  </a:lnTo>
                  <a:lnTo>
                    <a:pt x="84" y="44"/>
                  </a:lnTo>
                  <a:lnTo>
                    <a:pt x="84" y="43"/>
                  </a:lnTo>
                  <a:lnTo>
                    <a:pt x="83" y="41"/>
                  </a:lnTo>
                  <a:lnTo>
                    <a:pt x="75" y="41"/>
                  </a:lnTo>
                  <a:lnTo>
                    <a:pt x="75" y="41"/>
                  </a:lnTo>
                  <a:lnTo>
                    <a:pt x="74" y="39"/>
                  </a:lnTo>
                  <a:lnTo>
                    <a:pt x="72" y="37"/>
                  </a:lnTo>
                  <a:lnTo>
                    <a:pt x="72" y="35"/>
                  </a:lnTo>
                  <a:lnTo>
                    <a:pt x="72" y="35"/>
                  </a:lnTo>
                  <a:lnTo>
                    <a:pt x="70" y="34"/>
                  </a:lnTo>
                  <a:lnTo>
                    <a:pt x="70" y="32"/>
                  </a:lnTo>
                  <a:lnTo>
                    <a:pt x="70" y="32"/>
                  </a:lnTo>
                  <a:lnTo>
                    <a:pt x="70" y="30"/>
                  </a:lnTo>
                  <a:lnTo>
                    <a:pt x="72" y="28"/>
                  </a:lnTo>
                  <a:lnTo>
                    <a:pt x="77" y="23"/>
                  </a:lnTo>
                  <a:lnTo>
                    <a:pt x="77" y="23"/>
                  </a:lnTo>
                  <a:lnTo>
                    <a:pt x="79" y="21"/>
                  </a:lnTo>
                  <a:lnTo>
                    <a:pt x="77" y="19"/>
                  </a:lnTo>
                  <a:lnTo>
                    <a:pt x="74" y="14"/>
                  </a:lnTo>
                  <a:lnTo>
                    <a:pt x="74" y="14"/>
                  </a:lnTo>
                  <a:lnTo>
                    <a:pt x="74" y="14"/>
                  </a:lnTo>
                  <a:lnTo>
                    <a:pt x="70" y="14"/>
                  </a:lnTo>
                  <a:lnTo>
                    <a:pt x="65" y="18"/>
                  </a:lnTo>
                  <a:lnTo>
                    <a:pt x="65" y="18"/>
                  </a:lnTo>
                  <a:lnTo>
                    <a:pt x="61" y="19"/>
                  </a:lnTo>
                  <a:lnTo>
                    <a:pt x="59" y="18"/>
                  </a:lnTo>
                  <a:lnTo>
                    <a:pt x="59" y="18"/>
                  </a:lnTo>
                  <a:lnTo>
                    <a:pt x="59" y="18"/>
                  </a:lnTo>
                  <a:lnTo>
                    <a:pt x="56" y="16"/>
                  </a:lnTo>
                  <a:lnTo>
                    <a:pt x="56" y="16"/>
                  </a:lnTo>
                  <a:lnTo>
                    <a:pt x="56" y="16"/>
                  </a:lnTo>
                  <a:lnTo>
                    <a:pt x="54" y="14"/>
                  </a:lnTo>
                  <a:lnTo>
                    <a:pt x="54" y="12"/>
                  </a:lnTo>
                  <a:lnTo>
                    <a:pt x="54" y="3"/>
                  </a:lnTo>
                  <a:lnTo>
                    <a:pt x="54" y="3"/>
                  </a:lnTo>
                  <a:lnTo>
                    <a:pt x="52" y="1"/>
                  </a:lnTo>
                  <a:lnTo>
                    <a:pt x="52" y="1"/>
                  </a:lnTo>
                  <a:lnTo>
                    <a:pt x="45" y="0"/>
                  </a:lnTo>
                  <a:lnTo>
                    <a:pt x="45" y="0"/>
                  </a:lnTo>
                  <a:lnTo>
                    <a:pt x="43" y="1"/>
                  </a:lnTo>
                  <a:lnTo>
                    <a:pt x="43" y="3"/>
                  </a:lnTo>
                  <a:lnTo>
                    <a:pt x="41" y="10"/>
                  </a:lnTo>
                  <a:lnTo>
                    <a:pt x="41" y="10"/>
                  </a:lnTo>
                  <a:lnTo>
                    <a:pt x="39" y="12"/>
                  </a:lnTo>
                  <a:lnTo>
                    <a:pt x="38" y="14"/>
                  </a:lnTo>
                  <a:lnTo>
                    <a:pt x="38" y="14"/>
                  </a:lnTo>
                  <a:lnTo>
                    <a:pt x="38" y="14"/>
                  </a:lnTo>
                  <a:lnTo>
                    <a:pt x="34" y="14"/>
                  </a:lnTo>
                  <a:lnTo>
                    <a:pt x="34" y="14"/>
                  </a:lnTo>
                  <a:lnTo>
                    <a:pt x="34" y="14"/>
                  </a:lnTo>
                  <a:lnTo>
                    <a:pt x="30" y="14"/>
                  </a:lnTo>
                  <a:lnTo>
                    <a:pt x="29" y="12"/>
                  </a:lnTo>
                  <a:lnTo>
                    <a:pt x="23" y="7"/>
                  </a:lnTo>
                  <a:lnTo>
                    <a:pt x="23" y="7"/>
                  </a:lnTo>
                  <a:lnTo>
                    <a:pt x="21" y="7"/>
                  </a:lnTo>
                  <a:lnTo>
                    <a:pt x="20" y="7"/>
                  </a:lnTo>
                  <a:lnTo>
                    <a:pt x="14" y="10"/>
                  </a:lnTo>
                  <a:lnTo>
                    <a:pt x="14" y="10"/>
                  </a:lnTo>
                  <a:lnTo>
                    <a:pt x="14" y="12"/>
                  </a:lnTo>
                  <a:lnTo>
                    <a:pt x="14" y="14"/>
                  </a:lnTo>
                  <a:lnTo>
                    <a:pt x="14" y="14"/>
                  </a:lnTo>
                  <a:close/>
                  <a:moveTo>
                    <a:pt x="56" y="34"/>
                  </a:moveTo>
                  <a:lnTo>
                    <a:pt x="56" y="34"/>
                  </a:lnTo>
                  <a:lnTo>
                    <a:pt x="57" y="39"/>
                  </a:lnTo>
                  <a:lnTo>
                    <a:pt x="57" y="44"/>
                  </a:lnTo>
                  <a:lnTo>
                    <a:pt x="56" y="50"/>
                  </a:lnTo>
                  <a:lnTo>
                    <a:pt x="52" y="55"/>
                  </a:lnTo>
                  <a:lnTo>
                    <a:pt x="52" y="55"/>
                  </a:lnTo>
                  <a:lnTo>
                    <a:pt x="47" y="57"/>
                  </a:lnTo>
                  <a:lnTo>
                    <a:pt x="41" y="57"/>
                  </a:lnTo>
                  <a:lnTo>
                    <a:pt x="36" y="55"/>
                  </a:lnTo>
                  <a:lnTo>
                    <a:pt x="30" y="52"/>
                  </a:lnTo>
                  <a:lnTo>
                    <a:pt x="30" y="52"/>
                  </a:lnTo>
                  <a:lnTo>
                    <a:pt x="29" y="46"/>
                  </a:lnTo>
                  <a:lnTo>
                    <a:pt x="27" y="41"/>
                  </a:lnTo>
                  <a:lnTo>
                    <a:pt x="29" y="35"/>
                  </a:lnTo>
                  <a:lnTo>
                    <a:pt x="34" y="30"/>
                  </a:lnTo>
                  <a:lnTo>
                    <a:pt x="34" y="30"/>
                  </a:lnTo>
                  <a:lnTo>
                    <a:pt x="39" y="27"/>
                  </a:lnTo>
                  <a:lnTo>
                    <a:pt x="45" y="27"/>
                  </a:lnTo>
                  <a:lnTo>
                    <a:pt x="50" y="28"/>
                  </a:lnTo>
                  <a:lnTo>
                    <a:pt x="56" y="34"/>
                  </a:lnTo>
                  <a:lnTo>
                    <a:pt x="56" y="34"/>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3" name="Freeform 1509"/>
            <p:cNvSpPr>
              <a:spLocks/>
            </p:cNvSpPr>
            <p:nvPr/>
          </p:nvSpPr>
          <p:spPr bwMode="auto">
            <a:xfrm>
              <a:off x="6000750" y="3359151"/>
              <a:ext cx="127000" cy="68263"/>
            </a:xfrm>
            <a:custGeom>
              <a:avLst/>
              <a:gdLst>
                <a:gd name="T0" fmla="*/ 138 w 160"/>
                <a:gd name="T1" fmla="*/ 43 h 86"/>
                <a:gd name="T2" fmla="*/ 138 w 160"/>
                <a:gd name="T3" fmla="*/ 43 h 86"/>
                <a:gd name="T4" fmla="*/ 138 w 160"/>
                <a:gd name="T5" fmla="*/ 43 h 86"/>
                <a:gd name="T6" fmla="*/ 138 w 160"/>
                <a:gd name="T7" fmla="*/ 34 h 86"/>
                <a:gd name="T8" fmla="*/ 135 w 160"/>
                <a:gd name="T9" fmla="*/ 27 h 86"/>
                <a:gd name="T10" fmla="*/ 131 w 160"/>
                <a:gd name="T11" fmla="*/ 19 h 86"/>
                <a:gd name="T12" fmla="*/ 126 w 160"/>
                <a:gd name="T13" fmla="*/ 12 h 86"/>
                <a:gd name="T14" fmla="*/ 118 w 160"/>
                <a:gd name="T15" fmla="*/ 7 h 86"/>
                <a:gd name="T16" fmla="*/ 111 w 160"/>
                <a:gd name="T17" fmla="*/ 3 h 86"/>
                <a:gd name="T18" fmla="*/ 104 w 160"/>
                <a:gd name="T19" fmla="*/ 1 h 86"/>
                <a:gd name="T20" fmla="*/ 95 w 160"/>
                <a:gd name="T21" fmla="*/ 0 h 86"/>
                <a:gd name="T22" fmla="*/ 95 w 160"/>
                <a:gd name="T23" fmla="*/ 0 h 86"/>
                <a:gd name="T24" fmla="*/ 88 w 160"/>
                <a:gd name="T25" fmla="*/ 1 h 86"/>
                <a:gd name="T26" fmla="*/ 81 w 160"/>
                <a:gd name="T27" fmla="*/ 3 h 86"/>
                <a:gd name="T28" fmla="*/ 73 w 160"/>
                <a:gd name="T29" fmla="*/ 7 h 86"/>
                <a:gd name="T30" fmla="*/ 66 w 160"/>
                <a:gd name="T31" fmla="*/ 10 h 86"/>
                <a:gd name="T32" fmla="*/ 61 w 160"/>
                <a:gd name="T33" fmla="*/ 16 h 86"/>
                <a:gd name="T34" fmla="*/ 57 w 160"/>
                <a:gd name="T35" fmla="*/ 23 h 86"/>
                <a:gd name="T36" fmla="*/ 54 w 160"/>
                <a:gd name="T37" fmla="*/ 30 h 86"/>
                <a:gd name="T38" fmla="*/ 54 w 160"/>
                <a:gd name="T39" fmla="*/ 37 h 86"/>
                <a:gd name="T40" fmla="*/ 54 w 160"/>
                <a:gd name="T41" fmla="*/ 37 h 86"/>
                <a:gd name="T42" fmla="*/ 48 w 160"/>
                <a:gd name="T43" fmla="*/ 34 h 86"/>
                <a:gd name="T44" fmla="*/ 43 w 160"/>
                <a:gd name="T45" fmla="*/ 30 h 86"/>
                <a:gd name="T46" fmla="*/ 36 w 160"/>
                <a:gd name="T47" fmla="*/ 27 h 86"/>
                <a:gd name="T48" fmla="*/ 30 w 160"/>
                <a:gd name="T49" fmla="*/ 27 h 86"/>
                <a:gd name="T50" fmla="*/ 30 w 160"/>
                <a:gd name="T51" fmla="*/ 27 h 86"/>
                <a:gd name="T52" fmla="*/ 23 w 160"/>
                <a:gd name="T53" fmla="*/ 27 h 86"/>
                <a:gd name="T54" fmla="*/ 18 w 160"/>
                <a:gd name="T55" fmla="*/ 28 h 86"/>
                <a:gd name="T56" fmla="*/ 12 w 160"/>
                <a:gd name="T57" fmla="*/ 32 h 86"/>
                <a:gd name="T58" fmla="*/ 9 w 160"/>
                <a:gd name="T59" fmla="*/ 36 h 86"/>
                <a:gd name="T60" fmla="*/ 5 w 160"/>
                <a:gd name="T61" fmla="*/ 39 h 86"/>
                <a:gd name="T62" fmla="*/ 1 w 160"/>
                <a:gd name="T63" fmla="*/ 45 h 86"/>
                <a:gd name="T64" fmla="*/ 0 w 160"/>
                <a:gd name="T65" fmla="*/ 50 h 86"/>
                <a:gd name="T66" fmla="*/ 0 w 160"/>
                <a:gd name="T67" fmla="*/ 55 h 86"/>
                <a:gd name="T68" fmla="*/ 0 w 160"/>
                <a:gd name="T69" fmla="*/ 55 h 86"/>
                <a:gd name="T70" fmla="*/ 0 w 160"/>
                <a:gd name="T71" fmla="*/ 63 h 86"/>
                <a:gd name="T72" fmla="*/ 1 w 160"/>
                <a:gd name="T73" fmla="*/ 68 h 86"/>
                <a:gd name="T74" fmla="*/ 5 w 160"/>
                <a:gd name="T75" fmla="*/ 73 h 86"/>
                <a:gd name="T76" fmla="*/ 9 w 160"/>
                <a:gd name="T77" fmla="*/ 77 h 86"/>
                <a:gd name="T78" fmla="*/ 12 w 160"/>
                <a:gd name="T79" fmla="*/ 81 h 86"/>
                <a:gd name="T80" fmla="*/ 18 w 160"/>
                <a:gd name="T81" fmla="*/ 84 h 86"/>
                <a:gd name="T82" fmla="*/ 23 w 160"/>
                <a:gd name="T83" fmla="*/ 86 h 86"/>
                <a:gd name="T84" fmla="*/ 30 w 160"/>
                <a:gd name="T85" fmla="*/ 86 h 86"/>
                <a:gd name="T86" fmla="*/ 138 w 160"/>
                <a:gd name="T87" fmla="*/ 86 h 86"/>
                <a:gd name="T88" fmla="*/ 138 w 160"/>
                <a:gd name="T89" fmla="*/ 86 h 86"/>
                <a:gd name="T90" fmla="*/ 147 w 160"/>
                <a:gd name="T91" fmla="*/ 84 h 86"/>
                <a:gd name="T92" fmla="*/ 154 w 160"/>
                <a:gd name="T93" fmla="*/ 79 h 86"/>
                <a:gd name="T94" fmla="*/ 158 w 160"/>
                <a:gd name="T95" fmla="*/ 73 h 86"/>
                <a:gd name="T96" fmla="*/ 160 w 160"/>
                <a:gd name="T97" fmla="*/ 64 h 86"/>
                <a:gd name="T98" fmla="*/ 160 w 160"/>
                <a:gd name="T99" fmla="*/ 64 h 86"/>
                <a:gd name="T100" fmla="*/ 158 w 160"/>
                <a:gd name="T101" fmla="*/ 55 h 86"/>
                <a:gd name="T102" fmla="*/ 154 w 160"/>
                <a:gd name="T103" fmla="*/ 48 h 86"/>
                <a:gd name="T104" fmla="*/ 147 w 160"/>
                <a:gd name="T105" fmla="*/ 45 h 86"/>
                <a:gd name="T106" fmla="*/ 138 w 160"/>
                <a:gd name="T107" fmla="*/ 43 h 86"/>
                <a:gd name="T108" fmla="*/ 138 w 160"/>
                <a:gd name="T109"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86">
                  <a:moveTo>
                    <a:pt x="138" y="43"/>
                  </a:moveTo>
                  <a:lnTo>
                    <a:pt x="138" y="43"/>
                  </a:lnTo>
                  <a:lnTo>
                    <a:pt x="138" y="43"/>
                  </a:lnTo>
                  <a:lnTo>
                    <a:pt x="138" y="34"/>
                  </a:lnTo>
                  <a:lnTo>
                    <a:pt x="135" y="27"/>
                  </a:lnTo>
                  <a:lnTo>
                    <a:pt x="131" y="19"/>
                  </a:lnTo>
                  <a:lnTo>
                    <a:pt x="126" y="12"/>
                  </a:lnTo>
                  <a:lnTo>
                    <a:pt x="118" y="7"/>
                  </a:lnTo>
                  <a:lnTo>
                    <a:pt x="111" y="3"/>
                  </a:lnTo>
                  <a:lnTo>
                    <a:pt x="104" y="1"/>
                  </a:lnTo>
                  <a:lnTo>
                    <a:pt x="95" y="0"/>
                  </a:lnTo>
                  <a:lnTo>
                    <a:pt x="95" y="0"/>
                  </a:lnTo>
                  <a:lnTo>
                    <a:pt x="88" y="1"/>
                  </a:lnTo>
                  <a:lnTo>
                    <a:pt x="81" y="3"/>
                  </a:lnTo>
                  <a:lnTo>
                    <a:pt x="73" y="7"/>
                  </a:lnTo>
                  <a:lnTo>
                    <a:pt x="66" y="10"/>
                  </a:lnTo>
                  <a:lnTo>
                    <a:pt x="61" y="16"/>
                  </a:lnTo>
                  <a:lnTo>
                    <a:pt x="57" y="23"/>
                  </a:lnTo>
                  <a:lnTo>
                    <a:pt x="54" y="30"/>
                  </a:lnTo>
                  <a:lnTo>
                    <a:pt x="54" y="37"/>
                  </a:lnTo>
                  <a:lnTo>
                    <a:pt x="54" y="37"/>
                  </a:lnTo>
                  <a:lnTo>
                    <a:pt x="48" y="34"/>
                  </a:lnTo>
                  <a:lnTo>
                    <a:pt x="43" y="30"/>
                  </a:lnTo>
                  <a:lnTo>
                    <a:pt x="36" y="27"/>
                  </a:lnTo>
                  <a:lnTo>
                    <a:pt x="30" y="27"/>
                  </a:lnTo>
                  <a:lnTo>
                    <a:pt x="30" y="27"/>
                  </a:lnTo>
                  <a:lnTo>
                    <a:pt x="23" y="27"/>
                  </a:lnTo>
                  <a:lnTo>
                    <a:pt x="18" y="28"/>
                  </a:lnTo>
                  <a:lnTo>
                    <a:pt x="12" y="32"/>
                  </a:lnTo>
                  <a:lnTo>
                    <a:pt x="9" y="36"/>
                  </a:lnTo>
                  <a:lnTo>
                    <a:pt x="5" y="39"/>
                  </a:lnTo>
                  <a:lnTo>
                    <a:pt x="1" y="45"/>
                  </a:lnTo>
                  <a:lnTo>
                    <a:pt x="0" y="50"/>
                  </a:lnTo>
                  <a:lnTo>
                    <a:pt x="0" y="55"/>
                  </a:lnTo>
                  <a:lnTo>
                    <a:pt x="0" y="55"/>
                  </a:lnTo>
                  <a:lnTo>
                    <a:pt x="0" y="63"/>
                  </a:lnTo>
                  <a:lnTo>
                    <a:pt x="1" y="68"/>
                  </a:lnTo>
                  <a:lnTo>
                    <a:pt x="5" y="73"/>
                  </a:lnTo>
                  <a:lnTo>
                    <a:pt x="9" y="77"/>
                  </a:lnTo>
                  <a:lnTo>
                    <a:pt x="12" y="81"/>
                  </a:lnTo>
                  <a:lnTo>
                    <a:pt x="18" y="84"/>
                  </a:lnTo>
                  <a:lnTo>
                    <a:pt x="23" y="86"/>
                  </a:lnTo>
                  <a:lnTo>
                    <a:pt x="30" y="86"/>
                  </a:lnTo>
                  <a:lnTo>
                    <a:pt x="138" y="86"/>
                  </a:lnTo>
                  <a:lnTo>
                    <a:pt x="138" y="86"/>
                  </a:lnTo>
                  <a:lnTo>
                    <a:pt x="147" y="84"/>
                  </a:lnTo>
                  <a:lnTo>
                    <a:pt x="154" y="79"/>
                  </a:lnTo>
                  <a:lnTo>
                    <a:pt x="158" y="73"/>
                  </a:lnTo>
                  <a:lnTo>
                    <a:pt x="160" y="64"/>
                  </a:lnTo>
                  <a:lnTo>
                    <a:pt x="160" y="64"/>
                  </a:lnTo>
                  <a:lnTo>
                    <a:pt x="158" y="55"/>
                  </a:lnTo>
                  <a:lnTo>
                    <a:pt x="154" y="48"/>
                  </a:lnTo>
                  <a:lnTo>
                    <a:pt x="147" y="45"/>
                  </a:lnTo>
                  <a:lnTo>
                    <a:pt x="138" y="43"/>
                  </a:lnTo>
                  <a:lnTo>
                    <a:pt x="138"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4" name="Freeform 1510"/>
            <p:cNvSpPr>
              <a:spLocks/>
            </p:cNvSpPr>
            <p:nvPr/>
          </p:nvSpPr>
          <p:spPr bwMode="auto">
            <a:xfrm>
              <a:off x="6211887" y="3316288"/>
              <a:ext cx="39688" cy="61913"/>
            </a:xfrm>
            <a:custGeom>
              <a:avLst/>
              <a:gdLst>
                <a:gd name="T0" fmla="*/ 0 w 50"/>
                <a:gd name="T1" fmla="*/ 0 h 77"/>
                <a:gd name="T2" fmla="*/ 0 w 50"/>
                <a:gd name="T3" fmla="*/ 77 h 77"/>
                <a:gd name="T4" fmla="*/ 50 w 50"/>
                <a:gd name="T5" fmla="*/ 37 h 77"/>
                <a:gd name="T6" fmla="*/ 0 w 50"/>
                <a:gd name="T7" fmla="*/ 0 h 77"/>
              </a:gdLst>
              <a:ahLst/>
              <a:cxnLst>
                <a:cxn ang="0">
                  <a:pos x="T0" y="T1"/>
                </a:cxn>
                <a:cxn ang="0">
                  <a:pos x="T2" y="T3"/>
                </a:cxn>
                <a:cxn ang="0">
                  <a:pos x="T4" y="T5"/>
                </a:cxn>
                <a:cxn ang="0">
                  <a:pos x="T6" y="T7"/>
                </a:cxn>
              </a:cxnLst>
              <a:rect l="0" t="0" r="r" b="b"/>
              <a:pathLst>
                <a:path w="50" h="77">
                  <a:moveTo>
                    <a:pt x="0" y="0"/>
                  </a:moveTo>
                  <a:lnTo>
                    <a:pt x="0" y="77"/>
                  </a:lnTo>
                  <a:lnTo>
                    <a:pt x="50" y="37"/>
                  </a:lnTo>
                  <a:lnTo>
                    <a:pt x="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5" name="Freeform 1511"/>
            <p:cNvSpPr>
              <a:spLocks/>
            </p:cNvSpPr>
            <p:nvPr/>
          </p:nvSpPr>
          <p:spPr bwMode="auto">
            <a:xfrm>
              <a:off x="6202362" y="3459163"/>
              <a:ext cx="15875" cy="15875"/>
            </a:xfrm>
            <a:custGeom>
              <a:avLst/>
              <a:gdLst>
                <a:gd name="T0" fmla="*/ 20 w 20"/>
                <a:gd name="T1" fmla="*/ 9 h 19"/>
                <a:gd name="T2" fmla="*/ 20 w 20"/>
                <a:gd name="T3" fmla="*/ 9 h 19"/>
                <a:gd name="T4" fmla="*/ 20 w 20"/>
                <a:gd name="T5" fmla="*/ 14 h 19"/>
                <a:gd name="T6" fmla="*/ 18 w 20"/>
                <a:gd name="T7" fmla="*/ 16 h 19"/>
                <a:gd name="T8" fmla="*/ 14 w 20"/>
                <a:gd name="T9" fmla="*/ 18 h 19"/>
                <a:gd name="T10" fmla="*/ 11 w 20"/>
                <a:gd name="T11" fmla="*/ 19 h 19"/>
                <a:gd name="T12" fmla="*/ 11 w 20"/>
                <a:gd name="T13" fmla="*/ 19 h 19"/>
                <a:gd name="T14" fmla="*/ 7 w 20"/>
                <a:gd name="T15" fmla="*/ 18 h 19"/>
                <a:gd name="T16" fmla="*/ 4 w 20"/>
                <a:gd name="T17" fmla="*/ 16 h 19"/>
                <a:gd name="T18" fmla="*/ 2 w 20"/>
                <a:gd name="T19" fmla="*/ 14 h 19"/>
                <a:gd name="T20" fmla="*/ 0 w 20"/>
                <a:gd name="T21" fmla="*/ 9 h 19"/>
                <a:gd name="T22" fmla="*/ 0 w 20"/>
                <a:gd name="T23" fmla="*/ 9 h 19"/>
                <a:gd name="T24" fmla="*/ 2 w 20"/>
                <a:gd name="T25" fmla="*/ 5 h 19"/>
                <a:gd name="T26" fmla="*/ 4 w 20"/>
                <a:gd name="T27" fmla="*/ 3 h 19"/>
                <a:gd name="T28" fmla="*/ 7 w 20"/>
                <a:gd name="T29" fmla="*/ 0 h 19"/>
                <a:gd name="T30" fmla="*/ 11 w 20"/>
                <a:gd name="T31" fmla="*/ 0 h 19"/>
                <a:gd name="T32" fmla="*/ 11 w 20"/>
                <a:gd name="T33" fmla="*/ 0 h 19"/>
                <a:gd name="T34" fmla="*/ 14 w 20"/>
                <a:gd name="T35" fmla="*/ 0 h 19"/>
                <a:gd name="T36" fmla="*/ 18 w 20"/>
                <a:gd name="T37" fmla="*/ 3 h 19"/>
                <a:gd name="T38" fmla="*/ 20 w 20"/>
                <a:gd name="T39" fmla="*/ 5 h 19"/>
                <a:gd name="T40" fmla="*/ 20 w 20"/>
                <a:gd name="T41" fmla="*/ 9 h 19"/>
                <a:gd name="T42" fmla="*/ 20 w 20"/>
                <a:gd name="T43"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9">
                  <a:moveTo>
                    <a:pt x="20" y="9"/>
                  </a:moveTo>
                  <a:lnTo>
                    <a:pt x="20" y="9"/>
                  </a:lnTo>
                  <a:lnTo>
                    <a:pt x="20" y="14"/>
                  </a:lnTo>
                  <a:lnTo>
                    <a:pt x="18" y="16"/>
                  </a:lnTo>
                  <a:lnTo>
                    <a:pt x="14" y="18"/>
                  </a:lnTo>
                  <a:lnTo>
                    <a:pt x="11" y="19"/>
                  </a:lnTo>
                  <a:lnTo>
                    <a:pt x="11" y="19"/>
                  </a:lnTo>
                  <a:lnTo>
                    <a:pt x="7" y="18"/>
                  </a:lnTo>
                  <a:lnTo>
                    <a:pt x="4" y="16"/>
                  </a:lnTo>
                  <a:lnTo>
                    <a:pt x="2" y="14"/>
                  </a:lnTo>
                  <a:lnTo>
                    <a:pt x="0" y="9"/>
                  </a:lnTo>
                  <a:lnTo>
                    <a:pt x="0" y="9"/>
                  </a:lnTo>
                  <a:lnTo>
                    <a:pt x="2" y="5"/>
                  </a:lnTo>
                  <a:lnTo>
                    <a:pt x="4" y="3"/>
                  </a:lnTo>
                  <a:lnTo>
                    <a:pt x="7" y="0"/>
                  </a:lnTo>
                  <a:lnTo>
                    <a:pt x="11" y="0"/>
                  </a:lnTo>
                  <a:lnTo>
                    <a:pt x="11" y="0"/>
                  </a:lnTo>
                  <a:lnTo>
                    <a:pt x="14" y="0"/>
                  </a:lnTo>
                  <a:lnTo>
                    <a:pt x="18" y="3"/>
                  </a:lnTo>
                  <a:lnTo>
                    <a:pt x="20" y="5"/>
                  </a:lnTo>
                  <a:lnTo>
                    <a:pt x="20" y="9"/>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6" name="Freeform 1512"/>
            <p:cNvSpPr>
              <a:spLocks/>
            </p:cNvSpPr>
            <p:nvPr/>
          </p:nvSpPr>
          <p:spPr bwMode="auto">
            <a:xfrm>
              <a:off x="6197600" y="3476626"/>
              <a:ext cx="26988" cy="22225"/>
            </a:xfrm>
            <a:custGeom>
              <a:avLst/>
              <a:gdLst>
                <a:gd name="T0" fmla="*/ 34 w 34"/>
                <a:gd name="T1" fmla="*/ 27 h 27"/>
                <a:gd name="T2" fmla="*/ 0 w 34"/>
                <a:gd name="T3" fmla="*/ 27 h 27"/>
                <a:gd name="T4" fmla="*/ 0 w 34"/>
                <a:gd name="T5" fmla="*/ 18 h 27"/>
                <a:gd name="T6" fmla="*/ 0 w 34"/>
                <a:gd name="T7" fmla="*/ 18 h 27"/>
                <a:gd name="T8" fmla="*/ 2 w 34"/>
                <a:gd name="T9" fmla="*/ 11 h 27"/>
                <a:gd name="T10" fmla="*/ 5 w 34"/>
                <a:gd name="T11" fmla="*/ 5 h 27"/>
                <a:gd name="T12" fmla="*/ 11 w 34"/>
                <a:gd name="T13" fmla="*/ 2 h 27"/>
                <a:gd name="T14" fmla="*/ 18 w 34"/>
                <a:gd name="T15" fmla="*/ 0 h 27"/>
                <a:gd name="T16" fmla="*/ 18 w 34"/>
                <a:gd name="T17" fmla="*/ 0 h 27"/>
                <a:gd name="T18" fmla="*/ 23 w 34"/>
                <a:gd name="T19" fmla="*/ 2 h 27"/>
                <a:gd name="T20" fmla="*/ 30 w 34"/>
                <a:gd name="T21" fmla="*/ 5 h 27"/>
                <a:gd name="T22" fmla="*/ 34 w 34"/>
                <a:gd name="T23" fmla="*/ 11 h 27"/>
                <a:gd name="T24" fmla="*/ 34 w 34"/>
                <a:gd name="T25" fmla="*/ 18 h 27"/>
                <a:gd name="T26" fmla="*/ 34 w 34"/>
                <a:gd name="T2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27">
                  <a:moveTo>
                    <a:pt x="34" y="27"/>
                  </a:moveTo>
                  <a:lnTo>
                    <a:pt x="0" y="27"/>
                  </a:lnTo>
                  <a:lnTo>
                    <a:pt x="0" y="18"/>
                  </a:lnTo>
                  <a:lnTo>
                    <a:pt x="0" y="18"/>
                  </a:lnTo>
                  <a:lnTo>
                    <a:pt x="2" y="11"/>
                  </a:lnTo>
                  <a:lnTo>
                    <a:pt x="5" y="5"/>
                  </a:lnTo>
                  <a:lnTo>
                    <a:pt x="11" y="2"/>
                  </a:lnTo>
                  <a:lnTo>
                    <a:pt x="18" y="0"/>
                  </a:lnTo>
                  <a:lnTo>
                    <a:pt x="18" y="0"/>
                  </a:lnTo>
                  <a:lnTo>
                    <a:pt x="23" y="2"/>
                  </a:lnTo>
                  <a:lnTo>
                    <a:pt x="30" y="5"/>
                  </a:lnTo>
                  <a:lnTo>
                    <a:pt x="34" y="11"/>
                  </a:lnTo>
                  <a:lnTo>
                    <a:pt x="34" y="18"/>
                  </a:lnTo>
                  <a:lnTo>
                    <a:pt x="34"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9" name="Group 5078"/>
          <p:cNvGrpSpPr/>
          <p:nvPr/>
        </p:nvGrpSpPr>
        <p:grpSpPr>
          <a:xfrm>
            <a:off x="6889750" y="4327525"/>
            <a:ext cx="598487" cy="560388"/>
            <a:chOff x="6889750" y="3300413"/>
            <a:chExt cx="598487" cy="560388"/>
          </a:xfrm>
        </p:grpSpPr>
        <p:sp>
          <p:nvSpPr>
            <p:cNvPr id="3877" name="Freeform 1513"/>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close/>
                </a:path>
              </a:pathLst>
            </a:custGeom>
            <a:solidFill>
              <a:srgbClr val="7F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8" name="Freeform 1514"/>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9" name="Freeform 1515"/>
            <p:cNvSpPr>
              <a:spLocks/>
            </p:cNvSpPr>
            <p:nvPr/>
          </p:nvSpPr>
          <p:spPr bwMode="auto">
            <a:xfrm>
              <a:off x="6938962" y="3743326"/>
              <a:ext cx="166688" cy="88900"/>
            </a:xfrm>
            <a:custGeom>
              <a:avLst/>
              <a:gdLst>
                <a:gd name="T0" fmla="*/ 179 w 208"/>
                <a:gd name="T1" fmla="*/ 56 h 112"/>
                <a:gd name="T2" fmla="*/ 179 w 208"/>
                <a:gd name="T3" fmla="*/ 56 h 112"/>
                <a:gd name="T4" fmla="*/ 179 w 208"/>
                <a:gd name="T5" fmla="*/ 56 h 112"/>
                <a:gd name="T6" fmla="*/ 178 w 208"/>
                <a:gd name="T7" fmla="*/ 45 h 112"/>
                <a:gd name="T8" fmla="*/ 174 w 208"/>
                <a:gd name="T9" fmla="*/ 34 h 112"/>
                <a:gd name="T10" fmla="*/ 170 w 208"/>
                <a:gd name="T11" fmla="*/ 25 h 112"/>
                <a:gd name="T12" fmla="*/ 163 w 208"/>
                <a:gd name="T13" fmla="*/ 16 h 112"/>
                <a:gd name="T14" fmla="*/ 154 w 208"/>
                <a:gd name="T15" fmla="*/ 9 h 112"/>
                <a:gd name="T16" fmla="*/ 145 w 208"/>
                <a:gd name="T17" fmla="*/ 6 h 112"/>
                <a:gd name="T18" fmla="*/ 134 w 208"/>
                <a:gd name="T19" fmla="*/ 2 h 112"/>
                <a:gd name="T20" fmla="*/ 124 w 208"/>
                <a:gd name="T21" fmla="*/ 0 h 112"/>
                <a:gd name="T22" fmla="*/ 124 w 208"/>
                <a:gd name="T23" fmla="*/ 0 h 112"/>
                <a:gd name="T24" fmla="*/ 113 w 208"/>
                <a:gd name="T25" fmla="*/ 2 h 112"/>
                <a:gd name="T26" fmla="*/ 104 w 208"/>
                <a:gd name="T27" fmla="*/ 4 h 112"/>
                <a:gd name="T28" fmla="*/ 95 w 208"/>
                <a:gd name="T29" fmla="*/ 9 h 112"/>
                <a:gd name="T30" fmla="*/ 88 w 208"/>
                <a:gd name="T31" fmla="*/ 15 h 112"/>
                <a:gd name="T32" fmla="*/ 81 w 208"/>
                <a:gd name="T33" fmla="*/ 22 h 112"/>
                <a:gd name="T34" fmla="*/ 75 w 208"/>
                <a:gd name="T35" fmla="*/ 31 h 112"/>
                <a:gd name="T36" fmla="*/ 72 w 208"/>
                <a:gd name="T37" fmla="*/ 40 h 112"/>
                <a:gd name="T38" fmla="*/ 68 w 208"/>
                <a:gd name="T39" fmla="*/ 49 h 112"/>
                <a:gd name="T40" fmla="*/ 68 w 208"/>
                <a:gd name="T41" fmla="*/ 49 h 112"/>
                <a:gd name="T42" fmla="*/ 63 w 208"/>
                <a:gd name="T43" fmla="*/ 43 h 112"/>
                <a:gd name="T44" fmla="*/ 55 w 208"/>
                <a:gd name="T45" fmla="*/ 38 h 112"/>
                <a:gd name="T46" fmla="*/ 48 w 208"/>
                <a:gd name="T47" fmla="*/ 36 h 112"/>
                <a:gd name="T48" fmla="*/ 39 w 208"/>
                <a:gd name="T49" fmla="*/ 34 h 112"/>
                <a:gd name="T50" fmla="*/ 39 w 208"/>
                <a:gd name="T51" fmla="*/ 34 h 112"/>
                <a:gd name="T52" fmla="*/ 30 w 208"/>
                <a:gd name="T53" fmla="*/ 36 h 112"/>
                <a:gd name="T54" fmla="*/ 23 w 208"/>
                <a:gd name="T55" fmla="*/ 38 h 112"/>
                <a:gd name="T56" fmla="*/ 18 w 208"/>
                <a:gd name="T57" fmla="*/ 42 h 112"/>
                <a:gd name="T58" fmla="*/ 12 w 208"/>
                <a:gd name="T59" fmla="*/ 47 h 112"/>
                <a:gd name="T60" fmla="*/ 7 w 208"/>
                <a:gd name="T61" fmla="*/ 52 h 112"/>
                <a:gd name="T62" fmla="*/ 3 w 208"/>
                <a:gd name="T63" fmla="*/ 58 h 112"/>
                <a:gd name="T64" fmla="*/ 1 w 208"/>
                <a:gd name="T65" fmla="*/ 65 h 112"/>
                <a:gd name="T66" fmla="*/ 0 w 208"/>
                <a:gd name="T67" fmla="*/ 74 h 112"/>
                <a:gd name="T68" fmla="*/ 0 w 208"/>
                <a:gd name="T69" fmla="*/ 74 h 112"/>
                <a:gd name="T70" fmla="*/ 1 w 208"/>
                <a:gd name="T71" fmla="*/ 81 h 112"/>
                <a:gd name="T72" fmla="*/ 3 w 208"/>
                <a:gd name="T73" fmla="*/ 88 h 112"/>
                <a:gd name="T74" fmla="*/ 7 w 208"/>
                <a:gd name="T75" fmla="*/ 96 h 112"/>
                <a:gd name="T76" fmla="*/ 12 w 208"/>
                <a:gd name="T77" fmla="*/ 101 h 112"/>
                <a:gd name="T78" fmla="*/ 18 w 208"/>
                <a:gd name="T79" fmla="*/ 105 h 112"/>
                <a:gd name="T80" fmla="*/ 23 w 208"/>
                <a:gd name="T81" fmla="*/ 108 h 112"/>
                <a:gd name="T82" fmla="*/ 30 w 208"/>
                <a:gd name="T83" fmla="*/ 112 h 112"/>
                <a:gd name="T84" fmla="*/ 39 w 208"/>
                <a:gd name="T85" fmla="*/ 112 h 112"/>
                <a:gd name="T86" fmla="*/ 179 w 208"/>
                <a:gd name="T87" fmla="*/ 112 h 112"/>
                <a:gd name="T88" fmla="*/ 179 w 208"/>
                <a:gd name="T89" fmla="*/ 112 h 112"/>
                <a:gd name="T90" fmla="*/ 187 w 208"/>
                <a:gd name="T91" fmla="*/ 112 h 112"/>
                <a:gd name="T92" fmla="*/ 192 w 208"/>
                <a:gd name="T93" fmla="*/ 110 h 112"/>
                <a:gd name="T94" fmla="*/ 199 w 208"/>
                <a:gd name="T95" fmla="*/ 103 h 112"/>
                <a:gd name="T96" fmla="*/ 206 w 208"/>
                <a:gd name="T97" fmla="*/ 94 h 112"/>
                <a:gd name="T98" fmla="*/ 208 w 208"/>
                <a:gd name="T99" fmla="*/ 90 h 112"/>
                <a:gd name="T100" fmla="*/ 208 w 208"/>
                <a:gd name="T101" fmla="*/ 83 h 112"/>
                <a:gd name="T102" fmla="*/ 208 w 208"/>
                <a:gd name="T103" fmla="*/ 83 h 112"/>
                <a:gd name="T104" fmla="*/ 208 w 208"/>
                <a:gd name="T105" fmla="*/ 78 h 112"/>
                <a:gd name="T106" fmla="*/ 206 w 208"/>
                <a:gd name="T107" fmla="*/ 72 h 112"/>
                <a:gd name="T108" fmla="*/ 199 w 208"/>
                <a:gd name="T109" fmla="*/ 63 h 112"/>
                <a:gd name="T110" fmla="*/ 192 w 208"/>
                <a:gd name="T111" fmla="*/ 58 h 112"/>
                <a:gd name="T112" fmla="*/ 187 w 208"/>
                <a:gd name="T113" fmla="*/ 56 h 112"/>
                <a:gd name="T114" fmla="*/ 179 w 208"/>
                <a:gd name="T115" fmla="*/ 56 h 112"/>
                <a:gd name="T116" fmla="*/ 179 w 208"/>
                <a:gd name="T117"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8" h="112">
                  <a:moveTo>
                    <a:pt x="179" y="56"/>
                  </a:moveTo>
                  <a:lnTo>
                    <a:pt x="179" y="56"/>
                  </a:lnTo>
                  <a:lnTo>
                    <a:pt x="179" y="56"/>
                  </a:lnTo>
                  <a:lnTo>
                    <a:pt x="178" y="45"/>
                  </a:lnTo>
                  <a:lnTo>
                    <a:pt x="174" y="34"/>
                  </a:lnTo>
                  <a:lnTo>
                    <a:pt x="170" y="25"/>
                  </a:lnTo>
                  <a:lnTo>
                    <a:pt x="163" y="16"/>
                  </a:lnTo>
                  <a:lnTo>
                    <a:pt x="154" y="9"/>
                  </a:lnTo>
                  <a:lnTo>
                    <a:pt x="145" y="6"/>
                  </a:lnTo>
                  <a:lnTo>
                    <a:pt x="134" y="2"/>
                  </a:lnTo>
                  <a:lnTo>
                    <a:pt x="124" y="0"/>
                  </a:lnTo>
                  <a:lnTo>
                    <a:pt x="124" y="0"/>
                  </a:lnTo>
                  <a:lnTo>
                    <a:pt x="113" y="2"/>
                  </a:lnTo>
                  <a:lnTo>
                    <a:pt x="104" y="4"/>
                  </a:lnTo>
                  <a:lnTo>
                    <a:pt x="95" y="9"/>
                  </a:lnTo>
                  <a:lnTo>
                    <a:pt x="88" y="15"/>
                  </a:lnTo>
                  <a:lnTo>
                    <a:pt x="81" y="22"/>
                  </a:lnTo>
                  <a:lnTo>
                    <a:pt x="75" y="31"/>
                  </a:lnTo>
                  <a:lnTo>
                    <a:pt x="72" y="40"/>
                  </a:lnTo>
                  <a:lnTo>
                    <a:pt x="68" y="49"/>
                  </a:lnTo>
                  <a:lnTo>
                    <a:pt x="68" y="49"/>
                  </a:lnTo>
                  <a:lnTo>
                    <a:pt x="63" y="43"/>
                  </a:lnTo>
                  <a:lnTo>
                    <a:pt x="55" y="38"/>
                  </a:lnTo>
                  <a:lnTo>
                    <a:pt x="48" y="36"/>
                  </a:lnTo>
                  <a:lnTo>
                    <a:pt x="39" y="34"/>
                  </a:lnTo>
                  <a:lnTo>
                    <a:pt x="39" y="34"/>
                  </a:lnTo>
                  <a:lnTo>
                    <a:pt x="30" y="36"/>
                  </a:lnTo>
                  <a:lnTo>
                    <a:pt x="23" y="38"/>
                  </a:lnTo>
                  <a:lnTo>
                    <a:pt x="18" y="42"/>
                  </a:lnTo>
                  <a:lnTo>
                    <a:pt x="12" y="47"/>
                  </a:lnTo>
                  <a:lnTo>
                    <a:pt x="7" y="52"/>
                  </a:lnTo>
                  <a:lnTo>
                    <a:pt x="3" y="58"/>
                  </a:lnTo>
                  <a:lnTo>
                    <a:pt x="1" y="65"/>
                  </a:lnTo>
                  <a:lnTo>
                    <a:pt x="0" y="74"/>
                  </a:lnTo>
                  <a:lnTo>
                    <a:pt x="0" y="74"/>
                  </a:lnTo>
                  <a:lnTo>
                    <a:pt x="1" y="81"/>
                  </a:lnTo>
                  <a:lnTo>
                    <a:pt x="3" y="88"/>
                  </a:lnTo>
                  <a:lnTo>
                    <a:pt x="7" y="96"/>
                  </a:lnTo>
                  <a:lnTo>
                    <a:pt x="12" y="101"/>
                  </a:lnTo>
                  <a:lnTo>
                    <a:pt x="18" y="105"/>
                  </a:lnTo>
                  <a:lnTo>
                    <a:pt x="23" y="108"/>
                  </a:lnTo>
                  <a:lnTo>
                    <a:pt x="30" y="112"/>
                  </a:lnTo>
                  <a:lnTo>
                    <a:pt x="39" y="112"/>
                  </a:lnTo>
                  <a:lnTo>
                    <a:pt x="179" y="112"/>
                  </a:lnTo>
                  <a:lnTo>
                    <a:pt x="179" y="112"/>
                  </a:lnTo>
                  <a:lnTo>
                    <a:pt x="187" y="112"/>
                  </a:lnTo>
                  <a:lnTo>
                    <a:pt x="192" y="110"/>
                  </a:lnTo>
                  <a:lnTo>
                    <a:pt x="199" y="103"/>
                  </a:lnTo>
                  <a:lnTo>
                    <a:pt x="206" y="94"/>
                  </a:lnTo>
                  <a:lnTo>
                    <a:pt x="208" y="90"/>
                  </a:lnTo>
                  <a:lnTo>
                    <a:pt x="208" y="83"/>
                  </a:lnTo>
                  <a:lnTo>
                    <a:pt x="208" y="83"/>
                  </a:lnTo>
                  <a:lnTo>
                    <a:pt x="208" y="78"/>
                  </a:lnTo>
                  <a:lnTo>
                    <a:pt x="206" y="72"/>
                  </a:lnTo>
                  <a:lnTo>
                    <a:pt x="199" y="63"/>
                  </a:lnTo>
                  <a:lnTo>
                    <a:pt x="192" y="58"/>
                  </a:lnTo>
                  <a:lnTo>
                    <a:pt x="187" y="56"/>
                  </a:lnTo>
                  <a:lnTo>
                    <a:pt x="179" y="56"/>
                  </a:lnTo>
                  <a:lnTo>
                    <a:pt x="179" y="56"/>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0" name="Freeform 1516"/>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1" name="Freeform 1517"/>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2" name="Freeform 1518"/>
            <p:cNvSpPr>
              <a:spLocks/>
            </p:cNvSpPr>
            <p:nvPr/>
          </p:nvSpPr>
          <p:spPr bwMode="auto">
            <a:xfrm>
              <a:off x="7127875" y="3694113"/>
              <a:ext cx="269875" cy="166688"/>
            </a:xfrm>
            <a:custGeom>
              <a:avLst/>
              <a:gdLst>
                <a:gd name="T0" fmla="*/ 340 w 340"/>
                <a:gd name="T1" fmla="*/ 205 h 211"/>
                <a:gd name="T2" fmla="*/ 340 w 340"/>
                <a:gd name="T3" fmla="*/ 205 h 211"/>
                <a:gd name="T4" fmla="*/ 338 w 340"/>
                <a:gd name="T5" fmla="*/ 209 h 211"/>
                <a:gd name="T6" fmla="*/ 336 w 340"/>
                <a:gd name="T7" fmla="*/ 211 h 211"/>
                <a:gd name="T8" fmla="*/ 5 w 340"/>
                <a:gd name="T9" fmla="*/ 211 h 211"/>
                <a:gd name="T10" fmla="*/ 5 w 340"/>
                <a:gd name="T11" fmla="*/ 211 h 211"/>
                <a:gd name="T12" fmla="*/ 2 w 340"/>
                <a:gd name="T13" fmla="*/ 209 h 211"/>
                <a:gd name="T14" fmla="*/ 0 w 340"/>
                <a:gd name="T15" fmla="*/ 205 h 211"/>
                <a:gd name="T16" fmla="*/ 0 w 340"/>
                <a:gd name="T17" fmla="*/ 6 h 211"/>
                <a:gd name="T18" fmla="*/ 0 w 340"/>
                <a:gd name="T19" fmla="*/ 6 h 211"/>
                <a:gd name="T20" fmla="*/ 2 w 340"/>
                <a:gd name="T21" fmla="*/ 2 h 211"/>
                <a:gd name="T22" fmla="*/ 5 w 340"/>
                <a:gd name="T23" fmla="*/ 0 h 211"/>
                <a:gd name="T24" fmla="*/ 336 w 340"/>
                <a:gd name="T25" fmla="*/ 0 h 211"/>
                <a:gd name="T26" fmla="*/ 336 w 340"/>
                <a:gd name="T27" fmla="*/ 0 h 211"/>
                <a:gd name="T28" fmla="*/ 338 w 340"/>
                <a:gd name="T29" fmla="*/ 2 h 211"/>
                <a:gd name="T30" fmla="*/ 340 w 340"/>
                <a:gd name="T31" fmla="*/ 6 h 211"/>
                <a:gd name="T32" fmla="*/ 340 w 340"/>
                <a:gd name="T33" fmla="*/ 20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0" h="211">
                  <a:moveTo>
                    <a:pt x="340" y="205"/>
                  </a:moveTo>
                  <a:lnTo>
                    <a:pt x="340" y="205"/>
                  </a:lnTo>
                  <a:lnTo>
                    <a:pt x="338" y="209"/>
                  </a:lnTo>
                  <a:lnTo>
                    <a:pt x="336" y="211"/>
                  </a:lnTo>
                  <a:lnTo>
                    <a:pt x="5" y="211"/>
                  </a:lnTo>
                  <a:lnTo>
                    <a:pt x="5" y="211"/>
                  </a:lnTo>
                  <a:lnTo>
                    <a:pt x="2" y="209"/>
                  </a:lnTo>
                  <a:lnTo>
                    <a:pt x="0" y="205"/>
                  </a:lnTo>
                  <a:lnTo>
                    <a:pt x="0" y="6"/>
                  </a:lnTo>
                  <a:lnTo>
                    <a:pt x="0" y="6"/>
                  </a:lnTo>
                  <a:lnTo>
                    <a:pt x="2" y="2"/>
                  </a:lnTo>
                  <a:lnTo>
                    <a:pt x="5" y="0"/>
                  </a:lnTo>
                  <a:lnTo>
                    <a:pt x="336" y="0"/>
                  </a:lnTo>
                  <a:lnTo>
                    <a:pt x="336" y="0"/>
                  </a:lnTo>
                  <a:lnTo>
                    <a:pt x="338" y="2"/>
                  </a:lnTo>
                  <a:lnTo>
                    <a:pt x="340" y="6"/>
                  </a:lnTo>
                  <a:lnTo>
                    <a:pt x="340" y="2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3" name="Freeform 1519"/>
            <p:cNvSpPr>
              <a:spLocks/>
            </p:cNvSpPr>
            <p:nvPr/>
          </p:nvSpPr>
          <p:spPr bwMode="auto">
            <a:xfrm>
              <a:off x="7148512" y="3713163"/>
              <a:ext cx="228600" cy="125413"/>
            </a:xfrm>
            <a:custGeom>
              <a:avLst/>
              <a:gdLst>
                <a:gd name="T0" fmla="*/ 288 w 288"/>
                <a:gd name="T1" fmla="*/ 154 h 158"/>
                <a:gd name="T2" fmla="*/ 288 w 288"/>
                <a:gd name="T3" fmla="*/ 154 h 158"/>
                <a:gd name="T4" fmla="*/ 286 w 288"/>
                <a:gd name="T5" fmla="*/ 156 h 158"/>
                <a:gd name="T6" fmla="*/ 282 w 288"/>
                <a:gd name="T7" fmla="*/ 158 h 158"/>
                <a:gd name="T8" fmla="*/ 4 w 288"/>
                <a:gd name="T9" fmla="*/ 158 h 158"/>
                <a:gd name="T10" fmla="*/ 4 w 288"/>
                <a:gd name="T11" fmla="*/ 158 h 158"/>
                <a:gd name="T12" fmla="*/ 2 w 288"/>
                <a:gd name="T13" fmla="*/ 156 h 158"/>
                <a:gd name="T14" fmla="*/ 0 w 288"/>
                <a:gd name="T15" fmla="*/ 154 h 158"/>
                <a:gd name="T16" fmla="*/ 0 w 288"/>
                <a:gd name="T17" fmla="*/ 3 h 158"/>
                <a:gd name="T18" fmla="*/ 0 w 288"/>
                <a:gd name="T19" fmla="*/ 3 h 158"/>
                <a:gd name="T20" fmla="*/ 2 w 288"/>
                <a:gd name="T21" fmla="*/ 1 h 158"/>
                <a:gd name="T22" fmla="*/ 4 w 288"/>
                <a:gd name="T23" fmla="*/ 0 h 158"/>
                <a:gd name="T24" fmla="*/ 282 w 288"/>
                <a:gd name="T25" fmla="*/ 0 h 158"/>
                <a:gd name="T26" fmla="*/ 282 w 288"/>
                <a:gd name="T27" fmla="*/ 0 h 158"/>
                <a:gd name="T28" fmla="*/ 286 w 288"/>
                <a:gd name="T29" fmla="*/ 1 h 158"/>
                <a:gd name="T30" fmla="*/ 288 w 288"/>
                <a:gd name="T31" fmla="*/ 3 h 158"/>
                <a:gd name="T32" fmla="*/ 288 w 288"/>
                <a:gd name="T33"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 h="158">
                  <a:moveTo>
                    <a:pt x="288" y="154"/>
                  </a:moveTo>
                  <a:lnTo>
                    <a:pt x="288" y="154"/>
                  </a:lnTo>
                  <a:lnTo>
                    <a:pt x="286" y="156"/>
                  </a:lnTo>
                  <a:lnTo>
                    <a:pt x="282" y="158"/>
                  </a:lnTo>
                  <a:lnTo>
                    <a:pt x="4" y="158"/>
                  </a:lnTo>
                  <a:lnTo>
                    <a:pt x="4" y="158"/>
                  </a:lnTo>
                  <a:lnTo>
                    <a:pt x="2" y="156"/>
                  </a:lnTo>
                  <a:lnTo>
                    <a:pt x="0" y="154"/>
                  </a:lnTo>
                  <a:lnTo>
                    <a:pt x="0" y="3"/>
                  </a:lnTo>
                  <a:lnTo>
                    <a:pt x="0" y="3"/>
                  </a:lnTo>
                  <a:lnTo>
                    <a:pt x="2" y="1"/>
                  </a:lnTo>
                  <a:lnTo>
                    <a:pt x="4" y="0"/>
                  </a:lnTo>
                  <a:lnTo>
                    <a:pt x="282" y="0"/>
                  </a:lnTo>
                  <a:lnTo>
                    <a:pt x="282" y="0"/>
                  </a:lnTo>
                  <a:lnTo>
                    <a:pt x="286" y="1"/>
                  </a:lnTo>
                  <a:lnTo>
                    <a:pt x="288" y="3"/>
                  </a:lnTo>
                  <a:lnTo>
                    <a:pt x="288" y="15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4" name="Freeform 1520"/>
            <p:cNvSpPr>
              <a:spLocks/>
            </p:cNvSpPr>
            <p:nvPr/>
          </p:nvSpPr>
          <p:spPr bwMode="auto">
            <a:xfrm>
              <a:off x="7142162" y="3810001"/>
              <a:ext cx="239713" cy="31750"/>
            </a:xfrm>
            <a:custGeom>
              <a:avLst/>
              <a:gdLst>
                <a:gd name="T0" fmla="*/ 7 w 302"/>
                <a:gd name="T1" fmla="*/ 3 h 39"/>
                <a:gd name="T2" fmla="*/ 16 w 302"/>
                <a:gd name="T3" fmla="*/ 2 h 39"/>
                <a:gd name="T4" fmla="*/ 22 w 302"/>
                <a:gd name="T5" fmla="*/ 2 h 39"/>
                <a:gd name="T6" fmla="*/ 29 w 302"/>
                <a:gd name="T7" fmla="*/ 3 h 39"/>
                <a:gd name="T8" fmla="*/ 34 w 302"/>
                <a:gd name="T9" fmla="*/ 2 h 39"/>
                <a:gd name="T10" fmla="*/ 45 w 302"/>
                <a:gd name="T11" fmla="*/ 3 h 39"/>
                <a:gd name="T12" fmla="*/ 50 w 302"/>
                <a:gd name="T13" fmla="*/ 3 h 39"/>
                <a:gd name="T14" fmla="*/ 57 w 302"/>
                <a:gd name="T15" fmla="*/ 2 h 39"/>
                <a:gd name="T16" fmla="*/ 63 w 302"/>
                <a:gd name="T17" fmla="*/ 3 h 39"/>
                <a:gd name="T18" fmla="*/ 72 w 302"/>
                <a:gd name="T19" fmla="*/ 2 h 39"/>
                <a:gd name="T20" fmla="*/ 79 w 302"/>
                <a:gd name="T21" fmla="*/ 2 h 39"/>
                <a:gd name="T22" fmla="*/ 84 w 302"/>
                <a:gd name="T23" fmla="*/ 3 h 39"/>
                <a:gd name="T24" fmla="*/ 92 w 302"/>
                <a:gd name="T25" fmla="*/ 2 h 39"/>
                <a:gd name="T26" fmla="*/ 101 w 302"/>
                <a:gd name="T27" fmla="*/ 3 h 39"/>
                <a:gd name="T28" fmla="*/ 108 w 302"/>
                <a:gd name="T29" fmla="*/ 3 h 39"/>
                <a:gd name="T30" fmla="*/ 113 w 302"/>
                <a:gd name="T31" fmla="*/ 2 h 39"/>
                <a:gd name="T32" fmla="*/ 119 w 302"/>
                <a:gd name="T33" fmla="*/ 3 h 39"/>
                <a:gd name="T34" fmla="*/ 129 w 302"/>
                <a:gd name="T35" fmla="*/ 2 h 39"/>
                <a:gd name="T36" fmla="*/ 135 w 302"/>
                <a:gd name="T37" fmla="*/ 2 h 39"/>
                <a:gd name="T38" fmla="*/ 142 w 302"/>
                <a:gd name="T39" fmla="*/ 3 h 39"/>
                <a:gd name="T40" fmla="*/ 147 w 302"/>
                <a:gd name="T41" fmla="*/ 2 h 39"/>
                <a:gd name="T42" fmla="*/ 156 w 302"/>
                <a:gd name="T43" fmla="*/ 3 h 39"/>
                <a:gd name="T44" fmla="*/ 164 w 302"/>
                <a:gd name="T45" fmla="*/ 3 h 39"/>
                <a:gd name="T46" fmla="*/ 169 w 302"/>
                <a:gd name="T47" fmla="*/ 2 h 39"/>
                <a:gd name="T48" fmla="*/ 176 w 302"/>
                <a:gd name="T49" fmla="*/ 3 h 39"/>
                <a:gd name="T50" fmla="*/ 185 w 302"/>
                <a:gd name="T51" fmla="*/ 2 h 39"/>
                <a:gd name="T52" fmla="*/ 192 w 302"/>
                <a:gd name="T53" fmla="*/ 2 h 39"/>
                <a:gd name="T54" fmla="*/ 198 w 302"/>
                <a:gd name="T55" fmla="*/ 3 h 39"/>
                <a:gd name="T56" fmla="*/ 205 w 302"/>
                <a:gd name="T57" fmla="*/ 2 h 39"/>
                <a:gd name="T58" fmla="*/ 214 w 302"/>
                <a:gd name="T59" fmla="*/ 3 h 39"/>
                <a:gd name="T60" fmla="*/ 219 w 302"/>
                <a:gd name="T61" fmla="*/ 3 h 39"/>
                <a:gd name="T62" fmla="*/ 226 w 302"/>
                <a:gd name="T63" fmla="*/ 2 h 39"/>
                <a:gd name="T64" fmla="*/ 232 w 302"/>
                <a:gd name="T65" fmla="*/ 3 h 39"/>
                <a:gd name="T66" fmla="*/ 243 w 302"/>
                <a:gd name="T67" fmla="*/ 2 h 39"/>
                <a:gd name="T68" fmla="*/ 248 w 302"/>
                <a:gd name="T69" fmla="*/ 2 h 39"/>
                <a:gd name="T70" fmla="*/ 255 w 302"/>
                <a:gd name="T71" fmla="*/ 3 h 39"/>
                <a:gd name="T72" fmla="*/ 261 w 302"/>
                <a:gd name="T73" fmla="*/ 2 h 39"/>
                <a:gd name="T74" fmla="*/ 270 w 302"/>
                <a:gd name="T75" fmla="*/ 3 h 39"/>
                <a:gd name="T76" fmla="*/ 277 w 302"/>
                <a:gd name="T77" fmla="*/ 3 h 39"/>
                <a:gd name="T78" fmla="*/ 282 w 302"/>
                <a:gd name="T79" fmla="*/ 2 h 39"/>
                <a:gd name="T80" fmla="*/ 289 w 302"/>
                <a:gd name="T81" fmla="*/ 3 h 39"/>
                <a:gd name="T82" fmla="*/ 302 w 302"/>
                <a:gd name="T83" fmla="*/ 0 h 39"/>
                <a:gd name="T84" fmla="*/ 0 w 302"/>
                <a:gd name="T8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9">
                  <a:moveTo>
                    <a:pt x="0" y="0"/>
                  </a:moveTo>
                  <a:lnTo>
                    <a:pt x="7" y="3"/>
                  </a:lnTo>
                  <a:lnTo>
                    <a:pt x="7" y="3"/>
                  </a:lnTo>
                  <a:lnTo>
                    <a:pt x="9" y="3"/>
                  </a:lnTo>
                  <a:lnTo>
                    <a:pt x="13" y="3"/>
                  </a:lnTo>
                  <a:lnTo>
                    <a:pt x="16" y="2"/>
                  </a:lnTo>
                  <a:lnTo>
                    <a:pt x="16" y="2"/>
                  </a:lnTo>
                  <a:lnTo>
                    <a:pt x="20" y="2"/>
                  </a:lnTo>
                  <a:lnTo>
                    <a:pt x="22" y="2"/>
                  </a:lnTo>
                  <a:lnTo>
                    <a:pt x="25" y="3"/>
                  </a:lnTo>
                  <a:lnTo>
                    <a:pt x="25" y="3"/>
                  </a:lnTo>
                  <a:lnTo>
                    <a:pt x="29" y="3"/>
                  </a:lnTo>
                  <a:lnTo>
                    <a:pt x="32" y="3"/>
                  </a:lnTo>
                  <a:lnTo>
                    <a:pt x="34" y="2"/>
                  </a:lnTo>
                  <a:lnTo>
                    <a:pt x="34" y="2"/>
                  </a:lnTo>
                  <a:lnTo>
                    <a:pt x="38" y="2"/>
                  </a:lnTo>
                  <a:lnTo>
                    <a:pt x="41" y="2"/>
                  </a:lnTo>
                  <a:lnTo>
                    <a:pt x="45" y="3"/>
                  </a:lnTo>
                  <a:lnTo>
                    <a:pt x="45" y="3"/>
                  </a:lnTo>
                  <a:lnTo>
                    <a:pt x="47" y="3"/>
                  </a:lnTo>
                  <a:lnTo>
                    <a:pt x="50" y="3"/>
                  </a:lnTo>
                  <a:lnTo>
                    <a:pt x="54" y="2"/>
                  </a:lnTo>
                  <a:lnTo>
                    <a:pt x="54" y="2"/>
                  </a:lnTo>
                  <a:lnTo>
                    <a:pt x="57" y="2"/>
                  </a:lnTo>
                  <a:lnTo>
                    <a:pt x="59" y="2"/>
                  </a:lnTo>
                  <a:lnTo>
                    <a:pt x="63" y="3"/>
                  </a:lnTo>
                  <a:lnTo>
                    <a:pt x="63" y="3"/>
                  </a:lnTo>
                  <a:lnTo>
                    <a:pt x="66" y="3"/>
                  </a:lnTo>
                  <a:lnTo>
                    <a:pt x="70" y="3"/>
                  </a:lnTo>
                  <a:lnTo>
                    <a:pt x="72" y="2"/>
                  </a:lnTo>
                  <a:lnTo>
                    <a:pt x="72" y="2"/>
                  </a:lnTo>
                  <a:lnTo>
                    <a:pt x="75" y="2"/>
                  </a:lnTo>
                  <a:lnTo>
                    <a:pt x="79" y="2"/>
                  </a:lnTo>
                  <a:lnTo>
                    <a:pt x="81" y="3"/>
                  </a:lnTo>
                  <a:lnTo>
                    <a:pt x="81" y="3"/>
                  </a:lnTo>
                  <a:lnTo>
                    <a:pt x="84" y="3"/>
                  </a:lnTo>
                  <a:lnTo>
                    <a:pt x="88" y="3"/>
                  </a:lnTo>
                  <a:lnTo>
                    <a:pt x="92" y="2"/>
                  </a:lnTo>
                  <a:lnTo>
                    <a:pt x="92" y="2"/>
                  </a:lnTo>
                  <a:lnTo>
                    <a:pt x="95" y="2"/>
                  </a:lnTo>
                  <a:lnTo>
                    <a:pt x="97" y="2"/>
                  </a:lnTo>
                  <a:lnTo>
                    <a:pt x="101" y="3"/>
                  </a:lnTo>
                  <a:lnTo>
                    <a:pt x="101" y="3"/>
                  </a:lnTo>
                  <a:lnTo>
                    <a:pt x="104" y="3"/>
                  </a:lnTo>
                  <a:lnTo>
                    <a:pt x="108" y="3"/>
                  </a:lnTo>
                  <a:lnTo>
                    <a:pt x="110" y="2"/>
                  </a:lnTo>
                  <a:lnTo>
                    <a:pt x="110" y="2"/>
                  </a:lnTo>
                  <a:lnTo>
                    <a:pt x="113" y="2"/>
                  </a:lnTo>
                  <a:lnTo>
                    <a:pt x="117" y="2"/>
                  </a:lnTo>
                  <a:lnTo>
                    <a:pt x="119" y="3"/>
                  </a:lnTo>
                  <a:lnTo>
                    <a:pt x="119" y="3"/>
                  </a:lnTo>
                  <a:lnTo>
                    <a:pt x="122" y="3"/>
                  </a:lnTo>
                  <a:lnTo>
                    <a:pt x="126" y="3"/>
                  </a:lnTo>
                  <a:lnTo>
                    <a:pt x="129" y="2"/>
                  </a:lnTo>
                  <a:lnTo>
                    <a:pt x="129" y="2"/>
                  </a:lnTo>
                  <a:lnTo>
                    <a:pt x="131" y="2"/>
                  </a:lnTo>
                  <a:lnTo>
                    <a:pt x="135" y="2"/>
                  </a:lnTo>
                  <a:lnTo>
                    <a:pt x="138" y="3"/>
                  </a:lnTo>
                  <a:lnTo>
                    <a:pt x="138" y="3"/>
                  </a:lnTo>
                  <a:lnTo>
                    <a:pt x="142" y="3"/>
                  </a:lnTo>
                  <a:lnTo>
                    <a:pt x="146" y="3"/>
                  </a:lnTo>
                  <a:lnTo>
                    <a:pt x="147" y="2"/>
                  </a:lnTo>
                  <a:lnTo>
                    <a:pt x="147" y="2"/>
                  </a:lnTo>
                  <a:lnTo>
                    <a:pt x="151" y="2"/>
                  </a:lnTo>
                  <a:lnTo>
                    <a:pt x="155" y="2"/>
                  </a:lnTo>
                  <a:lnTo>
                    <a:pt x="156" y="3"/>
                  </a:lnTo>
                  <a:lnTo>
                    <a:pt x="156" y="3"/>
                  </a:lnTo>
                  <a:lnTo>
                    <a:pt x="160" y="3"/>
                  </a:lnTo>
                  <a:lnTo>
                    <a:pt x="164" y="3"/>
                  </a:lnTo>
                  <a:lnTo>
                    <a:pt x="167" y="2"/>
                  </a:lnTo>
                  <a:lnTo>
                    <a:pt x="167" y="2"/>
                  </a:lnTo>
                  <a:lnTo>
                    <a:pt x="169" y="2"/>
                  </a:lnTo>
                  <a:lnTo>
                    <a:pt x="173" y="2"/>
                  </a:lnTo>
                  <a:lnTo>
                    <a:pt x="176" y="3"/>
                  </a:lnTo>
                  <a:lnTo>
                    <a:pt x="176" y="3"/>
                  </a:lnTo>
                  <a:lnTo>
                    <a:pt x="180" y="3"/>
                  </a:lnTo>
                  <a:lnTo>
                    <a:pt x="183" y="3"/>
                  </a:lnTo>
                  <a:lnTo>
                    <a:pt x="185" y="2"/>
                  </a:lnTo>
                  <a:lnTo>
                    <a:pt x="185" y="2"/>
                  </a:lnTo>
                  <a:lnTo>
                    <a:pt x="189" y="2"/>
                  </a:lnTo>
                  <a:lnTo>
                    <a:pt x="192" y="2"/>
                  </a:lnTo>
                  <a:lnTo>
                    <a:pt x="194" y="3"/>
                  </a:lnTo>
                  <a:lnTo>
                    <a:pt x="194" y="3"/>
                  </a:lnTo>
                  <a:lnTo>
                    <a:pt x="198" y="3"/>
                  </a:lnTo>
                  <a:lnTo>
                    <a:pt x="201" y="3"/>
                  </a:lnTo>
                  <a:lnTo>
                    <a:pt x="205" y="2"/>
                  </a:lnTo>
                  <a:lnTo>
                    <a:pt x="205" y="2"/>
                  </a:lnTo>
                  <a:lnTo>
                    <a:pt x="207" y="2"/>
                  </a:lnTo>
                  <a:lnTo>
                    <a:pt x="210" y="2"/>
                  </a:lnTo>
                  <a:lnTo>
                    <a:pt x="214" y="3"/>
                  </a:lnTo>
                  <a:lnTo>
                    <a:pt x="214" y="3"/>
                  </a:lnTo>
                  <a:lnTo>
                    <a:pt x="217" y="3"/>
                  </a:lnTo>
                  <a:lnTo>
                    <a:pt x="219" y="3"/>
                  </a:lnTo>
                  <a:lnTo>
                    <a:pt x="223" y="2"/>
                  </a:lnTo>
                  <a:lnTo>
                    <a:pt x="223" y="2"/>
                  </a:lnTo>
                  <a:lnTo>
                    <a:pt x="226" y="2"/>
                  </a:lnTo>
                  <a:lnTo>
                    <a:pt x="230" y="2"/>
                  </a:lnTo>
                  <a:lnTo>
                    <a:pt x="232" y="3"/>
                  </a:lnTo>
                  <a:lnTo>
                    <a:pt x="232" y="3"/>
                  </a:lnTo>
                  <a:lnTo>
                    <a:pt x="235" y="3"/>
                  </a:lnTo>
                  <a:lnTo>
                    <a:pt x="239" y="3"/>
                  </a:lnTo>
                  <a:lnTo>
                    <a:pt x="243" y="2"/>
                  </a:lnTo>
                  <a:lnTo>
                    <a:pt x="243" y="2"/>
                  </a:lnTo>
                  <a:lnTo>
                    <a:pt x="244" y="2"/>
                  </a:lnTo>
                  <a:lnTo>
                    <a:pt x="248" y="2"/>
                  </a:lnTo>
                  <a:lnTo>
                    <a:pt x="252" y="3"/>
                  </a:lnTo>
                  <a:lnTo>
                    <a:pt x="252" y="3"/>
                  </a:lnTo>
                  <a:lnTo>
                    <a:pt x="255" y="3"/>
                  </a:lnTo>
                  <a:lnTo>
                    <a:pt x="257" y="3"/>
                  </a:lnTo>
                  <a:lnTo>
                    <a:pt x="261" y="2"/>
                  </a:lnTo>
                  <a:lnTo>
                    <a:pt x="261" y="2"/>
                  </a:lnTo>
                  <a:lnTo>
                    <a:pt x="264" y="2"/>
                  </a:lnTo>
                  <a:lnTo>
                    <a:pt x="268" y="2"/>
                  </a:lnTo>
                  <a:lnTo>
                    <a:pt x="270" y="3"/>
                  </a:lnTo>
                  <a:lnTo>
                    <a:pt x="270" y="3"/>
                  </a:lnTo>
                  <a:lnTo>
                    <a:pt x="273" y="3"/>
                  </a:lnTo>
                  <a:lnTo>
                    <a:pt x="277" y="3"/>
                  </a:lnTo>
                  <a:lnTo>
                    <a:pt x="279" y="2"/>
                  </a:lnTo>
                  <a:lnTo>
                    <a:pt x="279" y="2"/>
                  </a:lnTo>
                  <a:lnTo>
                    <a:pt x="282" y="2"/>
                  </a:lnTo>
                  <a:lnTo>
                    <a:pt x="286" y="2"/>
                  </a:lnTo>
                  <a:lnTo>
                    <a:pt x="289" y="3"/>
                  </a:lnTo>
                  <a:lnTo>
                    <a:pt x="289" y="3"/>
                  </a:lnTo>
                  <a:lnTo>
                    <a:pt x="293" y="3"/>
                  </a:lnTo>
                  <a:lnTo>
                    <a:pt x="295" y="3"/>
                  </a:lnTo>
                  <a:lnTo>
                    <a:pt x="302" y="0"/>
                  </a:lnTo>
                  <a:lnTo>
                    <a:pt x="302" y="39"/>
                  </a:lnTo>
                  <a:lnTo>
                    <a:pt x="0" y="39"/>
                  </a:ln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5" name="Rectangle 1521"/>
            <p:cNvSpPr>
              <a:spLocks noChangeArrowheads="1"/>
            </p:cNvSpPr>
            <p:nvPr/>
          </p:nvSpPr>
          <p:spPr bwMode="auto">
            <a:xfrm>
              <a:off x="7302500" y="3708401"/>
              <a:ext cx="77788" cy="139700"/>
            </a:xfrm>
            <a:prstGeom prst="rect">
              <a:avLst/>
            </a:prstGeom>
            <a:solidFill>
              <a:srgbClr val="B92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6" name="Rectangle 1522"/>
            <p:cNvSpPr>
              <a:spLocks noChangeArrowheads="1"/>
            </p:cNvSpPr>
            <p:nvPr/>
          </p:nvSpPr>
          <p:spPr bwMode="auto">
            <a:xfrm>
              <a:off x="7302500" y="3708401"/>
              <a:ext cx="4763" cy="1397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7" name="Freeform 1523"/>
            <p:cNvSpPr>
              <a:spLocks/>
            </p:cNvSpPr>
            <p:nvPr/>
          </p:nvSpPr>
          <p:spPr bwMode="auto">
            <a:xfrm>
              <a:off x="7181850" y="3805238"/>
              <a:ext cx="19050" cy="17463"/>
            </a:xfrm>
            <a:custGeom>
              <a:avLst/>
              <a:gdLst>
                <a:gd name="T0" fmla="*/ 20 w 24"/>
                <a:gd name="T1" fmla="*/ 16 h 21"/>
                <a:gd name="T2" fmla="*/ 20 w 24"/>
                <a:gd name="T3" fmla="*/ 16 h 21"/>
                <a:gd name="T4" fmla="*/ 2 w 24"/>
                <a:gd name="T5" fmla="*/ 0 h 21"/>
                <a:gd name="T6" fmla="*/ 2 w 24"/>
                <a:gd name="T7" fmla="*/ 0 h 21"/>
                <a:gd name="T8" fmla="*/ 0 w 24"/>
                <a:gd name="T9" fmla="*/ 12 h 21"/>
                <a:gd name="T10" fmla="*/ 0 w 24"/>
                <a:gd name="T11" fmla="*/ 12 h 21"/>
                <a:gd name="T12" fmla="*/ 2 w 24"/>
                <a:gd name="T13" fmla="*/ 18 h 21"/>
                <a:gd name="T14" fmla="*/ 7 w 24"/>
                <a:gd name="T15" fmla="*/ 19 h 21"/>
                <a:gd name="T16" fmla="*/ 7 w 24"/>
                <a:gd name="T17" fmla="*/ 19 h 21"/>
                <a:gd name="T18" fmla="*/ 18 w 24"/>
                <a:gd name="T19" fmla="*/ 19 h 21"/>
                <a:gd name="T20" fmla="*/ 18 w 24"/>
                <a:gd name="T21" fmla="*/ 19 h 21"/>
                <a:gd name="T22" fmla="*/ 22 w 24"/>
                <a:gd name="T23" fmla="*/ 21 h 21"/>
                <a:gd name="T24" fmla="*/ 24 w 24"/>
                <a:gd name="T25" fmla="*/ 21 h 21"/>
                <a:gd name="T26" fmla="*/ 24 w 24"/>
                <a:gd name="T27" fmla="*/ 21 h 21"/>
                <a:gd name="T28" fmla="*/ 24 w 24"/>
                <a:gd name="T29" fmla="*/ 19 h 21"/>
                <a:gd name="T30" fmla="*/ 20 w 24"/>
                <a:gd name="T31" fmla="*/ 16 h 21"/>
                <a:gd name="T32" fmla="*/ 20 w 24"/>
                <a:gd name="T33"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1">
                  <a:moveTo>
                    <a:pt x="20" y="16"/>
                  </a:moveTo>
                  <a:lnTo>
                    <a:pt x="20" y="16"/>
                  </a:lnTo>
                  <a:lnTo>
                    <a:pt x="2" y="0"/>
                  </a:lnTo>
                  <a:lnTo>
                    <a:pt x="2" y="0"/>
                  </a:lnTo>
                  <a:lnTo>
                    <a:pt x="0" y="12"/>
                  </a:lnTo>
                  <a:lnTo>
                    <a:pt x="0" y="12"/>
                  </a:lnTo>
                  <a:lnTo>
                    <a:pt x="2" y="18"/>
                  </a:lnTo>
                  <a:lnTo>
                    <a:pt x="7" y="19"/>
                  </a:lnTo>
                  <a:lnTo>
                    <a:pt x="7" y="19"/>
                  </a:lnTo>
                  <a:lnTo>
                    <a:pt x="18" y="19"/>
                  </a:lnTo>
                  <a:lnTo>
                    <a:pt x="18" y="19"/>
                  </a:lnTo>
                  <a:lnTo>
                    <a:pt x="22" y="21"/>
                  </a:lnTo>
                  <a:lnTo>
                    <a:pt x="24" y="21"/>
                  </a:lnTo>
                  <a:lnTo>
                    <a:pt x="24" y="21"/>
                  </a:lnTo>
                  <a:lnTo>
                    <a:pt x="24" y="19"/>
                  </a:lnTo>
                  <a:lnTo>
                    <a:pt x="20" y="16"/>
                  </a:lnTo>
                  <a:lnTo>
                    <a:pt x="20" y="16"/>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8" name="Freeform 1524"/>
            <p:cNvSpPr>
              <a:spLocks/>
            </p:cNvSpPr>
            <p:nvPr/>
          </p:nvSpPr>
          <p:spPr bwMode="auto">
            <a:xfrm>
              <a:off x="7178675" y="3760788"/>
              <a:ext cx="85725" cy="50800"/>
            </a:xfrm>
            <a:custGeom>
              <a:avLst/>
              <a:gdLst>
                <a:gd name="T0" fmla="*/ 104 w 108"/>
                <a:gd name="T1" fmla="*/ 11 h 65"/>
                <a:gd name="T2" fmla="*/ 104 w 108"/>
                <a:gd name="T3" fmla="*/ 11 h 65"/>
                <a:gd name="T4" fmla="*/ 100 w 108"/>
                <a:gd name="T5" fmla="*/ 5 h 65"/>
                <a:gd name="T6" fmla="*/ 95 w 108"/>
                <a:gd name="T7" fmla="*/ 2 h 65"/>
                <a:gd name="T8" fmla="*/ 86 w 108"/>
                <a:gd name="T9" fmla="*/ 0 h 65"/>
                <a:gd name="T10" fmla="*/ 72 w 108"/>
                <a:gd name="T11" fmla="*/ 2 h 65"/>
                <a:gd name="T12" fmla="*/ 72 w 108"/>
                <a:gd name="T13" fmla="*/ 2 h 65"/>
                <a:gd name="T14" fmla="*/ 39 w 108"/>
                <a:gd name="T15" fmla="*/ 9 h 65"/>
                <a:gd name="T16" fmla="*/ 39 w 108"/>
                <a:gd name="T17" fmla="*/ 9 h 65"/>
                <a:gd name="T18" fmla="*/ 28 w 108"/>
                <a:gd name="T19" fmla="*/ 11 h 65"/>
                <a:gd name="T20" fmla="*/ 19 w 108"/>
                <a:gd name="T21" fmla="*/ 16 h 65"/>
                <a:gd name="T22" fmla="*/ 12 w 108"/>
                <a:gd name="T23" fmla="*/ 21 h 65"/>
                <a:gd name="T24" fmla="*/ 7 w 108"/>
                <a:gd name="T25" fmla="*/ 29 h 65"/>
                <a:gd name="T26" fmla="*/ 3 w 108"/>
                <a:gd name="T27" fmla="*/ 36 h 65"/>
                <a:gd name="T28" fmla="*/ 1 w 108"/>
                <a:gd name="T29" fmla="*/ 45 h 65"/>
                <a:gd name="T30" fmla="*/ 0 w 108"/>
                <a:gd name="T31" fmla="*/ 54 h 65"/>
                <a:gd name="T32" fmla="*/ 0 w 108"/>
                <a:gd name="T33" fmla="*/ 65 h 65"/>
                <a:gd name="T34" fmla="*/ 10 w 108"/>
                <a:gd name="T35" fmla="*/ 65 h 65"/>
                <a:gd name="T36" fmla="*/ 10 w 108"/>
                <a:gd name="T37" fmla="*/ 65 h 65"/>
                <a:gd name="T38" fmla="*/ 14 w 108"/>
                <a:gd name="T39" fmla="*/ 56 h 65"/>
                <a:gd name="T40" fmla="*/ 21 w 108"/>
                <a:gd name="T41" fmla="*/ 48 h 65"/>
                <a:gd name="T42" fmla="*/ 28 w 108"/>
                <a:gd name="T43" fmla="*/ 41 h 65"/>
                <a:gd name="T44" fmla="*/ 39 w 108"/>
                <a:gd name="T45" fmla="*/ 38 h 65"/>
                <a:gd name="T46" fmla="*/ 39 w 108"/>
                <a:gd name="T47" fmla="*/ 38 h 65"/>
                <a:gd name="T48" fmla="*/ 77 w 108"/>
                <a:gd name="T49" fmla="*/ 30 h 65"/>
                <a:gd name="T50" fmla="*/ 77 w 108"/>
                <a:gd name="T51" fmla="*/ 30 h 65"/>
                <a:gd name="T52" fmla="*/ 91 w 108"/>
                <a:gd name="T53" fmla="*/ 25 h 65"/>
                <a:gd name="T54" fmla="*/ 100 w 108"/>
                <a:gd name="T55" fmla="*/ 20 h 65"/>
                <a:gd name="T56" fmla="*/ 104 w 108"/>
                <a:gd name="T57" fmla="*/ 18 h 65"/>
                <a:gd name="T58" fmla="*/ 104 w 108"/>
                <a:gd name="T59" fmla="*/ 18 h 65"/>
                <a:gd name="T60" fmla="*/ 108 w 108"/>
                <a:gd name="T61" fmla="*/ 16 h 65"/>
                <a:gd name="T62" fmla="*/ 108 w 108"/>
                <a:gd name="T63" fmla="*/ 14 h 65"/>
                <a:gd name="T64" fmla="*/ 108 w 108"/>
                <a:gd name="T65" fmla="*/ 14 h 65"/>
                <a:gd name="T66" fmla="*/ 106 w 108"/>
                <a:gd name="T67" fmla="*/ 11 h 65"/>
                <a:gd name="T68" fmla="*/ 104 w 108"/>
                <a:gd name="T69" fmla="*/ 11 h 65"/>
                <a:gd name="T70" fmla="*/ 104 w 108"/>
                <a:gd name="T71"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65">
                  <a:moveTo>
                    <a:pt x="104" y="11"/>
                  </a:moveTo>
                  <a:lnTo>
                    <a:pt x="104" y="11"/>
                  </a:lnTo>
                  <a:lnTo>
                    <a:pt x="100" y="5"/>
                  </a:lnTo>
                  <a:lnTo>
                    <a:pt x="95" y="2"/>
                  </a:lnTo>
                  <a:lnTo>
                    <a:pt x="86" y="0"/>
                  </a:lnTo>
                  <a:lnTo>
                    <a:pt x="72" y="2"/>
                  </a:lnTo>
                  <a:lnTo>
                    <a:pt x="72" y="2"/>
                  </a:lnTo>
                  <a:lnTo>
                    <a:pt x="39" y="9"/>
                  </a:lnTo>
                  <a:lnTo>
                    <a:pt x="39" y="9"/>
                  </a:lnTo>
                  <a:lnTo>
                    <a:pt x="28" y="11"/>
                  </a:lnTo>
                  <a:lnTo>
                    <a:pt x="19" y="16"/>
                  </a:lnTo>
                  <a:lnTo>
                    <a:pt x="12" y="21"/>
                  </a:lnTo>
                  <a:lnTo>
                    <a:pt x="7" y="29"/>
                  </a:lnTo>
                  <a:lnTo>
                    <a:pt x="3" y="36"/>
                  </a:lnTo>
                  <a:lnTo>
                    <a:pt x="1" y="45"/>
                  </a:lnTo>
                  <a:lnTo>
                    <a:pt x="0" y="54"/>
                  </a:lnTo>
                  <a:lnTo>
                    <a:pt x="0" y="65"/>
                  </a:lnTo>
                  <a:lnTo>
                    <a:pt x="10" y="65"/>
                  </a:lnTo>
                  <a:lnTo>
                    <a:pt x="10" y="65"/>
                  </a:lnTo>
                  <a:lnTo>
                    <a:pt x="14" y="56"/>
                  </a:lnTo>
                  <a:lnTo>
                    <a:pt x="21" y="48"/>
                  </a:lnTo>
                  <a:lnTo>
                    <a:pt x="28" y="41"/>
                  </a:lnTo>
                  <a:lnTo>
                    <a:pt x="39" y="38"/>
                  </a:lnTo>
                  <a:lnTo>
                    <a:pt x="39" y="38"/>
                  </a:lnTo>
                  <a:lnTo>
                    <a:pt x="77" y="30"/>
                  </a:lnTo>
                  <a:lnTo>
                    <a:pt x="77" y="30"/>
                  </a:lnTo>
                  <a:lnTo>
                    <a:pt x="91" y="25"/>
                  </a:lnTo>
                  <a:lnTo>
                    <a:pt x="100" y="20"/>
                  </a:lnTo>
                  <a:lnTo>
                    <a:pt x="104" y="18"/>
                  </a:lnTo>
                  <a:lnTo>
                    <a:pt x="104" y="18"/>
                  </a:lnTo>
                  <a:lnTo>
                    <a:pt x="108" y="16"/>
                  </a:lnTo>
                  <a:lnTo>
                    <a:pt x="108" y="14"/>
                  </a:lnTo>
                  <a:lnTo>
                    <a:pt x="108" y="14"/>
                  </a:lnTo>
                  <a:lnTo>
                    <a:pt x="106" y="11"/>
                  </a:lnTo>
                  <a:lnTo>
                    <a:pt x="104" y="11"/>
                  </a:lnTo>
                  <a:lnTo>
                    <a:pt x="104" y="11"/>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9" name="Freeform 1525"/>
            <p:cNvSpPr>
              <a:spLocks/>
            </p:cNvSpPr>
            <p:nvPr/>
          </p:nvSpPr>
          <p:spPr bwMode="auto">
            <a:xfrm>
              <a:off x="7239000" y="3767138"/>
              <a:ext cx="12700" cy="7938"/>
            </a:xfrm>
            <a:custGeom>
              <a:avLst/>
              <a:gdLst>
                <a:gd name="T0" fmla="*/ 16 w 16"/>
                <a:gd name="T1" fmla="*/ 2 h 9"/>
                <a:gd name="T2" fmla="*/ 16 w 16"/>
                <a:gd name="T3" fmla="*/ 2 h 9"/>
                <a:gd name="T4" fmla="*/ 16 w 16"/>
                <a:gd name="T5" fmla="*/ 5 h 9"/>
                <a:gd name="T6" fmla="*/ 15 w 16"/>
                <a:gd name="T7" fmla="*/ 5 h 9"/>
                <a:gd name="T8" fmla="*/ 4 w 16"/>
                <a:gd name="T9" fmla="*/ 9 h 9"/>
                <a:gd name="T10" fmla="*/ 4 w 16"/>
                <a:gd name="T11" fmla="*/ 9 h 9"/>
                <a:gd name="T12" fmla="*/ 2 w 16"/>
                <a:gd name="T13" fmla="*/ 7 h 9"/>
                <a:gd name="T14" fmla="*/ 0 w 16"/>
                <a:gd name="T15" fmla="*/ 5 h 9"/>
                <a:gd name="T16" fmla="*/ 0 w 16"/>
                <a:gd name="T17" fmla="*/ 5 h 9"/>
                <a:gd name="T18" fmla="*/ 2 w 16"/>
                <a:gd name="T19" fmla="*/ 3 h 9"/>
                <a:gd name="T20" fmla="*/ 4 w 16"/>
                <a:gd name="T21" fmla="*/ 2 h 9"/>
                <a:gd name="T22" fmla="*/ 13 w 16"/>
                <a:gd name="T23" fmla="*/ 0 h 9"/>
                <a:gd name="T24" fmla="*/ 13 w 16"/>
                <a:gd name="T25" fmla="*/ 0 h 9"/>
                <a:gd name="T26" fmla="*/ 15 w 16"/>
                <a:gd name="T27" fmla="*/ 0 h 9"/>
                <a:gd name="T28" fmla="*/ 16 w 16"/>
                <a:gd name="T29" fmla="*/ 2 h 9"/>
                <a:gd name="T30" fmla="*/ 16 w 16"/>
                <a:gd name="T31"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9">
                  <a:moveTo>
                    <a:pt x="16" y="2"/>
                  </a:moveTo>
                  <a:lnTo>
                    <a:pt x="16" y="2"/>
                  </a:lnTo>
                  <a:lnTo>
                    <a:pt x="16" y="5"/>
                  </a:lnTo>
                  <a:lnTo>
                    <a:pt x="15" y="5"/>
                  </a:lnTo>
                  <a:lnTo>
                    <a:pt x="4" y="9"/>
                  </a:lnTo>
                  <a:lnTo>
                    <a:pt x="4" y="9"/>
                  </a:lnTo>
                  <a:lnTo>
                    <a:pt x="2" y="7"/>
                  </a:lnTo>
                  <a:lnTo>
                    <a:pt x="0" y="5"/>
                  </a:lnTo>
                  <a:lnTo>
                    <a:pt x="0" y="5"/>
                  </a:lnTo>
                  <a:lnTo>
                    <a:pt x="2" y="3"/>
                  </a:lnTo>
                  <a:lnTo>
                    <a:pt x="4" y="2"/>
                  </a:lnTo>
                  <a:lnTo>
                    <a:pt x="13" y="0"/>
                  </a:lnTo>
                  <a:lnTo>
                    <a:pt x="13" y="0"/>
                  </a:lnTo>
                  <a:lnTo>
                    <a:pt x="15" y="0"/>
                  </a:lnTo>
                  <a:lnTo>
                    <a:pt x="16" y="2"/>
                  </a:lnTo>
                  <a:lnTo>
                    <a:pt x="16"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0" name="Freeform 1526"/>
            <p:cNvSpPr>
              <a:spLocks/>
            </p:cNvSpPr>
            <p:nvPr/>
          </p:nvSpPr>
          <p:spPr bwMode="auto">
            <a:xfrm>
              <a:off x="7253287" y="3770313"/>
              <a:ext cx="3175" cy="1588"/>
            </a:xfrm>
            <a:custGeom>
              <a:avLst/>
              <a:gdLst>
                <a:gd name="T0" fmla="*/ 4 w 4"/>
                <a:gd name="T1" fmla="*/ 0 h 2"/>
                <a:gd name="T2" fmla="*/ 2 w 4"/>
                <a:gd name="T3" fmla="*/ 2 h 2"/>
                <a:gd name="T4" fmla="*/ 0 w 4"/>
                <a:gd name="T5" fmla="*/ 0 h 2"/>
                <a:gd name="T6" fmla="*/ 2 w 4"/>
                <a:gd name="T7" fmla="*/ 0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2" y="2"/>
                  </a:lnTo>
                  <a:lnTo>
                    <a:pt x="0" y="0"/>
                  </a:lnTo>
                  <a:lnTo>
                    <a:pt x="2" y="0"/>
                  </a:lnTo>
                  <a:lnTo>
                    <a:pt x="4" y="0"/>
                  </a:lnTo>
                  <a:close/>
                </a:path>
              </a:pathLst>
            </a:custGeom>
            <a:solidFill>
              <a:srgbClr val="595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575" name="Picture 15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7562" y="3752851"/>
              <a:ext cx="10318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 name="Freeform 1528"/>
            <p:cNvSpPr>
              <a:spLocks/>
            </p:cNvSpPr>
            <p:nvPr/>
          </p:nvSpPr>
          <p:spPr bwMode="auto">
            <a:xfrm>
              <a:off x="7234237" y="3775076"/>
              <a:ext cx="12700" cy="28575"/>
            </a:xfrm>
            <a:custGeom>
              <a:avLst/>
              <a:gdLst>
                <a:gd name="T0" fmla="*/ 4 w 18"/>
                <a:gd name="T1" fmla="*/ 5 h 36"/>
                <a:gd name="T2" fmla="*/ 4 w 18"/>
                <a:gd name="T3" fmla="*/ 5 h 36"/>
                <a:gd name="T4" fmla="*/ 4 w 18"/>
                <a:gd name="T5" fmla="*/ 12 h 36"/>
                <a:gd name="T6" fmla="*/ 4 w 18"/>
                <a:gd name="T7" fmla="*/ 14 h 36"/>
                <a:gd name="T8" fmla="*/ 0 w 18"/>
                <a:gd name="T9" fmla="*/ 16 h 36"/>
                <a:gd name="T10" fmla="*/ 0 w 18"/>
                <a:gd name="T11" fmla="*/ 18 h 36"/>
                <a:gd name="T12" fmla="*/ 0 w 18"/>
                <a:gd name="T13" fmla="*/ 18 h 36"/>
                <a:gd name="T14" fmla="*/ 0 w 18"/>
                <a:gd name="T15" fmla="*/ 32 h 36"/>
                <a:gd name="T16" fmla="*/ 0 w 18"/>
                <a:gd name="T17" fmla="*/ 32 h 36"/>
                <a:gd name="T18" fmla="*/ 0 w 18"/>
                <a:gd name="T19" fmla="*/ 36 h 36"/>
                <a:gd name="T20" fmla="*/ 0 w 18"/>
                <a:gd name="T21" fmla="*/ 36 h 36"/>
                <a:gd name="T22" fmla="*/ 2 w 18"/>
                <a:gd name="T23" fmla="*/ 36 h 36"/>
                <a:gd name="T24" fmla="*/ 5 w 18"/>
                <a:gd name="T25" fmla="*/ 36 h 36"/>
                <a:gd name="T26" fmla="*/ 5 w 18"/>
                <a:gd name="T27" fmla="*/ 36 h 36"/>
                <a:gd name="T28" fmla="*/ 5 w 18"/>
                <a:gd name="T29" fmla="*/ 36 h 36"/>
                <a:gd name="T30" fmla="*/ 11 w 18"/>
                <a:gd name="T31" fmla="*/ 32 h 36"/>
                <a:gd name="T32" fmla="*/ 14 w 18"/>
                <a:gd name="T33" fmla="*/ 29 h 36"/>
                <a:gd name="T34" fmla="*/ 18 w 18"/>
                <a:gd name="T35" fmla="*/ 20 h 36"/>
                <a:gd name="T36" fmla="*/ 18 w 18"/>
                <a:gd name="T37" fmla="*/ 9 h 36"/>
                <a:gd name="T38" fmla="*/ 16 w 18"/>
                <a:gd name="T39" fmla="*/ 3 h 36"/>
                <a:gd name="T40" fmla="*/ 14 w 18"/>
                <a:gd name="T41" fmla="*/ 0 h 36"/>
                <a:gd name="T42" fmla="*/ 4 w 18"/>
                <a:gd name="T4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6">
                  <a:moveTo>
                    <a:pt x="4" y="5"/>
                  </a:moveTo>
                  <a:lnTo>
                    <a:pt x="4" y="5"/>
                  </a:lnTo>
                  <a:lnTo>
                    <a:pt x="4" y="12"/>
                  </a:lnTo>
                  <a:lnTo>
                    <a:pt x="4" y="14"/>
                  </a:lnTo>
                  <a:lnTo>
                    <a:pt x="0" y="16"/>
                  </a:lnTo>
                  <a:lnTo>
                    <a:pt x="0" y="18"/>
                  </a:lnTo>
                  <a:lnTo>
                    <a:pt x="0" y="18"/>
                  </a:lnTo>
                  <a:lnTo>
                    <a:pt x="0" y="32"/>
                  </a:lnTo>
                  <a:lnTo>
                    <a:pt x="0" y="32"/>
                  </a:lnTo>
                  <a:lnTo>
                    <a:pt x="0" y="36"/>
                  </a:lnTo>
                  <a:lnTo>
                    <a:pt x="0" y="36"/>
                  </a:lnTo>
                  <a:lnTo>
                    <a:pt x="2" y="36"/>
                  </a:lnTo>
                  <a:lnTo>
                    <a:pt x="5" y="36"/>
                  </a:lnTo>
                  <a:lnTo>
                    <a:pt x="5" y="36"/>
                  </a:lnTo>
                  <a:lnTo>
                    <a:pt x="5" y="36"/>
                  </a:lnTo>
                  <a:lnTo>
                    <a:pt x="11" y="32"/>
                  </a:lnTo>
                  <a:lnTo>
                    <a:pt x="14" y="29"/>
                  </a:lnTo>
                  <a:lnTo>
                    <a:pt x="18" y="20"/>
                  </a:lnTo>
                  <a:lnTo>
                    <a:pt x="18" y="9"/>
                  </a:lnTo>
                  <a:lnTo>
                    <a:pt x="16" y="3"/>
                  </a:lnTo>
                  <a:lnTo>
                    <a:pt x="14" y="0"/>
                  </a:lnTo>
                  <a:lnTo>
                    <a:pt x="4" y="5"/>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2" name="Freeform 1529"/>
            <p:cNvSpPr>
              <a:spLocks/>
            </p:cNvSpPr>
            <p:nvPr/>
          </p:nvSpPr>
          <p:spPr bwMode="auto">
            <a:xfrm>
              <a:off x="7205662" y="3752851"/>
              <a:ext cx="23813" cy="17463"/>
            </a:xfrm>
            <a:custGeom>
              <a:avLst/>
              <a:gdLst>
                <a:gd name="T0" fmla="*/ 5 w 29"/>
                <a:gd name="T1" fmla="*/ 0 h 21"/>
                <a:gd name="T2" fmla="*/ 5 w 29"/>
                <a:gd name="T3" fmla="*/ 0 h 21"/>
                <a:gd name="T4" fmla="*/ 9 w 29"/>
                <a:gd name="T5" fmla="*/ 0 h 21"/>
                <a:gd name="T6" fmla="*/ 12 w 29"/>
                <a:gd name="T7" fmla="*/ 2 h 21"/>
                <a:gd name="T8" fmla="*/ 16 w 29"/>
                <a:gd name="T9" fmla="*/ 3 h 21"/>
                <a:gd name="T10" fmla="*/ 18 w 29"/>
                <a:gd name="T11" fmla="*/ 7 h 21"/>
                <a:gd name="T12" fmla="*/ 18 w 29"/>
                <a:gd name="T13" fmla="*/ 7 h 21"/>
                <a:gd name="T14" fmla="*/ 20 w 29"/>
                <a:gd name="T15" fmla="*/ 11 h 21"/>
                <a:gd name="T16" fmla="*/ 21 w 29"/>
                <a:gd name="T17" fmla="*/ 12 h 21"/>
                <a:gd name="T18" fmla="*/ 25 w 29"/>
                <a:gd name="T19" fmla="*/ 12 h 21"/>
                <a:gd name="T20" fmla="*/ 29 w 29"/>
                <a:gd name="T21" fmla="*/ 12 h 21"/>
                <a:gd name="T22" fmla="*/ 29 w 29"/>
                <a:gd name="T23" fmla="*/ 12 h 21"/>
                <a:gd name="T24" fmla="*/ 29 w 29"/>
                <a:gd name="T25" fmla="*/ 14 h 21"/>
                <a:gd name="T26" fmla="*/ 27 w 29"/>
                <a:gd name="T27" fmla="*/ 14 h 21"/>
                <a:gd name="T28" fmla="*/ 23 w 29"/>
                <a:gd name="T29" fmla="*/ 18 h 21"/>
                <a:gd name="T30" fmla="*/ 3 w 29"/>
                <a:gd name="T31" fmla="*/ 21 h 21"/>
                <a:gd name="T32" fmla="*/ 3 w 29"/>
                <a:gd name="T33" fmla="*/ 21 h 21"/>
                <a:gd name="T34" fmla="*/ 0 w 29"/>
                <a:gd name="T35" fmla="*/ 20 h 21"/>
                <a:gd name="T36" fmla="*/ 0 w 29"/>
                <a:gd name="T37" fmla="*/ 20 h 21"/>
                <a:gd name="T38" fmla="*/ 2 w 29"/>
                <a:gd name="T39" fmla="*/ 18 h 21"/>
                <a:gd name="T40" fmla="*/ 2 w 29"/>
                <a:gd name="T41" fmla="*/ 18 h 21"/>
                <a:gd name="T42" fmla="*/ 5 w 29"/>
                <a:gd name="T43" fmla="*/ 16 h 21"/>
                <a:gd name="T44" fmla="*/ 7 w 29"/>
                <a:gd name="T45" fmla="*/ 14 h 21"/>
                <a:gd name="T46" fmla="*/ 9 w 29"/>
                <a:gd name="T47" fmla="*/ 11 h 21"/>
                <a:gd name="T48" fmla="*/ 9 w 29"/>
                <a:gd name="T49" fmla="*/ 7 h 21"/>
                <a:gd name="T50" fmla="*/ 9 w 29"/>
                <a:gd name="T51" fmla="*/ 7 h 21"/>
                <a:gd name="T52" fmla="*/ 7 w 29"/>
                <a:gd name="T53" fmla="*/ 3 h 21"/>
                <a:gd name="T54" fmla="*/ 5 w 29"/>
                <a:gd name="T55" fmla="*/ 0 h 21"/>
                <a:gd name="T56" fmla="*/ 5 w 29"/>
                <a:gd name="T57" fmla="*/ 0 h 21"/>
                <a:gd name="T58" fmla="*/ 5 w 29"/>
                <a:gd name="T59" fmla="*/ 0 h 21"/>
                <a:gd name="T60" fmla="*/ 5 w 29"/>
                <a:gd name="T6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21">
                  <a:moveTo>
                    <a:pt x="5" y="0"/>
                  </a:moveTo>
                  <a:lnTo>
                    <a:pt x="5" y="0"/>
                  </a:lnTo>
                  <a:lnTo>
                    <a:pt x="9" y="0"/>
                  </a:lnTo>
                  <a:lnTo>
                    <a:pt x="12" y="2"/>
                  </a:lnTo>
                  <a:lnTo>
                    <a:pt x="16" y="3"/>
                  </a:lnTo>
                  <a:lnTo>
                    <a:pt x="18" y="7"/>
                  </a:lnTo>
                  <a:lnTo>
                    <a:pt x="18" y="7"/>
                  </a:lnTo>
                  <a:lnTo>
                    <a:pt x="20" y="11"/>
                  </a:lnTo>
                  <a:lnTo>
                    <a:pt x="21" y="12"/>
                  </a:lnTo>
                  <a:lnTo>
                    <a:pt x="25" y="12"/>
                  </a:lnTo>
                  <a:lnTo>
                    <a:pt x="29" y="12"/>
                  </a:lnTo>
                  <a:lnTo>
                    <a:pt x="29" y="12"/>
                  </a:lnTo>
                  <a:lnTo>
                    <a:pt x="29" y="14"/>
                  </a:lnTo>
                  <a:lnTo>
                    <a:pt x="27" y="14"/>
                  </a:lnTo>
                  <a:lnTo>
                    <a:pt x="23" y="18"/>
                  </a:lnTo>
                  <a:lnTo>
                    <a:pt x="3" y="21"/>
                  </a:lnTo>
                  <a:lnTo>
                    <a:pt x="3" y="21"/>
                  </a:lnTo>
                  <a:lnTo>
                    <a:pt x="0" y="20"/>
                  </a:lnTo>
                  <a:lnTo>
                    <a:pt x="0" y="20"/>
                  </a:lnTo>
                  <a:lnTo>
                    <a:pt x="2" y="18"/>
                  </a:lnTo>
                  <a:lnTo>
                    <a:pt x="2" y="18"/>
                  </a:lnTo>
                  <a:lnTo>
                    <a:pt x="5" y="16"/>
                  </a:lnTo>
                  <a:lnTo>
                    <a:pt x="7" y="14"/>
                  </a:lnTo>
                  <a:lnTo>
                    <a:pt x="9" y="11"/>
                  </a:lnTo>
                  <a:lnTo>
                    <a:pt x="9" y="7"/>
                  </a:lnTo>
                  <a:lnTo>
                    <a:pt x="9" y="7"/>
                  </a:lnTo>
                  <a:lnTo>
                    <a:pt x="7" y="3"/>
                  </a:lnTo>
                  <a:lnTo>
                    <a:pt x="5" y="0"/>
                  </a:lnTo>
                  <a:lnTo>
                    <a:pt x="5" y="0"/>
                  </a:lnTo>
                  <a:lnTo>
                    <a:pt x="5" y="0"/>
                  </a:lnTo>
                  <a:lnTo>
                    <a:pt x="5"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3" name="Freeform 1530"/>
            <p:cNvSpPr>
              <a:spLocks/>
            </p:cNvSpPr>
            <p:nvPr/>
          </p:nvSpPr>
          <p:spPr bwMode="auto">
            <a:xfrm>
              <a:off x="7164387" y="3805238"/>
              <a:ext cx="19050" cy="15875"/>
            </a:xfrm>
            <a:custGeom>
              <a:avLst/>
              <a:gdLst>
                <a:gd name="T0" fmla="*/ 3 w 23"/>
                <a:gd name="T1" fmla="*/ 14 h 19"/>
                <a:gd name="T2" fmla="*/ 3 w 23"/>
                <a:gd name="T3" fmla="*/ 14 h 19"/>
                <a:gd name="T4" fmla="*/ 23 w 23"/>
                <a:gd name="T5" fmla="*/ 0 h 19"/>
                <a:gd name="T6" fmla="*/ 23 w 23"/>
                <a:gd name="T7" fmla="*/ 0 h 19"/>
                <a:gd name="T8" fmla="*/ 23 w 23"/>
                <a:gd name="T9" fmla="*/ 12 h 19"/>
                <a:gd name="T10" fmla="*/ 23 w 23"/>
                <a:gd name="T11" fmla="*/ 12 h 19"/>
                <a:gd name="T12" fmla="*/ 21 w 23"/>
                <a:gd name="T13" fmla="*/ 16 h 19"/>
                <a:gd name="T14" fmla="*/ 16 w 23"/>
                <a:gd name="T15" fmla="*/ 18 h 19"/>
                <a:gd name="T16" fmla="*/ 16 w 23"/>
                <a:gd name="T17" fmla="*/ 18 h 19"/>
                <a:gd name="T18" fmla="*/ 7 w 23"/>
                <a:gd name="T19" fmla="*/ 18 h 19"/>
                <a:gd name="T20" fmla="*/ 7 w 23"/>
                <a:gd name="T21" fmla="*/ 18 h 19"/>
                <a:gd name="T22" fmla="*/ 2 w 23"/>
                <a:gd name="T23" fmla="*/ 18 h 19"/>
                <a:gd name="T24" fmla="*/ 0 w 23"/>
                <a:gd name="T25" fmla="*/ 19 h 19"/>
                <a:gd name="T26" fmla="*/ 0 w 23"/>
                <a:gd name="T27" fmla="*/ 19 h 19"/>
                <a:gd name="T28" fmla="*/ 2 w 23"/>
                <a:gd name="T29" fmla="*/ 16 h 19"/>
                <a:gd name="T30" fmla="*/ 3 w 23"/>
                <a:gd name="T31" fmla="*/ 14 h 19"/>
                <a:gd name="T32" fmla="*/ 3 w 23"/>
                <a:gd name="T33"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19">
                  <a:moveTo>
                    <a:pt x="3" y="14"/>
                  </a:moveTo>
                  <a:lnTo>
                    <a:pt x="3" y="14"/>
                  </a:lnTo>
                  <a:lnTo>
                    <a:pt x="23" y="0"/>
                  </a:lnTo>
                  <a:lnTo>
                    <a:pt x="23" y="0"/>
                  </a:lnTo>
                  <a:lnTo>
                    <a:pt x="23" y="12"/>
                  </a:lnTo>
                  <a:lnTo>
                    <a:pt x="23" y="12"/>
                  </a:lnTo>
                  <a:lnTo>
                    <a:pt x="21" y="16"/>
                  </a:lnTo>
                  <a:lnTo>
                    <a:pt x="16" y="18"/>
                  </a:lnTo>
                  <a:lnTo>
                    <a:pt x="16" y="18"/>
                  </a:lnTo>
                  <a:lnTo>
                    <a:pt x="7" y="18"/>
                  </a:lnTo>
                  <a:lnTo>
                    <a:pt x="7" y="18"/>
                  </a:lnTo>
                  <a:lnTo>
                    <a:pt x="2" y="18"/>
                  </a:lnTo>
                  <a:lnTo>
                    <a:pt x="0" y="19"/>
                  </a:lnTo>
                  <a:lnTo>
                    <a:pt x="0" y="19"/>
                  </a:lnTo>
                  <a:lnTo>
                    <a:pt x="2" y="16"/>
                  </a:lnTo>
                  <a:lnTo>
                    <a:pt x="3" y="14"/>
                  </a:lnTo>
                  <a:lnTo>
                    <a:pt x="3" y="14"/>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4" name="Freeform 1531"/>
            <p:cNvSpPr>
              <a:spLocks/>
            </p:cNvSpPr>
            <p:nvPr/>
          </p:nvSpPr>
          <p:spPr bwMode="auto">
            <a:xfrm>
              <a:off x="7183437" y="3808413"/>
              <a:ext cx="4763" cy="6350"/>
            </a:xfrm>
            <a:custGeom>
              <a:avLst/>
              <a:gdLst>
                <a:gd name="T0" fmla="*/ 0 w 5"/>
                <a:gd name="T1" fmla="*/ 9 h 9"/>
                <a:gd name="T2" fmla="*/ 0 w 5"/>
                <a:gd name="T3" fmla="*/ 9 h 9"/>
                <a:gd name="T4" fmla="*/ 2 w 5"/>
                <a:gd name="T5" fmla="*/ 9 h 9"/>
                <a:gd name="T6" fmla="*/ 4 w 5"/>
                <a:gd name="T7" fmla="*/ 7 h 9"/>
                <a:gd name="T8" fmla="*/ 5 w 5"/>
                <a:gd name="T9" fmla="*/ 6 h 9"/>
                <a:gd name="T10" fmla="*/ 5 w 5"/>
                <a:gd name="T11" fmla="*/ 6 h 9"/>
                <a:gd name="T12" fmla="*/ 5 w 5"/>
                <a:gd name="T13" fmla="*/ 4 h 9"/>
                <a:gd name="T14" fmla="*/ 4 w 5"/>
                <a:gd name="T15" fmla="*/ 2 h 9"/>
                <a:gd name="T16" fmla="*/ 0 w 5"/>
                <a:gd name="T17" fmla="*/ 0 h 9"/>
                <a:gd name="T18" fmla="*/ 0 w 5"/>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9">
                  <a:moveTo>
                    <a:pt x="0" y="9"/>
                  </a:moveTo>
                  <a:lnTo>
                    <a:pt x="0" y="9"/>
                  </a:lnTo>
                  <a:lnTo>
                    <a:pt x="2" y="9"/>
                  </a:lnTo>
                  <a:lnTo>
                    <a:pt x="4" y="7"/>
                  </a:lnTo>
                  <a:lnTo>
                    <a:pt x="5" y="6"/>
                  </a:lnTo>
                  <a:lnTo>
                    <a:pt x="5" y="6"/>
                  </a:lnTo>
                  <a:lnTo>
                    <a:pt x="5" y="4"/>
                  </a:lnTo>
                  <a:lnTo>
                    <a:pt x="4" y="2"/>
                  </a:lnTo>
                  <a:lnTo>
                    <a:pt x="0" y="0"/>
                  </a:lnTo>
                  <a:lnTo>
                    <a:pt x="0" y="9"/>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5" name="Freeform 1532"/>
            <p:cNvSpPr>
              <a:spLocks/>
            </p:cNvSpPr>
            <p:nvPr/>
          </p:nvSpPr>
          <p:spPr bwMode="auto">
            <a:xfrm>
              <a:off x="7218362" y="3781426"/>
              <a:ext cx="12700" cy="14288"/>
            </a:xfrm>
            <a:custGeom>
              <a:avLst/>
              <a:gdLst>
                <a:gd name="T0" fmla="*/ 9 w 16"/>
                <a:gd name="T1" fmla="*/ 0 h 20"/>
                <a:gd name="T2" fmla="*/ 9 w 16"/>
                <a:gd name="T3" fmla="*/ 0 h 20"/>
                <a:gd name="T4" fmla="*/ 7 w 16"/>
                <a:gd name="T5" fmla="*/ 5 h 20"/>
                <a:gd name="T6" fmla="*/ 4 w 16"/>
                <a:gd name="T7" fmla="*/ 7 h 20"/>
                <a:gd name="T8" fmla="*/ 2 w 16"/>
                <a:gd name="T9" fmla="*/ 7 h 20"/>
                <a:gd name="T10" fmla="*/ 2 w 16"/>
                <a:gd name="T11" fmla="*/ 7 h 20"/>
                <a:gd name="T12" fmla="*/ 0 w 16"/>
                <a:gd name="T13" fmla="*/ 18 h 20"/>
                <a:gd name="T14" fmla="*/ 0 w 16"/>
                <a:gd name="T15" fmla="*/ 18 h 20"/>
                <a:gd name="T16" fmla="*/ 0 w 16"/>
                <a:gd name="T17" fmla="*/ 18 h 20"/>
                <a:gd name="T18" fmla="*/ 0 w 16"/>
                <a:gd name="T19" fmla="*/ 20 h 20"/>
                <a:gd name="T20" fmla="*/ 2 w 16"/>
                <a:gd name="T21" fmla="*/ 20 h 20"/>
                <a:gd name="T22" fmla="*/ 2 w 16"/>
                <a:gd name="T23" fmla="*/ 20 h 20"/>
                <a:gd name="T24" fmla="*/ 2 w 16"/>
                <a:gd name="T25" fmla="*/ 20 h 20"/>
                <a:gd name="T26" fmla="*/ 9 w 16"/>
                <a:gd name="T27" fmla="*/ 18 h 20"/>
                <a:gd name="T28" fmla="*/ 15 w 16"/>
                <a:gd name="T29" fmla="*/ 13 h 20"/>
                <a:gd name="T30" fmla="*/ 16 w 16"/>
                <a:gd name="T31" fmla="*/ 5 h 20"/>
                <a:gd name="T32" fmla="*/ 16 w 16"/>
                <a:gd name="T33" fmla="*/ 0 h 20"/>
                <a:gd name="T34" fmla="*/ 9 w 16"/>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20">
                  <a:moveTo>
                    <a:pt x="9" y="0"/>
                  </a:moveTo>
                  <a:lnTo>
                    <a:pt x="9" y="0"/>
                  </a:lnTo>
                  <a:lnTo>
                    <a:pt x="7" y="5"/>
                  </a:lnTo>
                  <a:lnTo>
                    <a:pt x="4" y="7"/>
                  </a:lnTo>
                  <a:lnTo>
                    <a:pt x="2" y="7"/>
                  </a:lnTo>
                  <a:lnTo>
                    <a:pt x="2" y="7"/>
                  </a:lnTo>
                  <a:lnTo>
                    <a:pt x="0" y="18"/>
                  </a:lnTo>
                  <a:lnTo>
                    <a:pt x="0" y="18"/>
                  </a:lnTo>
                  <a:lnTo>
                    <a:pt x="0" y="18"/>
                  </a:lnTo>
                  <a:lnTo>
                    <a:pt x="0" y="20"/>
                  </a:lnTo>
                  <a:lnTo>
                    <a:pt x="2" y="20"/>
                  </a:lnTo>
                  <a:lnTo>
                    <a:pt x="2" y="20"/>
                  </a:lnTo>
                  <a:lnTo>
                    <a:pt x="2" y="20"/>
                  </a:lnTo>
                  <a:lnTo>
                    <a:pt x="9" y="18"/>
                  </a:lnTo>
                  <a:lnTo>
                    <a:pt x="15" y="13"/>
                  </a:lnTo>
                  <a:lnTo>
                    <a:pt x="16" y="5"/>
                  </a:lnTo>
                  <a:lnTo>
                    <a:pt x="16" y="0"/>
                  </a:lnTo>
                  <a:lnTo>
                    <a:pt x="9"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6" name="Rectangle 1533"/>
            <p:cNvSpPr>
              <a:spLocks noChangeArrowheads="1"/>
            </p:cNvSpPr>
            <p:nvPr/>
          </p:nvSpPr>
          <p:spPr bwMode="auto">
            <a:xfrm>
              <a:off x="7315200" y="37607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7" name="Rectangle 1534"/>
            <p:cNvSpPr>
              <a:spLocks noChangeArrowheads="1"/>
            </p:cNvSpPr>
            <p:nvPr/>
          </p:nvSpPr>
          <p:spPr bwMode="auto">
            <a:xfrm>
              <a:off x="7315200" y="3768726"/>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8" name="Rectangle 1535"/>
            <p:cNvSpPr>
              <a:spLocks noChangeArrowheads="1"/>
            </p:cNvSpPr>
            <p:nvPr/>
          </p:nvSpPr>
          <p:spPr bwMode="auto">
            <a:xfrm>
              <a:off x="7315200" y="37782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9" name="Rectangle 1536"/>
            <p:cNvSpPr>
              <a:spLocks noChangeArrowheads="1"/>
            </p:cNvSpPr>
            <p:nvPr/>
          </p:nvSpPr>
          <p:spPr bwMode="auto">
            <a:xfrm>
              <a:off x="7315200" y="37861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0" name="Rectangle 1537"/>
            <p:cNvSpPr>
              <a:spLocks noChangeArrowheads="1"/>
            </p:cNvSpPr>
            <p:nvPr/>
          </p:nvSpPr>
          <p:spPr bwMode="auto">
            <a:xfrm>
              <a:off x="7315200" y="3795713"/>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1" name="Rectangle 1538"/>
            <p:cNvSpPr>
              <a:spLocks noChangeArrowheads="1"/>
            </p:cNvSpPr>
            <p:nvPr/>
          </p:nvSpPr>
          <p:spPr bwMode="auto">
            <a:xfrm>
              <a:off x="7315200" y="38036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2" name="Rectangle 1539"/>
            <p:cNvSpPr>
              <a:spLocks noChangeArrowheads="1"/>
            </p:cNvSpPr>
            <p:nvPr/>
          </p:nvSpPr>
          <p:spPr bwMode="auto">
            <a:xfrm>
              <a:off x="7315200" y="38115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3" name="Rectangle 1540"/>
            <p:cNvSpPr>
              <a:spLocks noChangeArrowheads="1"/>
            </p:cNvSpPr>
            <p:nvPr/>
          </p:nvSpPr>
          <p:spPr bwMode="auto">
            <a:xfrm>
              <a:off x="7315200" y="3724276"/>
              <a:ext cx="55563"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0" name="Rectangle 1541"/>
            <p:cNvSpPr>
              <a:spLocks noChangeArrowheads="1"/>
            </p:cNvSpPr>
            <p:nvPr/>
          </p:nvSpPr>
          <p:spPr bwMode="auto">
            <a:xfrm>
              <a:off x="7346950" y="3817938"/>
              <a:ext cx="23813" cy="793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1" name="Freeform 1542"/>
            <p:cNvSpPr>
              <a:spLocks/>
            </p:cNvSpPr>
            <p:nvPr/>
          </p:nvSpPr>
          <p:spPr bwMode="auto">
            <a:xfrm>
              <a:off x="7324725" y="3740151"/>
              <a:ext cx="12700" cy="12700"/>
            </a:xfrm>
            <a:custGeom>
              <a:avLst/>
              <a:gdLst>
                <a:gd name="T0" fmla="*/ 16 w 16"/>
                <a:gd name="T1" fmla="*/ 16 h 16"/>
                <a:gd name="T2" fmla="*/ 16 w 16"/>
                <a:gd name="T3" fmla="*/ 9 h 16"/>
                <a:gd name="T4" fmla="*/ 16 w 16"/>
                <a:gd name="T5" fmla="*/ 9 h 16"/>
                <a:gd name="T6" fmla="*/ 16 w 16"/>
                <a:gd name="T7" fmla="*/ 5 h 16"/>
                <a:gd name="T8" fmla="*/ 14 w 16"/>
                <a:gd name="T9" fmla="*/ 2 h 16"/>
                <a:gd name="T10" fmla="*/ 11 w 16"/>
                <a:gd name="T11" fmla="*/ 0 h 16"/>
                <a:gd name="T12" fmla="*/ 9 w 16"/>
                <a:gd name="T13" fmla="*/ 0 h 16"/>
                <a:gd name="T14" fmla="*/ 9 w 16"/>
                <a:gd name="T15" fmla="*/ 0 h 16"/>
                <a:gd name="T16" fmla="*/ 5 w 16"/>
                <a:gd name="T17" fmla="*/ 0 h 16"/>
                <a:gd name="T18" fmla="*/ 2 w 16"/>
                <a:gd name="T19" fmla="*/ 2 h 16"/>
                <a:gd name="T20" fmla="*/ 0 w 16"/>
                <a:gd name="T21" fmla="*/ 5 h 16"/>
                <a:gd name="T22" fmla="*/ 0 w 16"/>
                <a:gd name="T23" fmla="*/ 9 h 16"/>
                <a:gd name="T24" fmla="*/ 0 w 16"/>
                <a:gd name="T25" fmla="*/ 16 h 16"/>
                <a:gd name="T26" fmla="*/ 16 w 16"/>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6">
                  <a:moveTo>
                    <a:pt x="16" y="16"/>
                  </a:moveTo>
                  <a:lnTo>
                    <a:pt x="16" y="9"/>
                  </a:lnTo>
                  <a:lnTo>
                    <a:pt x="16" y="9"/>
                  </a:lnTo>
                  <a:lnTo>
                    <a:pt x="16" y="5"/>
                  </a:lnTo>
                  <a:lnTo>
                    <a:pt x="14" y="2"/>
                  </a:lnTo>
                  <a:lnTo>
                    <a:pt x="11" y="0"/>
                  </a:lnTo>
                  <a:lnTo>
                    <a:pt x="9" y="0"/>
                  </a:lnTo>
                  <a:lnTo>
                    <a:pt x="9" y="0"/>
                  </a:lnTo>
                  <a:lnTo>
                    <a:pt x="5" y="0"/>
                  </a:lnTo>
                  <a:lnTo>
                    <a:pt x="2" y="2"/>
                  </a:lnTo>
                  <a:lnTo>
                    <a:pt x="0" y="5"/>
                  </a:lnTo>
                  <a:lnTo>
                    <a:pt x="0" y="9"/>
                  </a:lnTo>
                  <a:lnTo>
                    <a:pt x="0" y="16"/>
                  </a:lnTo>
                  <a:lnTo>
                    <a:pt x="16"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2" name="Freeform 1543"/>
            <p:cNvSpPr>
              <a:spLocks/>
            </p:cNvSpPr>
            <p:nvPr/>
          </p:nvSpPr>
          <p:spPr bwMode="auto">
            <a:xfrm>
              <a:off x="7327900" y="3732213"/>
              <a:ext cx="6350" cy="6350"/>
            </a:xfrm>
            <a:custGeom>
              <a:avLst/>
              <a:gdLst>
                <a:gd name="T0" fmla="*/ 9 w 9"/>
                <a:gd name="T1" fmla="*/ 4 h 9"/>
                <a:gd name="T2" fmla="*/ 9 w 9"/>
                <a:gd name="T3" fmla="*/ 4 h 9"/>
                <a:gd name="T4" fmla="*/ 7 w 9"/>
                <a:gd name="T5" fmla="*/ 7 h 9"/>
                <a:gd name="T6" fmla="*/ 5 w 9"/>
                <a:gd name="T7" fmla="*/ 9 h 9"/>
                <a:gd name="T8" fmla="*/ 5 w 9"/>
                <a:gd name="T9" fmla="*/ 9 h 9"/>
                <a:gd name="T10" fmla="*/ 1 w 9"/>
                <a:gd name="T11" fmla="*/ 7 h 9"/>
                <a:gd name="T12" fmla="*/ 0 w 9"/>
                <a:gd name="T13" fmla="*/ 4 h 9"/>
                <a:gd name="T14" fmla="*/ 0 w 9"/>
                <a:gd name="T15" fmla="*/ 4 h 9"/>
                <a:gd name="T16" fmla="*/ 1 w 9"/>
                <a:gd name="T17" fmla="*/ 2 h 9"/>
                <a:gd name="T18" fmla="*/ 5 w 9"/>
                <a:gd name="T19" fmla="*/ 0 h 9"/>
                <a:gd name="T20" fmla="*/ 5 w 9"/>
                <a:gd name="T21" fmla="*/ 0 h 9"/>
                <a:gd name="T22" fmla="*/ 7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7" y="7"/>
                  </a:lnTo>
                  <a:lnTo>
                    <a:pt x="5" y="9"/>
                  </a:lnTo>
                  <a:lnTo>
                    <a:pt x="5" y="9"/>
                  </a:lnTo>
                  <a:lnTo>
                    <a:pt x="1" y="7"/>
                  </a:lnTo>
                  <a:lnTo>
                    <a:pt x="0" y="4"/>
                  </a:lnTo>
                  <a:lnTo>
                    <a:pt x="0" y="4"/>
                  </a:lnTo>
                  <a:lnTo>
                    <a:pt x="1" y="2"/>
                  </a:lnTo>
                  <a:lnTo>
                    <a:pt x="5" y="0"/>
                  </a:lnTo>
                  <a:lnTo>
                    <a:pt x="5" y="0"/>
                  </a:lnTo>
                  <a:lnTo>
                    <a:pt x="7"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3" name="Freeform 1544"/>
            <p:cNvSpPr>
              <a:spLocks/>
            </p:cNvSpPr>
            <p:nvPr/>
          </p:nvSpPr>
          <p:spPr bwMode="auto">
            <a:xfrm>
              <a:off x="7343775" y="3740151"/>
              <a:ext cx="14288" cy="12700"/>
            </a:xfrm>
            <a:custGeom>
              <a:avLst/>
              <a:gdLst>
                <a:gd name="T0" fmla="*/ 18 w 18"/>
                <a:gd name="T1" fmla="*/ 16 h 16"/>
                <a:gd name="T2" fmla="*/ 18 w 18"/>
                <a:gd name="T3" fmla="*/ 9 h 16"/>
                <a:gd name="T4" fmla="*/ 18 w 18"/>
                <a:gd name="T5" fmla="*/ 9 h 16"/>
                <a:gd name="T6" fmla="*/ 17 w 18"/>
                <a:gd name="T7" fmla="*/ 5 h 16"/>
                <a:gd name="T8" fmla="*/ 15 w 18"/>
                <a:gd name="T9" fmla="*/ 2 h 16"/>
                <a:gd name="T10" fmla="*/ 13 w 18"/>
                <a:gd name="T11" fmla="*/ 0 h 16"/>
                <a:gd name="T12" fmla="*/ 9 w 18"/>
                <a:gd name="T13" fmla="*/ 0 h 16"/>
                <a:gd name="T14" fmla="*/ 9 w 18"/>
                <a:gd name="T15" fmla="*/ 0 h 16"/>
                <a:gd name="T16" fmla="*/ 6 w 18"/>
                <a:gd name="T17" fmla="*/ 0 h 16"/>
                <a:gd name="T18" fmla="*/ 2 w 18"/>
                <a:gd name="T19" fmla="*/ 2 h 16"/>
                <a:gd name="T20" fmla="*/ 0 w 18"/>
                <a:gd name="T21" fmla="*/ 5 h 16"/>
                <a:gd name="T22" fmla="*/ 0 w 18"/>
                <a:gd name="T23" fmla="*/ 9 h 16"/>
                <a:gd name="T24" fmla="*/ 0 w 18"/>
                <a:gd name="T25" fmla="*/ 16 h 16"/>
                <a:gd name="T26" fmla="*/ 18 w 18"/>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6">
                  <a:moveTo>
                    <a:pt x="18" y="16"/>
                  </a:moveTo>
                  <a:lnTo>
                    <a:pt x="18" y="9"/>
                  </a:lnTo>
                  <a:lnTo>
                    <a:pt x="18" y="9"/>
                  </a:lnTo>
                  <a:lnTo>
                    <a:pt x="17" y="5"/>
                  </a:lnTo>
                  <a:lnTo>
                    <a:pt x="15" y="2"/>
                  </a:lnTo>
                  <a:lnTo>
                    <a:pt x="13" y="0"/>
                  </a:lnTo>
                  <a:lnTo>
                    <a:pt x="9" y="0"/>
                  </a:lnTo>
                  <a:lnTo>
                    <a:pt x="9" y="0"/>
                  </a:lnTo>
                  <a:lnTo>
                    <a:pt x="6" y="0"/>
                  </a:lnTo>
                  <a:lnTo>
                    <a:pt x="2" y="2"/>
                  </a:lnTo>
                  <a:lnTo>
                    <a:pt x="0" y="5"/>
                  </a:lnTo>
                  <a:lnTo>
                    <a:pt x="0" y="9"/>
                  </a:lnTo>
                  <a:lnTo>
                    <a:pt x="0" y="16"/>
                  </a:lnTo>
                  <a:lnTo>
                    <a:pt x="18"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4" name="Freeform 1545"/>
            <p:cNvSpPr>
              <a:spLocks/>
            </p:cNvSpPr>
            <p:nvPr/>
          </p:nvSpPr>
          <p:spPr bwMode="auto">
            <a:xfrm>
              <a:off x="7346950" y="3732213"/>
              <a:ext cx="6350" cy="6350"/>
            </a:xfrm>
            <a:custGeom>
              <a:avLst/>
              <a:gdLst>
                <a:gd name="T0" fmla="*/ 9 w 9"/>
                <a:gd name="T1" fmla="*/ 4 h 9"/>
                <a:gd name="T2" fmla="*/ 9 w 9"/>
                <a:gd name="T3" fmla="*/ 4 h 9"/>
                <a:gd name="T4" fmla="*/ 9 w 9"/>
                <a:gd name="T5" fmla="*/ 7 h 9"/>
                <a:gd name="T6" fmla="*/ 5 w 9"/>
                <a:gd name="T7" fmla="*/ 9 h 9"/>
                <a:gd name="T8" fmla="*/ 5 w 9"/>
                <a:gd name="T9" fmla="*/ 9 h 9"/>
                <a:gd name="T10" fmla="*/ 2 w 9"/>
                <a:gd name="T11" fmla="*/ 7 h 9"/>
                <a:gd name="T12" fmla="*/ 0 w 9"/>
                <a:gd name="T13" fmla="*/ 4 h 9"/>
                <a:gd name="T14" fmla="*/ 0 w 9"/>
                <a:gd name="T15" fmla="*/ 4 h 9"/>
                <a:gd name="T16" fmla="*/ 2 w 9"/>
                <a:gd name="T17" fmla="*/ 2 h 9"/>
                <a:gd name="T18" fmla="*/ 5 w 9"/>
                <a:gd name="T19" fmla="*/ 0 h 9"/>
                <a:gd name="T20" fmla="*/ 5 w 9"/>
                <a:gd name="T21" fmla="*/ 0 h 9"/>
                <a:gd name="T22" fmla="*/ 9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9" y="7"/>
                  </a:lnTo>
                  <a:lnTo>
                    <a:pt x="5" y="9"/>
                  </a:lnTo>
                  <a:lnTo>
                    <a:pt x="5" y="9"/>
                  </a:lnTo>
                  <a:lnTo>
                    <a:pt x="2" y="7"/>
                  </a:lnTo>
                  <a:lnTo>
                    <a:pt x="0" y="4"/>
                  </a:lnTo>
                  <a:lnTo>
                    <a:pt x="0" y="4"/>
                  </a:lnTo>
                  <a:lnTo>
                    <a:pt x="2" y="2"/>
                  </a:lnTo>
                  <a:lnTo>
                    <a:pt x="5" y="0"/>
                  </a:lnTo>
                  <a:lnTo>
                    <a:pt x="5" y="0"/>
                  </a:lnTo>
                  <a:lnTo>
                    <a:pt x="9"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5" name="Rectangle 1546"/>
            <p:cNvSpPr>
              <a:spLocks noChangeArrowheads="1"/>
            </p:cNvSpPr>
            <p:nvPr/>
          </p:nvSpPr>
          <p:spPr bwMode="auto">
            <a:xfrm>
              <a:off x="6956425" y="3406776"/>
              <a:ext cx="346075" cy="219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6" name="Rectangle 1547"/>
            <p:cNvSpPr>
              <a:spLocks noChangeArrowheads="1"/>
            </p:cNvSpPr>
            <p:nvPr/>
          </p:nvSpPr>
          <p:spPr bwMode="auto">
            <a:xfrm>
              <a:off x="6956425" y="3406776"/>
              <a:ext cx="346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7" name="Freeform 1548"/>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8" name="Freeform 1549"/>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9" name="Rectangle 1550"/>
            <p:cNvSpPr>
              <a:spLocks noChangeArrowheads="1"/>
            </p:cNvSpPr>
            <p:nvPr/>
          </p:nvSpPr>
          <p:spPr bwMode="auto">
            <a:xfrm>
              <a:off x="6956425" y="3625851"/>
              <a:ext cx="50800" cy="158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0" name="Rectangle 1551"/>
            <p:cNvSpPr>
              <a:spLocks noChangeArrowheads="1"/>
            </p:cNvSpPr>
            <p:nvPr/>
          </p:nvSpPr>
          <p:spPr bwMode="auto">
            <a:xfrm>
              <a:off x="6956425" y="3625851"/>
              <a:ext cx="508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1" name="Freeform 1552"/>
            <p:cNvSpPr>
              <a:spLocks noEditPoints="1"/>
            </p:cNvSpPr>
            <p:nvPr/>
          </p:nvSpPr>
          <p:spPr bwMode="auto">
            <a:xfrm>
              <a:off x="6956425" y="3406776"/>
              <a:ext cx="346075" cy="219075"/>
            </a:xfrm>
            <a:custGeom>
              <a:avLst/>
              <a:gdLst>
                <a:gd name="T0" fmla="*/ 252 w 435"/>
                <a:gd name="T1" fmla="*/ 117 h 275"/>
                <a:gd name="T2" fmla="*/ 198 w 435"/>
                <a:gd name="T3" fmla="*/ 151 h 275"/>
                <a:gd name="T4" fmla="*/ 198 w 435"/>
                <a:gd name="T5" fmla="*/ 151 h 275"/>
                <a:gd name="T6" fmla="*/ 202 w 435"/>
                <a:gd name="T7" fmla="*/ 156 h 275"/>
                <a:gd name="T8" fmla="*/ 202 w 435"/>
                <a:gd name="T9" fmla="*/ 156 h 275"/>
                <a:gd name="T10" fmla="*/ 207 w 435"/>
                <a:gd name="T11" fmla="*/ 160 h 275"/>
                <a:gd name="T12" fmla="*/ 212 w 435"/>
                <a:gd name="T13" fmla="*/ 164 h 275"/>
                <a:gd name="T14" fmla="*/ 218 w 435"/>
                <a:gd name="T15" fmla="*/ 165 h 275"/>
                <a:gd name="T16" fmla="*/ 225 w 435"/>
                <a:gd name="T17" fmla="*/ 165 h 275"/>
                <a:gd name="T18" fmla="*/ 225 w 435"/>
                <a:gd name="T19" fmla="*/ 165 h 275"/>
                <a:gd name="T20" fmla="*/ 230 w 435"/>
                <a:gd name="T21" fmla="*/ 165 h 275"/>
                <a:gd name="T22" fmla="*/ 238 w 435"/>
                <a:gd name="T23" fmla="*/ 164 h 275"/>
                <a:gd name="T24" fmla="*/ 243 w 435"/>
                <a:gd name="T25" fmla="*/ 160 h 275"/>
                <a:gd name="T26" fmla="*/ 247 w 435"/>
                <a:gd name="T27" fmla="*/ 156 h 275"/>
                <a:gd name="T28" fmla="*/ 247 w 435"/>
                <a:gd name="T29" fmla="*/ 156 h 275"/>
                <a:gd name="T30" fmla="*/ 252 w 435"/>
                <a:gd name="T31" fmla="*/ 151 h 275"/>
                <a:gd name="T32" fmla="*/ 254 w 435"/>
                <a:gd name="T33" fmla="*/ 146 h 275"/>
                <a:gd name="T34" fmla="*/ 256 w 435"/>
                <a:gd name="T35" fmla="*/ 140 h 275"/>
                <a:gd name="T36" fmla="*/ 257 w 435"/>
                <a:gd name="T37" fmla="*/ 133 h 275"/>
                <a:gd name="T38" fmla="*/ 261 w 435"/>
                <a:gd name="T39" fmla="*/ 133 h 275"/>
                <a:gd name="T40" fmla="*/ 265 w 435"/>
                <a:gd name="T41" fmla="*/ 133 h 275"/>
                <a:gd name="T42" fmla="*/ 265 w 435"/>
                <a:gd name="T43" fmla="*/ 133 h 275"/>
                <a:gd name="T44" fmla="*/ 261 w 435"/>
                <a:gd name="T45" fmla="*/ 133 h 275"/>
                <a:gd name="T46" fmla="*/ 257 w 435"/>
                <a:gd name="T47" fmla="*/ 133 h 275"/>
                <a:gd name="T48" fmla="*/ 257 w 435"/>
                <a:gd name="T49" fmla="*/ 133 h 275"/>
                <a:gd name="T50" fmla="*/ 256 w 435"/>
                <a:gd name="T51" fmla="*/ 124 h 275"/>
                <a:gd name="T52" fmla="*/ 252 w 435"/>
                <a:gd name="T53" fmla="*/ 117 h 275"/>
                <a:gd name="T54" fmla="*/ 435 w 435"/>
                <a:gd name="T55" fmla="*/ 0 h 275"/>
                <a:gd name="T56" fmla="*/ 435 w 435"/>
                <a:gd name="T57" fmla="*/ 0 h 275"/>
                <a:gd name="T58" fmla="*/ 257 w 435"/>
                <a:gd name="T59" fmla="*/ 111 h 275"/>
                <a:gd name="T60" fmla="*/ 257 w 435"/>
                <a:gd name="T61" fmla="*/ 111 h 275"/>
                <a:gd name="T62" fmla="*/ 263 w 435"/>
                <a:gd name="T63" fmla="*/ 122 h 275"/>
                <a:gd name="T64" fmla="*/ 265 w 435"/>
                <a:gd name="T65" fmla="*/ 133 h 275"/>
                <a:gd name="T66" fmla="*/ 265 w 435"/>
                <a:gd name="T67" fmla="*/ 133 h 275"/>
                <a:gd name="T68" fmla="*/ 265 w 435"/>
                <a:gd name="T69" fmla="*/ 133 h 275"/>
                <a:gd name="T70" fmla="*/ 265 w 435"/>
                <a:gd name="T71" fmla="*/ 133 h 275"/>
                <a:gd name="T72" fmla="*/ 263 w 435"/>
                <a:gd name="T73" fmla="*/ 142 h 275"/>
                <a:gd name="T74" fmla="*/ 261 w 435"/>
                <a:gd name="T75" fmla="*/ 149 h 275"/>
                <a:gd name="T76" fmla="*/ 257 w 435"/>
                <a:gd name="T77" fmla="*/ 155 h 275"/>
                <a:gd name="T78" fmla="*/ 252 w 435"/>
                <a:gd name="T79" fmla="*/ 162 h 275"/>
                <a:gd name="T80" fmla="*/ 247 w 435"/>
                <a:gd name="T81" fmla="*/ 165 h 275"/>
                <a:gd name="T82" fmla="*/ 239 w 435"/>
                <a:gd name="T83" fmla="*/ 169 h 275"/>
                <a:gd name="T84" fmla="*/ 232 w 435"/>
                <a:gd name="T85" fmla="*/ 173 h 275"/>
                <a:gd name="T86" fmla="*/ 225 w 435"/>
                <a:gd name="T87" fmla="*/ 173 h 275"/>
                <a:gd name="T88" fmla="*/ 225 w 435"/>
                <a:gd name="T89" fmla="*/ 173 h 275"/>
                <a:gd name="T90" fmla="*/ 214 w 435"/>
                <a:gd name="T91" fmla="*/ 171 h 275"/>
                <a:gd name="T92" fmla="*/ 205 w 435"/>
                <a:gd name="T93" fmla="*/ 167 h 275"/>
                <a:gd name="T94" fmla="*/ 198 w 435"/>
                <a:gd name="T95" fmla="*/ 162 h 275"/>
                <a:gd name="T96" fmla="*/ 191 w 435"/>
                <a:gd name="T97" fmla="*/ 155 h 275"/>
                <a:gd name="T98" fmla="*/ 65 w 435"/>
                <a:gd name="T99" fmla="*/ 234 h 275"/>
                <a:gd name="T100" fmla="*/ 65 w 435"/>
                <a:gd name="T101" fmla="*/ 155 h 275"/>
                <a:gd name="T102" fmla="*/ 0 w 435"/>
                <a:gd name="T103" fmla="*/ 155 h 275"/>
                <a:gd name="T104" fmla="*/ 0 w 435"/>
                <a:gd name="T105" fmla="*/ 275 h 275"/>
                <a:gd name="T106" fmla="*/ 65 w 435"/>
                <a:gd name="T107" fmla="*/ 275 h 275"/>
                <a:gd name="T108" fmla="*/ 435 w 435"/>
                <a:gd name="T109" fmla="*/ 275 h 275"/>
                <a:gd name="T110" fmla="*/ 435 w 435"/>
                <a:gd name="T111" fmla="*/ 187 h 275"/>
                <a:gd name="T112" fmla="*/ 435 w 435"/>
                <a:gd name="T113" fmla="*/ 54 h 275"/>
                <a:gd name="T114" fmla="*/ 435 w 435"/>
                <a:gd name="T115"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5" h="275">
                  <a:moveTo>
                    <a:pt x="252" y="117"/>
                  </a:moveTo>
                  <a:lnTo>
                    <a:pt x="198" y="151"/>
                  </a:lnTo>
                  <a:lnTo>
                    <a:pt x="198" y="151"/>
                  </a:lnTo>
                  <a:lnTo>
                    <a:pt x="202" y="156"/>
                  </a:lnTo>
                  <a:lnTo>
                    <a:pt x="202" y="156"/>
                  </a:lnTo>
                  <a:lnTo>
                    <a:pt x="207" y="160"/>
                  </a:lnTo>
                  <a:lnTo>
                    <a:pt x="212" y="164"/>
                  </a:lnTo>
                  <a:lnTo>
                    <a:pt x="218" y="165"/>
                  </a:lnTo>
                  <a:lnTo>
                    <a:pt x="225" y="165"/>
                  </a:lnTo>
                  <a:lnTo>
                    <a:pt x="225" y="165"/>
                  </a:lnTo>
                  <a:lnTo>
                    <a:pt x="230" y="165"/>
                  </a:lnTo>
                  <a:lnTo>
                    <a:pt x="238" y="164"/>
                  </a:lnTo>
                  <a:lnTo>
                    <a:pt x="243" y="160"/>
                  </a:lnTo>
                  <a:lnTo>
                    <a:pt x="247" y="156"/>
                  </a:lnTo>
                  <a:lnTo>
                    <a:pt x="247" y="156"/>
                  </a:lnTo>
                  <a:lnTo>
                    <a:pt x="252" y="151"/>
                  </a:lnTo>
                  <a:lnTo>
                    <a:pt x="254" y="146"/>
                  </a:lnTo>
                  <a:lnTo>
                    <a:pt x="256" y="140"/>
                  </a:lnTo>
                  <a:lnTo>
                    <a:pt x="257" y="133"/>
                  </a:lnTo>
                  <a:lnTo>
                    <a:pt x="261" y="133"/>
                  </a:lnTo>
                  <a:lnTo>
                    <a:pt x="265" y="133"/>
                  </a:lnTo>
                  <a:lnTo>
                    <a:pt x="265" y="133"/>
                  </a:lnTo>
                  <a:lnTo>
                    <a:pt x="261" y="133"/>
                  </a:lnTo>
                  <a:lnTo>
                    <a:pt x="257" y="133"/>
                  </a:lnTo>
                  <a:lnTo>
                    <a:pt x="257" y="133"/>
                  </a:lnTo>
                  <a:lnTo>
                    <a:pt x="256" y="124"/>
                  </a:lnTo>
                  <a:lnTo>
                    <a:pt x="252" y="117"/>
                  </a:lnTo>
                  <a:close/>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2" name="Freeform 1553"/>
            <p:cNvSpPr>
              <a:spLocks/>
            </p:cNvSpPr>
            <p:nvPr/>
          </p:nvSpPr>
          <p:spPr bwMode="auto">
            <a:xfrm>
              <a:off x="7113587" y="3498851"/>
              <a:ext cx="52388" cy="39688"/>
            </a:xfrm>
            <a:custGeom>
              <a:avLst/>
              <a:gdLst>
                <a:gd name="T0" fmla="*/ 54 w 67"/>
                <a:gd name="T1" fmla="*/ 0 h 48"/>
                <a:gd name="T2" fmla="*/ 0 w 67"/>
                <a:gd name="T3" fmla="*/ 34 h 48"/>
                <a:gd name="T4" fmla="*/ 0 w 67"/>
                <a:gd name="T5" fmla="*/ 34 h 48"/>
                <a:gd name="T6" fmla="*/ 4 w 67"/>
                <a:gd name="T7" fmla="*/ 39 h 48"/>
                <a:gd name="T8" fmla="*/ 4 w 67"/>
                <a:gd name="T9" fmla="*/ 39 h 48"/>
                <a:gd name="T10" fmla="*/ 9 w 67"/>
                <a:gd name="T11" fmla="*/ 43 h 48"/>
                <a:gd name="T12" fmla="*/ 14 w 67"/>
                <a:gd name="T13" fmla="*/ 47 h 48"/>
                <a:gd name="T14" fmla="*/ 20 w 67"/>
                <a:gd name="T15" fmla="*/ 48 h 48"/>
                <a:gd name="T16" fmla="*/ 27 w 67"/>
                <a:gd name="T17" fmla="*/ 48 h 48"/>
                <a:gd name="T18" fmla="*/ 27 w 67"/>
                <a:gd name="T19" fmla="*/ 48 h 48"/>
                <a:gd name="T20" fmla="*/ 32 w 67"/>
                <a:gd name="T21" fmla="*/ 48 h 48"/>
                <a:gd name="T22" fmla="*/ 40 w 67"/>
                <a:gd name="T23" fmla="*/ 47 h 48"/>
                <a:gd name="T24" fmla="*/ 45 w 67"/>
                <a:gd name="T25" fmla="*/ 43 h 48"/>
                <a:gd name="T26" fmla="*/ 49 w 67"/>
                <a:gd name="T27" fmla="*/ 39 h 48"/>
                <a:gd name="T28" fmla="*/ 49 w 67"/>
                <a:gd name="T29" fmla="*/ 39 h 48"/>
                <a:gd name="T30" fmla="*/ 54 w 67"/>
                <a:gd name="T31" fmla="*/ 34 h 48"/>
                <a:gd name="T32" fmla="*/ 56 w 67"/>
                <a:gd name="T33" fmla="*/ 29 h 48"/>
                <a:gd name="T34" fmla="*/ 58 w 67"/>
                <a:gd name="T35" fmla="*/ 23 h 48"/>
                <a:gd name="T36" fmla="*/ 59 w 67"/>
                <a:gd name="T37" fmla="*/ 16 h 48"/>
                <a:gd name="T38" fmla="*/ 63 w 67"/>
                <a:gd name="T39" fmla="*/ 16 h 48"/>
                <a:gd name="T40" fmla="*/ 67 w 67"/>
                <a:gd name="T41" fmla="*/ 16 h 48"/>
                <a:gd name="T42" fmla="*/ 67 w 67"/>
                <a:gd name="T43" fmla="*/ 16 h 48"/>
                <a:gd name="T44" fmla="*/ 63 w 67"/>
                <a:gd name="T45" fmla="*/ 16 h 48"/>
                <a:gd name="T46" fmla="*/ 59 w 67"/>
                <a:gd name="T47" fmla="*/ 16 h 48"/>
                <a:gd name="T48" fmla="*/ 59 w 67"/>
                <a:gd name="T49" fmla="*/ 16 h 48"/>
                <a:gd name="T50" fmla="*/ 58 w 67"/>
                <a:gd name="T51" fmla="*/ 7 h 48"/>
                <a:gd name="T52" fmla="*/ 54 w 67"/>
                <a:gd name="T5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48">
                  <a:moveTo>
                    <a:pt x="54" y="0"/>
                  </a:moveTo>
                  <a:lnTo>
                    <a:pt x="0" y="34"/>
                  </a:lnTo>
                  <a:lnTo>
                    <a:pt x="0" y="34"/>
                  </a:lnTo>
                  <a:lnTo>
                    <a:pt x="4" y="39"/>
                  </a:lnTo>
                  <a:lnTo>
                    <a:pt x="4" y="39"/>
                  </a:lnTo>
                  <a:lnTo>
                    <a:pt x="9" y="43"/>
                  </a:lnTo>
                  <a:lnTo>
                    <a:pt x="14" y="47"/>
                  </a:lnTo>
                  <a:lnTo>
                    <a:pt x="20" y="48"/>
                  </a:lnTo>
                  <a:lnTo>
                    <a:pt x="27" y="48"/>
                  </a:lnTo>
                  <a:lnTo>
                    <a:pt x="27" y="48"/>
                  </a:lnTo>
                  <a:lnTo>
                    <a:pt x="32" y="48"/>
                  </a:lnTo>
                  <a:lnTo>
                    <a:pt x="40" y="47"/>
                  </a:lnTo>
                  <a:lnTo>
                    <a:pt x="45" y="43"/>
                  </a:lnTo>
                  <a:lnTo>
                    <a:pt x="49" y="39"/>
                  </a:lnTo>
                  <a:lnTo>
                    <a:pt x="49" y="39"/>
                  </a:lnTo>
                  <a:lnTo>
                    <a:pt x="54" y="34"/>
                  </a:lnTo>
                  <a:lnTo>
                    <a:pt x="56" y="29"/>
                  </a:lnTo>
                  <a:lnTo>
                    <a:pt x="58" y="23"/>
                  </a:lnTo>
                  <a:lnTo>
                    <a:pt x="59" y="16"/>
                  </a:lnTo>
                  <a:lnTo>
                    <a:pt x="63" y="16"/>
                  </a:lnTo>
                  <a:lnTo>
                    <a:pt x="67" y="16"/>
                  </a:lnTo>
                  <a:lnTo>
                    <a:pt x="67" y="16"/>
                  </a:lnTo>
                  <a:lnTo>
                    <a:pt x="63" y="16"/>
                  </a:lnTo>
                  <a:lnTo>
                    <a:pt x="59" y="16"/>
                  </a:lnTo>
                  <a:lnTo>
                    <a:pt x="59" y="16"/>
                  </a:lnTo>
                  <a:lnTo>
                    <a:pt x="58" y="7"/>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3" name="Freeform 1554"/>
            <p:cNvSpPr>
              <a:spLocks/>
            </p:cNvSpPr>
            <p:nvPr/>
          </p:nvSpPr>
          <p:spPr bwMode="auto">
            <a:xfrm>
              <a:off x="6956425" y="3406776"/>
              <a:ext cx="346075" cy="219075"/>
            </a:xfrm>
            <a:custGeom>
              <a:avLst/>
              <a:gdLst>
                <a:gd name="T0" fmla="*/ 435 w 435"/>
                <a:gd name="T1" fmla="*/ 0 h 275"/>
                <a:gd name="T2" fmla="*/ 435 w 435"/>
                <a:gd name="T3" fmla="*/ 0 h 275"/>
                <a:gd name="T4" fmla="*/ 257 w 435"/>
                <a:gd name="T5" fmla="*/ 111 h 275"/>
                <a:gd name="T6" fmla="*/ 257 w 435"/>
                <a:gd name="T7" fmla="*/ 111 h 275"/>
                <a:gd name="T8" fmla="*/ 263 w 435"/>
                <a:gd name="T9" fmla="*/ 122 h 275"/>
                <a:gd name="T10" fmla="*/ 265 w 435"/>
                <a:gd name="T11" fmla="*/ 133 h 275"/>
                <a:gd name="T12" fmla="*/ 265 w 435"/>
                <a:gd name="T13" fmla="*/ 133 h 275"/>
                <a:gd name="T14" fmla="*/ 265 w 435"/>
                <a:gd name="T15" fmla="*/ 133 h 275"/>
                <a:gd name="T16" fmla="*/ 265 w 435"/>
                <a:gd name="T17" fmla="*/ 133 h 275"/>
                <a:gd name="T18" fmla="*/ 263 w 435"/>
                <a:gd name="T19" fmla="*/ 142 h 275"/>
                <a:gd name="T20" fmla="*/ 261 w 435"/>
                <a:gd name="T21" fmla="*/ 149 h 275"/>
                <a:gd name="T22" fmla="*/ 257 w 435"/>
                <a:gd name="T23" fmla="*/ 155 h 275"/>
                <a:gd name="T24" fmla="*/ 252 w 435"/>
                <a:gd name="T25" fmla="*/ 162 h 275"/>
                <a:gd name="T26" fmla="*/ 247 w 435"/>
                <a:gd name="T27" fmla="*/ 165 h 275"/>
                <a:gd name="T28" fmla="*/ 239 w 435"/>
                <a:gd name="T29" fmla="*/ 169 h 275"/>
                <a:gd name="T30" fmla="*/ 232 w 435"/>
                <a:gd name="T31" fmla="*/ 173 h 275"/>
                <a:gd name="T32" fmla="*/ 225 w 435"/>
                <a:gd name="T33" fmla="*/ 173 h 275"/>
                <a:gd name="T34" fmla="*/ 225 w 435"/>
                <a:gd name="T35" fmla="*/ 173 h 275"/>
                <a:gd name="T36" fmla="*/ 214 w 435"/>
                <a:gd name="T37" fmla="*/ 171 h 275"/>
                <a:gd name="T38" fmla="*/ 205 w 435"/>
                <a:gd name="T39" fmla="*/ 167 h 275"/>
                <a:gd name="T40" fmla="*/ 198 w 435"/>
                <a:gd name="T41" fmla="*/ 162 h 275"/>
                <a:gd name="T42" fmla="*/ 191 w 435"/>
                <a:gd name="T43" fmla="*/ 155 h 275"/>
                <a:gd name="T44" fmla="*/ 65 w 435"/>
                <a:gd name="T45" fmla="*/ 234 h 275"/>
                <a:gd name="T46" fmla="*/ 65 w 435"/>
                <a:gd name="T47" fmla="*/ 155 h 275"/>
                <a:gd name="T48" fmla="*/ 0 w 435"/>
                <a:gd name="T49" fmla="*/ 155 h 275"/>
                <a:gd name="T50" fmla="*/ 0 w 435"/>
                <a:gd name="T51" fmla="*/ 275 h 275"/>
                <a:gd name="T52" fmla="*/ 65 w 435"/>
                <a:gd name="T53" fmla="*/ 275 h 275"/>
                <a:gd name="T54" fmla="*/ 435 w 435"/>
                <a:gd name="T55" fmla="*/ 275 h 275"/>
                <a:gd name="T56" fmla="*/ 435 w 435"/>
                <a:gd name="T57" fmla="*/ 187 h 275"/>
                <a:gd name="T58" fmla="*/ 435 w 435"/>
                <a:gd name="T59" fmla="*/ 54 h 275"/>
                <a:gd name="T60" fmla="*/ 435 w 435"/>
                <a:gd name="T61"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5" h="275">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4" name="Freeform 1555"/>
            <p:cNvSpPr>
              <a:spLocks noEditPoints="1"/>
            </p:cNvSpPr>
            <p:nvPr/>
          </p:nvSpPr>
          <p:spPr bwMode="auto">
            <a:xfrm>
              <a:off x="7107237" y="3495676"/>
              <a:ext cx="58738" cy="47625"/>
            </a:xfrm>
            <a:custGeom>
              <a:avLst/>
              <a:gdLst>
                <a:gd name="T0" fmla="*/ 74 w 74"/>
                <a:gd name="T1" fmla="*/ 22 h 62"/>
                <a:gd name="T2" fmla="*/ 70 w 74"/>
                <a:gd name="T3" fmla="*/ 22 h 62"/>
                <a:gd name="T4" fmla="*/ 66 w 74"/>
                <a:gd name="T5" fmla="*/ 22 h 62"/>
                <a:gd name="T6" fmla="*/ 66 w 74"/>
                <a:gd name="T7" fmla="*/ 22 h 62"/>
                <a:gd name="T8" fmla="*/ 65 w 74"/>
                <a:gd name="T9" fmla="*/ 29 h 62"/>
                <a:gd name="T10" fmla="*/ 63 w 74"/>
                <a:gd name="T11" fmla="*/ 35 h 62"/>
                <a:gd name="T12" fmla="*/ 61 w 74"/>
                <a:gd name="T13" fmla="*/ 40 h 62"/>
                <a:gd name="T14" fmla="*/ 56 w 74"/>
                <a:gd name="T15" fmla="*/ 45 h 62"/>
                <a:gd name="T16" fmla="*/ 56 w 74"/>
                <a:gd name="T17" fmla="*/ 45 h 62"/>
                <a:gd name="T18" fmla="*/ 52 w 74"/>
                <a:gd name="T19" fmla="*/ 49 h 62"/>
                <a:gd name="T20" fmla="*/ 47 w 74"/>
                <a:gd name="T21" fmla="*/ 53 h 62"/>
                <a:gd name="T22" fmla="*/ 39 w 74"/>
                <a:gd name="T23" fmla="*/ 54 h 62"/>
                <a:gd name="T24" fmla="*/ 34 w 74"/>
                <a:gd name="T25" fmla="*/ 54 h 62"/>
                <a:gd name="T26" fmla="*/ 34 w 74"/>
                <a:gd name="T27" fmla="*/ 54 h 62"/>
                <a:gd name="T28" fmla="*/ 27 w 74"/>
                <a:gd name="T29" fmla="*/ 54 h 62"/>
                <a:gd name="T30" fmla="*/ 21 w 74"/>
                <a:gd name="T31" fmla="*/ 53 h 62"/>
                <a:gd name="T32" fmla="*/ 16 w 74"/>
                <a:gd name="T33" fmla="*/ 49 h 62"/>
                <a:gd name="T34" fmla="*/ 11 w 74"/>
                <a:gd name="T35" fmla="*/ 45 h 62"/>
                <a:gd name="T36" fmla="*/ 11 w 74"/>
                <a:gd name="T37" fmla="*/ 45 h 62"/>
                <a:gd name="T38" fmla="*/ 7 w 74"/>
                <a:gd name="T39" fmla="*/ 40 h 62"/>
                <a:gd name="T40" fmla="*/ 0 w 74"/>
                <a:gd name="T41" fmla="*/ 44 h 62"/>
                <a:gd name="T42" fmla="*/ 0 w 74"/>
                <a:gd name="T43" fmla="*/ 44 h 62"/>
                <a:gd name="T44" fmla="*/ 7 w 74"/>
                <a:gd name="T45" fmla="*/ 51 h 62"/>
                <a:gd name="T46" fmla="*/ 14 w 74"/>
                <a:gd name="T47" fmla="*/ 56 h 62"/>
                <a:gd name="T48" fmla="*/ 23 w 74"/>
                <a:gd name="T49" fmla="*/ 60 h 62"/>
                <a:gd name="T50" fmla="*/ 34 w 74"/>
                <a:gd name="T51" fmla="*/ 62 h 62"/>
                <a:gd name="T52" fmla="*/ 34 w 74"/>
                <a:gd name="T53" fmla="*/ 62 h 62"/>
                <a:gd name="T54" fmla="*/ 41 w 74"/>
                <a:gd name="T55" fmla="*/ 62 h 62"/>
                <a:gd name="T56" fmla="*/ 48 w 74"/>
                <a:gd name="T57" fmla="*/ 58 h 62"/>
                <a:gd name="T58" fmla="*/ 56 w 74"/>
                <a:gd name="T59" fmla="*/ 54 h 62"/>
                <a:gd name="T60" fmla="*/ 61 w 74"/>
                <a:gd name="T61" fmla="*/ 51 h 62"/>
                <a:gd name="T62" fmla="*/ 66 w 74"/>
                <a:gd name="T63" fmla="*/ 44 h 62"/>
                <a:gd name="T64" fmla="*/ 70 w 74"/>
                <a:gd name="T65" fmla="*/ 38 h 62"/>
                <a:gd name="T66" fmla="*/ 72 w 74"/>
                <a:gd name="T67" fmla="*/ 31 h 62"/>
                <a:gd name="T68" fmla="*/ 74 w 74"/>
                <a:gd name="T69" fmla="*/ 22 h 62"/>
                <a:gd name="T70" fmla="*/ 74 w 74"/>
                <a:gd name="T71" fmla="*/ 22 h 62"/>
                <a:gd name="T72" fmla="*/ 74 w 74"/>
                <a:gd name="T73" fmla="*/ 22 h 62"/>
                <a:gd name="T74" fmla="*/ 74 w 74"/>
                <a:gd name="T75" fmla="*/ 22 h 62"/>
                <a:gd name="T76" fmla="*/ 66 w 74"/>
                <a:gd name="T77" fmla="*/ 0 h 62"/>
                <a:gd name="T78" fmla="*/ 61 w 74"/>
                <a:gd name="T79" fmla="*/ 6 h 62"/>
                <a:gd name="T80" fmla="*/ 61 w 74"/>
                <a:gd name="T81" fmla="*/ 6 h 62"/>
                <a:gd name="T82" fmla="*/ 65 w 74"/>
                <a:gd name="T83" fmla="*/ 13 h 62"/>
                <a:gd name="T84" fmla="*/ 66 w 74"/>
                <a:gd name="T85" fmla="*/ 22 h 62"/>
                <a:gd name="T86" fmla="*/ 70 w 74"/>
                <a:gd name="T87" fmla="*/ 22 h 62"/>
                <a:gd name="T88" fmla="*/ 74 w 74"/>
                <a:gd name="T89" fmla="*/ 22 h 62"/>
                <a:gd name="T90" fmla="*/ 74 w 74"/>
                <a:gd name="T91" fmla="*/ 22 h 62"/>
                <a:gd name="T92" fmla="*/ 74 w 74"/>
                <a:gd name="T93" fmla="*/ 22 h 62"/>
                <a:gd name="T94" fmla="*/ 72 w 74"/>
                <a:gd name="T95" fmla="*/ 11 h 62"/>
                <a:gd name="T96" fmla="*/ 66 w 74"/>
                <a:gd name="T9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62">
                  <a:moveTo>
                    <a:pt x="74" y="22"/>
                  </a:moveTo>
                  <a:lnTo>
                    <a:pt x="70" y="22"/>
                  </a:lnTo>
                  <a:lnTo>
                    <a:pt x="66" y="22"/>
                  </a:lnTo>
                  <a:lnTo>
                    <a:pt x="66" y="22"/>
                  </a:lnTo>
                  <a:lnTo>
                    <a:pt x="65" y="29"/>
                  </a:lnTo>
                  <a:lnTo>
                    <a:pt x="63" y="35"/>
                  </a:lnTo>
                  <a:lnTo>
                    <a:pt x="61" y="40"/>
                  </a:lnTo>
                  <a:lnTo>
                    <a:pt x="56" y="45"/>
                  </a:lnTo>
                  <a:lnTo>
                    <a:pt x="56" y="45"/>
                  </a:lnTo>
                  <a:lnTo>
                    <a:pt x="52" y="49"/>
                  </a:lnTo>
                  <a:lnTo>
                    <a:pt x="47" y="53"/>
                  </a:lnTo>
                  <a:lnTo>
                    <a:pt x="39" y="54"/>
                  </a:lnTo>
                  <a:lnTo>
                    <a:pt x="34" y="54"/>
                  </a:lnTo>
                  <a:lnTo>
                    <a:pt x="34" y="54"/>
                  </a:lnTo>
                  <a:lnTo>
                    <a:pt x="27" y="54"/>
                  </a:lnTo>
                  <a:lnTo>
                    <a:pt x="21" y="53"/>
                  </a:lnTo>
                  <a:lnTo>
                    <a:pt x="16" y="49"/>
                  </a:lnTo>
                  <a:lnTo>
                    <a:pt x="11" y="45"/>
                  </a:lnTo>
                  <a:lnTo>
                    <a:pt x="11" y="45"/>
                  </a:lnTo>
                  <a:lnTo>
                    <a:pt x="7" y="40"/>
                  </a:lnTo>
                  <a:lnTo>
                    <a:pt x="0" y="44"/>
                  </a:lnTo>
                  <a:lnTo>
                    <a:pt x="0" y="44"/>
                  </a:lnTo>
                  <a:lnTo>
                    <a:pt x="7" y="51"/>
                  </a:lnTo>
                  <a:lnTo>
                    <a:pt x="14" y="56"/>
                  </a:lnTo>
                  <a:lnTo>
                    <a:pt x="23" y="60"/>
                  </a:lnTo>
                  <a:lnTo>
                    <a:pt x="34" y="62"/>
                  </a:lnTo>
                  <a:lnTo>
                    <a:pt x="34" y="62"/>
                  </a:lnTo>
                  <a:lnTo>
                    <a:pt x="41" y="62"/>
                  </a:lnTo>
                  <a:lnTo>
                    <a:pt x="48" y="58"/>
                  </a:lnTo>
                  <a:lnTo>
                    <a:pt x="56" y="54"/>
                  </a:lnTo>
                  <a:lnTo>
                    <a:pt x="61" y="51"/>
                  </a:lnTo>
                  <a:lnTo>
                    <a:pt x="66" y="44"/>
                  </a:lnTo>
                  <a:lnTo>
                    <a:pt x="70" y="38"/>
                  </a:lnTo>
                  <a:lnTo>
                    <a:pt x="72" y="31"/>
                  </a:lnTo>
                  <a:lnTo>
                    <a:pt x="74" y="22"/>
                  </a:lnTo>
                  <a:close/>
                  <a:moveTo>
                    <a:pt x="74" y="22"/>
                  </a:moveTo>
                  <a:lnTo>
                    <a:pt x="74" y="22"/>
                  </a:lnTo>
                  <a:lnTo>
                    <a:pt x="74" y="22"/>
                  </a:lnTo>
                  <a:close/>
                  <a:moveTo>
                    <a:pt x="66" y="0"/>
                  </a:moveTo>
                  <a:lnTo>
                    <a:pt x="61" y="6"/>
                  </a:lnTo>
                  <a:lnTo>
                    <a:pt x="61" y="6"/>
                  </a:lnTo>
                  <a:lnTo>
                    <a:pt x="65" y="13"/>
                  </a:lnTo>
                  <a:lnTo>
                    <a:pt x="66" y="22"/>
                  </a:lnTo>
                  <a:lnTo>
                    <a:pt x="70" y="22"/>
                  </a:lnTo>
                  <a:lnTo>
                    <a:pt x="74" y="22"/>
                  </a:lnTo>
                  <a:lnTo>
                    <a:pt x="74" y="22"/>
                  </a:lnTo>
                  <a:lnTo>
                    <a:pt x="74" y="22"/>
                  </a:lnTo>
                  <a:lnTo>
                    <a:pt x="72" y="11"/>
                  </a:lnTo>
                  <a:lnTo>
                    <a:pt x="66"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5" name="Freeform 1556"/>
            <p:cNvSpPr>
              <a:spLocks/>
            </p:cNvSpPr>
            <p:nvPr/>
          </p:nvSpPr>
          <p:spPr bwMode="auto">
            <a:xfrm>
              <a:off x="7107237" y="3513138"/>
              <a:ext cx="58738" cy="30163"/>
            </a:xfrm>
            <a:custGeom>
              <a:avLst/>
              <a:gdLst>
                <a:gd name="T0" fmla="*/ 74 w 74"/>
                <a:gd name="T1" fmla="*/ 0 h 40"/>
                <a:gd name="T2" fmla="*/ 70 w 74"/>
                <a:gd name="T3" fmla="*/ 0 h 40"/>
                <a:gd name="T4" fmla="*/ 66 w 74"/>
                <a:gd name="T5" fmla="*/ 0 h 40"/>
                <a:gd name="T6" fmla="*/ 66 w 74"/>
                <a:gd name="T7" fmla="*/ 0 h 40"/>
                <a:gd name="T8" fmla="*/ 65 w 74"/>
                <a:gd name="T9" fmla="*/ 7 h 40"/>
                <a:gd name="T10" fmla="*/ 63 w 74"/>
                <a:gd name="T11" fmla="*/ 13 h 40"/>
                <a:gd name="T12" fmla="*/ 61 w 74"/>
                <a:gd name="T13" fmla="*/ 18 h 40"/>
                <a:gd name="T14" fmla="*/ 56 w 74"/>
                <a:gd name="T15" fmla="*/ 23 h 40"/>
                <a:gd name="T16" fmla="*/ 56 w 74"/>
                <a:gd name="T17" fmla="*/ 23 h 40"/>
                <a:gd name="T18" fmla="*/ 52 w 74"/>
                <a:gd name="T19" fmla="*/ 27 h 40"/>
                <a:gd name="T20" fmla="*/ 47 w 74"/>
                <a:gd name="T21" fmla="*/ 31 h 40"/>
                <a:gd name="T22" fmla="*/ 39 w 74"/>
                <a:gd name="T23" fmla="*/ 32 h 40"/>
                <a:gd name="T24" fmla="*/ 34 w 74"/>
                <a:gd name="T25" fmla="*/ 32 h 40"/>
                <a:gd name="T26" fmla="*/ 34 w 74"/>
                <a:gd name="T27" fmla="*/ 32 h 40"/>
                <a:gd name="T28" fmla="*/ 27 w 74"/>
                <a:gd name="T29" fmla="*/ 32 h 40"/>
                <a:gd name="T30" fmla="*/ 21 w 74"/>
                <a:gd name="T31" fmla="*/ 31 h 40"/>
                <a:gd name="T32" fmla="*/ 16 w 74"/>
                <a:gd name="T33" fmla="*/ 27 h 40"/>
                <a:gd name="T34" fmla="*/ 11 w 74"/>
                <a:gd name="T35" fmla="*/ 23 h 40"/>
                <a:gd name="T36" fmla="*/ 11 w 74"/>
                <a:gd name="T37" fmla="*/ 23 h 40"/>
                <a:gd name="T38" fmla="*/ 7 w 74"/>
                <a:gd name="T39" fmla="*/ 18 h 40"/>
                <a:gd name="T40" fmla="*/ 0 w 74"/>
                <a:gd name="T41" fmla="*/ 22 h 40"/>
                <a:gd name="T42" fmla="*/ 0 w 74"/>
                <a:gd name="T43" fmla="*/ 22 h 40"/>
                <a:gd name="T44" fmla="*/ 7 w 74"/>
                <a:gd name="T45" fmla="*/ 29 h 40"/>
                <a:gd name="T46" fmla="*/ 14 w 74"/>
                <a:gd name="T47" fmla="*/ 34 h 40"/>
                <a:gd name="T48" fmla="*/ 23 w 74"/>
                <a:gd name="T49" fmla="*/ 38 h 40"/>
                <a:gd name="T50" fmla="*/ 34 w 74"/>
                <a:gd name="T51" fmla="*/ 40 h 40"/>
                <a:gd name="T52" fmla="*/ 34 w 74"/>
                <a:gd name="T53" fmla="*/ 40 h 40"/>
                <a:gd name="T54" fmla="*/ 41 w 74"/>
                <a:gd name="T55" fmla="*/ 40 h 40"/>
                <a:gd name="T56" fmla="*/ 48 w 74"/>
                <a:gd name="T57" fmla="*/ 36 h 40"/>
                <a:gd name="T58" fmla="*/ 56 w 74"/>
                <a:gd name="T59" fmla="*/ 32 h 40"/>
                <a:gd name="T60" fmla="*/ 61 w 74"/>
                <a:gd name="T61" fmla="*/ 29 h 40"/>
                <a:gd name="T62" fmla="*/ 66 w 74"/>
                <a:gd name="T63" fmla="*/ 22 h 40"/>
                <a:gd name="T64" fmla="*/ 70 w 74"/>
                <a:gd name="T65" fmla="*/ 16 h 40"/>
                <a:gd name="T66" fmla="*/ 72 w 74"/>
                <a:gd name="T67" fmla="*/ 9 h 40"/>
                <a:gd name="T68" fmla="*/ 74 w 74"/>
                <a:gd name="T6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4" h="40">
                  <a:moveTo>
                    <a:pt x="74" y="0"/>
                  </a:moveTo>
                  <a:lnTo>
                    <a:pt x="70" y="0"/>
                  </a:lnTo>
                  <a:lnTo>
                    <a:pt x="66" y="0"/>
                  </a:lnTo>
                  <a:lnTo>
                    <a:pt x="66" y="0"/>
                  </a:lnTo>
                  <a:lnTo>
                    <a:pt x="65" y="7"/>
                  </a:lnTo>
                  <a:lnTo>
                    <a:pt x="63" y="13"/>
                  </a:lnTo>
                  <a:lnTo>
                    <a:pt x="61" y="18"/>
                  </a:lnTo>
                  <a:lnTo>
                    <a:pt x="56" y="23"/>
                  </a:lnTo>
                  <a:lnTo>
                    <a:pt x="56" y="23"/>
                  </a:lnTo>
                  <a:lnTo>
                    <a:pt x="52" y="27"/>
                  </a:lnTo>
                  <a:lnTo>
                    <a:pt x="47" y="31"/>
                  </a:lnTo>
                  <a:lnTo>
                    <a:pt x="39" y="32"/>
                  </a:lnTo>
                  <a:lnTo>
                    <a:pt x="34" y="32"/>
                  </a:lnTo>
                  <a:lnTo>
                    <a:pt x="34" y="32"/>
                  </a:lnTo>
                  <a:lnTo>
                    <a:pt x="27" y="32"/>
                  </a:lnTo>
                  <a:lnTo>
                    <a:pt x="21" y="31"/>
                  </a:lnTo>
                  <a:lnTo>
                    <a:pt x="16" y="27"/>
                  </a:lnTo>
                  <a:lnTo>
                    <a:pt x="11" y="23"/>
                  </a:lnTo>
                  <a:lnTo>
                    <a:pt x="11" y="23"/>
                  </a:lnTo>
                  <a:lnTo>
                    <a:pt x="7" y="18"/>
                  </a:lnTo>
                  <a:lnTo>
                    <a:pt x="0" y="22"/>
                  </a:lnTo>
                  <a:lnTo>
                    <a:pt x="0" y="22"/>
                  </a:lnTo>
                  <a:lnTo>
                    <a:pt x="7" y="29"/>
                  </a:lnTo>
                  <a:lnTo>
                    <a:pt x="14" y="34"/>
                  </a:lnTo>
                  <a:lnTo>
                    <a:pt x="23" y="38"/>
                  </a:lnTo>
                  <a:lnTo>
                    <a:pt x="34" y="40"/>
                  </a:lnTo>
                  <a:lnTo>
                    <a:pt x="34" y="40"/>
                  </a:lnTo>
                  <a:lnTo>
                    <a:pt x="41" y="40"/>
                  </a:lnTo>
                  <a:lnTo>
                    <a:pt x="48" y="36"/>
                  </a:lnTo>
                  <a:lnTo>
                    <a:pt x="56" y="32"/>
                  </a:lnTo>
                  <a:lnTo>
                    <a:pt x="61" y="29"/>
                  </a:lnTo>
                  <a:lnTo>
                    <a:pt x="66" y="22"/>
                  </a:lnTo>
                  <a:lnTo>
                    <a:pt x="70" y="16"/>
                  </a:lnTo>
                  <a:lnTo>
                    <a:pt x="72" y="9"/>
                  </a:lnTo>
                  <a:lnTo>
                    <a:pt x="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6" name="Freeform 1557"/>
            <p:cNvSpPr>
              <a:spLocks/>
            </p:cNvSpPr>
            <p:nvPr/>
          </p:nvSpPr>
          <p:spPr bwMode="auto">
            <a:xfrm>
              <a:off x="7165975" y="3513138"/>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7" name="Freeform 1558"/>
            <p:cNvSpPr>
              <a:spLocks/>
            </p:cNvSpPr>
            <p:nvPr/>
          </p:nvSpPr>
          <p:spPr bwMode="auto">
            <a:xfrm>
              <a:off x="7156450" y="3495676"/>
              <a:ext cx="9525" cy="17463"/>
            </a:xfrm>
            <a:custGeom>
              <a:avLst/>
              <a:gdLst>
                <a:gd name="T0" fmla="*/ 5 w 13"/>
                <a:gd name="T1" fmla="*/ 0 h 22"/>
                <a:gd name="T2" fmla="*/ 0 w 13"/>
                <a:gd name="T3" fmla="*/ 6 h 22"/>
                <a:gd name="T4" fmla="*/ 0 w 13"/>
                <a:gd name="T5" fmla="*/ 6 h 22"/>
                <a:gd name="T6" fmla="*/ 4 w 13"/>
                <a:gd name="T7" fmla="*/ 13 h 22"/>
                <a:gd name="T8" fmla="*/ 5 w 13"/>
                <a:gd name="T9" fmla="*/ 22 h 22"/>
                <a:gd name="T10" fmla="*/ 9 w 13"/>
                <a:gd name="T11" fmla="*/ 22 h 22"/>
                <a:gd name="T12" fmla="*/ 13 w 13"/>
                <a:gd name="T13" fmla="*/ 22 h 22"/>
                <a:gd name="T14" fmla="*/ 13 w 13"/>
                <a:gd name="T15" fmla="*/ 22 h 22"/>
                <a:gd name="T16" fmla="*/ 13 w 13"/>
                <a:gd name="T17" fmla="*/ 22 h 22"/>
                <a:gd name="T18" fmla="*/ 11 w 13"/>
                <a:gd name="T19" fmla="*/ 11 h 22"/>
                <a:gd name="T20" fmla="*/ 5 w 13"/>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2">
                  <a:moveTo>
                    <a:pt x="5" y="0"/>
                  </a:moveTo>
                  <a:lnTo>
                    <a:pt x="0" y="6"/>
                  </a:lnTo>
                  <a:lnTo>
                    <a:pt x="0" y="6"/>
                  </a:lnTo>
                  <a:lnTo>
                    <a:pt x="4" y="13"/>
                  </a:lnTo>
                  <a:lnTo>
                    <a:pt x="5" y="22"/>
                  </a:lnTo>
                  <a:lnTo>
                    <a:pt x="9" y="22"/>
                  </a:lnTo>
                  <a:lnTo>
                    <a:pt x="13" y="22"/>
                  </a:lnTo>
                  <a:lnTo>
                    <a:pt x="13" y="22"/>
                  </a:lnTo>
                  <a:lnTo>
                    <a:pt x="13" y="22"/>
                  </a:lnTo>
                  <a:lnTo>
                    <a:pt x="11" y="11"/>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8" name="Rectangle 1559"/>
            <p:cNvSpPr>
              <a:spLocks noChangeArrowheads="1"/>
            </p:cNvSpPr>
            <p:nvPr/>
          </p:nvSpPr>
          <p:spPr bwMode="auto">
            <a:xfrm>
              <a:off x="6994525" y="3662363"/>
              <a:ext cx="4763"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9" name="Rectangle 1560"/>
            <p:cNvSpPr>
              <a:spLocks noChangeArrowheads="1"/>
            </p:cNvSpPr>
            <p:nvPr/>
          </p:nvSpPr>
          <p:spPr bwMode="auto">
            <a:xfrm>
              <a:off x="6994525" y="3595688"/>
              <a:ext cx="4763"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0" name="Rectangle 1561"/>
            <p:cNvSpPr>
              <a:spLocks noChangeArrowheads="1"/>
            </p:cNvSpPr>
            <p:nvPr/>
          </p:nvSpPr>
          <p:spPr bwMode="auto">
            <a:xfrm>
              <a:off x="6994525" y="3543301"/>
              <a:ext cx="476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1" name="Rectangle 1562"/>
            <p:cNvSpPr>
              <a:spLocks noChangeArrowheads="1"/>
            </p:cNvSpPr>
            <p:nvPr/>
          </p:nvSpPr>
          <p:spPr bwMode="auto">
            <a:xfrm>
              <a:off x="6889750" y="3513138"/>
              <a:ext cx="107950" cy="203200"/>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2" name="Freeform 1563"/>
            <p:cNvSpPr>
              <a:spLocks/>
            </p:cNvSpPr>
            <p:nvPr/>
          </p:nvSpPr>
          <p:spPr bwMode="auto">
            <a:xfrm>
              <a:off x="6894512" y="3514726"/>
              <a:ext cx="98425" cy="196850"/>
            </a:xfrm>
            <a:custGeom>
              <a:avLst/>
              <a:gdLst>
                <a:gd name="T0" fmla="*/ 122 w 122"/>
                <a:gd name="T1" fmla="*/ 242 h 248"/>
                <a:gd name="T2" fmla="*/ 122 w 122"/>
                <a:gd name="T3" fmla="*/ 242 h 248"/>
                <a:gd name="T4" fmla="*/ 120 w 122"/>
                <a:gd name="T5" fmla="*/ 246 h 248"/>
                <a:gd name="T6" fmla="*/ 117 w 122"/>
                <a:gd name="T7" fmla="*/ 248 h 248"/>
                <a:gd name="T8" fmla="*/ 4 w 122"/>
                <a:gd name="T9" fmla="*/ 248 h 248"/>
                <a:gd name="T10" fmla="*/ 4 w 122"/>
                <a:gd name="T11" fmla="*/ 248 h 248"/>
                <a:gd name="T12" fmla="*/ 0 w 122"/>
                <a:gd name="T13" fmla="*/ 246 h 248"/>
                <a:gd name="T14" fmla="*/ 0 w 122"/>
                <a:gd name="T15" fmla="*/ 242 h 248"/>
                <a:gd name="T16" fmla="*/ 0 w 122"/>
                <a:gd name="T17" fmla="*/ 5 h 248"/>
                <a:gd name="T18" fmla="*/ 0 w 122"/>
                <a:gd name="T19" fmla="*/ 5 h 248"/>
                <a:gd name="T20" fmla="*/ 0 w 122"/>
                <a:gd name="T21" fmla="*/ 1 h 248"/>
                <a:gd name="T22" fmla="*/ 4 w 122"/>
                <a:gd name="T23" fmla="*/ 0 h 248"/>
                <a:gd name="T24" fmla="*/ 117 w 122"/>
                <a:gd name="T25" fmla="*/ 0 h 248"/>
                <a:gd name="T26" fmla="*/ 117 w 122"/>
                <a:gd name="T27" fmla="*/ 0 h 248"/>
                <a:gd name="T28" fmla="*/ 120 w 122"/>
                <a:gd name="T29" fmla="*/ 1 h 248"/>
                <a:gd name="T30" fmla="*/ 122 w 122"/>
                <a:gd name="T31" fmla="*/ 5 h 248"/>
                <a:gd name="T32" fmla="*/ 122 w 122"/>
                <a:gd name="T33" fmla="*/ 24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248">
                  <a:moveTo>
                    <a:pt x="122" y="242"/>
                  </a:moveTo>
                  <a:lnTo>
                    <a:pt x="122" y="242"/>
                  </a:lnTo>
                  <a:lnTo>
                    <a:pt x="120" y="246"/>
                  </a:lnTo>
                  <a:lnTo>
                    <a:pt x="117" y="248"/>
                  </a:lnTo>
                  <a:lnTo>
                    <a:pt x="4" y="248"/>
                  </a:lnTo>
                  <a:lnTo>
                    <a:pt x="4" y="248"/>
                  </a:lnTo>
                  <a:lnTo>
                    <a:pt x="0" y="246"/>
                  </a:lnTo>
                  <a:lnTo>
                    <a:pt x="0" y="242"/>
                  </a:lnTo>
                  <a:lnTo>
                    <a:pt x="0" y="5"/>
                  </a:lnTo>
                  <a:lnTo>
                    <a:pt x="0" y="5"/>
                  </a:lnTo>
                  <a:lnTo>
                    <a:pt x="0" y="1"/>
                  </a:lnTo>
                  <a:lnTo>
                    <a:pt x="4" y="0"/>
                  </a:lnTo>
                  <a:lnTo>
                    <a:pt x="117" y="0"/>
                  </a:lnTo>
                  <a:lnTo>
                    <a:pt x="117" y="0"/>
                  </a:lnTo>
                  <a:lnTo>
                    <a:pt x="120" y="1"/>
                  </a:lnTo>
                  <a:lnTo>
                    <a:pt x="122" y="5"/>
                  </a:lnTo>
                  <a:lnTo>
                    <a:pt x="122" y="2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3" name="Rectangle 1564"/>
            <p:cNvSpPr>
              <a:spLocks noChangeArrowheads="1"/>
            </p:cNvSpPr>
            <p:nvPr/>
          </p:nvSpPr>
          <p:spPr bwMode="auto">
            <a:xfrm>
              <a:off x="6904037" y="3546476"/>
              <a:ext cx="79375" cy="136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4" name="Freeform 1565"/>
            <p:cNvSpPr>
              <a:spLocks/>
            </p:cNvSpPr>
            <p:nvPr/>
          </p:nvSpPr>
          <p:spPr bwMode="auto">
            <a:xfrm>
              <a:off x="6904037" y="3521076"/>
              <a:ext cx="7938" cy="7938"/>
            </a:xfrm>
            <a:custGeom>
              <a:avLst/>
              <a:gdLst>
                <a:gd name="T0" fmla="*/ 10 w 10"/>
                <a:gd name="T1" fmla="*/ 5 h 11"/>
                <a:gd name="T2" fmla="*/ 10 w 10"/>
                <a:gd name="T3" fmla="*/ 5 h 11"/>
                <a:gd name="T4" fmla="*/ 9 w 10"/>
                <a:gd name="T5" fmla="*/ 9 h 11"/>
                <a:gd name="T6" fmla="*/ 5 w 10"/>
                <a:gd name="T7" fmla="*/ 11 h 11"/>
                <a:gd name="T8" fmla="*/ 5 w 10"/>
                <a:gd name="T9" fmla="*/ 11 h 11"/>
                <a:gd name="T10" fmla="*/ 2 w 10"/>
                <a:gd name="T11" fmla="*/ 9 h 11"/>
                <a:gd name="T12" fmla="*/ 0 w 10"/>
                <a:gd name="T13" fmla="*/ 5 h 11"/>
                <a:gd name="T14" fmla="*/ 0 w 10"/>
                <a:gd name="T15" fmla="*/ 5 h 11"/>
                <a:gd name="T16" fmla="*/ 2 w 10"/>
                <a:gd name="T17" fmla="*/ 2 h 11"/>
                <a:gd name="T18" fmla="*/ 5 w 10"/>
                <a:gd name="T19" fmla="*/ 0 h 11"/>
                <a:gd name="T20" fmla="*/ 5 w 10"/>
                <a:gd name="T21" fmla="*/ 0 h 11"/>
                <a:gd name="T22" fmla="*/ 9 w 10"/>
                <a:gd name="T23" fmla="*/ 2 h 11"/>
                <a:gd name="T24" fmla="*/ 10 w 10"/>
                <a:gd name="T25" fmla="*/ 5 h 11"/>
                <a:gd name="T26" fmla="*/ 10 w 10"/>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10" y="5"/>
                  </a:moveTo>
                  <a:lnTo>
                    <a:pt x="10" y="5"/>
                  </a:lnTo>
                  <a:lnTo>
                    <a:pt x="9" y="9"/>
                  </a:lnTo>
                  <a:lnTo>
                    <a:pt x="5" y="11"/>
                  </a:lnTo>
                  <a:lnTo>
                    <a:pt x="5" y="11"/>
                  </a:lnTo>
                  <a:lnTo>
                    <a:pt x="2" y="9"/>
                  </a:lnTo>
                  <a:lnTo>
                    <a:pt x="0" y="5"/>
                  </a:lnTo>
                  <a:lnTo>
                    <a:pt x="0" y="5"/>
                  </a:lnTo>
                  <a:lnTo>
                    <a:pt x="2" y="2"/>
                  </a:lnTo>
                  <a:lnTo>
                    <a:pt x="5" y="0"/>
                  </a:lnTo>
                  <a:lnTo>
                    <a:pt x="5" y="0"/>
                  </a:lnTo>
                  <a:lnTo>
                    <a:pt x="9" y="2"/>
                  </a:lnTo>
                  <a:lnTo>
                    <a:pt x="10" y="5"/>
                  </a:lnTo>
                  <a:lnTo>
                    <a:pt x="10" y="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5" name="Rectangle 1566"/>
            <p:cNvSpPr>
              <a:spLocks noChangeArrowheads="1"/>
            </p:cNvSpPr>
            <p:nvPr/>
          </p:nvSpPr>
          <p:spPr bwMode="auto">
            <a:xfrm>
              <a:off x="6937375" y="3692526"/>
              <a:ext cx="12700" cy="952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6" name="Rectangle 1567"/>
            <p:cNvSpPr>
              <a:spLocks noChangeArrowheads="1"/>
            </p:cNvSpPr>
            <p:nvPr/>
          </p:nvSpPr>
          <p:spPr bwMode="auto">
            <a:xfrm>
              <a:off x="6910387" y="3554413"/>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7" name="Rectangle 1568"/>
            <p:cNvSpPr>
              <a:spLocks noChangeArrowheads="1"/>
            </p:cNvSpPr>
            <p:nvPr/>
          </p:nvSpPr>
          <p:spPr bwMode="auto">
            <a:xfrm>
              <a:off x="6910387" y="357028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8" name="Rectangle 1569"/>
            <p:cNvSpPr>
              <a:spLocks noChangeArrowheads="1"/>
            </p:cNvSpPr>
            <p:nvPr/>
          </p:nvSpPr>
          <p:spPr bwMode="auto">
            <a:xfrm>
              <a:off x="6910387" y="3584576"/>
              <a:ext cx="412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9" name="Rectangle 1570"/>
            <p:cNvSpPr>
              <a:spLocks noChangeArrowheads="1"/>
            </p:cNvSpPr>
            <p:nvPr/>
          </p:nvSpPr>
          <p:spPr bwMode="auto">
            <a:xfrm>
              <a:off x="6910387" y="3613151"/>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0" name="Rectangle 1571"/>
            <p:cNvSpPr>
              <a:spLocks noChangeArrowheads="1"/>
            </p:cNvSpPr>
            <p:nvPr/>
          </p:nvSpPr>
          <p:spPr bwMode="auto">
            <a:xfrm>
              <a:off x="6910387" y="362743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1" name="Rectangle 1572"/>
            <p:cNvSpPr>
              <a:spLocks noChangeArrowheads="1"/>
            </p:cNvSpPr>
            <p:nvPr/>
          </p:nvSpPr>
          <p:spPr bwMode="auto">
            <a:xfrm>
              <a:off x="6910387" y="3643313"/>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2" name="Rectangle 1573"/>
            <p:cNvSpPr>
              <a:spLocks noChangeArrowheads="1"/>
            </p:cNvSpPr>
            <p:nvPr/>
          </p:nvSpPr>
          <p:spPr bwMode="auto">
            <a:xfrm>
              <a:off x="6910387" y="3657601"/>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0" name="Group 5079"/>
          <p:cNvGrpSpPr/>
          <p:nvPr/>
        </p:nvGrpSpPr>
        <p:grpSpPr>
          <a:xfrm>
            <a:off x="7893050" y="4327525"/>
            <a:ext cx="733425" cy="563563"/>
            <a:chOff x="7893050" y="3300413"/>
            <a:chExt cx="733425" cy="563563"/>
          </a:xfrm>
        </p:grpSpPr>
        <p:sp>
          <p:nvSpPr>
            <p:cNvPr id="3553" name="Freeform 1574"/>
            <p:cNvSpPr>
              <a:spLocks/>
            </p:cNvSpPr>
            <p:nvPr/>
          </p:nvSpPr>
          <p:spPr bwMode="auto">
            <a:xfrm>
              <a:off x="8586787" y="3594101"/>
              <a:ext cx="36513" cy="117475"/>
            </a:xfrm>
            <a:custGeom>
              <a:avLst/>
              <a:gdLst>
                <a:gd name="T0" fmla="*/ 27 w 47"/>
                <a:gd name="T1" fmla="*/ 0 h 149"/>
                <a:gd name="T2" fmla="*/ 47 w 47"/>
                <a:gd name="T3" fmla="*/ 80 h 149"/>
                <a:gd name="T4" fmla="*/ 35 w 47"/>
                <a:gd name="T5" fmla="*/ 149 h 149"/>
                <a:gd name="T6" fmla="*/ 22 w 47"/>
                <a:gd name="T7" fmla="*/ 145 h 149"/>
                <a:gd name="T8" fmla="*/ 24 w 47"/>
                <a:gd name="T9" fmla="*/ 80 h 149"/>
                <a:gd name="T10" fmla="*/ 0 w 47"/>
                <a:gd name="T11" fmla="*/ 1 h 149"/>
                <a:gd name="T12" fmla="*/ 27 w 47"/>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47" h="149">
                  <a:moveTo>
                    <a:pt x="27" y="0"/>
                  </a:moveTo>
                  <a:lnTo>
                    <a:pt x="47" y="80"/>
                  </a:lnTo>
                  <a:lnTo>
                    <a:pt x="35" y="149"/>
                  </a:lnTo>
                  <a:lnTo>
                    <a:pt x="22" y="145"/>
                  </a:lnTo>
                  <a:lnTo>
                    <a:pt x="24" y="80"/>
                  </a:lnTo>
                  <a:lnTo>
                    <a:pt x="0" y="1"/>
                  </a:lnTo>
                  <a:lnTo>
                    <a:pt x="27"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4" name="Freeform 1575"/>
            <p:cNvSpPr>
              <a:spLocks/>
            </p:cNvSpPr>
            <p:nvPr/>
          </p:nvSpPr>
          <p:spPr bwMode="auto">
            <a:xfrm>
              <a:off x="8574087" y="3833813"/>
              <a:ext cx="52388" cy="28575"/>
            </a:xfrm>
            <a:custGeom>
              <a:avLst/>
              <a:gdLst>
                <a:gd name="T0" fmla="*/ 0 w 65"/>
                <a:gd name="T1" fmla="*/ 10 h 36"/>
                <a:gd name="T2" fmla="*/ 0 w 65"/>
                <a:gd name="T3" fmla="*/ 36 h 36"/>
                <a:gd name="T4" fmla="*/ 65 w 65"/>
                <a:gd name="T5" fmla="*/ 36 h 36"/>
                <a:gd name="T6" fmla="*/ 65 w 65"/>
                <a:gd name="T7" fmla="*/ 28 h 36"/>
                <a:gd name="T8" fmla="*/ 29 w 65"/>
                <a:gd name="T9" fmla="*/ 16 h 36"/>
                <a:gd name="T10" fmla="*/ 22 w 65"/>
                <a:gd name="T11" fmla="*/ 0 h 36"/>
                <a:gd name="T12" fmla="*/ 0 w 6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65" h="36">
                  <a:moveTo>
                    <a:pt x="0" y="10"/>
                  </a:moveTo>
                  <a:lnTo>
                    <a:pt x="0" y="36"/>
                  </a:lnTo>
                  <a:lnTo>
                    <a:pt x="65" y="36"/>
                  </a:lnTo>
                  <a:lnTo>
                    <a:pt x="65" y="28"/>
                  </a:lnTo>
                  <a:lnTo>
                    <a:pt x="29" y="16"/>
                  </a:lnTo>
                  <a:lnTo>
                    <a:pt x="22"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5" name="Freeform 1576"/>
            <p:cNvSpPr>
              <a:spLocks/>
            </p:cNvSpPr>
            <p:nvPr/>
          </p:nvSpPr>
          <p:spPr bwMode="auto">
            <a:xfrm>
              <a:off x="8515350" y="3833813"/>
              <a:ext cx="34925" cy="28575"/>
            </a:xfrm>
            <a:custGeom>
              <a:avLst/>
              <a:gdLst>
                <a:gd name="T0" fmla="*/ 0 w 45"/>
                <a:gd name="T1" fmla="*/ 10 h 36"/>
                <a:gd name="T2" fmla="*/ 0 w 45"/>
                <a:gd name="T3" fmla="*/ 36 h 36"/>
                <a:gd name="T4" fmla="*/ 45 w 45"/>
                <a:gd name="T5" fmla="*/ 36 h 36"/>
                <a:gd name="T6" fmla="*/ 45 w 45"/>
                <a:gd name="T7" fmla="*/ 28 h 36"/>
                <a:gd name="T8" fmla="*/ 29 w 45"/>
                <a:gd name="T9" fmla="*/ 16 h 36"/>
                <a:gd name="T10" fmla="*/ 24 w 45"/>
                <a:gd name="T11" fmla="*/ 0 h 36"/>
                <a:gd name="T12" fmla="*/ 0 w 4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45" h="36">
                  <a:moveTo>
                    <a:pt x="0" y="10"/>
                  </a:moveTo>
                  <a:lnTo>
                    <a:pt x="0" y="36"/>
                  </a:lnTo>
                  <a:lnTo>
                    <a:pt x="45" y="36"/>
                  </a:lnTo>
                  <a:lnTo>
                    <a:pt x="45" y="28"/>
                  </a:lnTo>
                  <a:lnTo>
                    <a:pt x="29" y="16"/>
                  </a:lnTo>
                  <a:lnTo>
                    <a:pt x="24"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6" name="Freeform 1577"/>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7" name="Freeform 1578"/>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8" name="Freeform 1579"/>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9" name="Freeform 1580"/>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629" name="Picture 15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74075" y="3363913"/>
              <a:ext cx="12700"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60" name="Freeform 1582"/>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close/>
                </a:path>
              </a:pathLst>
            </a:custGeom>
            <a:solidFill>
              <a:srgbClr val="4D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1" name="Freeform 1583"/>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2" name="Rectangle 1584"/>
            <p:cNvSpPr>
              <a:spLocks noChangeArrowheads="1"/>
            </p:cNvSpPr>
            <p:nvPr/>
          </p:nvSpPr>
          <p:spPr bwMode="auto">
            <a:xfrm>
              <a:off x="8539162" y="3398838"/>
              <a:ext cx="14288" cy="1270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3" name="Rectangle 1585"/>
            <p:cNvSpPr>
              <a:spLocks noChangeArrowheads="1"/>
            </p:cNvSpPr>
            <p:nvPr/>
          </p:nvSpPr>
          <p:spPr bwMode="auto">
            <a:xfrm>
              <a:off x="8539162" y="3384551"/>
              <a:ext cx="14288" cy="14288"/>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4" name="Rectangle 1586"/>
            <p:cNvSpPr>
              <a:spLocks noChangeArrowheads="1"/>
            </p:cNvSpPr>
            <p:nvPr/>
          </p:nvSpPr>
          <p:spPr bwMode="auto">
            <a:xfrm>
              <a:off x="8526462" y="3398838"/>
              <a:ext cx="1270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5" name="Rectangle 1587"/>
            <p:cNvSpPr>
              <a:spLocks noChangeArrowheads="1"/>
            </p:cNvSpPr>
            <p:nvPr/>
          </p:nvSpPr>
          <p:spPr bwMode="auto">
            <a:xfrm>
              <a:off x="8526462" y="3384551"/>
              <a:ext cx="12700" cy="14288"/>
            </a:xfrm>
            <a:prstGeom prst="rect">
              <a:avLst/>
            </a:prstGeom>
            <a:solidFill>
              <a:srgbClr val="E3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6" name="Rectangle 1588"/>
            <p:cNvSpPr>
              <a:spLocks noChangeArrowheads="1"/>
            </p:cNvSpPr>
            <p:nvPr/>
          </p:nvSpPr>
          <p:spPr bwMode="auto">
            <a:xfrm>
              <a:off x="8485187" y="3398838"/>
              <a:ext cx="12700" cy="1270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7" name="Rectangle 1589"/>
            <p:cNvSpPr>
              <a:spLocks noChangeArrowheads="1"/>
            </p:cNvSpPr>
            <p:nvPr/>
          </p:nvSpPr>
          <p:spPr bwMode="auto">
            <a:xfrm>
              <a:off x="8485187" y="3384551"/>
              <a:ext cx="12700" cy="142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8" name="Rectangle 1590"/>
            <p:cNvSpPr>
              <a:spLocks noChangeArrowheads="1"/>
            </p:cNvSpPr>
            <p:nvPr/>
          </p:nvSpPr>
          <p:spPr bwMode="auto">
            <a:xfrm>
              <a:off x="8497887" y="3384551"/>
              <a:ext cx="25400" cy="2698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9" name="Freeform 1591"/>
            <p:cNvSpPr>
              <a:spLocks/>
            </p:cNvSpPr>
            <p:nvPr/>
          </p:nvSpPr>
          <p:spPr bwMode="auto">
            <a:xfrm>
              <a:off x="8507412" y="3575051"/>
              <a:ext cx="100013" cy="95250"/>
            </a:xfrm>
            <a:custGeom>
              <a:avLst/>
              <a:gdLst>
                <a:gd name="T0" fmla="*/ 76 w 126"/>
                <a:gd name="T1" fmla="*/ 0 h 121"/>
                <a:gd name="T2" fmla="*/ 4 w 126"/>
                <a:gd name="T3" fmla="*/ 0 h 121"/>
                <a:gd name="T4" fmla="*/ 4 w 126"/>
                <a:gd name="T5" fmla="*/ 0 h 121"/>
                <a:gd name="T6" fmla="*/ 2 w 126"/>
                <a:gd name="T7" fmla="*/ 2 h 121"/>
                <a:gd name="T8" fmla="*/ 0 w 126"/>
                <a:gd name="T9" fmla="*/ 6 h 121"/>
                <a:gd name="T10" fmla="*/ 4 w 126"/>
                <a:gd name="T11" fmla="*/ 15 h 121"/>
                <a:gd name="T12" fmla="*/ 9 w 126"/>
                <a:gd name="T13" fmla="*/ 27 h 121"/>
                <a:gd name="T14" fmla="*/ 9 w 126"/>
                <a:gd name="T15" fmla="*/ 121 h 121"/>
                <a:gd name="T16" fmla="*/ 112 w 126"/>
                <a:gd name="T17" fmla="*/ 121 h 121"/>
                <a:gd name="T18" fmla="*/ 112 w 126"/>
                <a:gd name="T19" fmla="*/ 25 h 121"/>
                <a:gd name="T20" fmla="*/ 126 w 126"/>
                <a:gd name="T21" fmla="*/ 25 h 121"/>
                <a:gd name="T22" fmla="*/ 126 w 126"/>
                <a:gd name="T23" fmla="*/ 18 h 121"/>
                <a:gd name="T24" fmla="*/ 126 w 126"/>
                <a:gd name="T25" fmla="*/ 18 h 121"/>
                <a:gd name="T26" fmla="*/ 125 w 126"/>
                <a:gd name="T27" fmla="*/ 15 h 121"/>
                <a:gd name="T28" fmla="*/ 119 w 126"/>
                <a:gd name="T29" fmla="*/ 11 h 121"/>
                <a:gd name="T30" fmla="*/ 103 w 126"/>
                <a:gd name="T31" fmla="*/ 6 h 121"/>
                <a:gd name="T32" fmla="*/ 87 w 126"/>
                <a:gd name="T33" fmla="*/ 2 h 121"/>
                <a:gd name="T34" fmla="*/ 76 w 126"/>
                <a:gd name="T35" fmla="*/ 0 h 121"/>
                <a:gd name="T36" fmla="*/ 76 w 126"/>
                <a:gd name="T3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121">
                  <a:moveTo>
                    <a:pt x="76" y="0"/>
                  </a:moveTo>
                  <a:lnTo>
                    <a:pt x="4" y="0"/>
                  </a:lnTo>
                  <a:lnTo>
                    <a:pt x="4" y="0"/>
                  </a:lnTo>
                  <a:lnTo>
                    <a:pt x="2" y="2"/>
                  </a:lnTo>
                  <a:lnTo>
                    <a:pt x="0" y="6"/>
                  </a:lnTo>
                  <a:lnTo>
                    <a:pt x="4" y="15"/>
                  </a:lnTo>
                  <a:lnTo>
                    <a:pt x="9" y="27"/>
                  </a:lnTo>
                  <a:lnTo>
                    <a:pt x="9" y="121"/>
                  </a:lnTo>
                  <a:lnTo>
                    <a:pt x="112" y="121"/>
                  </a:lnTo>
                  <a:lnTo>
                    <a:pt x="112" y="25"/>
                  </a:lnTo>
                  <a:lnTo>
                    <a:pt x="126" y="25"/>
                  </a:lnTo>
                  <a:lnTo>
                    <a:pt x="126" y="18"/>
                  </a:lnTo>
                  <a:lnTo>
                    <a:pt x="126" y="18"/>
                  </a:lnTo>
                  <a:lnTo>
                    <a:pt x="125" y="15"/>
                  </a:lnTo>
                  <a:lnTo>
                    <a:pt x="119" y="11"/>
                  </a:lnTo>
                  <a:lnTo>
                    <a:pt x="103" y="6"/>
                  </a:lnTo>
                  <a:lnTo>
                    <a:pt x="87" y="2"/>
                  </a:lnTo>
                  <a:lnTo>
                    <a:pt x="76" y="0"/>
                  </a:lnTo>
                  <a:lnTo>
                    <a:pt x="76"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0" name="Freeform 1592"/>
            <p:cNvSpPr>
              <a:spLocks/>
            </p:cNvSpPr>
            <p:nvPr/>
          </p:nvSpPr>
          <p:spPr bwMode="auto">
            <a:xfrm>
              <a:off x="8543925" y="3546476"/>
              <a:ext cx="23813" cy="50800"/>
            </a:xfrm>
            <a:custGeom>
              <a:avLst/>
              <a:gdLst>
                <a:gd name="T0" fmla="*/ 15 w 31"/>
                <a:gd name="T1" fmla="*/ 63 h 63"/>
                <a:gd name="T2" fmla="*/ 31 w 31"/>
                <a:gd name="T3" fmla="*/ 61 h 63"/>
                <a:gd name="T4" fmla="*/ 31 w 31"/>
                <a:gd name="T5" fmla="*/ 0 h 63"/>
                <a:gd name="T6" fmla="*/ 0 w 31"/>
                <a:gd name="T7" fmla="*/ 0 h 63"/>
                <a:gd name="T8" fmla="*/ 0 w 31"/>
                <a:gd name="T9" fmla="*/ 63 h 63"/>
                <a:gd name="T10" fmla="*/ 15 w 31"/>
                <a:gd name="T11" fmla="*/ 63 h 63"/>
              </a:gdLst>
              <a:ahLst/>
              <a:cxnLst>
                <a:cxn ang="0">
                  <a:pos x="T0" y="T1"/>
                </a:cxn>
                <a:cxn ang="0">
                  <a:pos x="T2" y="T3"/>
                </a:cxn>
                <a:cxn ang="0">
                  <a:pos x="T4" y="T5"/>
                </a:cxn>
                <a:cxn ang="0">
                  <a:pos x="T6" y="T7"/>
                </a:cxn>
                <a:cxn ang="0">
                  <a:pos x="T8" y="T9"/>
                </a:cxn>
                <a:cxn ang="0">
                  <a:pos x="T10" y="T11"/>
                </a:cxn>
              </a:cxnLst>
              <a:rect l="0" t="0" r="r" b="b"/>
              <a:pathLst>
                <a:path w="31" h="63">
                  <a:moveTo>
                    <a:pt x="15" y="63"/>
                  </a:moveTo>
                  <a:lnTo>
                    <a:pt x="31" y="61"/>
                  </a:lnTo>
                  <a:lnTo>
                    <a:pt x="31" y="0"/>
                  </a:lnTo>
                  <a:lnTo>
                    <a:pt x="0" y="0"/>
                  </a:lnTo>
                  <a:lnTo>
                    <a:pt x="0" y="63"/>
                  </a:lnTo>
                  <a:lnTo>
                    <a:pt x="15" y="63"/>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1" name="Freeform 1593"/>
            <p:cNvSpPr>
              <a:spLocks/>
            </p:cNvSpPr>
            <p:nvPr/>
          </p:nvSpPr>
          <p:spPr bwMode="auto">
            <a:xfrm>
              <a:off x="8543925" y="3552826"/>
              <a:ext cx="23813" cy="22225"/>
            </a:xfrm>
            <a:custGeom>
              <a:avLst/>
              <a:gdLst>
                <a:gd name="T0" fmla="*/ 31 w 31"/>
                <a:gd name="T1" fmla="*/ 27 h 29"/>
                <a:gd name="T2" fmla="*/ 31 w 31"/>
                <a:gd name="T3" fmla="*/ 27 h 29"/>
                <a:gd name="T4" fmla="*/ 17 w 31"/>
                <a:gd name="T5" fmla="*/ 29 h 29"/>
                <a:gd name="T6" fmla="*/ 17 w 31"/>
                <a:gd name="T7" fmla="*/ 29 h 29"/>
                <a:gd name="T8" fmla="*/ 8 w 31"/>
                <a:gd name="T9" fmla="*/ 29 h 29"/>
                <a:gd name="T10" fmla="*/ 0 w 31"/>
                <a:gd name="T11" fmla="*/ 27 h 29"/>
                <a:gd name="T12" fmla="*/ 0 w 31"/>
                <a:gd name="T13" fmla="*/ 0 h 29"/>
                <a:gd name="T14" fmla="*/ 31 w 31"/>
                <a:gd name="T15" fmla="*/ 0 h 29"/>
                <a:gd name="T16" fmla="*/ 31 w 31"/>
                <a:gd name="T17"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9">
                  <a:moveTo>
                    <a:pt x="31" y="27"/>
                  </a:moveTo>
                  <a:lnTo>
                    <a:pt x="31" y="27"/>
                  </a:lnTo>
                  <a:lnTo>
                    <a:pt x="17" y="29"/>
                  </a:lnTo>
                  <a:lnTo>
                    <a:pt x="17" y="29"/>
                  </a:lnTo>
                  <a:lnTo>
                    <a:pt x="8" y="29"/>
                  </a:lnTo>
                  <a:lnTo>
                    <a:pt x="0" y="27"/>
                  </a:lnTo>
                  <a:lnTo>
                    <a:pt x="0" y="0"/>
                  </a:lnTo>
                  <a:lnTo>
                    <a:pt x="31" y="0"/>
                  </a:lnTo>
                  <a:lnTo>
                    <a:pt x="31" y="27"/>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2" name="Freeform 1594"/>
            <p:cNvSpPr>
              <a:spLocks/>
            </p:cNvSpPr>
            <p:nvPr/>
          </p:nvSpPr>
          <p:spPr bwMode="auto">
            <a:xfrm>
              <a:off x="8515350" y="3689351"/>
              <a:ext cx="84138" cy="152400"/>
            </a:xfrm>
            <a:custGeom>
              <a:avLst/>
              <a:gdLst>
                <a:gd name="T0" fmla="*/ 103 w 107"/>
                <a:gd name="T1" fmla="*/ 0 h 192"/>
                <a:gd name="T2" fmla="*/ 107 w 107"/>
                <a:gd name="T3" fmla="*/ 104 h 192"/>
                <a:gd name="T4" fmla="*/ 103 w 107"/>
                <a:gd name="T5" fmla="*/ 192 h 192"/>
                <a:gd name="T6" fmla="*/ 76 w 107"/>
                <a:gd name="T7" fmla="*/ 192 h 192"/>
                <a:gd name="T8" fmla="*/ 65 w 107"/>
                <a:gd name="T9" fmla="*/ 32 h 192"/>
                <a:gd name="T10" fmla="*/ 38 w 107"/>
                <a:gd name="T11" fmla="*/ 32 h 192"/>
                <a:gd name="T12" fmla="*/ 38 w 107"/>
                <a:gd name="T13" fmla="*/ 104 h 192"/>
                <a:gd name="T14" fmla="*/ 27 w 107"/>
                <a:gd name="T15" fmla="*/ 192 h 192"/>
                <a:gd name="T16" fmla="*/ 0 w 107"/>
                <a:gd name="T17" fmla="*/ 192 h 192"/>
                <a:gd name="T18" fmla="*/ 4 w 107"/>
                <a:gd name="T19" fmla="*/ 104 h 192"/>
                <a:gd name="T20" fmla="*/ 0 w 107"/>
                <a:gd name="T21" fmla="*/ 0 h 192"/>
                <a:gd name="T22" fmla="*/ 103 w 107"/>
                <a:gd name="T2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192">
                  <a:moveTo>
                    <a:pt x="103" y="0"/>
                  </a:moveTo>
                  <a:lnTo>
                    <a:pt x="107" y="104"/>
                  </a:lnTo>
                  <a:lnTo>
                    <a:pt x="103" y="192"/>
                  </a:lnTo>
                  <a:lnTo>
                    <a:pt x="76" y="192"/>
                  </a:lnTo>
                  <a:lnTo>
                    <a:pt x="65" y="32"/>
                  </a:lnTo>
                  <a:lnTo>
                    <a:pt x="38" y="32"/>
                  </a:lnTo>
                  <a:lnTo>
                    <a:pt x="38" y="104"/>
                  </a:lnTo>
                  <a:lnTo>
                    <a:pt x="27" y="192"/>
                  </a:lnTo>
                  <a:lnTo>
                    <a:pt x="0" y="192"/>
                  </a:lnTo>
                  <a:lnTo>
                    <a:pt x="4" y="104"/>
                  </a:lnTo>
                  <a:lnTo>
                    <a:pt x="0" y="0"/>
                  </a:lnTo>
                  <a:lnTo>
                    <a:pt x="10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3" name="Freeform 1595"/>
            <p:cNvSpPr>
              <a:spLocks/>
            </p:cNvSpPr>
            <p:nvPr/>
          </p:nvSpPr>
          <p:spPr bwMode="auto">
            <a:xfrm>
              <a:off x="8550275" y="3557588"/>
              <a:ext cx="11113" cy="4763"/>
            </a:xfrm>
            <a:custGeom>
              <a:avLst/>
              <a:gdLst>
                <a:gd name="T0" fmla="*/ 0 w 13"/>
                <a:gd name="T1" fmla="*/ 5 h 5"/>
                <a:gd name="T2" fmla="*/ 0 w 13"/>
                <a:gd name="T3" fmla="*/ 5 h 5"/>
                <a:gd name="T4" fmla="*/ 2 w 13"/>
                <a:gd name="T5" fmla="*/ 1 h 5"/>
                <a:gd name="T6" fmla="*/ 6 w 13"/>
                <a:gd name="T7" fmla="*/ 0 h 5"/>
                <a:gd name="T8" fmla="*/ 6 w 13"/>
                <a:gd name="T9" fmla="*/ 0 h 5"/>
                <a:gd name="T10" fmla="*/ 11 w 13"/>
                <a:gd name="T11" fmla="*/ 1 h 5"/>
                <a:gd name="T12" fmla="*/ 13 w 13"/>
                <a:gd name="T13" fmla="*/ 5 h 5"/>
                <a:gd name="T14" fmla="*/ 0 w 1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5">
                  <a:moveTo>
                    <a:pt x="0" y="5"/>
                  </a:moveTo>
                  <a:lnTo>
                    <a:pt x="0" y="5"/>
                  </a:lnTo>
                  <a:lnTo>
                    <a:pt x="2" y="1"/>
                  </a:lnTo>
                  <a:lnTo>
                    <a:pt x="6" y="0"/>
                  </a:lnTo>
                  <a:lnTo>
                    <a:pt x="6" y="0"/>
                  </a:lnTo>
                  <a:lnTo>
                    <a:pt x="11" y="1"/>
                  </a:lnTo>
                  <a:lnTo>
                    <a:pt x="13"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4" name="Freeform 1596"/>
            <p:cNvSpPr>
              <a:spLocks/>
            </p:cNvSpPr>
            <p:nvPr/>
          </p:nvSpPr>
          <p:spPr bwMode="auto">
            <a:xfrm>
              <a:off x="8588375" y="3703638"/>
              <a:ext cx="25400" cy="49213"/>
            </a:xfrm>
            <a:custGeom>
              <a:avLst/>
              <a:gdLst>
                <a:gd name="T0" fmla="*/ 22 w 31"/>
                <a:gd name="T1" fmla="*/ 0 h 61"/>
                <a:gd name="T2" fmla="*/ 9 w 31"/>
                <a:gd name="T3" fmla="*/ 16 h 61"/>
                <a:gd name="T4" fmla="*/ 0 w 31"/>
                <a:gd name="T5" fmla="*/ 31 h 61"/>
                <a:gd name="T6" fmla="*/ 4 w 31"/>
                <a:gd name="T7" fmla="*/ 32 h 61"/>
                <a:gd name="T8" fmla="*/ 9 w 31"/>
                <a:gd name="T9" fmla="*/ 27 h 61"/>
                <a:gd name="T10" fmla="*/ 9 w 31"/>
                <a:gd name="T11" fmla="*/ 61 h 61"/>
                <a:gd name="T12" fmla="*/ 14 w 31"/>
                <a:gd name="T13" fmla="*/ 54 h 61"/>
                <a:gd name="T14" fmla="*/ 31 w 31"/>
                <a:gd name="T15" fmla="*/ 11 h 61"/>
                <a:gd name="T16" fmla="*/ 22 w 3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61">
                  <a:moveTo>
                    <a:pt x="22" y="0"/>
                  </a:moveTo>
                  <a:lnTo>
                    <a:pt x="9" y="16"/>
                  </a:lnTo>
                  <a:lnTo>
                    <a:pt x="0" y="31"/>
                  </a:lnTo>
                  <a:lnTo>
                    <a:pt x="4" y="32"/>
                  </a:lnTo>
                  <a:lnTo>
                    <a:pt x="9" y="27"/>
                  </a:lnTo>
                  <a:lnTo>
                    <a:pt x="9" y="61"/>
                  </a:lnTo>
                  <a:lnTo>
                    <a:pt x="14" y="54"/>
                  </a:lnTo>
                  <a:lnTo>
                    <a:pt x="31" y="11"/>
                  </a:lnTo>
                  <a:lnTo>
                    <a:pt x="22"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6" name="Freeform 1597"/>
            <p:cNvSpPr>
              <a:spLocks/>
            </p:cNvSpPr>
            <p:nvPr/>
          </p:nvSpPr>
          <p:spPr bwMode="auto">
            <a:xfrm>
              <a:off x="8478837" y="3438526"/>
              <a:ext cx="50800" cy="157163"/>
            </a:xfrm>
            <a:custGeom>
              <a:avLst/>
              <a:gdLst>
                <a:gd name="T0" fmla="*/ 41 w 62"/>
                <a:gd name="T1" fmla="*/ 197 h 197"/>
                <a:gd name="T2" fmla="*/ 0 w 62"/>
                <a:gd name="T3" fmla="*/ 102 h 197"/>
                <a:gd name="T4" fmla="*/ 14 w 62"/>
                <a:gd name="T5" fmla="*/ 0 h 197"/>
                <a:gd name="T6" fmla="*/ 32 w 62"/>
                <a:gd name="T7" fmla="*/ 0 h 197"/>
                <a:gd name="T8" fmla="*/ 25 w 62"/>
                <a:gd name="T9" fmla="*/ 102 h 197"/>
                <a:gd name="T10" fmla="*/ 62 w 62"/>
                <a:gd name="T11" fmla="*/ 181 h 197"/>
                <a:gd name="T12" fmla="*/ 41 w 62"/>
                <a:gd name="T13" fmla="*/ 197 h 197"/>
              </a:gdLst>
              <a:ahLst/>
              <a:cxnLst>
                <a:cxn ang="0">
                  <a:pos x="T0" y="T1"/>
                </a:cxn>
                <a:cxn ang="0">
                  <a:pos x="T2" y="T3"/>
                </a:cxn>
                <a:cxn ang="0">
                  <a:pos x="T4" y="T5"/>
                </a:cxn>
                <a:cxn ang="0">
                  <a:pos x="T6" y="T7"/>
                </a:cxn>
                <a:cxn ang="0">
                  <a:pos x="T8" y="T9"/>
                </a:cxn>
                <a:cxn ang="0">
                  <a:pos x="T10" y="T11"/>
                </a:cxn>
                <a:cxn ang="0">
                  <a:pos x="T12" y="T13"/>
                </a:cxn>
              </a:cxnLst>
              <a:rect l="0" t="0" r="r" b="b"/>
              <a:pathLst>
                <a:path w="62" h="197">
                  <a:moveTo>
                    <a:pt x="41" y="197"/>
                  </a:moveTo>
                  <a:lnTo>
                    <a:pt x="0" y="102"/>
                  </a:lnTo>
                  <a:lnTo>
                    <a:pt x="14" y="0"/>
                  </a:lnTo>
                  <a:lnTo>
                    <a:pt x="32" y="0"/>
                  </a:lnTo>
                  <a:lnTo>
                    <a:pt x="25" y="102"/>
                  </a:lnTo>
                  <a:lnTo>
                    <a:pt x="62" y="181"/>
                  </a:lnTo>
                  <a:lnTo>
                    <a:pt x="41" y="197"/>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7" name="Freeform 1598"/>
            <p:cNvSpPr>
              <a:spLocks/>
            </p:cNvSpPr>
            <p:nvPr/>
          </p:nvSpPr>
          <p:spPr bwMode="auto">
            <a:xfrm>
              <a:off x="8507412" y="3560763"/>
              <a:ext cx="109538" cy="128588"/>
            </a:xfrm>
            <a:custGeom>
              <a:avLst/>
              <a:gdLst>
                <a:gd name="T0" fmla="*/ 9 w 139"/>
                <a:gd name="T1" fmla="*/ 58 h 162"/>
                <a:gd name="T2" fmla="*/ 0 w 139"/>
                <a:gd name="T3" fmla="*/ 36 h 162"/>
                <a:gd name="T4" fmla="*/ 15 w 139"/>
                <a:gd name="T5" fmla="*/ 0 h 162"/>
                <a:gd name="T6" fmla="*/ 27 w 139"/>
                <a:gd name="T7" fmla="*/ 11 h 162"/>
                <a:gd name="T8" fmla="*/ 31 w 139"/>
                <a:gd name="T9" fmla="*/ 18 h 162"/>
                <a:gd name="T10" fmla="*/ 45 w 139"/>
                <a:gd name="T11" fmla="*/ 18 h 162"/>
                <a:gd name="T12" fmla="*/ 45 w 139"/>
                <a:gd name="T13" fmla="*/ 18 h 162"/>
                <a:gd name="T14" fmla="*/ 45 w 139"/>
                <a:gd name="T15" fmla="*/ 25 h 162"/>
                <a:gd name="T16" fmla="*/ 49 w 139"/>
                <a:gd name="T17" fmla="*/ 31 h 162"/>
                <a:gd name="T18" fmla="*/ 54 w 139"/>
                <a:gd name="T19" fmla="*/ 34 h 162"/>
                <a:gd name="T20" fmla="*/ 60 w 139"/>
                <a:gd name="T21" fmla="*/ 34 h 162"/>
                <a:gd name="T22" fmla="*/ 60 w 139"/>
                <a:gd name="T23" fmla="*/ 34 h 162"/>
                <a:gd name="T24" fmla="*/ 67 w 139"/>
                <a:gd name="T25" fmla="*/ 34 h 162"/>
                <a:gd name="T26" fmla="*/ 72 w 139"/>
                <a:gd name="T27" fmla="*/ 31 h 162"/>
                <a:gd name="T28" fmla="*/ 76 w 139"/>
                <a:gd name="T29" fmla="*/ 25 h 162"/>
                <a:gd name="T30" fmla="*/ 76 w 139"/>
                <a:gd name="T31" fmla="*/ 18 h 162"/>
                <a:gd name="T32" fmla="*/ 92 w 139"/>
                <a:gd name="T33" fmla="*/ 18 h 162"/>
                <a:gd name="T34" fmla="*/ 107 w 139"/>
                <a:gd name="T35" fmla="*/ 18 h 162"/>
                <a:gd name="T36" fmla="*/ 107 w 139"/>
                <a:gd name="T37" fmla="*/ 18 h 162"/>
                <a:gd name="T38" fmla="*/ 114 w 139"/>
                <a:gd name="T39" fmla="*/ 20 h 162"/>
                <a:gd name="T40" fmla="*/ 119 w 139"/>
                <a:gd name="T41" fmla="*/ 22 h 162"/>
                <a:gd name="T42" fmla="*/ 123 w 139"/>
                <a:gd name="T43" fmla="*/ 25 h 162"/>
                <a:gd name="T44" fmla="*/ 126 w 139"/>
                <a:gd name="T45" fmla="*/ 29 h 162"/>
                <a:gd name="T46" fmla="*/ 126 w 139"/>
                <a:gd name="T47" fmla="*/ 29 h 162"/>
                <a:gd name="T48" fmla="*/ 134 w 139"/>
                <a:gd name="T49" fmla="*/ 52 h 162"/>
                <a:gd name="T50" fmla="*/ 139 w 139"/>
                <a:gd name="T51" fmla="*/ 74 h 162"/>
                <a:gd name="T52" fmla="*/ 112 w 139"/>
                <a:gd name="T53" fmla="*/ 74 h 162"/>
                <a:gd name="T54" fmla="*/ 112 w 139"/>
                <a:gd name="T55" fmla="*/ 74 h 162"/>
                <a:gd name="T56" fmla="*/ 112 w 139"/>
                <a:gd name="T57" fmla="*/ 162 h 162"/>
                <a:gd name="T58" fmla="*/ 9 w 139"/>
                <a:gd name="T59" fmla="*/ 162 h 162"/>
                <a:gd name="T60" fmla="*/ 9 w 139"/>
                <a:gd name="T61" fmla="*/ 69 h 162"/>
                <a:gd name="T62" fmla="*/ 9 w 139"/>
                <a:gd name="T63" fmla="*/ 5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162">
                  <a:moveTo>
                    <a:pt x="9" y="58"/>
                  </a:moveTo>
                  <a:lnTo>
                    <a:pt x="0" y="36"/>
                  </a:lnTo>
                  <a:lnTo>
                    <a:pt x="15" y="0"/>
                  </a:lnTo>
                  <a:lnTo>
                    <a:pt x="27" y="11"/>
                  </a:lnTo>
                  <a:lnTo>
                    <a:pt x="31" y="18"/>
                  </a:lnTo>
                  <a:lnTo>
                    <a:pt x="45" y="18"/>
                  </a:lnTo>
                  <a:lnTo>
                    <a:pt x="45" y="18"/>
                  </a:lnTo>
                  <a:lnTo>
                    <a:pt x="45" y="25"/>
                  </a:lnTo>
                  <a:lnTo>
                    <a:pt x="49" y="31"/>
                  </a:lnTo>
                  <a:lnTo>
                    <a:pt x="54" y="34"/>
                  </a:lnTo>
                  <a:lnTo>
                    <a:pt x="60" y="34"/>
                  </a:lnTo>
                  <a:lnTo>
                    <a:pt x="60" y="34"/>
                  </a:lnTo>
                  <a:lnTo>
                    <a:pt x="67" y="34"/>
                  </a:lnTo>
                  <a:lnTo>
                    <a:pt x="72" y="31"/>
                  </a:lnTo>
                  <a:lnTo>
                    <a:pt x="76" y="25"/>
                  </a:lnTo>
                  <a:lnTo>
                    <a:pt x="76" y="18"/>
                  </a:lnTo>
                  <a:lnTo>
                    <a:pt x="92" y="18"/>
                  </a:lnTo>
                  <a:lnTo>
                    <a:pt x="107" y="18"/>
                  </a:lnTo>
                  <a:lnTo>
                    <a:pt x="107" y="18"/>
                  </a:lnTo>
                  <a:lnTo>
                    <a:pt x="114" y="20"/>
                  </a:lnTo>
                  <a:lnTo>
                    <a:pt x="119" y="22"/>
                  </a:lnTo>
                  <a:lnTo>
                    <a:pt x="123" y="25"/>
                  </a:lnTo>
                  <a:lnTo>
                    <a:pt x="126" y="29"/>
                  </a:lnTo>
                  <a:lnTo>
                    <a:pt x="126" y="29"/>
                  </a:lnTo>
                  <a:lnTo>
                    <a:pt x="134" y="52"/>
                  </a:lnTo>
                  <a:lnTo>
                    <a:pt x="139" y="74"/>
                  </a:lnTo>
                  <a:lnTo>
                    <a:pt x="112" y="74"/>
                  </a:lnTo>
                  <a:lnTo>
                    <a:pt x="112" y="74"/>
                  </a:lnTo>
                  <a:lnTo>
                    <a:pt x="112" y="162"/>
                  </a:lnTo>
                  <a:lnTo>
                    <a:pt x="9" y="162"/>
                  </a:lnTo>
                  <a:lnTo>
                    <a:pt x="9" y="69"/>
                  </a:lnTo>
                  <a:lnTo>
                    <a:pt x="9" y="58"/>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8" name="Freeform 1599"/>
            <p:cNvSpPr>
              <a:spLocks/>
            </p:cNvSpPr>
            <p:nvPr/>
          </p:nvSpPr>
          <p:spPr bwMode="auto">
            <a:xfrm>
              <a:off x="8485187" y="3414713"/>
              <a:ext cx="30163" cy="30163"/>
            </a:xfrm>
            <a:custGeom>
              <a:avLst/>
              <a:gdLst>
                <a:gd name="T0" fmla="*/ 19 w 37"/>
                <a:gd name="T1" fmla="*/ 34 h 38"/>
                <a:gd name="T2" fmla="*/ 27 w 37"/>
                <a:gd name="T3" fmla="*/ 25 h 38"/>
                <a:gd name="T4" fmla="*/ 37 w 37"/>
                <a:gd name="T5" fmla="*/ 0 h 38"/>
                <a:gd name="T6" fmla="*/ 37 w 37"/>
                <a:gd name="T7" fmla="*/ 0 h 38"/>
                <a:gd name="T8" fmla="*/ 37 w 37"/>
                <a:gd name="T9" fmla="*/ 0 h 38"/>
                <a:gd name="T10" fmla="*/ 32 w 37"/>
                <a:gd name="T11" fmla="*/ 0 h 38"/>
                <a:gd name="T12" fmla="*/ 28 w 37"/>
                <a:gd name="T13" fmla="*/ 2 h 38"/>
                <a:gd name="T14" fmla="*/ 25 w 37"/>
                <a:gd name="T15" fmla="*/ 11 h 38"/>
                <a:gd name="T16" fmla="*/ 14 w 37"/>
                <a:gd name="T17" fmla="*/ 18 h 38"/>
                <a:gd name="T18" fmla="*/ 0 w 37"/>
                <a:gd name="T19" fmla="*/ 18 h 38"/>
                <a:gd name="T20" fmla="*/ 9 w 37"/>
                <a:gd name="T21" fmla="*/ 38 h 38"/>
                <a:gd name="T22" fmla="*/ 19 w 37"/>
                <a:gd name="T23"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38">
                  <a:moveTo>
                    <a:pt x="19" y="34"/>
                  </a:moveTo>
                  <a:lnTo>
                    <a:pt x="27" y="25"/>
                  </a:lnTo>
                  <a:lnTo>
                    <a:pt x="37" y="0"/>
                  </a:lnTo>
                  <a:lnTo>
                    <a:pt x="37" y="0"/>
                  </a:lnTo>
                  <a:lnTo>
                    <a:pt x="37" y="0"/>
                  </a:lnTo>
                  <a:lnTo>
                    <a:pt x="32" y="0"/>
                  </a:lnTo>
                  <a:lnTo>
                    <a:pt x="28" y="2"/>
                  </a:lnTo>
                  <a:lnTo>
                    <a:pt x="25" y="11"/>
                  </a:lnTo>
                  <a:lnTo>
                    <a:pt x="14" y="18"/>
                  </a:lnTo>
                  <a:lnTo>
                    <a:pt x="0" y="18"/>
                  </a:lnTo>
                  <a:lnTo>
                    <a:pt x="9" y="38"/>
                  </a:lnTo>
                  <a:lnTo>
                    <a:pt x="19" y="3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9" name="Freeform 1600"/>
            <p:cNvSpPr>
              <a:spLocks/>
            </p:cNvSpPr>
            <p:nvPr/>
          </p:nvSpPr>
          <p:spPr bwMode="auto">
            <a:xfrm>
              <a:off x="8574087" y="3494088"/>
              <a:ext cx="20638" cy="28575"/>
            </a:xfrm>
            <a:custGeom>
              <a:avLst/>
              <a:gdLst>
                <a:gd name="T0" fmla="*/ 27 w 27"/>
                <a:gd name="T1" fmla="*/ 34 h 36"/>
                <a:gd name="T2" fmla="*/ 22 w 27"/>
                <a:gd name="T3" fmla="*/ 3 h 36"/>
                <a:gd name="T4" fmla="*/ 0 w 27"/>
                <a:gd name="T5" fmla="*/ 0 h 36"/>
                <a:gd name="T6" fmla="*/ 15 w 27"/>
                <a:gd name="T7" fmla="*/ 36 h 36"/>
                <a:gd name="T8" fmla="*/ 27 w 27"/>
                <a:gd name="T9" fmla="*/ 34 h 36"/>
              </a:gdLst>
              <a:ahLst/>
              <a:cxnLst>
                <a:cxn ang="0">
                  <a:pos x="T0" y="T1"/>
                </a:cxn>
                <a:cxn ang="0">
                  <a:pos x="T2" y="T3"/>
                </a:cxn>
                <a:cxn ang="0">
                  <a:pos x="T4" y="T5"/>
                </a:cxn>
                <a:cxn ang="0">
                  <a:pos x="T6" y="T7"/>
                </a:cxn>
                <a:cxn ang="0">
                  <a:pos x="T8" y="T9"/>
                </a:cxn>
              </a:cxnLst>
              <a:rect l="0" t="0" r="r" b="b"/>
              <a:pathLst>
                <a:path w="27" h="36">
                  <a:moveTo>
                    <a:pt x="27" y="34"/>
                  </a:moveTo>
                  <a:lnTo>
                    <a:pt x="22" y="3"/>
                  </a:lnTo>
                  <a:lnTo>
                    <a:pt x="0" y="0"/>
                  </a:lnTo>
                  <a:lnTo>
                    <a:pt x="15" y="36"/>
                  </a:lnTo>
                  <a:lnTo>
                    <a:pt x="27" y="34"/>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0" name="Freeform 1601"/>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1" name="Freeform 1602"/>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2" name="Freeform 1603"/>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3" name="Freeform 1604"/>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4" name="Freeform 1605"/>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5" name="Freeform 1606"/>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6" name="Freeform 1607"/>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 name="T14" fmla="*/ 0 w 1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5">
                  <a:moveTo>
                    <a:pt x="0" y="5"/>
                  </a:moveTo>
                  <a:lnTo>
                    <a:pt x="0" y="5"/>
                  </a:lnTo>
                  <a:lnTo>
                    <a:pt x="3" y="1"/>
                  </a:lnTo>
                  <a:lnTo>
                    <a:pt x="7" y="0"/>
                  </a:lnTo>
                  <a:lnTo>
                    <a:pt x="7" y="0"/>
                  </a:lnTo>
                  <a:lnTo>
                    <a:pt x="12" y="1"/>
                  </a:lnTo>
                  <a:lnTo>
                    <a:pt x="14"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7" name="Freeform 1608"/>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4" h="5">
                  <a:moveTo>
                    <a:pt x="0" y="5"/>
                  </a:moveTo>
                  <a:lnTo>
                    <a:pt x="0" y="5"/>
                  </a:lnTo>
                  <a:lnTo>
                    <a:pt x="3" y="1"/>
                  </a:lnTo>
                  <a:lnTo>
                    <a:pt x="7" y="0"/>
                  </a:lnTo>
                  <a:lnTo>
                    <a:pt x="7" y="0"/>
                  </a:lnTo>
                  <a:lnTo>
                    <a:pt x="12" y="1"/>
                  </a:lnTo>
                  <a:lnTo>
                    <a:pt x="14"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8" name="Freeform 1609"/>
            <p:cNvSpPr>
              <a:spLocks/>
            </p:cNvSpPr>
            <p:nvPr/>
          </p:nvSpPr>
          <p:spPr bwMode="auto">
            <a:xfrm>
              <a:off x="8575675" y="3514726"/>
              <a:ext cx="12700" cy="4763"/>
            </a:xfrm>
            <a:custGeom>
              <a:avLst/>
              <a:gdLst>
                <a:gd name="T0" fmla="*/ 2 w 14"/>
                <a:gd name="T1" fmla="*/ 5 h 5"/>
                <a:gd name="T2" fmla="*/ 12 w 14"/>
                <a:gd name="T3" fmla="*/ 5 h 5"/>
                <a:gd name="T4" fmla="*/ 12 w 14"/>
                <a:gd name="T5" fmla="*/ 5 h 5"/>
                <a:gd name="T6" fmla="*/ 14 w 14"/>
                <a:gd name="T7" fmla="*/ 3 h 5"/>
                <a:gd name="T8" fmla="*/ 14 w 14"/>
                <a:gd name="T9" fmla="*/ 3 h 5"/>
                <a:gd name="T10" fmla="*/ 14 w 14"/>
                <a:gd name="T11" fmla="*/ 3 h 5"/>
                <a:gd name="T12" fmla="*/ 14 w 14"/>
                <a:gd name="T13" fmla="*/ 1 h 5"/>
                <a:gd name="T14" fmla="*/ 12 w 14"/>
                <a:gd name="T15" fmla="*/ 0 h 5"/>
                <a:gd name="T16" fmla="*/ 2 w 14"/>
                <a:gd name="T17" fmla="*/ 0 h 5"/>
                <a:gd name="T18" fmla="*/ 2 w 14"/>
                <a:gd name="T19" fmla="*/ 0 h 5"/>
                <a:gd name="T20" fmla="*/ 0 w 14"/>
                <a:gd name="T21" fmla="*/ 1 h 5"/>
                <a:gd name="T22" fmla="*/ 0 w 14"/>
                <a:gd name="T23" fmla="*/ 3 h 5"/>
                <a:gd name="T24" fmla="*/ 0 w 14"/>
                <a:gd name="T25" fmla="*/ 3 h 5"/>
                <a:gd name="T26" fmla="*/ 0 w 14"/>
                <a:gd name="T27" fmla="*/ 3 h 5"/>
                <a:gd name="T28" fmla="*/ 2 w 14"/>
                <a:gd name="T29" fmla="*/ 5 h 5"/>
                <a:gd name="T30" fmla="*/ 2 w 14"/>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5">
                  <a:moveTo>
                    <a:pt x="2" y="5"/>
                  </a:moveTo>
                  <a:lnTo>
                    <a:pt x="12" y="5"/>
                  </a:lnTo>
                  <a:lnTo>
                    <a:pt x="12" y="5"/>
                  </a:lnTo>
                  <a:lnTo>
                    <a:pt x="14" y="3"/>
                  </a:lnTo>
                  <a:lnTo>
                    <a:pt x="14" y="3"/>
                  </a:lnTo>
                  <a:lnTo>
                    <a:pt x="14" y="3"/>
                  </a:lnTo>
                  <a:lnTo>
                    <a:pt x="14" y="1"/>
                  </a:lnTo>
                  <a:lnTo>
                    <a:pt x="12" y="0"/>
                  </a:lnTo>
                  <a:lnTo>
                    <a:pt x="2" y="0"/>
                  </a:lnTo>
                  <a:lnTo>
                    <a:pt x="2" y="0"/>
                  </a:lnTo>
                  <a:lnTo>
                    <a:pt x="0" y="1"/>
                  </a:lnTo>
                  <a:lnTo>
                    <a:pt x="0" y="3"/>
                  </a:lnTo>
                  <a:lnTo>
                    <a:pt x="0" y="3"/>
                  </a:lnTo>
                  <a:lnTo>
                    <a:pt x="0"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9" name="Freeform 1610"/>
            <p:cNvSpPr>
              <a:spLocks/>
            </p:cNvSpPr>
            <p:nvPr/>
          </p:nvSpPr>
          <p:spPr bwMode="auto">
            <a:xfrm>
              <a:off x="8521700" y="3514726"/>
              <a:ext cx="12700" cy="4763"/>
            </a:xfrm>
            <a:custGeom>
              <a:avLst/>
              <a:gdLst>
                <a:gd name="T0" fmla="*/ 2 w 17"/>
                <a:gd name="T1" fmla="*/ 5 h 5"/>
                <a:gd name="T2" fmla="*/ 13 w 17"/>
                <a:gd name="T3" fmla="*/ 5 h 5"/>
                <a:gd name="T4" fmla="*/ 13 w 17"/>
                <a:gd name="T5" fmla="*/ 5 h 5"/>
                <a:gd name="T6" fmla="*/ 15 w 17"/>
                <a:gd name="T7" fmla="*/ 3 h 5"/>
                <a:gd name="T8" fmla="*/ 17 w 17"/>
                <a:gd name="T9" fmla="*/ 3 h 5"/>
                <a:gd name="T10" fmla="*/ 17 w 17"/>
                <a:gd name="T11" fmla="*/ 3 h 5"/>
                <a:gd name="T12" fmla="*/ 15 w 17"/>
                <a:gd name="T13" fmla="*/ 1 h 5"/>
                <a:gd name="T14" fmla="*/ 13 w 17"/>
                <a:gd name="T15" fmla="*/ 0 h 5"/>
                <a:gd name="T16" fmla="*/ 2 w 17"/>
                <a:gd name="T17" fmla="*/ 0 h 5"/>
                <a:gd name="T18" fmla="*/ 2 w 17"/>
                <a:gd name="T19" fmla="*/ 0 h 5"/>
                <a:gd name="T20" fmla="*/ 2 w 17"/>
                <a:gd name="T21" fmla="*/ 1 h 5"/>
                <a:gd name="T22" fmla="*/ 0 w 17"/>
                <a:gd name="T23" fmla="*/ 3 h 5"/>
                <a:gd name="T24" fmla="*/ 0 w 17"/>
                <a:gd name="T25" fmla="*/ 3 h 5"/>
                <a:gd name="T26" fmla="*/ 2 w 17"/>
                <a:gd name="T27" fmla="*/ 3 h 5"/>
                <a:gd name="T28" fmla="*/ 2 w 17"/>
                <a:gd name="T29" fmla="*/ 5 h 5"/>
                <a:gd name="T30" fmla="*/ 2 w 17"/>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5">
                  <a:moveTo>
                    <a:pt x="2" y="5"/>
                  </a:moveTo>
                  <a:lnTo>
                    <a:pt x="13" y="5"/>
                  </a:lnTo>
                  <a:lnTo>
                    <a:pt x="13" y="5"/>
                  </a:lnTo>
                  <a:lnTo>
                    <a:pt x="15" y="3"/>
                  </a:lnTo>
                  <a:lnTo>
                    <a:pt x="17" y="3"/>
                  </a:lnTo>
                  <a:lnTo>
                    <a:pt x="17" y="3"/>
                  </a:lnTo>
                  <a:lnTo>
                    <a:pt x="15" y="1"/>
                  </a:lnTo>
                  <a:lnTo>
                    <a:pt x="13" y="0"/>
                  </a:lnTo>
                  <a:lnTo>
                    <a:pt x="2" y="0"/>
                  </a:lnTo>
                  <a:lnTo>
                    <a:pt x="2" y="0"/>
                  </a:lnTo>
                  <a:lnTo>
                    <a:pt x="2" y="1"/>
                  </a:lnTo>
                  <a:lnTo>
                    <a:pt x="0" y="3"/>
                  </a:lnTo>
                  <a:lnTo>
                    <a:pt x="0" y="3"/>
                  </a:lnTo>
                  <a:lnTo>
                    <a:pt x="2"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0" name="Freeform 1611"/>
            <p:cNvSpPr>
              <a:spLocks/>
            </p:cNvSpPr>
            <p:nvPr/>
          </p:nvSpPr>
          <p:spPr bwMode="auto">
            <a:xfrm>
              <a:off x="8551862" y="3522663"/>
              <a:ext cx="7938" cy="14288"/>
            </a:xfrm>
            <a:custGeom>
              <a:avLst/>
              <a:gdLst>
                <a:gd name="T0" fmla="*/ 4 w 9"/>
                <a:gd name="T1" fmla="*/ 18 h 18"/>
                <a:gd name="T2" fmla="*/ 4 w 9"/>
                <a:gd name="T3" fmla="*/ 18 h 18"/>
                <a:gd name="T4" fmla="*/ 4 w 9"/>
                <a:gd name="T5" fmla="*/ 18 h 18"/>
                <a:gd name="T6" fmla="*/ 7 w 9"/>
                <a:gd name="T7" fmla="*/ 16 h 18"/>
                <a:gd name="T8" fmla="*/ 9 w 9"/>
                <a:gd name="T9" fmla="*/ 12 h 18"/>
                <a:gd name="T10" fmla="*/ 9 w 9"/>
                <a:gd name="T11" fmla="*/ 5 h 18"/>
                <a:gd name="T12" fmla="*/ 9 w 9"/>
                <a:gd name="T13" fmla="*/ 5 h 18"/>
                <a:gd name="T14" fmla="*/ 7 w 9"/>
                <a:gd name="T15" fmla="*/ 1 h 18"/>
                <a:gd name="T16" fmla="*/ 4 w 9"/>
                <a:gd name="T17" fmla="*/ 0 h 18"/>
                <a:gd name="T18" fmla="*/ 4 w 9"/>
                <a:gd name="T19" fmla="*/ 0 h 18"/>
                <a:gd name="T20" fmla="*/ 0 w 9"/>
                <a:gd name="T21" fmla="*/ 1 h 18"/>
                <a:gd name="T22" fmla="*/ 0 w 9"/>
                <a:gd name="T23" fmla="*/ 5 h 18"/>
                <a:gd name="T24" fmla="*/ 0 w 9"/>
                <a:gd name="T25" fmla="*/ 12 h 18"/>
                <a:gd name="T26" fmla="*/ 0 w 9"/>
                <a:gd name="T27" fmla="*/ 12 h 18"/>
                <a:gd name="T28" fmla="*/ 0 w 9"/>
                <a:gd name="T29" fmla="*/ 16 h 18"/>
                <a:gd name="T30" fmla="*/ 4 w 9"/>
                <a:gd name="T31" fmla="*/ 18 h 18"/>
                <a:gd name="T32" fmla="*/ 4 w 9"/>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8">
                  <a:moveTo>
                    <a:pt x="4" y="18"/>
                  </a:moveTo>
                  <a:lnTo>
                    <a:pt x="4" y="18"/>
                  </a:lnTo>
                  <a:lnTo>
                    <a:pt x="4" y="18"/>
                  </a:lnTo>
                  <a:lnTo>
                    <a:pt x="7" y="16"/>
                  </a:lnTo>
                  <a:lnTo>
                    <a:pt x="9" y="12"/>
                  </a:lnTo>
                  <a:lnTo>
                    <a:pt x="9" y="5"/>
                  </a:lnTo>
                  <a:lnTo>
                    <a:pt x="9" y="5"/>
                  </a:lnTo>
                  <a:lnTo>
                    <a:pt x="7" y="1"/>
                  </a:lnTo>
                  <a:lnTo>
                    <a:pt x="4" y="0"/>
                  </a:lnTo>
                  <a:lnTo>
                    <a:pt x="4" y="0"/>
                  </a:lnTo>
                  <a:lnTo>
                    <a:pt x="0" y="1"/>
                  </a:lnTo>
                  <a:lnTo>
                    <a:pt x="0" y="5"/>
                  </a:lnTo>
                  <a:lnTo>
                    <a:pt x="0" y="12"/>
                  </a:lnTo>
                  <a:lnTo>
                    <a:pt x="0" y="12"/>
                  </a:lnTo>
                  <a:lnTo>
                    <a:pt x="0" y="16"/>
                  </a:lnTo>
                  <a:lnTo>
                    <a:pt x="4" y="18"/>
                  </a:lnTo>
                  <a:lnTo>
                    <a:pt x="4" y="18"/>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613"/>
            <p:cNvSpPr>
              <a:spLocks/>
            </p:cNvSpPr>
            <p:nvPr/>
          </p:nvSpPr>
          <p:spPr bwMode="auto">
            <a:xfrm>
              <a:off x="8555037" y="3529013"/>
              <a:ext cx="6350"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9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9"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614"/>
            <p:cNvSpPr>
              <a:spLocks/>
            </p:cNvSpPr>
            <p:nvPr/>
          </p:nvSpPr>
          <p:spPr bwMode="auto">
            <a:xfrm>
              <a:off x="8547100" y="3529013"/>
              <a:ext cx="7938"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7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7"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15"/>
            <p:cNvSpPr>
              <a:spLocks/>
            </p:cNvSpPr>
            <p:nvPr/>
          </p:nvSpPr>
          <p:spPr bwMode="auto">
            <a:xfrm>
              <a:off x="8578850" y="3524250"/>
              <a:ext cx="6350" cy="3175"/>
            </a:xfrm>
            <a:custGeom>
              <a:avLst/>
              <a:gdLst>
                <a:gd name="T0" fmla="*/ 4 w 8"/>
                <a:gd name="T1" fmla="*/ 0 h 4"/>
                <a:gd name="T2" fmla="*/ 4 w 8"/>
                <a:gd name="T3" fmla="*/ 0 h 4"/>
                <a:gd name="T4" fmla="*/ 6 w 8"/>
                <a:gd name="T5" fmla="*/ 0 h 4"/>
                <a:gd name="T6" fmla="*/ 8 w 8"/>
                <a:gd name="T7" fmla="*/ 4 h 4"/>
                <a:gd name="T8" fmla="*/ 0 w 8"/>
                <a:gd name="T9" fmla="*/ 4 h 4"/>
                <a:gd name="T10" fmla="*/ 0 w 8"/>
                <a:gd name="T11" fmla="*/ 4 h 4"/>
                <a:gd name="T12" fmla="*/ 0 w 8"/>
                <a:gd name="T13" fmla="*/ 0 h 4"/>
                <a:gd name="T14" fmla="*/ 4 w 8"/>
                <a:gd name="T15" fmla="*/ 0 h 4"/>
                <a:gd name="T16" fmla="*/ 4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4" y="0"/>
                  </a:moveTo>
                  <a:lnTo>
                    <a:pt x="4" y="0"/>
                  </a:lnTo>
                  <a:lnTo>
                    <a:pt x="6" y="0"/>
                  </a:lnTo>
                  <a:lnTo>
                    <a:pt x="8" y="4"/>
                  </a:lnTo>
                  <a:lnTo>
                    <a:pt x="0" y="4"/>
                  </a:lnTo>
                  <a:lnTo>
                    <a:pt x="0" y="4"/>
                  </a:lnTo>
                  <a:lnTo>
                    <a:pt x="0"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16"/>
            <p:cNvSpPr>
              <a:spLocks/>
            </p:cNvSpPr>
            <p:nvPr/>
          </p:nvSpPr>
          <p:spPr bwMode="auto">
            <a:xfrm>
              <a:off x="8524875" y="3524250"/>
              <a:ext cx="6350" cy="3175"/>
            </a:xfrm>
            <a:custGeom>
              <a:avLst/>
              <a:gdLst>
                <a:gd name="T0" fmla="*/ 4 w 7"/>
                <a:gd name="T1" fmla="*/ 0 h 4"/>
                <a:gd name="T2" fmla="*/ 4 w 7"/>
                <a:gd name="T3" fmla="*/ 0 h 4"/>
                <a:gd name="T4" fmla="*/ 7 w 7"/>
                <a:gd name="T5" fmla="*/ 0 h 4"/>
                <a:gd name="T6" fmla="*/ 7 w 7"/>
                <a:gd name="T7" fmla="*/ 4 h 4"/>
                <a:gd name="T8" fmla="*/ 0 w 7"/>
                <a:gd name="T9" fmla="*/ 4 h 4"/>
                <a:gd name="T10" fmla="*/ 0 w 7"/>
                <a:gd name="T11" fmla="*/ 4 h 4"/>
                <a:gd name="T12" fmla="*/ 2 w 7"/>
                <a:gd name="T13" fmla="*/ 0 h 4"/>
                <a:gd name="T14" fmla="*/ 4 w 7"/>
                <a:gd name="T15" fmla="*/ 0 h 4"/>
                <a:gd name="T16" fmla="*/ 4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4" y="0"/>
                  </a:moveTo>
                  <a:lnTo>
                    <a:pt x="4" y="0"/>
                  </a:lnTo>
                  <a:lnTo>
                    <a:pt x="7" y="0"/>
                  </a:lnTo>
                  <a:lnTo>
                    <a:pt x="7" y="4"/>
                  </a:lnTo>
                  <a:lnTo>
                    <a:pt x="0" y="4"/>
                  </a:lnTo>
                  <a:lnTo>
                    <a:pt x="0" y="4"/>
                  </a:lnTo>
                  <a:lnTo>
                    <a:pt x="2"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17"/>
            <p:cNvSpPr>
              <a:spLocks/>
            </p:cNvSpPr>
            <p:nvPr/>
          </p:nvSpPr>
          <p:spPr bwMode="auto">
            <a:xfrm>
              <a:off x="8515350" y="3475038"/>
              <a:ext cx="87313" cy="46038"/>
            </a:xfrm>
            <a:custGeom>
              <a:avLst/>
              <a:gdLst>
                <a:gd name="T0" fmla="*/ 0 w 110"/>
                <a:gd name="T1" fmla="*/ 58 h 58"/>
                <a:gd name="T2" fmla="*/ 8 w 110"/>
                <a:gd name="T3" fmla="*/ 18 h 58"/>
                <a:gd name="T4" fmla="*/ 13 w 110"/>
                <a:gd name="T5" fmla="*/ 20 h 58"/>
                <a:gd name="T6" fmla="*/ 29 w 110"/>
                <a:gd name="T7" fmla="*/ 6 h 58"/>
                <a:gd name="T8" fmla="*/ 31 w 110"/>
                <a:gd name="T9" fmla="*/ 13 h 58"/>
                <a:gd name="T10" fmla="*/ 51 w 110"/>
                <a:gd name="T11" fmla="*/ 0 h 58"/>
                <a:gd name="T12" fmla="*/ 49 w 110"/>
                <a:gd name="T13" fmla="*/ 9 h 58"/>
                <a:gd name="T14" fmla="*/ 81 w 110"/>
                <a:gd name="T15" fmla="*/ 0 h 58"/>
                <a:gd name="T16" fmla="*/ 72 w 110"/>
                <a:gd name="T17" fmla="*/ 13 h 58"/>
                <a:gd name="T18" fmla="*/ 101 w 110"/>
                <a:gd name="T19" fmla="*/ 9 h 58"/>
                <a:gd name="T20" fmla="*/ 94 w 110"/>
                <a:gd name="T21" fmla="*/ 18 h 58"/>
                <a:gd name="T22" fmla="*/ 110 w 110"/>
                <a:gd name="T23" fmla="*/ 29 h 58"/>
                <a:gd name="T24" fmla="*/ 78 w 110"/>
                <a:gd name="T25" fmla="*/ 29 h 58"/>
                <a:gd name="T26" fmla="*/ 90 w 110"/>
                <a:gd name="T27" fmla="*/ 36 h 58"/>
                <a:gd name="T28" fmla="*/ 67 w 110"/>
                <a:gd name="T29" fmla="*/ 31 h 58"/>
                <a:gd name="T30" fmla="*/ 63 w 110"/>
                <a:gd name="T31" fmla="*/ 36 h 58"/>
                <a:gd name="T32" fmla="*/ 51 w 110"/>
                <a:gd name="T33" fmla="*/ 31 h 58"/>
                <a:gd name="T34" fmla="*/ 49 w 110"/>
                <a:gd name="T35" fmla="*/ 36 h 58"/>
                <a:gd name="T36" fmla="*/ 36 w 110"/>
                <a:gd name="T37" fmla="*/ 31 h 58"/>
                <a:gd name="T38" fmla="*/ 33 w 110"/>
                <a:gd name="T39" fmla="*/ 36 h 58"/>
                <a:gd name="T40" fmla="*/ 17 w 110"/>
                <a:gd name="T41" fmla="*/ 31 h 58"/>
                <a:gd name="T42" fmla="*/ 0 w 110"/>
                <a:gd name="T43"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58">
                  <a:moveTo>
                    <a:pt x="0" y="58"/>
                  </a:moveTo>
                  <a:lnTo>
                    <a:pt x="8" y="18"/>
                  </a:lnTo>
                  <a:lnTo>
                    <a:pt x="13" y="20"/>
                  </a:lnTo>
                  <a:lnTo>
                    <a:pt x="29" y="6"/>
                  </a:lnTo>
                  <a:lnTo>
                    <a:pt x="31" y="13"/>
                  </a:lnTo>
                  <a:lnTo>
                    <a:pt x="51" y="0"/>
                  </a:lnTo>
                  <a:lnTo>
                    <a:pt x="49" y="9"/>
                  </a:lnTo>
                  <a:lnTo>
                    <a:pt x="81" y="0"/>
                  </a:lnTo>
                  <a:lnTo>
                    <a:pt x="72" y="13"/>
                  </a:lnTo>
                  <a:lnTo>
                    <a:pt x="101" y="9"/>
                  </a:lnTo>
                  <a:lnTo>
                    <a:pt x="94" y="18"/>
                  </a:lnTo>
                  <a:lnTo>
                    <a:pt x="110" y="29"/>
                  </a:lnTo>
                  <a:lnTo>
                    <a:pt x="78" y="29"/>
                  </a:lnTo>
                  <a:lnTo>
                    <a:pt x="90" y="36"/>
                  </a:lnTo>
                  <a:lnTo>
                    <a:pt x="67" y="31"/>
                  </a:lnTo>
                  <a:lnTo>
                    <a:pt x="63" y="36"/>
                  </a:lnTo>
                  <a:lnTo>
                    <a:pt x="51" y="31"/>
                  </a:lnTo>
                  <a:lnTo>
                    <a:pt x="49" y="36"/>
                  </a:lnTo>
                  <a:lnTo>
                    <a:pt x="36" y="31"/>
                  </a:lnTo>
                  <a:lnTo>
                    <a:pt x="33" y="36"/>
                  </a:lnTo>
                  <a:lnTo>
                    <a:pt x="17" y="31"/>
                  </a:lnTo>
                  <a:lnTo>
                    <a:pt x="0" y="5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18"/>
            <p:cNvSpPr>
              <a:spLocks noChangeArrowheads="1"/>
            </p:cNvSpPr>
            <p:nvPr/>
          </p:nvSpPr>
          <p:spPr bwMode="auto">
            <a:xfrm>
              <a:off x="7972425" y="3484563"/>
              <a:ext cx="41275" cy="14288"/>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19"/>
            <p:cNvSpPr>
              <a:spLocks/>
            </p:cNvSpPr>
            <p:nvPr/>
          </p:nvSpPr>
          <p:spPr bwMode="auto">
            <a:xfrm>
              <a:off x="7981950" y="3455988"/>
              <a:ext cx="25400" cy="49213"/>
            </a:xfrm>
            <a:custGeom>
              <a:avLst/>
              <a:gdLst>
                <a:gd name="T0" fmla="*/ 16 w 32"/>
                <a:gd name="T1" fmla="*/ 63 h 63"/>
                <a:gd name="T2" fmla="*/ 0 w 32"/>
                <a:gd name="T3" fmla="*/ 59 h 63"/>
                <a:gd name="T4" fmla="*/ 0 w 32"/>
                <a:gd name="T5" fmla="*/ 0 h 63"/>
                <a:gd name="T6" fmla="*/ 32 w 32"/>
                <a:gd name="T7" fmla="*/ 0 h 63"/>
                <a:gd name="T8" fmla="*/ 32 w 32"/>
                <a:gd name="T9" fmla="*/ 63 h 63"/>
                <a:gd name="T10" fmla="*/ 16 w 32"/>
                <a:gd name="T11" fmla="*/ 63 h 63"/>
              </a:gdLst>
              <a:ahLst/>
              <a:cxnLst>
                <a:cxn ang="0">
                  <a:pos x="T0" y="T1"/>
                </a:cxn>
                <a:cxn ang="0">
                  <a:pos x="T2" y="T3"/>
                </a:cxn>
                <a:cxn ang="0">
                  <a:pos x="T4" y="T5"/>
                </a:cxn>
                <a:cxn ang="0">
                  <a:pos x="T6" y="T7"/>
                </a:cxn>
                <a:cxn ang="0">
                  <a:pos x="T8" y="T9"/>
                </a:cxn>
                <a:cxn ang="0">
                  <a:pos x="T10" y="T11"/>
                </a:cxn>
              </a:cxnLst>
              <a:rect l="0" t="0" r="r" b="b"/>
              <a:pathLst>
                <a:path w="32" h="63">
                  <a:moveTo>
                    <a:pt x="16" y="63"/>
                  </a:moveTo>
                  <a:lnTo>
                    <a:pt x="0" y="59"/>
                  </a:lnTo>
                  <a:lnTo>
                    <a:pt x="0" y="0"/>
                  </a:lnTo>
                  <a:lnTo>
                    <a:pt x="32" y="0"/>
                  </a:lnTo>
                  <a:lnTo>
                    <a:pt x="32" y="63"/>
                  </a:lnTo>
                  <a:lnTo>
                    <a:pt x="16" y="63"/>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20"/>
            <p:cNvSpPr>
              <a:spLocks/>
            </p:cNvSpPr>
            <p:nvPr/>
          </p:nvSpPr>
          <p:spPr bwMode="auto">
            <a:xfrm>
              <a:off x="7981950" y="3457575"/>
              <a:ext cx="25400" cy="26988"/>
            </a:xfrm>
            <a:custGeom>
              <a:avLst/>
              <a:gdLst>
                <a:gd name="T0" fmla="*/ 32 w 32"/>
                <a:gd name="T1" fmla="*/ 18 h 32"/>
                <a:gd name="T2" fmla="*/ 0 w 32"/>
                <a:gd name="T3" fmla="*/ 32 h 32"/>
                <a:gd name="T4" fmla="*/ 0 w 32"/>
                <a:gd name="T5" fmla="*/ 0 h 32"/>
                <a:gd name="T6" fmla="*/ 32 w 32"/>
                <a:gd name="T7" fmla="*/ 12 h 32"/>
                <a:gd name="T8" fmla="*/ 32 w 32"/>
                <a:gd name="T9" fmla="*/ 18 h 32"/>
              </a:gdLst>
              <a:ahLst/>
              <a:cxnLst>
                <a:cxn ang="0">
                  <a:pos x="T0" y="T1"/>
                </a:cxn>
                <a:cxn ang="0">
                  <a:pos x="T2" y="T3"/>
                </a:cxn>
                <a:cxn ang="0">
                  <a:pos x="T4" y="T5"/>
                </a:cxn>
                <a:cxn ang="0">
                  <a:pos x="T6" y="T7"/>
                </a:cxn>
                <a:cxn ang="0">
                  <a:pos x="T8" y="T9"/>
                </a:cxn>
              </a:cxnLst>
              <a:rect l="0" t="0" r="r" b="b"/>
              <a:pathLst>
                <a:path w="32" h="32">
                  <a:moveTo>
                    <a:pt x="32" y="18"/>
                  </a:moveTo>
                  <a:lnTo>
                    <a:pt x="0" y="32"/>
                  </a:lnTo>
                  <a:lnTo>
                    <a:pt x="0" y="0"/>
                  </a:lnTo>
                  <a:lnTo>
                    <a:pt x="32" y="12"/>
                  </a:lnTo>
                  <a:lnTo>
                    <a:pt x="32"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621"/>
            <p:cNvSpPr>
              <a:spLocks/>
            </p:cNvSpPr>
            <p:nvPr/>
          </p:nvSpPr>
          <p:spPr bwMode="auto">
            <a:xfrm>
              <a:off x="7945437" y="3625850"/>
              <a:ext cx="92075" cy="211138"/>
            </a:xfrm>
            <a:custGeom>
              <a:avLst/>
              <a:gdLst>
                <a:gd name="T0" fmla="*/ 112 w 117"/>
                <a:gd name="T1" fmla="*/ 0 h 266"/>
                <a:gd name="T2" fmla="*/ 11 w 117"/>
                <a:gd name="T3" fmla="*/ 0 h 266"/>
                <a:gd name="T4" fmla="*/ 0 w 117"/>
                <a:gd name="T5" fmla="*/ 144 h 266"/>
                <a:gd name="T6" fmla="*/ 9 w 117"/>
                <a:gd name="T7" fmla="*/ 266 h 266"/>
                <a:gd name="T8" fmla="*/ 40 w 117"/>
                <a:gd name="T9" fmla="*/ 266 h 266"/>
                <a:gd name="T10" fmla="*/ 41 w 117"/>
                <a:gd name="T11" fmla="*/ 142 h 266"/>
                <a:gd name="T12" fmla="*/ 67 w 117"/>
                <a:gd name="T13" fmla="*/ 34 h 266"/>
                <a:gd name="T14" fmla="*/ 63 w 117"/>
                <a:gd name="T15" fmla="*/ 34 h 266"/>
                <a:gd name="T16" fmla="*/ 68 w 117"/>
                <a:gd name="T17" fmla="*/ 140 h 266"/>
                <a:gd name="T18" fmla="*/ 74 w 117"/>
                <a:gd name="T19" fmla="*/ 266 h 266"/>
                <a:gd name="T20" fmla="*/ 104 w 117"/>
                <a:gd name="T21" fmla="*/ 266 h 266"/>
                <a:gd name="T22" fmla="*/ 117 w 117"/>
                <a:gd name="T23" fmla="*/ 140 h 266"/>
                <a:gd name="T24" fmla="*/ 112 w 117"/>
                <a:gd name="T25"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66">
                  <a:moveTo>
                    <a:pt x="112" y="0"/>
                  </a:moveTo>
                  <a:lnTo>
                    <a:pt x="11" y="0"/>
                  </a:lnTo>
                  <a:lnTo>
                    <a:pt x="0" y="144"/>
                  </a:lnTo>
                  <a:lnTo>
                    <a:pt x="9" y="266"/>
                  </a:lnTo>
                  <a:lnTo>
                    <a:pt x="40" y="266"/>
                  </a:lnTo>
                  <a:lnTo>
                    <a:pt x="41" y="142"/>
                  </a:lnTo>
                  <a:lnTo>
                    <a:pt x="67" y="34"/>
                  </a:lnTo>
                  <a:lnTo>
                    <a:pt x="63" y="34"/>
                  </a:lnTo>
                  <a:lnTo>
                    <a:pt x="68" y="140"/>
                  </a:lnTo>
                  <a:lnTo>
                    <a:pt x="74" y="266"/>
                  </a:lnTo>
                  <a:lnTo>
                    <a:pt x="104" y="266"/>
                  </a:lnTo>
                  <a:lnTo>
                    <a:pt x="117" y="140"/>
                  </a:lnTo>
                  <a:lnTo>
                    <a:pt x="1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22"/>
            <p:cNvSpPr>
              <a:spLocks/>
            </p:cNvSpPr>
            <p:nvPr/>
          </p:nvSpPr>
          <p:spPr bwMode="auto">
            <a:xfrm>
              <a:off x="7953375" y="3371850"/>
              <a:ext cx="80963" cy="79375"/>
            </a:xfrm>
            <a:custGeom>
              <a:avLst/>
              <a:gdLst>
                <a:gd name="T0" fmla="*/ 0 w 101"/>
                <a:gd name="T1" fmla="*/ 50 h 99"/>
                <a:gd name="T2" fmla="*/ 0 w 101"/>
                <a:gd name="T3" fmla="*/ 50 h 99"/>
                <a:gd name="T4" fmla="*/ 2 w 101"/>
                <a:gd name="T5" fmla="*/ 59 h 99"/>
                <a:gd name="T6" fmla="*/ 5 w 101"/>
                <a:gd name="T7" fmla="*/ 70 h 99"/>
                <a:gd name="T8" fmla="*/ 9 w 101"/>
                <a:gd name="T9" fmla="*/ 77 h 99"/>
                <a:gd name="T10" fmla="*/ 16 w 101"/>
                <a:gd name="T11" fmla="*/ 84 h 99"/>
                <a:gd name="T12" fmla="*/ 23 w 101"/>
                <a:gd name="T13" fmla="*/ 92 h 99"/>
                <a:gd name="T14" fmla="*/ 30 w 101"/>
                <a:gd name="T15" fmla="*/ 95 h 99"/>
                <a:gd name="T16" fmla="*/ 41 w 101"/>
                <a:gd name="T17" fmla="*/ 99 h 99"/>
                <a:gd name="T18" fmla="*/ 50 w 101"/>
                <a:gd name="T19" fmla="*/ 99 h 99"/>
                <a:gd name="T20" fmla="*/ 50 w 101"/>
                <a:gd name="T21" fmla="*/ 99 h 99"/>
                <a:gd name="T22" fmla="*/ 61 w 101"/>
                <a:gd name="T23" fmla="*/ 99 h 99"/>
                <a:gd name="T24" fmla="*/ 70 w 101"/>
                <a:gd name="T25" fmla="*/ 95 h 99"/>
                <a:gd name="T26" fmla="*/ 79 w 101"/>
                <a:gd name="T27" fmla="*/ 92 h 99"/>
                <a:gd name="T28" fmla="*/ 86 w 101"/>
                <a:gd name="T29" fmla="*/ 84 h 99"/>
                <a:gd name="T30" fmla="*/ 92 w 101"/>
                <a:gd name="T31" fmla="*/ 77 h 99"/>
                <a:gd name="T32" fmla="*/ 97 w 101"/>
                <a:gd name="T33" fmla="*/ 70 h 99"/>
                <a:gd name="T34" fmla="*/ 99 w 101"/>
                <a:gd name="T35" fmla="*/ 59 h 99"/>
                <a:gd name="T36" fmla="*/ 101 w 101"/>
                <a:gd name="T37" fmla="*/ 50 h 99"/>
                <a:gd name="T38" fmla="*/ 101 w 101"/>
                <a:gd name="T39" fmla="*/ 50 h 99"/>
                <a:gd name="T40" fmla="*/ 99 w 101"/>
                <a:gd name="T41" fmla="*/ 39 h 99"/>
                <a:gd name="T42" fmla="*/ 97 w 101"/>
                <a:gd name="T43" fmla="*/ 30 h 99"/>
                <a:gd name="T44" fmla="*/ 92 w 101"/>
                <a:gd name="T45" fmla="*/ 21 h 99"/>
                <a:gd name="T46" fmla="*/ 86 w 101"/>
                <a:gd name="T47" fmla="*/ 14 h 99"/>
                <a:gd name="T48" fmla="*/ 79 w 101"/>
                <a:gd name="T49" fmla="*/ 9 h 99"/>
                <a:gd name="T50" fmla="*/ 70 w 101"/>
                <a:gd name="T51" fmla="*/ 3 h 99"/>
                <a:gd name="T52" fmla="*/ 61 w 101"/>
                <a:gd name="T53" fmla="*/ 2 h 99"/>
                <a:gd name="T54" fmla="*/ 50 w 101"/>
                <a:gd name="T55" fmla="*/ 0 h 99"/>
                <a:gd name="T56" fmla="*/ 50 w 101"/>
                <a:gd name="T57" fmla="*/ 0 h 99"/>
                <a:gd name="T58" fmla="*/ 41 w 101"/>
                <a:gd name="T59" fmla="*/ 2 h 99"/>
                <a:gd name="T60" fmla="*/ 30 w 101"/>
                <a:gd name="T61" fmla="*/ 3 h 99"/>
                <a:gd name="T62" fmla="*/ 23 w 101"/>
                <a:gd name="T63" fmla="*/ 9 h 99"/>
                <a:gd name="T64" fmla="*/ 16 w 101"/>
                <a:gd name="T65" fmla="*/ 14 h 99"/>
                <a:gd name="T66" fmla="*/ 9 w 101"/>
                <a:gd name="T67" fmla="*/ 21 h 99"/>
                <a:gd name="T68" fmla="*/ 5 w 101"/>
                <a:gd name="T69" fmla="*/ 30 h 99"/>
                <a:gd name="T70" fmla="*/ 2 w 101"/>
                <a:gd name="T71" fmla="*/ 39 h 99"/>
                <a:gd name="T72" fmla="*/ 0 w 101"/>
                <a:gd name="T73" fmla="*/ 50 h 99"/>
                <a:gd name="T74" fmla="*/ 0 w 101"/>
                <a:gd name="T75"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99">
                  <a:moveTo>
                    <a:pt x="0" y="50"/>
                  </a:moveTo>
                  <a:lnTo>
                    <a:pt x="0" y="50"/>
                  </a:lnTo>
                  <a:lnTo>
                    <a:pt x="2" y="59"/>
                  </a:lnTo>
                  <a:lnTo>
                    <a:pt x="5" y="70"/>
                  </a:lnTo>
                  <a:lnTo>
                    <a:pt x="9" y="77"/>
                  </a:lnTo>
                  <a:lnTo>
                    <a:pt x="16" y="84"/>
                  </a:lnTo>
                  <a:lnTo>
                    <a:pt x="23" y="92"/>
                  </a:lnTo>
                  <a:lnTo>
                    <a:pt x="30" y="95"/>
                  </a:lnTo>
                  <a:lnTo>
                    <a:pt x="41" y="99"/>
                  </a:lnTo>
                  <a:lnTo>
                    <a:pt x="50" y="99"/>
                  </a:lnTo>
                  <a:lnTo>
                    <a:pt x="50" y="99"/>
                  </a:lnTo>
                  <a:lnTo>
                    <a:pt x="61" y="99"/>
                  </a:lnTo>
                  <a:lnTo>
                    <a:pt x="70" y="95"/>
                  </a:lnTo>
                  <a:lnTo>
                    <a:pt x="79" y="92"/>
                  </a:lnTo>
                  <a:lnTo>
                    <a:pt x="86" y="84"/>
                  </a:lnTo>
                  <a:lnTo>
                    <a:pt x="92" y="77"/>
                  </a:lnTo>
                  <a:lnTo>
                    <a:pt x="97" y="70"/>
                  </a:lnTo>
                  <a:lnTo>
                    <a:pt x="99" y="59"/>
                  </a:lnTo>
                  <a:lnTo>
                    <a:pt x="101" y="50"/>
                  </a:lnTo>
                  <a:lnTo>
                    <a:pt x="101" y="50"/>
                  </a:lnTo>
                  <a:lnTo>
                    <a:pt x="99" y="39"/>
                  </a:lnTo>
                  <a:lnTo>
                    <a:pt x="97" y="30"/>
                  </a:lnTo>
                  <a:lnTo>
                    <a:pt x="92" y="21"/>
                  </a:lnTo>
                  <a:lnTo>
                    <a:pt x="86" y="14"/>
                  </a:lnTo>
                  <a:lnTo>
                    <a:pt x="79" y="9"/>
                  </a:lnTo>
                  <a:lnTo>
                    <a:pt x="70" y="3"/>
                  </a:lnTo>
                  <a:lnTo>
                    <a:pt x="61" y="2"/>
                  </a:lnTo>
                  <a:lnTo>
                    <a:pt x="50" y="0"/>
                  </a:lnTo>
                  <a:lnTo>
                    <a:pt x="50" y="0"/>
                  </a:lnTo>
                  <a:lnTo>
                    <a:pt x="41" y="2"/>
                  </a:lnTo>
                  <a:lnTo>
                    <a:pt x="30" y="3"/>
                  </a:lnTo>
                  <a:lnTo>
                    <a:pt x="23" y="9"/>
                  </a:lnTo>
                  <a:lnTo>
                    <a:pt x="16" y="14"/>
                  </a:lnTo>
                  <a:lnTo>
                    <a:pt x="9" y="21"/>
                  </a:lnTo>
                  <a:lnTo>
                    <a:pt x="5" y="30"/>
                  </a:lnTo>
                  <a:lnTo>
                    <a:pt x="2" y="39"/>
                  </a:lnTo>
                  <a:lnTo>
                    <a:pt x="0" y="50"/>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623"/>
            <p:cNvSpPr>
              <a:spLocks/>
            </p:cNvSpPr>
            <p:nvPr/>
          </p:nvSpPr>
          <p:spPr bwMode="auto">
            <a:xfrm>
              <a:off x="7950200" y="3421063"/>
              <a:ext cx="87313" cy="12700"/>
            </a:xfrm>
            <a:custGeom>
              <a:avLst/>
              <a:gdLst>
                <a:gd name="T0" fmla="*/ 5 w 111"/>
                <a:gd name="T1" fmla="*/ 16 h 16"/>
                <a:gd name="T2" fmla="*/ 106 w 111"/>
                <a:gd name="T3" fmla="*/ 16 h 16"/>
                <a:gd name="T4" fmla="*/ 106 w 111"/>
                <a:gd name="T5" fmla="*/ 16 h 16"/>
                <a:gd name="T6" fmla="*/ 109 w 111"/>
                <a:gd name="T7" fmla="*/ 14 h 16"/>
                <a:gd name="T8" fmla="*/ 111 w 111"/>
                <a:gd name="T9" fmla="*/ 11 h 16"/>
                <a:gd name="T10" fmla="*/ 111 w 111"/>
                <a:gd name="T11" fmla="*/ 5 h 16"/>
                <a:gd name="T12" fmla="*/ 111 w 111"/>
                <a:gd name="T13" fmla="*/ 5 h 16"/>
                <a:gd name="T14" fmla="*/ 109 w 111"/>
                <a:gd name="T15" fmla="*/ 2 h 16"/>
                <a:gd name="T16" fmla="*/ 106 w 111"/>
                <a:gd name="T17" fmla="*/ 0 h 16"/>
                <a:gd name="T18" fmla="*/ 5 w 111"/>
                <a:gd name="T19" fmla="*/ 0 h 16"/>
                <a:gd name="T20" fmla="*/ 5 w 111"/>
                <a:gd name="T21" fmla="*/ 0 h 16"/>
                <a:gd name="T22" fmla="*/ 1 w 111"/>
                <a:gd name="T23" fmla="*/ 2 h 16"/>
                <a:gd name="T24" fmla="*/ 0 w 111"/>
                <a:gd name="T25" fmla="*/ 5 h 16"/>
                <a:gd name="T26" fmla="*/ 0 w 111"/>
                <a:gd name="T27" fmla="*/ 11 h 16"/>
                <a:gd name="T28" fmla="*/ 0 w 111"/>
                <a:gd name="T29" fmla="*/ 11 h 16"/>
                <a:gd name="T30" fmla="*/ 1 w 111"/>
                <a:gd name="T31" fmla="*/ 14 h 16"/>
                <a:gd name="T32" fmla="*/ 5 w 111"/>
                <a:gd name="T33" fmla="*/ 16 h 16"/>
                <a:gd name="T34" fmla="*/ 5 w 111"/>
                <a:gd name="T3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6">
                  <a:moveTo>
                    <a:pt x="5" y="16"/>
                  </a:moveTo>
                  <a:lnTo>
                    <a:pt x="106" y="16"/>
                  </a:lnTo>
                  <a:lnTo>
                    <a:pt x="106" y="16"/>
                  </a:lnTo>
                  <a:lnTo>
                    <a:pt x="109" y="14"/>
                  </a:lnTo>
                  <a:lnTo>
                    <a:pt x="111" y="11"/>
                  </a:lnTo>
                  <a:lnTo>
                    <a:pt x="111" y="5"/>
                  </a:lnTo>
                  <a:lnTo>
                    <a:pt x="111" y="5"/>
                  </a:lnTo>
                  <a:lnTo>
                    <a:pt x="109" y="2"/>
                  </a:lnTo>
                  <a:lnTo>
                    <a:pt x="106" y="0"/>
                  </a:lnTo>
                  <a:lnTo>
                    <a:pt x="5" y="0"/>
                  </a:lnTo>
                  <a:lnTo>
                    <a:pt x="5" y="0"/>
                  </a:lnTo>
                  <a:lnTo>
                    <a:pt x="1" y="2"/>
                  </a:lnTo>
                  <a:lnTo>
                    <a:pt x="0" y="5"/>
                  </a:lnTo>
                  <a:lnTo>
                    <a:pt x="0" y="11"/>
                  </a:lnTo>
                  <a:lnTo>
                    <a:pt x="0" y="11"/>
                  </a:lnTo>
                  <a:lnTo>
                    <a:pt x="1" y="14"/>
                  </a:lnTo>
                  <a:lnTo>
                    <a:pt x="5" y="16"/>
                  </a:lnTo>
                  <a:lnTo>
                    <a:pt x="5" y="1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624"/>
            <p:cNvSpPr>
              <a:spLocks/>
            </p:cNvSpPr>
            <p:nvPr/>
          </p:nvSpPr>
          <p:spPr bwMode="auto">
            <a:xfrm>
              <a:off x="7956550" y="3390900"/>
              <a:ext cx="76200" cy="79375"/>
            </a:xfrm>
            <a:custGeom>
              <a:avLst/>
              <a:gdLst>
                <a:gd name="T0" fmla="*/ 0 w 95"/>
                <a:gd name="T1" fmla="*/ 47 h 99"/>
                <a:gd name="T2" fmla="*/ 0 w 95"/>
                <a:gd name="T3" fmla="*/ 47 h 99"/>
                <a:gd name="T4" fmla="*/ 0 w 95"/>
                <a:gd name="T5" fmla="*/ 38 h 99"/>
                <a:gd name="T6" fmla="*/ 3 w 95"/>
                <a:gd name="T7" fmla="*/ 29 h 99"/>
                <a:gd name="T8" fmla="*/ 7 w 95"/>
                <a:gd name="T9" fmla="*/ 20 h 99"/>
                <a:gd name="T10" fmla="*/ 12 w 95"/>
                <a:gd name="T11" fmla="*/ 15 h 99"/>
                <a:gd name="T12" fmla="*/ 19 w 95"/>
                <a:gd name="T13" fmla="*/ 7 h 99"/>
                <a:gd name="T14" fmla="*/ 28 w 95"/>
                <a:gd name="T15" fmla="*/ 4 h 99"/>
                <a:gd name="T16" fmla="*/ 37 w 95"/>
                <a:gd name="T17" fmla="*/ 0 h 99"/>
                <a:gd name="T18" fmla="*/ 46 w 95"/>
                <a:gd name="T19" fmla="*/ 0 h 99"/>
                <a:gd name="T20" fmla="*/ 46 w 95"/>
                <a:gd name="T21" fmla="*/ 0 h 99"/>
                <a:gd name="T22" fmla="*/ 55 w 95"/>
                <a:gd name="T23" fmla="*/ 0 h 99"/>
                <a:gd name="T24" fmla="*/ 64 w 95"/>
                <a:gd name="T25" fmla="*/ 4 h 99"/>
                <a:gd name="T26" fmla="*/ 73 w 95"/>
                <a:gd name="T27" fmla="*/ 7 h 99"/>
                <a:gd name="T28" fmla="*/ 80 w 95"/>
                <a:gd name="T29" fmla="*/ 15 h 99"/>
                <a:gd name="T30" fmla="*/ 86 w 95"/>
                <a:gd name="T31" fmla="*/ 20 h 99"/>
                <a:gd name="T32" fmla="*/ 91 w 95"/>
                <a:gd name="T33" fmla="*/ 29 h 99"/>
                <a:gd name="T34" fmla="*/ 93 w 95"/>
                <a:gd name="T35" fmla="*/ 38 h 99"/>
                <a:gd name="T36" fmla="*/ 95 w 95"/>
                <a:gd name="T37" fmla="*/ 47 h 99"/>
                <a:gd name="T38" fmla="*/ 95 w 95"/>
                <a:gd name="T39" fmla="*/ 47 h 99"/>
                <a:gd name="T40" fmla="*/ 93 w 95"/>
                <a:gd name="T41" fmla="*/ 54 h 99"/>
                <a:gd name="T42" fmla="*/ 91 w 95"/>
                <a:gd name="T43" fmla="*/ 60 h 99"/>
                <a:gd name="T44" fmla="*/ 86 w 95"/>
                <a:gd name="T45" fmla="*/ 70 h 99"/>
                <a:gd name="T46" fmla="*/ 79 w 95"/>
                <a:gd name="T47" fmla="*/ 83 h 99"/>
                <a:gd name="T48" fmla="*/ 71 w 95"/>
                <a:gd name="T49" fmla="*/ 92 h 99"/>
                <a:gd name="T50" fmla="*/ 71 w 95"/>
                <a:gd name="T51" fmla="*/ 92 h 99"/>
                <a:gd name="T52" fmla="*/ 64 w 95"/>
                <a:gd name="T53" fmla="*/ 97 h 99"/>
                <a:gd name="T54" fmla="*/ 55 w 95"/>
                <a:gd name="T55" fmla="*/ 99 h 99"/>
                <a:gd name="T56" fmla="*/ 39 w 95"/>
                <a:gd name="T57" fmla="*/ 99 h 99"/>
                <a:gd name="T58" fmla="*/ 39 w 95"/>
                <a:gd name="T59" fmla="*/ 99 h 99"/>
                <a:gd name="T60" fmla="*/ 28 w 95"/>
                <a:gd name="T61" fmla="*/ 97 h 99"/>
                <a:gd name="T62" fmla="*/ 21 w 95"/>
                <a:gd name="T63" fmla="*/ 92 h 99"/>
                <a:gd name="T64" fmla="*/ 21 w 95"/>
                <a:gd name="T65" fmla="*/ 92 h 99"/>
                <a:gd name="T66" fmla="*/ 14 w 95"/>
                <a:gd name="T67" fmla="*/ 83 h 99"/>
                <a:gd name="T68" fmla="*/ 7 w 95"/>
                <a:gd name="T69" fmla="*/ 70 h 99"/>
                <a:gd name="T70" fmla="*/ 1 w 95"/>
                <a:gd name="T71" fmla="*/ 60 h 99"/>
                <a:gd name="T72" fmla="*/ 0 w 95"/>
                <a:gd name="T73" fmla="*/ 54 h 99"/>
                <a:gd name="T74" fmla="*/ 0 w 95"/>
                <a:gd name="T75" fmla="*/ 47 h 99"/>
                <a:gd name="T76" fmla="*/ 0 w 95"/>
                <a:gd name="T77" fmla="*/ 4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5" h="99">
                  <a:moveTo>
                    <a:pt x="0" y="47"/>
                  </a:moveTo>
                  <a:lnTo>
                    <a:pt x="0" y="47"/>
                  </a:lnTo>
                  <a:lnTo>
                    <a:pt x="0" y="38"/>
                  </a:lnTo>
                  <a:lnTo>
                    <a:pt x="3" y="29"/>
                  </a:lnTo>
                  <a:lnTo>
                    <a:pt x="7" y="20"/>
                  </a:lnTo>
                  <a:lnTo>
                    <a:pt x="12" y="15"/>
                  </a:lnTo>
                  <a:lnTo>
                    <a:pt x="19" y="7"/>
                  </a:lnTo>
                  <a:lnTo>
                    <a:pt x="28" y="4"/>
                  </a:lnTo>
                  <a:lnTo>
                    <a:pt x="37" y="0"/>
                  </a:lnTo>
                  <a:lnTo>
                    <a:pt x="46" y="0"/>
                  </a:lnTo>
                  <a:lnTo>
                    <a:pt x="46" y="0"/>
                  </a:lnTo>
                  <a:lnTo>
                    <a:pt x="55" y="0"/>
                  </a:lnTo>
                  <a:lnTo>
                    <a:pt x="64" y="4"/>
                  </a:lnTo>
                  <a:lnTo>
                    <a:pt x="73" y="7"/>
                  </a:lnTo>
                  <a:lnTo>
                    <a:pt x="80" y="15"/>
                  </a:lnTo>
                  <a:lnTo>
                    <a:pt x="86" y="20"/>
                  </a:lnTo>
                  <a:lnTo>
                    <a:pt x="91" y="29"/>
                  </a:lnTo>
                  <a:lnTo>
                    <a:pt x="93" y="38"/>
                  </a:lnTo>
                  <a:lnTo>
                    <a:pt x="95" y="47"/>
                  </a:lnTo>
                  <a:lnTo>
                    <a:pt x="95" y="47"/>
                  </a:lnTo>
                  <a:lnTo>
                    <a:pt x="93" y="54"/>
                  </a:lnTo>
                  <a:lnTo>
                    <a:pt x="91" y="60"/>
                  </a:lnTo>
                  <a:lnTo>
                    <a:pt x="86" y="70"/>
                  </a:lnTo>
                  <a:lnTo>
                    <a:pt x="79" y="83"/>
                  </a:lnTo>
                  <a:lnTo>
                    <a:pt x="71" y="92"/>
                  </a:lnTo>
                  <a:lnTo>
                    <a:pt x="71" y="92"/>
                  </a:lnTo>
                  <a:lnTo>
                    <a:pt x="64" y="97"/>
                  </a:lnTo>
                  <a:lnTo>
                    <a:pt x="55" y="99"/>
                  </a:lnTo>
                  <a:lnTo>
                    <a:pt x="39" y="99"/>
                  </a:lnTo>
                  <a:lnTo>
                    <a:pt x="39" y="99"/>
                  </a:lnTo>
                  <a:lnTo>
                    <a:pt x="28" y="97"/>
                  </a:lnTo>
                  <a:lnTo>
                    <a:pt x="21" y="92"/>
                  </a:lnTo>
                  <a:lnTo>
                    <a:pt x="21" y="92"/>
                  </a:lnTo>
                  <a:lnTo>
                    <a:pt x="14" y="83"/>
                  </a:lnTo>
                  <a:lnTo>
                    <a:pt x="7" y="70"/>
                  </a:lnTo>
                  <a:lnTo>
                    <a:pt x="1" y="60"/>
                  </a:lnTo>
                  <a:lnTo>
                    <a:pt x="0" y="54"/>
                  </a:lnTo>
                  <a:lnTo>
                    <a:pt x="0" y="47"/>
                  </a:lnTo>
                  <a:lnTo>
                    <a:pt x="0" y="4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25"/>
            <p:cNvSpPr>
              <a:spLocks/>
            </p:cNvSpPr>
            <p:nvPr/>
          </p:nvSpPr>
          <p:spPr bwMode="auto">
            <a:xfrm>
              <a:off x="8013700" y="3419475"/>
              <a:ext cx="4763" cy="6350"/>
            </a:xfrm>
            <a:custGeom>
              <a:avLst/>
              <a:gdLst>
                <a:gd name="T0" fmla="*/ 0 w 6"/>
                <a:gd name="T1" fmla="*/ 4 h 7"/>
                <a:gd name="T2" fmla="*/ 0 w 6"/>
                <a:gd name="T3" fmla="*/ 4 h 7"/>
                <a:gd name="T4" fmla="*/ 0 w 6"/>
                <a:gd name="T5" fmla="*/ 6 h 7"/>
                <a:gd name="T6" fmla="*/ 4 w 6"/>
                <a:gd name="T7" fmla="*/ 7 h 7"/>
                <a:gd name="T8" fmla="*/ 4 w 6"/>
                <a:gd name="T9" fmla="*/ 7 h 7"/>
                <a:gd name="T10" fmla="*/ 6 w 6"/>
                <a:gd name="T11" fmla="*/ 6 h 7"/>
                <a:gd name="T12" fmla="*/ 6 w 6"/>
                <a:gd name="T13" fmla="*/ 4 h 7"/>
                <a:gd name="T14" fmla="*/ 6 w 6"/>
                <a:gd name="T15" fmla="*/ 4 h 7"/>
                <a:gd name="T16" fmla="*/ 6 w 6"/>
                <a:gd name="T17" fmla="*/ 2 h 7"/>
                <a:gd name="T18" fmla="*/ 4 w 6"/>
                <a:gd name="T19" fmla="*/ 0 h 7"/>
                <a:gd name="T20" fmla="*/ 4 w 6"/>
                <a:gd name="T21" fmla="*/ 0 h 7"/>
                <a:gd name="T22" fmla="*/ 0 w 6"/>
                <a:gd name="T23" fmla="*/ 2 h 7"/>
                <a:gd name="T24" fmla="*/ 0 w 6"/>
                <a:gd name="T25" fmla="*/ 4 h 7"/>
                <a:gd name="T26" fmla="*/ 0 w 6"/>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7">
                  <a:moveTo>
                    <a:pt x="0" y="4"/>
                  </a:moveTo>
                  <a:lnTo>
                    <a:pt x="0" y="4"/>
                  </a:lnTo>
                  <a:lnTo>
                    <a:pt x="0" y="6"/>
                  </a:lnTo>
                  <a:lnTo>
                    <a:pt x="4" y="7"/>
                  </a:lnTo>
                  <a:lnTo>
                    <a:pt x="4" y="7"/>
                  </a:lnTo>
                  <a:lnTo>
                    <a:pt x="6" y="6"/>
                  </a:lnTo>
                  <a:lnTo>
                    <a:pt x="6" y="4"/>
                  </a:lnTo>
                  <a:lnTo>
                    <a:pt x="6" y="4"/>
                  </a:lnTo>
                  <a:lnTo>
                    <a:pt x="6" y="2"/>
                  </a:lnTo>
                  <a:lnTo>
                    <a:pt x="4" y="0"/>
                  </a:lnTo>
                  <a:lnTo>
                    <a:pt x="4"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626"/>
            <p:cNvSpPr>
              <a:spLocks/>
            </p:cNvSpPr>
            <p:nvPr/>
          </p:nvSpPr>
          <p:spPr bwMode="auto">
            <a:xfrm>
              <a:off x="7977187" y="3444875"/>
              <a:ext cx="33338" cy="11113"/>
            </a:xfrm>
            <a:custGeom>
              <a:avLst/>
              <a:gdLst>
                <a:gd name="T0" fmla="*/ 43 w 43"/>
                <a:gd name="T1" fmla="*/ 0 h 12"/>
                <a:gd name="T2" fmla="*/ 43 w 43"/>
                <a:gd name="T3" fmla="*/ 0 h 12"/>
                <a:gd name="T4" fmla="*/ 39 w 43"/>
                <a:gd name="T5" fmla="*/ 5 h 12"/>
                <a:gd name="T6" fmla="*/ 34 w 43"/>
                <a:gd name="T7" fmla="*/ 9 h 12"/>
                <a:gd name="T8" fmla="*/ 28 w 43"/>
                <a:gd name="T9" fmla="*/ 12 h 12"/>
                <a:gd name="T10" fmla="*/ 21 w 43"/>
                <a:gd name="T11" fmla="*/ 12 h 12"/>
                <a:gd name="T12" fmla="*/ 21 w 43"/>
                <a:gd name="T13" fmla="*/ 12 h 12"/>
                <a:gd name="T14" fmla="*/ 14 w 43"/>
                <a:gd name="T15" fmla="*/ 12 h 12"/>
                <a:gd name="T16" fmla="*/ 9 w 43"/>
                <a:gd name="T17" fmla="*/ 9 h 12"/>
                <a:gd name="T18" fmla="*/ 3 w 43"/>
                <a:gd name="T19" fmla="*/ 5 h 12"/>
                <a:gd name="T20" fmla="*/ 0 w 43"/>
                <a:gd name="T21" fmla="*/ 0 h 12"/>
                <a:gd name="T22" fmla="*/ 43 w 43"/>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12">
                  <a:moveTo>
                    <a:pt x="43" y="0"/>
                  </a:moveTo>
                  <a:lnTo>
                    <a:pt x="43" y="0"/>
                  </a:lnTo>
                  <a:lnTo>
                    <a:pt x="39" y="5"/>
                  </a:lnTo>
                  <a:lnTo>
                    <a:pt x="34" y="9"/>
                  </a:lnTo>
                  <a:lnTo>
                    <a:pt x="28" y="12"/>
                  </a:lnTo>
                  <a:lnTo>
                    <a:pt x="21" y="12"/>
                  </a:lnTo>
                  <a:lnTo>
                    <a:pt x="21" y="12"/>
                  </a:lnTo>
                  <a:lnTo>
                    <a:pt x="14" y="12"/>
                  </a:lnTo>
                  <a:lnTo>
                    <a:pt x="9" y="9"/>
                  </a:lnTo>
                  <a:lnTo>
                    <a:pt x="3" y="5"/>
                  </a:lnTo>
                  <a:lnTo>
                    <a:pt x="0" y="0"/>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627"/>
            <p:cNvSpPr>
              <a:spLocks/>
            </p:cNvSpPr>
            <p:nvPr/>
          </p:nvSpPr>
          <p:spPr bwMode="auto">
            <a:xfrm>
              <a:off x="8010525" y="3413125"/>
              <a:ext cx="11113" cy="1588"/>
            </a:xfrm>
            <a:custGeom>
              <a:avLst/>
              <a:gdLst>
                <a:gd name="T0" fmla="*/ 2 w 12"/>
                <a:gd name="T1" fmla="*/ 4 h 4"/>
                <a:gd name="T2" fmla="*/ 12 w 12"/>
                <a:gd name="T3" fmla="*/ 4 h 4"/>
                <a:gd name="T4" fmla="*/ 12 w 12"/>
                <a:gd name="T5" fmla="*/ 4 h 4"/>
                <a:gd name="T6" fmla="*/ 12 w 12"/>
                <a:gd name="T7" fmla="*/ 4 h 4"/>
                <a:gd name="T8" fmla="*/ 12 w 12"/>
                <a:gd name="T9" fmla="*/ 2 h 4"/>
                <a:gd name="T10" fmla="*/ 12 w 12"/>
                <a:gd name="T11" fmla="*/ 2 h 4"/>
                <a:gd name="T12" fmla="*/ 12 w 12"/>
                <a:gd name="T13" fmla="*/ 0 h 4"/>
                <a:gd name="T14" fmla="*/ 2 w 12"/>
                <a:gd name="T15" fmla="*/ 0 h 4"/>
                <a:gd name="T16" fmla="*/ 2 w 12"/>
                <a:gd name="T17" fmla="*/ 0 h 4"/>
                <a:gd name="T18" fmla="*/ 0 w 12"/>
                <a:gd name="T19" fmla="*/ 2 h 4"/>
                <a:gd name="T20" fmla="*/ 0 w 12"/>
                <a:gd name="T21" fmla="*/ 4 h 4"/>
                <a:gd name="T22" fmla="*/ 0 w 12"/>
                <a:gd name="T23" fmla="*/ 4 h 4"/>
                <a:gd name="T24" fmla="*/ 2 w 12"/>
                <a:gd name="T25" fmla="*/ 4 h 4"/>
                <a:gd name="T26" fmla="*/ 2 w 12"/>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4">
                  <a:moveTo>
                    <a:pt x="2" y="4"/>
                  </a:moveTo>
                  <a:lnTo>
                    <a:pt x="12" y="4"/>
                  </a:lnTo>
                  <a:lnTo>
                    <a:pt x="12" y="4"/>
                  </a:lnTo>
                  <a:lnTo>
                    <a:pt x="12" y="4"/>
                  </a:lnTo>
                  <a:lnTo>
                    <a:pt x="12" y="2"/>
                  </a:lnTo>
                  <a:lnTo>
                    <a:pt x="12" y="2"/>
                  </a:lnTo>
                  <a:lnTo>
                    <a:pt x="12"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628"/>
            <p:cNvSpPr>
              <a:spLocks/>
            </p:cNvSpPr>
            <p:nvPr/>
          </p:nvSpPr>
          <p:spPr bwMode="auto">
            <a:xfrm>
              <a:off x="7969250" y="3419475"/>
              <a:ext cx="6350" cy="6350"/>
            </a:xfrm>
            <a:custGeom>
              <a:avLst/>
              <a:gdLst>
                <a:gd name="T0" fmla="*/ 0 w 7"/>
                <a:gd name="T1" fmla="*/ 4 h 7"/>
                <a:gd name="T2" fmla="*/ 0 w 7"/>
                <a:gd name="T3" fmla="*/ 4 h 7"/>
                <a:gd name="T4" fmla="*/ 0 w 7"/>
                <a:gd name="T5" fmla="*/ 6 h 7"/>
                <a:gd name="T6" fmla="*/ 3 w 7"/>
                <a:gd name="T7" fmla="*/ 7 h 7"/>
                <a:gd name="T8" fmla="*/ 3 w 7"/>
                <a:gd name="T9" fmla="*/ 7 h 7"/>
                <a:gd name="T10" fmla="*/ 5 w 7"/>
                <a:gd name="T11" fmla="*/ 6 h 7"/>
                <a:gd name="T12" fmla="*/ 7 w 7"/>
                <a:gd name="T13" fmla="*/ 4 h 7"/>
                <a:gd name="T14" fmla="*/ 7 w 7"/>
                <a:gd name="T15" fmla="*/ 4 h 7"/>
                <a:gd name="T16" fmla="*/ 5 w 7"/>
                <a:gd name="T17" fmla="*/ 2 h 7"/>
                <a:gd name="T18" fmla="*/ 3 w 7"/>
                <a:gd name="T19" fmla="*/ 0 h 7"/>
                <a:gd name="T20" fmla="*/ 3 w 7"/>
                <a:gd name="T21" fmla="*/ 0 h 7"/>
                <a:gd name="T22" fmla="*/ 0 w 7"/>
                <a:gd name="T23" fmla="*/ 2 h 7"/>
                <a:gd name="T24" fmla="*/ 0 w 7"/>
                <a:gd name="T25" fmla="*/ 4 h 7"/>
                <a:gd name="T26" fmla="*/ 0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4"/>
                  </a:moveTo>
                  <a:lnTo>
                    <a:pt x="0" y="4"/>
                  </a:lnTo>
                  <a:lnTo>
                    <a:pt x="0" y="6"/>
                  </a:lnTo>
                  <a:lnTo>
                    <a:pt x="3" y="7"/>
                  </a:lnTo>
                  <a:lnTo>
                    <a:pt x="3" y="7"/>
                  </a:lnTo>
                  <a:lnTo>
                    <a:pt x="5" y="6"/>
                  </a:lnTo>
                  <a:lnTo>
                    <a:pt x="7" y="4"/>
                  </a:lnTo>
                  <a:lnTo>
                    <a:pt x="7" y="4"/>
                  </a:lnTo>
                  <a:lnTo>
                    <a:pt x="5" y="2"/>
                  </a:lnTo>
                  <a:lnTo>
                    <a:pt x="3" y="0"/>
                  </a:lnTo>
                  <a:lnTo>
                    <a:pt x="3"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29"/>
            <p:cNvSpPr>
              <a:spLocks/>
            </p:cNvSpPr>
            <p:nvPr/>
          </p:nvSpPr>
          <p:spPr bwMode="auto">
            <a:xfrm>
              <a:off x="7967662" y="3413125"/>
              <a:ext cx="11113" cy="1588"/>
            </a:xfrm>
            <a:custGeom>
              <a:avLst/>
              <a:gdLst>
                <a:gd name="T0" fmla="*/ 2 w 14"/>
                <a:gd name="T1" fmla="*/ 4 h 4"/>
                <a:gd name="T2" fmla="*/ 13 w 14"/>
                <a:gd name="T3" fmla="*/ 4 h 4"/>
                <a:gd name="T4" fmla="*/ 13 w 14"/>
                <a:gd name="T5" fmla="*/ 4 h 4"/>
                <a:gd name="T6" fmla="*/ 14 w 14"/>
                <a:gd name="T7" fmla="*/ 4 h 4"/>
                <a:gd name="T8" fmla="*/ 14 w 14"/>
                <a:gd name="T9" fmla="*/ 2 h 4"/>
                <a:gd name="T10" fmla="*/ 14 w 14"/>
                <a:gd name="T11" fmla="*/ 2 h 4"/>
                <a:gd name="T12" fmla="*/ 13 w 14"/>
                <a:gd name="T13" fmla="*/ 0 h 4"/>
                <a:gd name="T14" fmla="*/ 2 w 14"/>
                <a:gd name="T15" fmla="*/ 0 h 4"/>
                <a:gd name="T16" fmla="*/ 2 w 14"/>
                <a:gd name="T17" fmla="*/ 0 h 4"/>
                <a:gd name="T18" fmla="*/ 0 w 14"/>
                <a:gd name="T19" fmla="*/ 2 h 4"/>
                <a:gd name="T20" fmla="*/ 0 w 14"/>
                <a:gd name="T21" fmla="*/ 4 h 4"/>
                <a:gd name="T22" fmla="*/ 0 w 14"/>
                <a:gd name="T23" fmla="*/ 4 h 4"/>
                <a:gd name="T24" fmla="*/ 2 w 14"/>
                <a:gd name="T25" fmla="*/ 4 h 4"/>
                <a:gd name="T26" fmla="*/ 2 w 14"/>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4">
                  <a:moveTo>
                    <a:pt x="2" y="4"/>
                  </a:moveTo>
                  <a:lnTo>
                    <a:pt x="13" y="4"/>
                  </a:lnTo>
                  <a:lnTo>
                    <a:pt x="13" y="4"/>
                  </a:lnTo>
                  <a:lnTo>
                    <a:pt x="14" y="4"/>
                  </a:lnTo>
                  <a:lnTo>
                    <a:pt x="14" y="2"/>
                  </a:lnTo>
                  <a:lnTo>
                    <a:pt x="14" y="2"/>
                  </a:lnTo>
                  <a:lnTo>
                    <a:pt x="13"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630"/>
            <p:cNvSpPr>
              <a:spLocks/>
            </p:cNvSpPr>
            <p:nvPr/>
          </p:nvSpPr>
          <p:spPr bwMode="auto">
            <a:xfrm>
              <a:off x="7991475" y="3421063"/>
              <a:ext cx="4763" cy="19050"/>
            </a:xfrm>
            <a:custGeom>
              <a:avLst/>
              <a:gdLst>
                <a:gd name="T0" fmla="*/ 1 w 7"/>
                <a:gd name="T1" fmla="*/ 23 h 23"/>
                <a:gd name="T2" fmla="*/ 5 w 7"/>
                <a:gd name="T3" fmla="*/ 23 h 23"/>
                <a:gd name="T4" fmla="*/ 5 w 7"/>
                <a:gd name="T5" fmla="*/ 23 h 23"/>
                <a:gd name="T6" fmla="*/ 7 w 7"/>
                <a:gd name="T7" fmla="*/ 22 h 23"/>
                <a:gd name="T8" fmla="*/ 7 w 7"/>
                <a:gd name="T9" fmla="*/ 20 h 23"/>
                <a:gd name="T10" fmla="*/ 7 w 7"/>
                <a:gd name="T11" fmla="*/ 2 h 23"/>
                <a:gd name="T12" fmla="*/ 7 w 7"/>
                <a:gd name="T13" fmla="*/ 2 h 23"/>
                <a:gd name="T14" fmla="*/ 7 w 7"/>
                <a:gd name="T15" fmla="*/ 0 h 23"/>
                <a:gd name="T16" fmla="*/ 5 w 7"/>
                <a:gd name="T17" fmla="*/ 0 h 23"/>
                <a:gd name="T18" fmla="*/ 1 w 7"/>
                <a:gd name="T19" fmla="*/ 0 h 23"/>
                <a:gd name="T20" fmla="*/ 1 w 7"/>
                <a:gd name="T21" fmla="*/ 0 h 23"/>
                <a:gd name="T22" fmla="*/ 0 w 7"/>
                <a:gd name="T23" fmla="*/ 0 h 23"/>
                <a:gd name="T24" fmla="*/ 0 w 7"/>
                <a:gd name="T25" fmla="*/ 2 h 23"/>
                <a:gd name="T26" fmla="*/ 0 w 7"/>
                <a:gd name="T27" fmla="*/ 20 h 23"/>
                <a:gd name="T28" fmla="*/ 0 w 7"/>
                <a:gd name="T29" fmla="*/ 20 h 23"/>
                <a:gd name="T30" fmla="*/ 0 w 7"/>
                <a:gd name="T31" fmla="*/ 22 h 23"/>
                <a:gd name="T32" fmla="*/ 1 w 7"/>
                <a:gd name="T33" fmla="*/ 23 h 23"/>
                <a:gd name="T34" fmla="*/ 1 w 7"/>
                <a:gd name="T3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23">
                  <a:moveTo>
                    <a:pt x="1" y="23"/>
                  </a:moveTo>
                  <a:lnTo>
                    <a:pt x="5" y="23"/>
                  </a:lnTo>
                  <a:lnTo>
                    <a:pt x="5" y="23"/>
                  </a:lnTo>
                  <a:lnTo>
                    <a:pt x="7" y="22"/>
                  </a:lnTo>
                  <a:lnTo>
                    <a:pt x="7" y="20"/>
                  </a:lnTo>
                  <a:lnTo>
                    <a:pt x="7" y="2"/>
                  </a:lnTo>
                  <a:lnTo>
                    <a:pt x="7" y="2"/>
                  </a:lnTo>
                  <a:lnTo>
                    <a:pt x="7" y="0"/>
                  </a:lnTo>
                  <a:lnTo>
                    <a:pt x="5" y="0"/>
                  </a:lnTo>
                  <a:lnTo>
                    <a:pt x="1" y="0"/>
                  </a:lnTo>
                  <a:lnTo>
                    <a:pt x="1" y="0"/>
                  </a:lnTo>
                  <a:lnTo>
                    <a:pt x="0" y="0"/>
                  </a:lnTo>
                  <a:lnTo>
                    <a:pt x="0" y="2"/>
                  </a:lnTo>
                  <a:lnTo>
                    <a:pt x="0" y="20"/>
                  </a:lnTo>
                  <a:lnTo>
                    <a:pt x="0" y="20"/>
                  </a:lnTo>
                  <a:lnTo>
                    <a:pt x="0" y="22"/>
                  </a:lnTo>
                  <a:lnTo>
                    <a:pt x="1" y="23"/>
                  </a:lnTo>
                  <a:lnTo>
                    <a:pt x="1" y="23"/>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31"/>
            <p:cNvSpPr>
              <a:spLocks/>
            </p:cNvSpPr>
            <p:nvPr/>
          </p:nvSpPr>
          <p:spPr bwMode="auto">
            <a:xfrm>
              <a:off x="7994650" y="3432175"/>
              <a:ext cx="6350" cy="4763"/>
            </a:xfrm>
            <a:custGeom>
              <a:avLst/>
              <a:gdLst>
                <a:gd name="T0" fmla="*/ 0 w 9"/>
                <a:gd name="T1" fmla="*/ 6 h 6"/>
                <a:gd name="T2" fmla="*/ 0 w 9"/>
                <a:gd name="T3" fmla="*/ 6 h 6"/>
                <a:gd name="T4" fmla="*/ 0 w 9"/>
                <a:gd name="T5" fmla="*/ 6 h 6"/>
                <a:gd name="T6" fmla="*/ 2 w 9"/>
                <a:gd name="T7" fmla="*/ 2 h 6"/>
                <a:gd name="T8" fmla="*/ 4 w 9"/>
                <a:gd name="T9" fmla="*/ 0 h 6"/>
                <a:gd name="T10" fmla="*/ 4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4" y="0"/>
                  </a:lnTo>
                  <a:lnTo>
                    <a:pt x="4"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632"/>
            <p:cNvSpPr>
              <a:spLocks/>
            </p:cNvSpPr>
            <p:nvPr/>
          </p:nvSpPr>
          <p:spPr bwMode="auto">
            <a:xfrm>
              <a:off x="7986712" y="3432175"/>
              <a:ext cx="7938" cy="4763"/>
            </a:xfrm>
            <a:custGeom>
              <a:avLst/>
              <a:gdLst>
                <a:gd name="T0" fmla="*/ 0 w 9"/>
                <a:gd name="T1" fmla="*/ 6 h 6"/>
                <a:gd name="T2" fmla="*/ 0 w 9"/>
                <a:gd name="T3" fmla="*/ 6 h 6"/>
                <a:gd name="T4" fmla="*/ 0 w 9"/>
                <a:gd name="T5" fmla="*/ 6 h 6"/>
                <a:gd name="T6" fmla="*/ 2 w 9"/>
                <a:gd name="T7" fmla="*/ 2 h 6"/>
                <a:gd name="T8" fmla="*/ 6 w 9"/>
                <a:gd name="T9" fmla="*/ 0 h 6"/>
                <a:gd name="T10" fmla="*/ 6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6" y="0"/>
                  </a:lnTo>
                  <a:lnTo>
                    <a:pt x="6"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633"/>
            <p:cNvSpPr>
              <a:spLocks/>
            </p:cNvSpPr>
            <p:nvPr/>
          </p:nvSpPr>
          <p:spPr bwMode="auto">
            <a:xfrm>
              <a:off x="8004175" y="3836988"/>
              <a:ext cx="39688" cy="23813"/>
            </a:xfrm>
            <a:custGeom>
              <a:avLst/>
              <a:gdLst>
                <a:gd name="T0" fmla="*/ 0 w 50"/>
                <a:gd name="T1" fmla="*/ 0 h 31"/>
                <a:gd name="T2" fmla="*/ 0 w 50"/>
                <a:gd name="T3" fmla="*/ 31 h 31"/>
                <a:gd name="T4" fmla="*/ 50 w 50"/>
                <a:gd name="T5" fmla="*/ 31 h 31"/>
                <a:gd name="T6" fmla="*/ 50 w 50"/>
                <a:gd name="T7" fmla="*/ 24 h 31"/>
                <a:gd name="T8" fmla="*/ 32 w 50"/>
                <a:gd name="T9" fmla="*/ 13 h 31"/>
                <a:gd name="T10" fmla="*/ 30 w 50"/>
                <a:gd name="T11" fmla="*/ 0 h 31"/>
                <a:gd name="T12" fmla="*/ 0 w 50"/>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0" h="31">
                  <a:moveTo>
                    <a:pt x="0" y="0"/>
                  </a:moveTo>
                  <a:lnTo>
                    <a:pt x="0" y="31"/>
                  </a:lnTo>
                  <a:lnTo>
                    <a:pt x="50" y="31"/>
                  </a:lnTo>
                  <a:lnTo>
                    <a:pt x="50" y="24"/>
                  </a:lnTo>
                  <a:lnTo>
                    <a:pt x="32" y="13"/>
                  </a:lnTo>
                  <a:lnTo>
                    <a:pt x="3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634"/>
            <p:cNvSpPr>
              <a:spLocks/>
            </p:cNvSpPr>
            <p:nvPr/>
          </p:nvSpPr>
          <p:spPr bwMode="auto">
            <a:xfrm>
              <a:off x="7924800" y="3836988"/>
              <a:ext cx="52388" cy="23813"/>
            </a:xfrm>
            <a:custGeom>
              <a:avLst/>
              <a:gdLst>
                <a:gd name="T0" fmla="*/ 65 w 65"/>
                <a:gd name="T1" fmla="*/ 0 h 31"/>
                <a:gd name="T2" fmla="*/ 65 w 65"/>
                <a:gd name="T3" fmla="*/ 31 h 31"/>
                <a:gd name="T4" fmla="*/ 0 w 65"/>
                <a:gd name="T5" fmla="*/ 31 h 31"/>
                <a:gd name="T6" fmla="*/ 0 w 65"/>
                <a:gd name="T7" fmla="*/ 24 h 31"/>
                <a:gd name="T8" fmla="*/ 32 w 65"/>
                <a:gd name="T9" fmla="*/ 13 h 31"/>
                <a:gd name="T10" fmla="*/ 34 w 65"/>
                <a:gd name="T11" fmla="*/ 0 h 31"/>
                <a:gd name="T12" fmla="*/ 65 w 65"/>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65" h="31">
                  <a:moveTo>
                    <a:pt x="65" y="0"/>
                  </a:moveTo>
                  <a:lnTo>
                    <a:pt x="65" y="31"/>
                  </a:lnTo>
                  <a:lnTo>
                    <a:pt x="0" y="31"/>
                  </a:lnTo>
                  <a:lnTo>
                    <a:pt x="0" y="24"/>
                  </a:lnTo>
                  <a:lnTo>
                    <a:pt x="32" y="13"/>
                  </a:lnTo>
                  <a:lnTo>
                    <a:pt x="34" y="0"/>
                  </a:lnTo>
                  <a:lnTo>
                    <a:pt x="65"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35"/>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636"/>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37"/>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38"/>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1639"/>
            <p:cNvSpPr>
              <a:spLocks noChangeArrowheads="1"/>
            </p:cNvSpPr>
            <p:nvPr/>
          </p:nvSpPr>
          <p:spPr bwMode="auto">
            <a:xfrm>
              <a:off x="7910512" y="3524250"/>
              <a:ext cx="14288"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1640"/>
            <p:cNvSpPr>
              <a:spLocks noChangeArrowheads="1"/>
            </p:cNvSpPr>
            <p:nvPr/>
          </p:nvSpPr>
          <p:spPr bwMode="auto">
            <a:xfrm>
              <a:off x="7910512" y="3524250"/>
              <a:ext cx="14288"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1641"/>
            <p:cNvSpPr>
              <a:spLocks noChangeArrowheads="1"/>
            </p:cNvSpPr>
            <p:nvPr/>
          </p:nvSpPr>
          <p:spPr bwMode="auto">
            <a:xfrm>
              <a:off x="7899400" y="3524250"/>
              <a:ext cx="127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1642"/>
            <p:cNvSpPr>
              <a:spLocks noChangeArrowheads="1"/>
            </p:cNvSpPr>
            <p:nvPr/>
          </p:nvSpPr>
          <p:spPr bwMode="auto">
            <a:xfrm>
              <a:off x="7899400" y="3524250"/>
              <a:ext cx="127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1643"/>
            <p:cNvSpPr>
              <a:spLocks noChangeArrowheads="1"/>
            </p:cNvSpPr>
            <p:nvPr/>
          </p:nvSpPr>
          <p:spPr bwMode="auto">
            <a:xfrm>
              <a:off x="7899400" y="3533775"/>
              <a:ext cx="25400" cy="952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1644"/>
            <p:cNvSpPr>
              <a:spLocks noChangeArrowheads="1"/>
            </p:cNvSpPr>
            <p:nvPr/>
          </p:nvSpPr>
          <p:spPr bwMode="auto">
            <a:xfrm>
              <a:off x="7899400" y="3533775"/>
              <a:ext cx="254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1645"/>
            <p:cNvSpPr>
              <a:spLocks noChangeArrowheads="1"/>
            </p:cNvSpPr>
            <p:nvPr/>
          </p:nvSpPr>
          <p:spPr bwMode="auto">
            <a:xfrm>
              <a:off x="7899400" y="3519488"/>
              <a:ext cx="25400" cy="635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1646"/>
            <p:cNvSpPr>
              <a:spLocks noChangeArrowheads="1"/>
            </p:cNvSpPr>
            <p:nvPr/>
          </p:nvSpPr>
          <p:spPr bwMode="auto">
            <a:xfrm>
              <a:off x="7899400" y="3519488"/>
              <a:ext cx="25400"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647"/>
            <p:cNvSpPr>
              <a:spLocks noChangeArrowheads="1"/>
            </p:cNvSpPr>
            <p:nvPr/>
          </p:nvSpPr>
          <p:spPr bwMode="auto">
            <a:xfrm>
              <a:off x="7910512" y="3543300"/>
              <a:ext cx="14288" cy="1111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648"/>
            <p:cNvSpPr>
              <a:spLocks noChangeArrowheads="1"/>
            </p:cNvSpPr>
            <p:nvPr/>
          </p:nvSpPr>
          <p:spPr bwMode="auto">
            <a:xfrm>
              <a:off x="7899400" y="3543300"/>
              <a:ext cx="12700" cy="11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649"/>
            <p:cNvSpPr>
              <a:spLocks noChangeArrowheads="1"/>
            </p:cNvSpPr>
            <p:nvPr/>
          </p:nvSpPr>
          <p:spPr bwMode="auto">
            <a:xfrm>
              <a:off x="7899400" y="3543300"/>
              <a:ext cx="12700"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650"/>
            <p:cNvSpPr>
              <a:spLocks/>
            </p:cNvSpPr>
            <p:nvPr/>
          </p:nvSpPr>
          <p:spPr bwMode="auto">
            <a:xfrm>
              <a:off x="7920037" y="3565525"/>
              <a:ext cx="3175" cy="1588"/>
            </a:xfrm>
            <a:custGeom>
              <a:avLst/>
              <a:gdLst>
                <a:gd name="T0" fmla="*/ 2 w 3"/>
                <a:gd name="T1" fmla="*/ 0 h 1"/>
                <a:gd name="T2" fmla="*/ 2 w 3"/>
                <a:gd name="T3" fmla="*/ 0 h 1"/>
                <a:gd name="T4" fmla="*/ 2 w 3"/>
                <a:gd name="T5" fmla="*/ 0 h 1"/>
                <a:gd name="T6" fmla="*/ 2 w 3"/>
                <a:gd name="T7" fmla="*/ 0 h 1"/>
                <a:gd name="T8" fmla="*/ 3 w 3"/>
                <a:gd name="T9" fmla="*/ 0 h 1"/>
                <a:gd name="T10" fmla="*/ 2 w 3"/>
                <a:gd name="T11" fmla="*/ 1 h 1"/>
                <a:gd name="T12" fmla="*/ 2 w 3"/>
                <a:gd name="T13" fmla="*/ 1 h 1"/>
                <a:gd name="T14" fmla="*/ 2 w 3"/>
                <a:gd name="T15" fmla="*/ 1 h 1"/>
                <a:gd name="T16" fmla="*/ 2 w 3"/>
                <a:gd name="T17" fmla="*/ 1 h 1"/>
                <a:gd name="T18" fmla="*/ 2 w 3"/>
                <a:gd name="T19" fmla="*/ 0 h 1"/>
                <a:gd name="T20" fmla="*/ 0 w 3"/>
                <a:gd name="T21" fmla="*/ 0 h 1"/>
                <a:gd name="T22" fmla="*/ 0 w 3"/>
                <a:gd name="T23" fmla="*/ 0 h 1"/>
                <a:gd name="T24" fmla="*/ 0 w 3"/>
                <a:gd name="T25" fmla="*/ 0 h 1"/>
                <a:gd name="T26" fmla="*/ 2 w 3"/>
                <a:gd name="T2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1">
                  <a:moveTo>
                    <a:pt x="2" y="0"/>
                  </a:moveTo>
                  <a:lnTo>
                    <a:pt x="2" y="0"/>
                  </a:lnTo>
                  <a:lnTo>
                    <a:pt x="2" y="0"/>
                  </a:lnTo>
                  <a:lnTo>
                    <a:pt x="2" y="0"/>
                  </a:lnTo>
                  <a:lnTo>
                    <a:pt x="3" y="0"/>
                  </a:lnTo>
                  <a:lnTo>
                    <a:pt x="2" y="1"/>
                  </a:lnTo>
                  <a:lnTo>
                    <a:pt x="2" y="1"/>
                  </a:lnTo>
                  <a:lnTo>
                    <a:pt x="2" y="1"/>
                  </a:lnTo>
                  <a:lnTo>
                    <a:pt x="2" y="1"/>
                  </a:lnTo>
                  <a:lnTo>
                    <a:pt x="2" y="0"/>
                  </a:lnTo>
                  <a:lnTo>
                    <a:pt x="0" y="0"/>
                  </a:lnTo>
                  <a:lnTo>
                    <a:pt x="0" y="0"/>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651"/>
            <p:cNvSpPr>
              <a:spLocks/>
            </p:cNvSpPr>
            <p:nvPr/>
          </p:nvSpPr>
          <p:spPr bwMode="auto">
            <a:xfrm>
              <a:off x="7900987" y="3565525"/>
              <a:ext cx="1588" cy="1588"/>
            </a:xfrm>
            <a:custGeom>
              <a:avLst/>
              <a:gdLst>
                <a:gd name="T0" fmla="*/ 2 w 2"/>
                <a:gd name="T1" fmla="*/ 0 h 1"/>
                <a:gd name="T2" fmla="*/ 2 w 2"/>
                <a:gd name="T3" fmla="*/ 0 h 1"/>
                <a:gd name="T4" fmla="*/ 2 w 2"/>
                <a:gd name="T5" fmla="*/ 1 h 1"/>
                <a:gd name="T6" fmla="*/ 0 w 2"/>
                <a:gd name="T7" fmla="*/ 0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2" y="0"/>
                  </a:lnTo>
                  <a:lnTo>
                    <a:pt x="2" y="1"/>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652"/>
            <p:cNvSpPr>
              <a:spLocks noChangeArrowheads="1"/>
            </p:cNvSpPr>
            <p:nvPr/>
          </p:nvSpPr>
          <p:spPr bwMode="auto">
            <a:xfrm>
              <a:off x="7897812" y="3554413"/>
              <a:ext cx="1588"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653"/>
            <p:cNvSpPr>
              <a:spLocks/>
            </p:cNvSpPr>
            <p:nvPr/>
          </p:nvSpPr>
          <p:spPr bwMode="auto">
            <a:xfrm>
              <a:off x="7908925" y="3513138"/>
              <a:ext cx="4763" cy="0"/>
            </a:xfrm>
            <a:custGeom>
              <a:avLst/>
              <a:gdLst>
                <a:gd name="T0" fmla="*/ 0 w 8"/>
                <a:gd name="T1" fmla="*/ 0 h 2"/>
                <a:gd name="T2" fmla="*/ 0 w 8"/>
                <a:gd name="T3" fmla="*/ 2 h 2"/>
                <a:gd name="T4" fmla="*/ 8 w 8"/>
                <a:gd name="T5" fmla="*/ 2 h 2"/>
                <a:gd name="T6" fmla="*/ 8 w 8"/>
                <a:gd name="T7" fmla="*/ 0 h 2"/>
                <a:gd name="T8" fmla="*/ 8 w 8"/>
                <a:gd name="T9" fmla="*/ 0 h 2"/>
                <a:gd name="T10" fmla="*/ 0 w 8"/>
                <a:gd name="T11" fmla="*/ 0 h 2"/>
                <a:gd name="T12" fmla="*/ 0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0" y="0"/>
                  </a:moveTo>
                  <a:lnTo>
                    <a:pt x="0" y="2"/>
                  </a:lnTo>
                  <a:lnTo>
                    <a:pt x="8" y="2"/>
                  </a:lnTo>
                  <a:lnTo>
                    <a:pt x="8" y="0"/>
                  </a:lnTo>
                  <a:lnTo>
                    <a:pt x="8" y="0"/>
                  </a:lnTo>
                  <a:lnTo>
                    <a:pt x="0" y="0"/>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654"/>
            <p:cNvSpPr>
              <a:spLocks noChangeArrowheads="1"/>
            </p:cNvSpPr>
            <p:nvPr/>
          </p:nvSpPr>
          <p:spPr bwMode="auto">
            <a:xfrm>
              <a:off x="7899400" y="3552825"/>
              <a:ext cx="254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655"/>
            <p:cNvSpPr>
              <a:spLocks noChangeArrowheads="1"/>
            </p:cNvSpPr>
            <p:nvPr/>
          </p:nvSpPr>
          <p:spPr bwMode="auto">
            <a:xfrm>
              <a:off x="7910512" y="3563938"/>
              <a:ext cx="1588"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656"/>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57"/>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658"/>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659"/>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660"/>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close/>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661"/>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662"/>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663"/>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664"/>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665"/>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666"/>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667"/>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668"/>
            <p:cNvSpPr>
              <a:spLocks/>
            </p:cNvSpPr>
            <p:nvPr/>
          </p:nvSpPr>
          <p:spPr bwMode="auto">
            <a:xfrm>
              <a:off x="7894637" y="3544888"/>
              <a:ext cx="7938" cy="6350"/>
            </a:xfrm>
            <a:custGeom>
              <a:avLst/>
              <a:gdLst>
                <a:gd name="T0" fmla="*/ 9 w 11"/>
                <a:gd name="T1" fmla="*/ 8 h 8"/>
                <a:gd name="T2" fmla="*/ 4 w 11"/>
                <a:gd name="T3" fmla="*/ 8 h 8"/>
                <a:gd name="T4" fmla="*/ 4 w 11"/>
                <a:gd name="T5" fmla="*/ 8 h 8"/>
                <a:gd name="T6" fmla="*/ 2 w 11"/>
                <a:gd name="T7" fmla="*/ 8 h 8"/>
                <a:gd name="T8" fmla="*/ 0 w 11"/>
                <a:gd name="T9" fmla="*/ 6 h 8"/>
                <a:gd name="T10" fmla="*/ 0 w 11"/>
                <a:gd name="T11" fmla="*/ 4 h 8"/>
                <a:gd name="T12" fmla="*/ 0 w 11"/>
                <a:gd name="T13" fmla="*/ 4 h 8"/>
                <a:gd name="T14" fmla="*/ 2 w 11"/>
                <a:gd name="T15" fmla="*/ 2 h 8"/>
                <a:gd name="T16" fmla="*/ 4 w 11"/>
                <a:gd name="T17" fmla="*/ 0 h 8"/>
                <a:gd name="T18" fmla="*/ 9 w 11"/>
                <a:gd name="T19" fmla="*/ 0 h 8"/>
                <a:gd name="T20" fmla="*/ 9 w 11"/>
                <a:gd name="T21" fmla="*/ 0 h 8"/>
                <a:gd name="T22" fmla="*/ 11 w 11"/>
                <a:gd name="T23" fmla="*/ 2 h 8"/>
                <a:gd name="T24" fmla="*/ 11 w 11"/>
                <a:gd name="T25" fmla="*/ 4 h 8"/>
                <a:gd name="T26" fmla="*/ 11 w 11"/>
                <a:gd name="T27" fmla="*/ 6 h 8"/>
                <a:gd name="T28" fmla="*/ 11 w 11"/>
                <a:gd name="T29" fmla="*/ 6 h 8"/>
                <a:gd name="T30" fmla="*/ 11 w 11"/>
                <a:gd name="T31" fmla="*/ 8 h 8"/>
                <a:gd name="T32" fmla="*/ 9 w 11"/>
                <a:gd name="T33" fmla="*/ 8 h 8"/>
                <a:gd name="T34" fmla="*/ 9 w 11"/>
                <a:gd name="T3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8">
                  <a:moveTo>
                    <a:pt x="9" y="8"/>
                  </a:moveTo>
                  <a:lnTo>
                    <a:pt x="4" y="8"/>
                  </a:lnTo>
                  <a:lnTo>
                    <a:pt x="4" y="8"/>
                  </a:lnTo>
                  <a:lnTo>
                    <a:pt x="2" y="8"/>
                  </a:lnTo>
                  <a:lnTo>
                    <a:pt x="0" y="6"/>
                  </a:lnTo>
                  <a:lnTo>
                    <a:pt x="0" y="4"/>
                  </a:lnTo>
                  <a:lnTo>
                    <a:pt x="0" y="4"/>
                  </a:lnTo>
                  <a:lnTo>
                    <a:pt x="2" y="2"/>
                  </a:lnTo>
                  <a:lnTo>
                    <a:pt x="4" y="0"/>
                  </a:lnTo>
                  <a:lnTo>
                    <a:pt x="9" y="0"/>
                  </a:lnTo>
                  <a:lnTo>
                    <a:pt x="9" y="0"/>
                  </a:lnTo>
                  <a:lnTo>
                    <a:pt x="11" y="2"/>
                  </a:lnTo>
                  <a:lnTo>
                    <a:pt x="11" y="4"/>
                  </a:lnTo>
                  <a:lnTo>
                    <a:pt x="11" y="6"/>
                  </a:lnTo>
                  <a:lnTo>
                    <a:pt x="11" y="6"/>
                  </a:lnTo>
                  <a:lnTo>
                    <a:pt x="11" y="8"/>
                  </a:lnTo>
                  <a:lnTo>
                    <a:pt x="9" y="8"/>
                  </a:lnTo>
                  <a:lnTo>
                    <a:pt x="9" y="8"/>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669"/>
            <p:cNvSpPr>
              <a:spLocks/>
            </p:cNvSpPr>
            <p:nvPr/>
          </p:nvSpPr>
          <p:spPr bwMode="auto">
            <a:xfrm>
              <a:off x="7893050" y="3540125"/>
              <a:ext cx="9525" cy="4763"/>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670"/>
            <p:cNvSpPr>
              <a:spLocks/>
            </p:cNvSpPr>
            <p:nvPr/>
          </p:nvSpPr>
          <p:spPr bwMode="auto">
            <a:xfrm>
              <a:off x="7893050" y="3532188"/>
              <a:ext cx="9525" cy="6350"/>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671"/>
            <p:cNvSpPr>
              <a:spLocks/>
            </p:cNvSpPr>
            <p:nvPr/>
          </p:nvSpPr>
          <p:spPr bwMode="auto">
            <a:xfrm>
              <a:off x="7921625" y="3525838"/>
              <a:ext cx="9525" cy="23813"/>
            </a:xfrm>
            <a:custGeom>
              <a:avLst/>
              <a:gdLst>
                <a:gd name="T0" fmla="*/ 7 w 12"/>
                <a:gd name="T1" fmla="*/ 31 h 31"/>
                <a:gd name="T2" fmla="*/ 10 w 12"/>
                <a:gd name="T3" fmla="*/ 27 h 31"/>
                <a:gd name="T4" fmla="*/ 10 w 12"/>
                <a:gd name="T5" fmla="*/ 27 h 31"/>
                <a:gd name="T6" fmla="*/ 12 w 12"/>
                <a:gd name="T7" fmla="*/ 24 h 31"/>
                <a:gd name="T8" fmla="*/ 12 w 12"/>
                <a:gd name="T9" fmla="*/ 13 h 31"/>
                <a:gd name="T10" fmla="*/ 12 w 12"/>
                <a:gd name="T11" fmla="*/ 13 h 31"/>
                <a:gd name="T12" fmla="*/ 10 w 12"/>
                <a:gd name="T13" fmla="*/ 9 h 31"/>
                <a:gd name="T14" fmla="*/ 1 w 12"/>
                <a:gd name="T15" fmla="*/ 0 h 31"/>
                <a:gd name="T16" fmla="*/ 1 w 12"/>
                <a:gd name="T17" fmla="*/ 0 h 31"/>
                <a:gd name="T18" fmla="*/ 1 w 12"/>
                <a:gd name="T19" fmla="*/ 0 h 31"/>
                <a:gd name="T20" fmla="*/ 0 w 12"/>
                <a:gd name="T21" fmla="*/ 2 h 31"/>
                <a:gd name="T22" fmla="*/ 0 w 12"/>
                <a:gd name="T23" fmla="*/ 6 h 31"/>
                <a:gd name="T24" fmla="*/ 0 w 12"/>
                <a:gd name="T25" fmla="*/ 7 h 31"/>
                <a:gd name="T26" fmla="*/ 1 w 12"/>
                <a:gd name="T27" fmla="*/ 11 h 31"/>
                <a:gd name="T28" fmla="*/ 7 w 12"/>
                <a:gd name="T29" fmla="*/ 16 h 31"/>
                <a:gd name="T30" fmla="*/ 7 w 12"/>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31">
                  <a:moveTo>
                    <a:pt x="7" y="31"/>
                  </a:moveTo>
                  <a:lnTo>
                    <a:pt x="10" y="27"/>
                  </a:lnTo>
                  <a:lnTo>
                    <a:pt x="10" y="27"/>
                  </a:lnTo>
                  <a:lnTo>
                    <a:pt x="12" y="24"/>
                  </a:lnTo>
                  <a:lnTo>
                    <a:pt x="12" y="13"/>
                  </a:lnTo>
                  <a:lnTo>
                    <a:pt x="12" y="13"/>
                  </a:lnTo>
                  <a:lnTo>
                    <a:pt x="10" y="9"/>
                  </a:lnTo>
                  <a:lnTo>
                    <a:pt x="1" y="0"/>
                  </a:lnTo>
                  <a:lnTo>
                    <a:pt x="1" y="0"/>
                  </a:lnTo>
                  <a:lnTo>
                    <a:pt x="1" y="0"/>
                  </a:lnTo>
                  <a:lnTo>
                    <a:pt x="0" y="2"/>
                  </a:lnTo>
                  <a:lnTo>
                    <a:pt x="0" y="6"/>
                  </a:lnTo>
                  <a:lnTo>
                    <a:pt x="0" y="7"/>
                  </a:lnTo>
                  <a:lnTo>
                    <a:pt x="1" y="11"/>
                  </a:lnTo>
                  <a:lnTo>
                    <a:pt x="7" y="16"/>
                  </a:lnTo>
                  <a:lnTo>
                    <a:pt x="7" y="31"/>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672"/>
            <p:cNvSpPr>
              <a:spLocks/>
            </p:cNvSpPr>
            <p:nvPr/>
          </p:nvSpPr>
          <p:spPr bwMode="auto">
            <a:xfrm>
              <a:off x="7893050" y="3525838"/>
              <a:ext cx="7938" cy="4763"/>
            </a:xfrm>
            <a:custGeom>
              <a:avLst/>
              <a:gdLst>
                <a:gd name="T0" fmla="*/ 9 w 10"/>
                <a:gd name="T1" fmla="*/ 7 h 7"/>
                <a:gd name="T2" fmla="*/ 1 w 10"/>
                <a:gd name="T3" fmla="*/ 7 h 7"/>
                <a:gd name="T4" fmla="*/ 1 w 10"/>
                <a:gd name="T5" fmla="*/ 7 h 7"/>
                <a:gd name="T6" fmla="*/ 0 w 10"/>
                <a:gd name="T7" fmla="*/ 7 h 7"/>
                <a:gd name="T8" fmla="*/ 0 w 10"/>
                <a:gd name="T9" fmla="*/ 6 h 7"/>
                <a:gd name="T10" fmla="*/ 0 w 10"/>
                <a:gd name="T11" fmla="*/ 4 h 7"/>
                <a:gd name="T12" fmla="*/ 0 w 10"/>
                <a:gd name="T13" fmla="*/ 4 h 7"/>
                <a:gd name="T14" fmla="*/ 0 w 10"/>
                <a:gd name="T15" fmla="*/ 2 h 7"/>
                <a:gd name="T16" fmla="*/ 1 w 10"/>
                <a:gd name="T17" fmla="*/ 0 h 7"/>
                <a:gd name="T18" fmla="*/ 9 w 10"/>
                <a:gd name="T19" fmla="*/ 0 h 7"/>
                <a:gd name="T20" fmla="*/ 9 w 10"/>
                <a:gd name="T21" fmla="*/ 0 h 7"/>
                <a:gd name="T22" fmla="*/ 9 w 10"/>
                <a:gd name="T23" fmla="*/ 2 h 7"/>
                <a:gd name="T24" fmla="*/ 10 w 10"/>
                <a:gd name="T25" fmla="*/ 4 h 7"/>
                <a:gd name="T26" fmla="*/ 10 w 10"/>
                <a:gd name="T27" fmla="*/ 6 h 7"/>
                <a:gd name="T28" fmla="*/ 10 w 10"/>
                <a:gd name="T29" fmla="*/ 6 h 7"/>
                <a:gd name="T30" fmla="*/ 9 w 10"/>
                <a:gd name="T31" fmla="*/ 7 h 7"/>
                <a:gd name="T32" fmla="*/ 9 w 10"/>
                <a:gd name="T33" fmla="*/ 7 h 7"/>
                <a:gd name="T34" fmla="*/ 9 w 10"/>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7">
                  <a:moveTo>
                    <a:pt x="9" y="7"/>
                  </a:moveTo>
                  <a:lnTo>
                    <a:pt x="1" y="7"/>
                  </a:lnTo>
                  <a:lnTo>
                    <a:pt x="1" y="7"/>
                  </a:lnTo>
                  <a:lnTo>
                    <a:pt x="0" y="7"/>
                  </a:lnTo>
                  <a:lnTo>
                    <a:pt x="0" y="6"/>
                  </a:lnTo>
                  <a:lnTo>
                    <a:pt x="0" y="4"/>
                  </a:lnTo>
                  <a:lnTo>
                    <a:pt x="0" y="4"/>
                  </a:lnTo>
                  <a:lnTo>
                    <a:pt x="0" y="2"/>
                  </a:lnTo>
                  <a:lnTo>
                    <a:pt x="1" y="0"/>
                  </a:lnTo>
                  <a:lnTo>
                    <a:pt x="9" y="0"/>
                  </a:lnTo>
                  <a:lnTo>
                    <a:pt x="9" y="0"/>
                  </a:lnTo>
                  <a:lnTo>
                    <a:pt x="9" y="2"/>
                  </a:lnTo>
                  <a:lnTo>
                    <a:pt x="10" y="4"/>
                  </a:lnTo>
                  <a:lnTo>
                    <a:pt x="10" y="6"/>
                  </a:lnTo>
                  <a:lnTo>
                    <a:pt x="10" y="6"/>
                  </a:lnTo>
                  <a:lnTo>
                    <a:pt x="9" y="7"/>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673"/>
            <p:cNvSpPr>
              <a:spLocks/>
            </p:cNvSpPr>
            <p:nvPr/>
          </p:nvSpPr>
          <p:spPr bwMode="auto">
            <a:xfrm>
              <a:off x="8027987" y="3617913"/>
              <a:ext cx="36513" cy="30163"/>
            </a:xfrm>
            <a:custGeom>
              <a:avLst/>
              <a:gdLst>
                <a:gd name="T0" fmla="*/ 31 w 45"/>
                <a:gd name="T1" fmla="*/ 0 h 38"/>
                <a:gd name="T2" fmla="*/ 6 w 45"/>
                <a:gd name="T3" fmla="*/ 2 h 38"/>
                <a:gd name="T4" fmla="*/ 0 w 45"/>
                <a:gd name="T5" fmla="*/ 13 h 38"/>
                <a:gd name="T6" fmla="*/ 6 w 45"/>
                <a:gd name="T7" fmla="*/ 29 h 38"/>
                <a:gd name="T8" fmla="*/ 6 w 45"/>
                <a:gd name="T9" fmla="*/ 29 h 38"/>
                <a:gd name="T10" fmla="*/ 8 w 45"/>
                <a:gd name="T11" fmla="*/ 32 h 38"/>
                <a:gd name="T12" fmla="*/ 11 w 45"/>
                <a:gd name="T13" fmla="*/ 36 h 38"/>
                <a:gd name="T14" fmla="*/ 15 w 45"/>
                <a:gd name="T15" fmla="*/ 38 h 38"/>
                <a:gd name="T16" fmla="*/ 20 w 45"/>
                <a:gd name="T17" fmla="*/ 38 h 38"/>
                <a:gd name="T18" fmla="*/ 33 w 45"/>
                <a:gd name="T19" fmla="*/ 34 h 38"/>
                <a:gd name="T20" fmla="*/ 45 w 45"/>
                <a:gd name="T21" fmla="*/ 13 h 38"/>
                <a:gd name="T22" fmla="*/ 31 w 45"/>
                <a:gd name="T2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38">
                  <a:moveTo>
                    <a:pt x="31" y="0"/>
                  </a:moveTo>
                  <a:lnTo>
                    <a:pt x="6" y="2"/>
                  </a:lnTo>
                  <a:lnTo>
                    <a:pt x="0" y="13"/>
                  </a:lnTo>
                  <a:lnTo>
                    <a:pt x="6" y="29"/>
                  </a:lnTo>
                  <a:lnTo>
                    <a:pt x="6" y="29"/>
                  </a:lnTo>
                  <a:lnTo>
                    <a:pt x="8" y="32"/>
                  </a:lnTo>
                  <a:lnTo>
                    <a:pt x="11" y="36"/>
                  </a:lnTo>
                  <a:lnTo>
                    <a:pt x="15" y="38"/>
                  </a:lnTo>
                  <a:lnTo>
                    <a:pt x="20" y="38"/>
                  </a:lnTo>
                  <a:lnTo>
                    <a:pt x="33" y="34"/>
                  </a:lnTo>
                  <a:lnTo>
                    <a:pt x="45" y="13"/>
                  </a:lnTo>
                  <a:lnTo>
                    <a:pt x="31"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1674"/>
            <p:cNvSpPr>
              <a:spLocks noChangeArrowheads="1"/>
            </p:cNvSpPr>
            <p:nvPr/>
          </p:nvSpPr>
          <p:spPr bwMode="auto">
            <a:xfrm>
              <a:off x="8248650" y="3498850"/>
              <a:ext cx="57150" cy="76200"/>
            </a:xfrm>
            <a:prstGeom prst="rect">
              <a:avLst/>
            </a:prstGeom>
            <a:solidFill>
              <a:srgbClr val="9573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675"/>
            <p:cNvSpPr>
              <a:spLocks/>
            </p:cNvSpPr>
            <p:nvPr/>
          </p:nvSpPr>
          <p:spPr bwMode="auto">
            <a:xfrm>
              <a:off x="8145462" y="3432175"/>
              <a:ext cx="260350" cy="88900"/>
            </a:xfrm>
            <a:custGeom>
              <a:avLst/>
              <a:gdLst>
                <a:gd name="T0" fmla="*/ 23 w 329"/>
                <a:gd name="T1" fmla="*/ 0 h 112"/>
                <a:gd name="T2" fmla="*/ 0 w 329"/>
                <a:gd name="T3" fmla="*/ 112 h 112"/>
                <a:gd name="T4" fmla="*/ 329 w 329"/>
                <a:gd name="T5" fmla="*/ 112 h 112"/>
                <a:gd name="T6" fmla="*/ 305 w 329"/>
                <a:gd name="T7" fmla="*/ 0 h 112"/>
                <a:gd name="T8" fmla="*/ 23 w 329"/>
                <a:gd name="T9" fmla="*/ 0 h 112"/>
              </a:gdLst>
              <a:ahLst/>
              <a:cxnLst>
                <a:cxn ang="0">
                  <a:pos x="T0" y="T1"/>
                </a:cxn>
                <a:cxn ang="0">
                  <a:pos x="T2" y="T3"/>
                </a:cxn>
                <a:cxn ang="0">
                  <a:pos x="T4" y="T5"/>
                </a:cxn>
                <a:cxn ang="0">
                  <a:pos x="T6" y="T7"/>
                </a:cxn>
                <a:cxn ang="0">
                  <a:pos x="T8" y="T9"/>
                </a:cxn>
              </a:cxnLst>
              <a:rect l="0" t="0" r="r" b="b"/>
              <a:pathLst>
                <a:path w="329" h="112">
                  <a:moveTo>
                    <a:pt x="23" y="0"/>
                  </a:moveTo>
                  <a:lnTo>
                    <a:pt x="0" y="112"/>
                  </a:lnTo>
                  <a:lnTo>
                    <a:pt x="329" y="112"/>
                  </a:lnTo>
                  <a:lnTo>
                    <a:pt x="305" y="0"/>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676"/>
            <p:cNvSpPr>
              <a:spLocks/>
            </p:cNvSpPr>
            <p:nvPr/>
          </p:nvSpPr>
          <p:spPr bwMode="auto">
            <a:xfrm>
              <a:off x="8145462" y="3400425"/>
              <a:ext cx="265113" cy="38100"/>
            </a:xfrm>
            <a:custGeom>
              <a:avLst/>
              <a:gdLst>
                <a:gd name="T0" fmla="*/ 313 w 334"/>
                <a:gd name="T1" fmla="*/ 49 h 49"/>
                <a:gd name="T2" fmla="*/ 20 w 334"/>
                <a:gd name="T3" fmla="*/ 49 h 49"/>
                <a:gd name="T4" fmla="*/ 20 w 334"/>
                <a:gd name="T5" fmla="*/ 49 h 49"/>
                <a:gd name="T6" fmla="*/ 12 w 334"/>
                <a:gd name="T7" fmla="*/ 47 h 49"/>
                <a:gd name="T8" fmla="*/ 5 w 334"/>
                <a:gd name="T9" fmla="*/ 41 h 49"/>
                <a:gd name="T10" fmla="*/ 2 w 334"/>
                <a:gd name="T11" fmla="*/ 36 h 49"/>
                <a:gd name="T12" fmla="*/ 0 w 334"/>
                <a:gd name="T13" fmla="*/ 27 h 49"/>
                <a:gd name="T14" fmla="*/ 0 w 334"/>
                <a:gd name="T15" fmla="*/ 22 h 49"/>
                <a:gd name="T16" fmla="*/ 0 w 334"/>
                <a:gd name="T17" fmla="*/ 22 h 49"/>
                <a:gd name="T18" fmla="*/ 2 w 334"/>
                <a:gd name="T19" fmla="*/ 13 h 49"/>
                <a:gd name="T20" fmla="*/ 5 w 334"/>
                <a:gd name="T21" fmla="*/ 5 h 49"/>
                <a:gd name="T22" fmla="*/ 12 w 334"/>
                <a:gd name="T23" fmla="*/ 2 h 49"/>
                <a:gd name="T24" fmla="*/ 20 w 334"/>
                <a:gd name="T25" fmla="*/ 0 h 49"/>
                <a:gd name="T26" fmla="*/ 313 w 334"/>
                <a:gd name="T27" fmla="*/ 0 h 49"/>
                <a:gd name="T28" fmla="*/ 313 w 334"/>
                <a:gd name="T29" fmla="*/ 0 h 49"/>
                <a:gd name="T30" fmla="*/ 322 w 334"/>
                <a:gd name="T31" fmla="*/ 2 h 49"/>
                <a:gd name="T32" fmla="*/ 327 w 334"/>
                <a:gd name="T33" fmla="*/ 5 h 49"/>
                <a:gd name="T34" fmla="*/ 332 w 334"/>
                <a:gd name="T35" fmla="*/ 13 h 49"/>
                <a:gd name="T36" fmla="*/ 334 w 334"/>
                <a:gd name="T37" fmla="*/ 22 h 49"/>
                <a:gd name="T38" fmla="*/ 334 w 334"/>
                <a:gd name="T39" fmla="*/ 27 h 49"/>
                <a:gd name="T40" fmla="*/ 334 w 334"/>
                <a:gd name="T41" fmla="*/ 27 h 49"/>
                <a:gd name="T42" fmla="*/ 332 w 334"/>
                <a:gd name="T43" fmla="*/ 36 h 49"/>
                <a:gd name="T44" fmla="*/ 327 w 334"/>
                <a:gd name="T45" fmla="*/ 41 h 49"/>
                <a:gd name="T46" fmla="*/ 322 w 334"/>
                <a:gd name="T47" fmla="*/ 47 h 49"/>
                <a:gd name="T48" fmla="*/ 313 w 334"/>
                <a:gd name="T49" fmla="*/ 49 h 49"/>
                <a:gd name="T50" fmla="*/ 313 w 334"/>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4" h="49">
                  <a:moveTo>
                    <a:pt x="313" y="49"/>
                  </a:moveTo>
                  <a:lnTo>
                    <a:pt x="20" y="49"/>
                  </a:lnTo>
                  <a:lnTo>
                    <a:pt x="20" y="49"/>
                  </a:lnTo>
                  <a:lnTo>
                    <a:pt x="12" y="47"/>
                  </a:lnTo>
                  <a:lnTo>
                    <a:pt x="5" y="41"/>
                  </a:lnTo>
                  <a:lnTo>
                    <a:pt x="2" y="36"/>
                  </a:lnTo>
                  <a:lnTo>
                    <a:pt x="0" y="27"/>
                  </a:lnTo>
                  <a:lnTo>
                    <a:pt x="0" y="22"/>
                  </a:lnTo>
                  <a:lnTo>
                    <a:pt x="0" y="22"/>
                  </a:lnTo>
                  <a:lnTo>
                    <a:pt x="2" y="13"/>
                  </a:lnTo>
                  <a:lnTo>
                    <a:pt x="5" y="5"/>
                  </a:lnTo>
                  <a:lnTo>
                    <a:pt x="12" y="2"/>
                  </a:lnTo>
                  <a:lnTo>
                    <a:pt x="20" y="0"/>
                  </a:lnTo>
                  <a:lnTo>
                    <a:pt x="313" y="0"/>
                  </a:lnTo>
                  <a:lnTo>
                    <a:pt x="313" y="0"/>
                  </a:lnTo>
                  <a:lnTo>
                    <a:pt x="322" y="2"/>
                  </a:lnTo>
                  <a:lnTo>
                    <a:pt x="327" y="5"/>
                  </a:lnTo>
                  <a:lnTo>
                    <a:pt x="332" y="13"/>
                  </a:lnTo>
                  <a:lnTo>
                    <a:pt x="334" y="22"/>
                  </a:lnTo>
                  <a:lnTo>
                    <a:pt x="334" y="27"/>
                  </a:lnTo>
                  <a:lnTo>
                    <a:pt x="334" y="27"/>
                  </a:lnTo>
                  <a:lnTo>
                    <a:pt x="332" y="36"/>
                  </a:lnTo>
                  <a:lnTo>
                    <a:pt x="327" y="41"/>
                  </a:lnTo>
                  <a:lnTo>
                    <a:pt x="322" y="47"/>
                  </a:lnTo>
                  <a:lnTo>
                    <a:pt x="313" y="49"/>
                  </a:lnTo>
                  <a:lnTo>
                    <a:pt x="313"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677"/>
            <p:cNvSpPr>
              <a:spLocks/>
            </p:cNvSpPr>
            <p:nvPr/>
          </p:nvSpPr>
          <p:spPr bwMode="auto">
            <a:xfrm>
              <a:off x="8164512" y="3306763"/>
              <a:ext cx="227013" cy="228600"/>
            </a:xfrm>
            <a:custGeom>
              <a:avLst/>
              <a:gdLst>
                <a:gd name="T0" fmla="*/ 286 w 286"/>
                <a:gd name="T1" fmla="*/ 144 h 288"/>
                <a:gd name="T2" fmla="*/ 284 w 286"/>
                <a:gd name="T3" fmla="*/ 173 h 288"/>
                <a:gd name="T4" fmla="*/ 275 w 286"/>
                <a:gd name="T5" fmla="*/ 200 h 288"/>
                <a:gd name="T6" fmla="*/ 263 w 286"/>
                <a:gd name="T7" fmla="*/ 225 h 288"/>
                <a:gd name="T8" fmla="*/ 245 w 286"/>
                <a:gd name="T9" fmla="*/ 245 h 288"/>
                <a:gd name="T10" fmla="*/ 223 w 286"/>
                <a:gd name="T11" fmla="*/ 263 h 288"/>
                <a:gd name="T12" fmla="*/ 200 w 286"/>
                <a:gd name="T13" fmla="*/ 275 h 288"/>
                <a:gd name="T14" fmla="*/ 173 w 286"/>
                <a:gd name="T15" fmla="*/ 284 h 288"/>
                <a:gd name="T16" fmla="*/ 144 w 286"/>
                <a:gd name="T17" fmla="*/ 288 h 288"/>
                <a:gd name="T18" fmla="*/ 130 w 286"/>
                <a:gd name="T19" fmla="*/ 286 h 288"/>
                <a:gd name="T20" fmla="*/ 101 w 286"/>
                <a:gd name="T21" fmla="*/ 281 h 288"/>
                <a:gd name="T22" fmla="*/ 76 w 286"/>
                <a:gd name="T23" fmla="*/ 270 h 288"/>
                <a:gd name="T24" fmla="*/ 52 w 286"/>
                <a:gd name="T25" fmla="*/ 254 h 288"/>
                <a:gd name="T26" fmla="*/ 33 w 286"/>
                <a:gd name="T27" fmla="*/ 236 h 288"/>
                <a:gd name="T28" fmla="*/ 18 w 286"/>
                <a:gd name="T29" fmla="*/ 212 h 288"/>
                <a:gd name="T30" fmla="*/ 7 w 286"/>
                <a:gd name="T31" fmla="*/ 187 h 288"/>
                <a:gd name="T32" fmla="*/ 0 w 286"/>
                <a:gd name="T33" fmla="*/ 158 h 288"/>
                <a:gd name="T34" fmla="*/ 0 w 286"/>
                <a:gd name="T35" fmla="*/ 144 h 288"/>
                <a:gd name="T36" fmla="*/ 4 w 286"/>
                <a:gd name="T37" fmla="*/ 115 h 288"/>
                <a:gd name="T38" fmla="*/ 11 w 286"/>
                <a:gd name="T39" fmla="*/ 88 h 288"/>
                <a:gd name="T40" fmla="*/ 25 w 286"/>
                <a:gd name="T41" fmla="*/ 65 h 288"/>
                <a:gd name="T42" fmla="*/ 42 w 286"/>
                <a:gd name="T43" fmla="*/ 43 h 288"/>
                <a:gd name="T44" fmla="*/ 63 w 286"/>
                <a:gd name="T45" fmla="*/ 25 h 288"/>
                <a:gd name="T46" fmla="*/ 88 w 286"/>
                <a:gd name="T47" fmla="*/ 13 h 288"/>
                <a:gd name="T48" fmla="*/ 115 w 286"/>
                <a:gd name="T49" fmla="*/ 4 h 288"/>
                <a:gd name="T50" fmla="*/ 144 w 286"/>
                <a:gd name="T51" fmla="*/ 0 h 288"/>
                <a:gd name="T52" fmla="*/ 158 w 286"/>
                <a:gd name="T53" fmla="*/ 2 h 288"/>
                <a:gd name="T54" fmla="*/ 185 w 286"/>
                <a:gd name="T55" fmla="*/ 7 h 288"/>
                <a:gd name="T56" fmla="*/ 212 w 286"/>
                <a:gd name="T57" fmla="*/ 18 h 288"/>
                <a:gd name="T58" fmla="*/ 234 w 286"/>
                <a:gd name="T59" fmla="*/ 34 h 288"/>
                <a:gd name="T60" fmla="*/ 254 w 286"/>
                <a:gd name="T61" fmla="*/ 52 h 288"/>
                <a:gd name="T62" fmla="*/ 270 w 286"/>
                <a:gd name="T63" fmla="*/ 76 h 288"/>
                <a:gd name="T64" fmla="*/ 281 w 286"/>
                <a:gd name="T65" fmla="*/ 101 h 288"/>
                <a:gd name="T66" fmla="*/ 286 w 286"/>
                <a:gd name="T67" fmla="*/ 130 h 288"/>
                <a:gd name="T68" fmla="*/ 286 w 286"/>
                <a:gd name="T69"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6" h="288">
                  <a:moveTo>
                    <a:pt x="286" y="144"/>
                  </a:moveTo>
                  <a:lnTo>
                    <a:pt x="286" y="144"/>
                  </a:lnTo>
                  <a:lnTo>
                    <a:pt x="286" y="158"/>
                  </a:lnTo>
                  <a:lnTo>
                    <a:pt x="284" y="173"/>
                  </a:lnTo>
                  <a:lnTo>
                    <a:pt x="281" y="187"/>
                  </a:lnTo>
                  <a:lnTo>
                    <a:pt x="275" y="200"/>
                  </a:lnTo>
                  <a:lnTo>
                    <a:pt x="270" y="212"/>
                  </a:lnTo>
                  <a:lnTo>
                    <a:pt x="263" y="225"/>
                  </a:lnTo>
                  <a:lnTo>
                    <a:pt x="254" y="236"/>
                  </a:lnTo>
                  <a:lnTo>
                    <a:pt x="245" y="245"/>
                  </a:lnTo>
                  <a:lnTo>
                    <a:pt x="234" y="254"/>
                  </a:lnTo>
                  <a:lnTo>
                    <a:pt x="223" y="263"/>
                  </a:lnTo>
                  <a:lnTo>
                    <a:pt x="212" y="270"/>
                  </a:lnTo>
                  <a:lnTo>
                    <a:pt x="200" y="275"/>
                  </a:lnTo>
                  <a:lnTo>
                    <a:pt x="185" y="281"/>
                  </a:lnTo>
                  <a:lnTo>
                    <a:pt x="173" y="284"/>
                  </a:lnTo>
                  <a:lnTo>
                    <a:pt x="158" y="286"/>
                  </a:lnTo>
                  <a:lnTo>
                    <a:pt x="144" y="288"/>
                  </a:lnTo>
                  <a:lnTo>
                    <a:pt x="144" y="288"/>
                  </a:lnTo>
                  <a:lnTo>
                    <a:pt x="130" y="286"/>
                  </a:lnTo>
                  <a:lnTo>
                    <a:pt x="115" y="284"/>
                  </a:lnTo>
                  <a:lnTo>
                    <a:pt x="101" y="281"/>
                  </a:lnTo>
                  <a:lnTo>
                    <a:pt x="88" y="275"/>
                  </a:lnTo>
                  <a:lnTo>
                    <a:pt x="76" y="270"/>
                  </a:lnTo>
                  <a:lnTo>
                    <a:pt x="63" y="263"/>
                  </a:lnTo>
                  <a:lnTo>
                    <a:pt x="52" y="254"/>
                  </a:lnTo>
                  <a:lnTo>
                    <a:pt x="42" y="245"/>
                  </a:lnTo>
                  <a:lnTo>
                    <a:pt x="33" y="236"/>
                  </a:lnTo>
                  <a:lnTo>
                    <a:pt x="25" y="225"/>
                  </a:lnTo>
                  <a:lnTo>
                    <a:pt x="18" y="212"/>
                  </a:lnTo>
                  <a:lnTo>
                    <a:pt x="11" y="200"/>
                  </a:lnTo>
                  <a:lnTo>
                    <a:pt x="7" y="187"/>
                  </a:lnTo>
                  <a:lnTo>
                    <a:pt x="4" y="173"/>
                  </a:lnTo>
                  <a:lnTo>
                    <a:pt x="0" y="158"/>
                  </a:lnTo>
                  <a:lnTo>
                    <a:pt x="0" y="144"/>
                  </a:lnTo>
                  <a:lnTo>
                    <a:pt x="0" y="144"/>
                  </a:lnTo>
                  <a:lnTo>
                    <a:pt x="0" y="130"/>
                  </a:lnTo>
                  <a:lnTo>
                    <a:pt x="4" y="115"/>
                  </a:lnTo>
                  <a:lnTo>
                    <a:pt x="7" y="101"/>
                  </a:lnTo>
                  <a:lnTo>
                    <a:pt x="11" y="88"/>
                  </a:lnTo>
                  <a:lnTo>
                    <a:pt x="18" y="76"/>
                  </a:lnTo>
                  <a:lnTo>
                    <a:pt x="25" y="65"/>
                  </a:lnTo>
                  <a:lnTo>
                    <a:pt x="33" y="52"/>
                  </a:lnTo>
                  <a:lnTo>
                    <a:pt x="42" y="43"/>
                  </a:lnTo>
                  <a:lnTo>
                    <a:pt x="52" y="34"/>
                  </a:lnTo>
                  <a:lnTo>
                    <a:pt x="63" y="25"/>
                  </a:lnTo>
                  <a:lnTo>
                    <a:pt x="76" y="18"/>
                  </a:lnTo>
                  <a:lnTo>
                    <a:pt x="88" y="13"/>
                  </a:lnTo>
                  <a:lnTo>
                    <a:pt x="101" y="7"/>
                  </a:lnTo>
                  <a:lnTo>
                    <a:pt x="115" y="4"/>
                  </a:lnTo>
                  <a:lnTo>
                    <a:pt x="130" y="2"/>
                  </a:lnTo>
                  <a:lnTo>
                    <a:pt x="144" y="0"/>
                  </a:lnTo>
                  <a:lnTo>
                    <a:pt x="144" y="0"/>
                  </a:lnTo>
                  <a:lnTo>
                    <a:pt x="158" y="2"/>
                  </a:lnTo>
                  <a:lnTo>
                    <a:pt x="173" y="4"/>
                  </a:lnTo>
                  <a:lnTo>
                    <a:pt x="185" y="7"/>
                  </a:lnTo>
                  <a:lnTo>
                    <a:pt x="200" y="13"/>
                  </a:lnTo>
                  <a:lnTo>
                    <a:pt x="212" y="18"/>
                  </a:lnTo>
                  <a:lnTo>
                    <a:pt x="223" y="25"/>
                  </a:lnTo>
                  <a:lnTo>
                    <a:pt x="234" y="34"/>
                  </a:lnTo>
                  <a:lnTo>
                    <a:pt x="245" y="43"/>
                  </a:lnTo>
                  <a:lnTo>
                    <a:pt x="254" y="52"/>
                  </a:lnTo>
                  <a:lnTo>
                    <a:pt x="263" y="65"/>
                  </a:lnTo>
                  <a:lnTo>
                    <a:pt x="270" y="76"/>
                  </a:lnTo>
                  <a:lnTo>
                    <a:pt x="275" y="88"/>
                  </a:lnTo>
                  <a:lnTo>
                    <a:pt x="281" y="101"/>
                  </a:lnTo>
                  <a:lnTo>
                    <a:pt x="284" y="115"/>
                  </a:lnTo>
                  <a:lnTo>
                    <a:pt x="286" y="130"/>
                  </a:lnTo>
                  <a:lnTo>
                    <a:pt x="286" y="144"/>
                  </a:lnTo>
                  <a:lnTo>
                    <a:pt x="286" y="144"/>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678"/>
            <p:cNvSpPr>
              <a:spLocks/>
            </p:cNvSpPr>
            <p:nvPr/>
          </p:nvSpPr>
          <p:spPr bwMode="auto">
            <a:xfrm>
              <a:off x="8223250" y="3462338"/>
              <a:ext cx="107950" cy="33338"/>
            </a:xfrm>
            <a:custGeom>
              <a:avLst/>
              <a:gdLst>
                <a:gd name="T0" fmla="*/ 0 w 135"/>
                <a:gd name="T1" fmla="*/ 0 h 41"/>
                <a:gd name="T2" fmla="*/ 0 w 135"/>
                <a:gd name="T3" fmla="*/ 0 h 41"/>
                <a:gd name="T4" fmla="*/ 5 w 135"/>
                <a:gd name="T5" fmla="*/ 9 h 41"/>
                <a:gd name="T6" fmla="*/ 12 w 135"/>
                <a:gd name="T7" fmla="*/ 16 h 41"/>
                <a:gd name="T8" fmla="*/ 19 w 135"/>
                <a:gd name="T9" fmla="*/ 23 h 41"/>
                <a:gd name="T10" fmla="*/ 27 w 135"/>
                <a:gd name="T11" fmla="*/ 29 h 41"/>
                <a:gd name="T12" fmla="*/ 36 w 135"/>
                <a:gd name="T13" fmla="*/ 34 h 41"/>
                <a:gd name="T14" fmla="*/ 46 w 135"/>
                <a:gd name="T15" fmla="*/ 38 h 41"/>
                <a:gd name="T16" fmla="*/ 57 w 135"/>
                <a:gd name="T17" fmla="*/ 40 h 41"/>
                <a:gd name="T18" fmla="*/ 68 w 135"/>
                <a:gd name="T19" fmla="*/ 41 h 41"/>
                <a:gd name="T20" fmla="*/ 68 w 135"/>
                <a:gd name="T21" fmla="*/ 41 h 41"/>
                <a:gd name="T22" fmla="*/ 79 w 135"/>
                <a:gd name="T23" fmla="*/ 40 h 41"/>
                <a:gd name="T24" fmla="*/ 88 w 135"/>
                <a:gd name="T25" fmla="*/ 38 h 41"/>
                <a:gd name="T26" fmla="*/ 99 w 135"/>
                <a:gd name="T27" fmla="*/ 34 h 41"/>
                <a:gd name="T28" fmla="*/ 108 w 135"/>
                <a:gd name="T29" fmla="*/ 29 h 41"/>
                <a:gd name="T30" fmla="*/ 117 w 135"/>
                <a:gd name="T31" fmla="*/ 23 h 41"/>
                <a:gd name="T32" fmla="*/ 124 w 135"/>
                <a:gd name="T33" fmla="*/ 16 h 41"/>
                <a:gd name="T34" fmla="*/ 129 w 135"/>
                <a:gd name="T35" fmla="*/ 9 h 41"/>
                <a:gd name="T36" fmla="*/ 135 w 135"/>
                <a:gd name="T37" fmla="*/ 0 h 41"/>
                <a:gd name="T38" fmla="*/ 0 w 135"/>
                <a:gd name="T3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41">
                  <a:moveTo>
                    <a:pt x="0" y="0"/>
                  </a:moveTo>
                  <a:lnTo>
                    <a:pt x="0" y="0"/>
                  </a:lnTo>
                  <a:lnTo>
                    <a:pt x="5" y="9"/>
                  </a:lnTo>
                  <a:lnTo>
                    <a:pt x="12" y="16"/>
                  </a:lnTo>
                  <a:lnTo>
                    <a:pt x="19" y="23"/>
                  </a:lnTo>
                  <a:lnTo>
                    <a:pt x="27" y="29"/>
                  </a:lnTo>
                  <a:lnTo>
                    <a:pt x="36" y="34"/>
                  </a:lnTo>
                  <a:lnTo>
                    <a:pt x="46" y="38"/>
                  </a:lnTo>
                  <a:lnTo>
                    <a:pt x="57" y="40"/>
                  </a:lnTo>
                  <a:lnTo>
                    <a:pt x="68" y="41"/>
                  </a:lnTo>
                  <a:lnTo>
                    <a:pt x="68" y="41"/>
                  </a:lnTo>
                  <a:lnTo>
                    <a:pt x="79" y="40"/>
                  </a:lnTo>
                  <a:lnTo>
                    <a:pt x="88" y="38"/>
                  </a:lnTo>
                  <a:lnTo>
                    <a:pt x="99" y="34"/>
                  </a:lnTo>
                  <a:lnTo>
                    <a:pt x="108" y="29"/>
                  </a:lnTo>
                  <a:lnTo>
                    <a:pt x="117" y="23"/>
                  </a:lnTo>
                  <a:lnTo>
                    <a:pt x="124" y="16"/>
                  </a:lnTo>
                  <a:lnTo>
                    <a:pt x="129" y="9"/>
                  </a:lnTo>
                  <a:lnTo>
                    <a:pt x="13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679"/>
            <p:cNvSpPr>
              <a:spLocks/>
            </p:cNvSpPr>
            <p:nvPr/>
          </p:nvSpPr>
          <p:spPr bwMode="auto">
            <a:xfrm>
              <a:off x="8186737" y="3386138"/>
              <a:ext cx="33338" cy="9525"/>
            </a:xfrm>
            <a:custGeom>
              <a:avLst/>
              <a:gdLst>
                <a:gd name="T0" fmla="*/ 36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6 w 41"/>
                <a:gd name="T19" fmla="*/ 0 h 11"/>
                <a:gd name="T20" fmla="*/ 36 w 41"/>
                <a:gd name="T21" fmla="*/ 0 h 11"/>
                <a:gd name="T22" fmla="*/ 40 w 41"/>
                <a:gd name="T23" fmla="*/ 2 h 11"/>
                <a:gd name="T24" fmla="*/ 41 w 41"/>
                <a:gd name="T25" fmla="*/ 5 h 11"/>
                <a:gd name="T26" fmla="*/ 41 w 41"/>
                <a:gd name="T27" fmla="*/ 5 h 11"/>
                <a:gd name="T28" fmla="*/ 41 w 41"/>
                <a:gd name="T29" fmla="*/ 5 h 11"/>
                <a:gd name="T30" fmla="*/ 40 w 41"/>
                <a:gd name="T31" fmla="*/ 9 h 11"/>
                <a:gd name="T32" fmla="*/ 36 w 41"/>
                <a:gd name="T33" fmla="*/ 11 h 11"/>
                <a:gd name="T34" fmla="*/ 36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6" y="11"/>
                  </a:moveTo>
                  <a:lnTo>
                    <a:pt x="5" y="11"/>
                  </a:lnTo>
                  <a:lnTo>
                    <a:pt x="5" y="11"/>
                  </a:lnTo>
                  <a:lnTo>
                    <a:pt x="2" y="9"/>
                  </a:lnTo>
                  <a:lnTo>
                    <a:pt x="0" y="5"/>
                  </a:lnTo>
                  <a:lnTo>
                    <a:pt x="0" y="5"/>
                  </a:lnTo>
                  <a:lnTo>
                    <a:pt x="0" y="5"/>
                  </a:lnTo>
                  <a:lnTo>
                    <a:pt x="2" y="2"/>
                  </a:lnTo>
                  <a:lnTo>
                    <a:pt x="5" y="0"/>
                  </a:lnTo>
                  <a:lnTo>
                    <a:pt x="36" y="0"/>
                  </a:lnTo>
                  <a:lnTo>
                    <a:pt x="36" y="0"/>
                  </a:lnTo>
                  <a:lnTo>
                    <a:pt x="40" y="2"/>
                  </a:lnTo>
                  <a:lnTo>
                    <a:pt x="41" y="5"/>
                  </a:lnTo>
                  <a:lnTo>
                    <a:pt x="41" y="5"/>
                  </a:lnTo>
                  <a:lnTo>
                    <a:pt x="41" y="5"/>
                  </a:lnTo>
                  <a:lnTo>
                    <a:pt x="40" y="9"/>
                  </a:lnTo>
                  <a:lnTo>
                    <a:pt x="36" y="11"/>
                  </a:lnTo>
                  <a:lnTo>
                    <a:pt x="3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680"/>
            <p:cNvSpPr>
              <a:spLocks/>
            </p:cNvSpPr>
            <p:nvPr/>
          </p:nvSpPr>
          <p:spPr bwMode="auto">
            <a:xfrm>
              <a:off x="8334375" y="3386138"/>
              <a:ext cx="33338" cy="9525"/>
            </a:xfrm>
            <a:custGeom>
              <a:avLst/>
              <a:gdLst>
                <a:gd name="T0" fmla="*/ 38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8 w 41"/>
                <a:gd name="T19" fmla="*/ 0 h 11"/>
                <a:gd name="T20" fmla="*/ 38 w 41"/>
                <a:gd name="T21" fmla="*/ 0 h 11"/>
                <a:gd name="T22" fmla="*/ 41 w 41"/>
                <a:gd name="T23" fmla="*/ 2 h 11"/>
                <a:gd name="T24" fmla="*/ 41 w 41"/>
                <a:gd name="T25" fmla="*/ 5 h 11"/>
                <a:gd name="T26" fmla="*/ 41 w 41"/>
                <a:gd name="T27" fmla="*/ 5 h 11"/>
                <a:gd name="T28" fmla="*/ 41 w 41"/>
                <a:gd name="T29" fmla="*/ 5 h 11"/>
                <a:gd name="T30" fmla="*/ 41 w 41"/>
                <a:gd name="T31" fmla="*/ 9 h 11"/>
                <a:gd name="T32" fmla="*/ 38 w 41"/>
                <a:gd name="T33" fmla="*/ 11 h 11"/>
                <a:gd name="T34" fmla="*/ 38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8" y="11"/>
                  </a:moveTo>
                  <a:lnTo>
                    <a:pt x="5" y="11"/>
                  </a:lnTo>
                  <a:lnTo>
                    <a:pt x="5" y="11"/>
                  </a:lnTo>
                  <a:lnTo>
                    <a:pt x="2" y="9"/>
                  </a:lnTo>
                  <a:lnTo>
                    <a:pt x="0" y="5"/>
                  </a:lnTo>
                  <a:lnTo>
                    <a:pt x="0" y="5"/>
                  </a:lnTo>
                  <a:lnTo>
                    <a:pt x="0" y="5"/>
                  </a:lnTo>
                  <a:lnTo>
                    <a:pt x="2" y="2"/>
                  </a:lnTo>
                  <a:lnTo>
                    <a:pt x="5" y="0"/>
                  </a:lnTo>
                  <a:lnTo>
                    <a:pt x="38" y="0"/>
                  </a:lnTo>
                  <a:lnTo>
                    <a:pt x="38" y="0"/>
                  </a:lnTo>
                  <a:lnTo>
                    <a:pt x="41" y="2"/>
                  </a:lnTo>
                  <a:lnTo>
                    <a:pt x="41" y="5"/>
                  </a:lnTo>
                  <a:lnTo>
                    <a:pt x="41" y="5"/>
                  </a:lnTo>
                  <a:lnTo>
                    <a:pt x="41" y="5"/>
                  </a:lnTo>
                  <a:lnTo>
                    <a:pt x="41" y="9"/>
                  </a:lnTo>
                  <a:lnTo>
                    <a:pt x="38" y="11"/>
                  </a:lnTo>
                  <a:lnTo>
                    <a:pt x="38"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681"/>
            <p:cNvSpPr>
              <a:spLocks/>
            </p:cNvSpPr>
            <p:nvPr/>
          </p:nvSpPr>
          <p:spPr bwMode="auto">
            <a:xfrm>
              <a:off x="8267700" y="3405188"/>
              <a:ext cx="20638" cy="38100"/>
            </a:xfrm>
            <a:custGeom>
              <a:avLst/>
              <a:gdLst>
                <a:gd name="T0" fmla="*/ 15 w 26"/>
                <a:gd name="T1" fmla="*/ 49 h 49"/>
                <a:gd name="T2" fmla="*/ 11 w 26"/>
                <a:gd name="T3" fmla="*/ 49 h 49"/>
                <a:gd name="T4" fmla="*/ 11 w 26"/>
                <a:gd name="T5" fmla="*/ 49 h 49"/>
                <a:gd name="T6" fmla="*/ 6 w 26"/>
                <a:gd name="T7" fmla="*/ 49 h 49"/>
                <a:gd name="T8" fmla="*/ 2 w 26"/>
                <a:gd name="T9" fmla="*/ 45 h 49"/>
                <a:gd name="T10" fmla="*/ 0 w 26"/>
                <a:gd name="T11" fmla="*/ 42 h 49"/>
                <a:gd name="T12" fmla="*/ 0 w 26"/>
                <a:gd name="T13" fmla="*/ 38 h 49"/>
                <a:gd name="T14" fmla="*/ 0 w 26"/>
                <a:gd name="T15" fmla="*/ 11 h 49"/>
                <a:gd name="T16" fmla="*/ 0 w 26"/>
                <a:gd name="T17" fmla="*/ 11 h 49"/>
                <a:gd name="T18" fmla="*/ 0 w 26"/>
                <a:gd name="T19" fmla="*/ 7 h 49"/>
                <a:gd name="T20" fmla="*/ 2 w 26"/>
                <a:gd name="T21" fmla="*/ 4 h 49"/>
                <a:gd name="T22" fmla="*/ 6 w 26"/>
                <a:gd name="T23" fmla="*/ 2 h 49"/>
                <a:gd name="T24" fmla="*/ 11 w 26"/>
                <a:gd name="T25" fmla="*/ 0 h 49"/>
                <a:gd name="T26" fmla="*/ 15 w 26"/>
                <a:gd name="T27" fmla="*/ 0 h 49"/>
                <a:gd name="T28" fmla="*/ 15 w 26"/>
                <a:gd name="T29" fmla="*/ 0 h 49"/>
                <a:gd name="T30" fmla="*/ 18 w 26"/>
                <a:gd name="T31" fmla="*/ 2 h 49"/>
                <a:gd name="T32" fmla="*/ 22 w 26"/>
                <a:gd name="T33" fmla="*/ 4 h 49"/>
                <a:gd name="T34" fmla="*/ 24 w 26"/>
                <a:gd name="T35" fmla="*/ 7 h 49"/>
                <a:gd name="T36" fmla="*/ 26 w 26"/>
                <a:gd name="T37" fmla="*/ 11 h 49"/>
                <a:gd name="T38" fmla="*/ 26 w 26"/>
                <a:gd name="T39" fmla="*/ 38 h 49"/>
                <a:gd name="T40" fmla="*/ 26 w 26"/>
                <a:gd name="T41" fmla="*/ 38 h 49"/>
                <a:gd name="T42" fmla="*/ 24 w 26"/>
                <a:gd name="T43" fmla="*/ 42 h 49"/>
                <a:gd name="T44" fmla="*/ 22 w 26"/>
                <a:gd name="T45" fmla="*/ 45 h 49"/>
                <a:gd name="T46" fmla="*/ 18 w 26"/>
                <a:gd name="T47" fmla="*/ 49 h 49"/>
                <a:gd name="T48" fmla="*/ 15 w 26"/>
                <a:gd name="T49" fmla="*/ 49 h 49"/>
                <a:gd name="T50" fmla="*/ 15 w 26"/>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49">
                  <a:moveTo>
                    <a:pt x="15" y="49"/>
                  </a:moveTo>
                  <a:lnTo>
                    <a:pt x="11" y="49"/>
                  </a:lnTo>
                  <a:lnTo>
                    <a:pt x="11" y="49"/>
                  </a:lnTo>
                  <a:lnTo>
                    <a:pt x="6" y="49"/>
                  </a:lnTo>
                  <a:lnTo>
                    <a:pt x="2" y="45"/>
                  </a:lnTo>
                  <a:lnTo>
                    <a:pt x="0" y="42"/>
                  </a:lnTo>
                  <a:lnTo>
                    <a:pt x="0" y="38"/>
                  </a:lnTo>
                  <a:lnTo>
                    <a:pt x="0" y="11"/>
                  </a:lnTo>
                  <a:lnTo>
                    <a:pt x="0" y="11"/>
                  </a:lnTo>
                  <a:lnTo>
                    <a:pt x="0" y="7"/>
                  </a:lnTo>
                  <a:lnTo>
                    <a:pt x="2" y="4"/>
                  </a:lnTo>
                  <a:lnTo>
                    <a:pt x="6" y="2"/>
                  </a:lnTo>
                  <a:lnTo>
                    <a:pt x="11" y="0"/>
                  </a:lnTo>
                  <a:lnTo>
                    <a:pt x="15" y="0"/>
                  </a:lnTo>
                  <a:lnTo>
                    <a:pt x="15" y="0"/>
                  </a:lnTo>
                  <a:lnTo>
                    <a:pt x="18" y="2"/>
                  </a:lnTo>
                  <a:lnTo>
                    <a:pt x="22" y="4"/>
                  </a:lnTo>
                  <a:lnTo>
                    <a:pt x="24" y="7"/>
                  </a:lnTo>
                  <a:lnTo>
                    <a:pt x="26" y="11"/>
                  </a:lnTo>
                  <a:lnTo>
                    <a:pt x="26" y="38"/>
                  </a:lnTo>
                  <a:lnTo>
                    <a:pt x="26" y="38"/>
                  </a:lnTo>
                  <a:lnTo>
                    <a:pt x="24" y="42"/>
                  </a:lnTo>
                  <a:lnTo>
                    <a:pt x="22" y="45"/>
                  </a:lnTo>
                  <a:lnTo>
                    <a:pt x="18" y="49"/>
                  </a:lnTo>
                  <a:lnTo>
                    <a:pt x="15" y="49"/>
                  </a:lnTo>
                  <a:lnTo>
                    <a:pt x="15"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682"/>
            <p:cNvSpPr>
              <a:spLocks/>
            </p:cNvSpPr>
            <p:nvPr/>
          </p:nvSpPr>
          <p:spPr bwMode="auto">
            <a:xfrm>
              <a:off x="8258175" y="3425825"/>
              <a:ext cx="20638" cy="12700"/>
            </a:xfrm>
            <a:custGeom>
              <a:avLst/>
              <a:gdLst>
                <a:gd name="T0" fmla="*/ 25 w 25"/>
                <a:gd name="T1" fmla="*/ 17 h 17"/>
                <a:gd name="T2" fmla="*/ 25 w 25"/>
                <a:gd name="T3" fmla="*/ 13 h 17"/>
                <a:gd name="T4" fmla="*/ 25 w 25"/>
                <a:gd name="T5" fmla="*/ 13 h 17"/>
                <a:gd name="T6" fmla="*/ 23 w 25"/>
                <a:gd name="T7" fmla="*/ 8 h 17"/>
                <a:gd name="T8" fmla="*/ 21 w 25"/>
                <a:gd name="T9" fmla="*/ 4 h 17"/>
                <a:gd name="T10" fmla="*/ 16 w 25"/>
                <a:gd name="T11" fmla="*/ 0 h 17"/>
                <a:gd name="T12" fmla="*/ 12 w 25"/>
                <a:gd name="T13" fmla="*/ 0 h 17"/>
                <a:gd name="T14" fmla="*/ 12 w 25"/>
                <a:gd name="T15" fmla="*/ 0 h 17"/>
                <a:gd name="T16" fmla="*/ 7 w 25"/>
                <a:gd name="T17" fmla="*/ 0 h 17"/>
                <a:gd name="T18" fmla="*/ 3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1" y="4"/>
                  </a:lnTo>
                  <a:lnTo>
                    <a:pt x="16" y="0"/>
                  </a:lnTo>
                  <a:lnTo>
                    <a:pt x="12" y="0"/>
                  </a:lnTo>
                  <a:lnTo>
                    <a:pt x="12" y="0"/>
                  </a:lnTo>
                  <a:lnTo>
                    <a:pt x="7" y="0"/>
                  </a:lnTo>
                  <a:lnTo>
                    <a:pt x="3"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683"/>
            <p:cNvSpPr>
              <a:spLocks/>
            </p:cNvSpPr>
            <p:nvPr/>
          </p:nvSpPr>
          <p:spPr bwMode="auto">
            <a:xfrm>
              <a:off x="8278812" y="3425825"/>
              <a:ext cx="19050" cy="12700"/>
            </a:xfrm>
            <a:custGeom>
              <a:avLst/>
              <a:gdLst>
                <a:gd name="T0" fmla="*/ 25 w 25"/>
                <a:gd name="T1" fmla="*/ 17 h 17"/>
                <a:gd name="T2" fmla="*/ 25 w 25"/>
                <a:gd name="T3" fmla="*/ 13 h 17"/>
                <a:gd name="T4" fmla="*/ 25 w 25"/>
                <a:gd name="T5" fmla="*/ 13 h 17"/>
                <a:gd name="T6" fmla="*/ 23 w 25"/>
                <a:gd name="T7" fmla="*/ 8 h 17"/>
                <a:gd name="T8" fmla="*/ 22 w 25"/>
                <a:gd name="T9" fmla="*/ 4 h 17"/>
                <a:gd name="T10" fmla="*/ 16 w 25"/>
                <a:gd name="T11" fmla="*/ 0 h 17"/>
                <a:gd name="T12" fmla="*/ 13 w 25"/>
                <a:gd name="T13" fmla="*/ 0 h 17"/>
                <a:gd name="T14" fmla="*/ 13 w 25"/>
                <a:gd name="T15" fmla="*/ 0 h 17"/>
                <a:gd name="T16" fmla="*/ 7 w 25"/>
                <a:gd name="T17" fmla="*/ 0 h 17"/>
                <a:gd name="T18" fmla="*/ 4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2" y="4"/>
                  </a:lnTo>
                  <a:lnTo>
                    <a:pt x="16" y="0"/>
                  </a:lnTo>
                  <a:lnTo>
                    <a:pt x="13" y="0"/>
                  </a:lnTo>
                  <a:lnTo>
                    <a:pt x="13" y="0"/>
                  </a:lnTo>
                  <a:lnTo>
                    <a:pt x="7" y="0"/>
                  </a:lnTo>
                  <a:lnTo>
                    <a:pt x="4"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684"/>
            <p:cNvSpPr>
              <a:spLocks/>
            </p:cNvSpPr>
            <p:nvPr/>
          </p:nvSpPr>
          <p:spPr bwMode="auto">
            <a:xfrm>
              <a:off x="8166100" y="3300413"/>
              <a:ext cx="222250" cy="76200"/>
            </a:xfrm>
            <a:custGeom>
              <a:avLst/>
              <a:gdLst>
                <a:gd name="T0" fmla="*/ 140 w 278"/>
                <a:gd name="T1" fmla="*/ 0 h 95"/>
                <a:gd name="T2" fmla="*/ 140 w 278"/>
                <a:gd name="T3" fmla="*/ 0 h 95"/>
                <a:gd name="T4" fmla="*/ 117 w 278"/>
                <a:gd name="T5" fmla="*/ 2 h 95"/>
                <a:gd name="T6" fmla="*/ 93 w 278"/>
                <a:gd name="T7" fmla="*/ 7 h 95"/>
                <a:gd name="T8" fmla="*/ 74 w 278"/>
                <a:gd name="T9" fmla="*/ 16 h 95"/>
                <a:gd name="T10" fmla="*/ 54 w 278"/>
                <a:gd name="T11" fmla="*/ 27 h 95"/>
                <a:gd name="T12" fmla="*/ 38 w 278"/>
                <a:gd name="T13" fmla="*/ 41 h 95"/>
                <a:gd name="T14" fmla="*/ 21 w 278"/>
                <a:gd name="T15" fmla="*/ 57 h 95"/>
                <a:gd name="T16" fmla="*/ 9 w 278"/>
                <a:gd name="T17" fmla="*/ 75 h 95"/>
                <a:gd name="T18" fmla="*/ 0 w 278"/>
                <a:gd name="T19" fmla="*/ 95 h 95"/>
                <a:gd name="T20" fmla="*/ 149 w 278"/>
                <a:gd name="T21" fmla="*/ 95 h 95"/>
                <a:gd name="T22" fmla="*/ 149 w 278"/>
                <a:gd name="T23" fmla="*/ 40 h 95"/>
                <a:gd name="T24" fmla="*/ 171 w 278"/>
                <a:gd name="T25" fmla="*/ 95 h 95"/>
                <a:gd name="T26" fmla="*/ 278 w 278"/>
                <a:gd name="T27" fmla="*/ 95 h 95"/>
                <a:gd name="T28" fmla="*/ 278 w 278"/>
                <a:gd name="T29" fmla="*/ 95 h 95"/>
                <a:gd name="T30" fmla="*/ 269 w 278"/>
                <a:gd name="T31" fmla="*/ 75 h 95"/>
                <a:gd name="T32" fmla="*/ 257 w 278"/>
                <a:gd name="T33" fmla="*/ 57 h 95"/>
                <a:gd name="T34" fmla="*/ 243 w 278"/>
                <a:gd name="T35" fmla="*/ 41 h 95"/>
                <a:gd name="T36" fmla="*/ 225 w 278"/>
                <a:gd name="T37" fmla="*/ 27 h 95"/>
                <a:gd name="T38" fmla="*/ 205 w 278"/>
                <a:gd name="T39" fmla="*/ 16 h 95"/>
                <a:gd name="T40" fmla="*/ 185 w 278"/>
                <a:gd name="T41" fmla="*/ 7 h 95"/>
                <a:gd name="T42" fmla="*/ 163 w 278"/>
                <a:gd name="T43" fmla="*/ 2 h 95"/>
                <a:gd name="T44" fmla="*/ 140 w 278"/>
                <a:gd name="T45" fmla="*/ 0 h 95"/>
                <a:gd name="T46" fmla="*/ 140 w 278"/>
                <a:gd name="T4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95">
                  <a:moveTo>
                    <a:pt x="140" y="0"/>
                  </a:moveTo>
                  <a:lnTo>
                    <a:pt x="140" y="0"/>
                  </a:lnTo>
                  <a:lnTo>
                    <a:pt x="117" y="2"/>
                  </a:lnTo>
                  <a:lnTo>
                    <a:pt x="93" y="7"/>
                  </a:lnTo>
                  <a:lnTo>
                    <a:pt x="74" y="16"/>
                  </a:lnTo>
                  <a:lnTo>
                    <a:pt x="54" y="27"/>
                  </a:lnTo>
                  <a:lnTo>
                    <a:pt x="38" y="41"/>
                  </a:lnTo>
                  <a:lnTo>
                    <a:pt x="21" y="57"/>
                  </a:lnTo>
                  <a:lnTo>
                    <a:pt x="9" y="75"/>
                  </a:lnTo>
                  <a:lnTo>
                    <a:pt x="0" y="95"/>
                  </a:lnTo>
                  <a:lnTo>
                    <a:pt x="149" y="95"/>
                  </a:lnTo>
                  <a:lnTo>
                    <a:pt x="149" y="40"/>
                  </a:lnTo>
                  <a:lnTo>
                    <a:pt x="171" y="95"/>
                  </a:lnTo>
                  <a:lnTo>
                    <a:pt x="278" y="95"/>
                  </a:lnTo>
                  <a:lnTo>
                    <a:pt x="278" y="95"/>
                  </a:lnTo>
                  <a:lnTo>
                    <a:pt x="269" y="75"/>
                  </a:lnTo>
                  <a:lnTo>
                    <a:pt x="257" y="57"/>
                  </a:lnTo>
                  <a:lnTo>
                    <a:pt x="243" y="41"/>
                  </a:lnTo>
                  <a:lnTo>
                    <a:pt x="225" y="27"/>
                  </a:lnTo>
                  <a:lnTo>
                    <a:pt x="205" y="16"/>
                  </a:lnTo>
                  <a:lnTo>
                    <a:pt x="185" y="7"/>
                  </a:lnTo>
                  <a:lnTo>
                    <a:pt x="163" y="2"/>
                  </a:lnTo>
                  <a:lnTo>
                    <a:pt x="140" y="0"/>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685"/>
            <p:cNvSpPr>
              <a:spLocks/>
            </p:cNvSpPr>
            <p:nvPr/>
          </p:nvSpPr>
          <p:spPr bwMode="auto">
            <a:xfrm>
              <a:off x="8342312" y="3406775"/>
              <a:ext cx="20638" cy="7938"/>
            </a:xfrm>
            <a:custGeom>
              <a:avLst/>
              <a:gdLst>
                <a:gd name="T0" fmla="*/ 25 w 25"/>
                <a:gd name="T1" fmla="*/ 0 h 11"/>
                <a:gd name="T2" fmla="*/ 11 w 25"/>
                <a:gd name="T3" fmla="*/ 0 h 11"/>
                <a:gd name="T4" fmla="*/ 11 w 25"/>
                <a:gd name="T5" fmla="*/ 0 h 11"/>
                <a:gd name="T6" fmla="*/ 5 w 25"/>
                <a:gd name="T7" fmla="*/ 0 h 11"/>
                <a:gd name="T8" fmla="*/ 4 w 25"/>
                <a:gd name="T9" fmla="*/ 4 h 11"/>
                <a:gd name="T10" fmla="*/ 0 w 25"/>
                <a:gd name="T11" fmla="*/ 5 h 11"/>
                <a:gd name="T12" fmla="*/ 0 w 25"/>
                <a:gd name="T13" fmla="*/ 11 h 11"/>
                <a:gd name="T14" fmla="*/ 16 w 25"/>
                <a:gd name="T15" fmla="*/ 11 h 11"/>
                <a:gd name="T16" fmla="*/ 16 w 25"/>
                <a:gd name="T17" fmla="*/ 11 h 11"/>
                <a:gd name="T18" fmla="*/ 20 w 25"/>
                <a:gd name="T19" fmla="*/ 9 h 11"/>
                <a:gd name="T20" fmla="*/ 22 w 25"/>
                <a:gd name="T21" fmla="*/ 7 h 11"/>
                <a:gd name="T22" fmla="*/ 23 w 25"/>
                <a:gd name="T23" fmla="*/ 4 h 11"/>
                <a:gd name="T24" fmla="*/ 25 w 25"/>
                <a:gd name="T25" fmla="*/ 0 h 11"/>
                <a:gd name="T26" fmla="*/ 25 w 25"/>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1">
                  <a:moveTo>
                    <a:pt x="25" y="0"/>
                  </a:moveTo>
                  <a:lnTo>
                    <a:pt x="11" y="0"/>
                  </a:lnTo>
                  <a:lnTo>
                    <a:pt x="11" y="0"/>
                  </a:lnTo>
                  <a:lnTo>
                    <a:pt x="5" y="0"/>
                  </a:lnTo>
                  <a:lnTo>
                    <a:pt x="4" y="4"/>
                  </a:lnTo>
                  <a:lnTo>
                    <a:pt x="0" y="5"/>
                  </a:lnTo>
                  <a:lnTo>
                    <a:pt x="0" y="11"/>
                  </a:lnTo>
                  <a:lnTo>
                    <a:pt x="16" y="11"/>
                  </a:lnTo>
                  <a:lnTo>
                    <a:pt x="16" y="11"/>
                  </a:lnTo>
                  <a:lnTo>
                    <a:pt x="20" y="9"/>
                  </a:lnTo>
                  <a:lnTo>
                    <a:pt x="22" y="7"/>
                  </a:lnTo>
                  <a:lnTo>
                    <a:pt x="23" y="4"/>
                  </a:lnTo>
                  <a:lnTo>
                    <a:pt x="25" y="0"/>
                  </a:lnTo>
                  <a:lnTo>
                    <a:pt x="2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686"/>
            <p:cNvSpPr>
              <a:spLocks/>
            </p:cNvSpPr>
            <p:nvPr/>
          </p:nvSpPr>
          <p:spPr bwMode="auto">
            <a:xfrm>
              <a:off x="8193087" y="3406775"/>
              <a:ext cx="20638" cy="7938"/>
            </a:xfrm>
            <a:custGeom>
              <a:avLst/>
              <a:gdLst>
                <a:gd name="T0" fmla="*/ 0 w 27"/>
                <a:gd name="T1" fmla="*/ 0 h 11"/>
                <a:gd name="T2" fmla="*/ 16 w 27"/>
                <a:gd name="T3" fmla="*/ 0 h 11"/>
                <a:gd name="T4" fmla="*/ 16 w 27"/>
                <a:gd name="T5" fmla="*/ 0 h 11"/>
                <a:gd name="T6" fmla="*/ 20 w 27"/>
                <a:gd name="T7" fmla="*/ 0 h 11"/>
                <a:gd name="T8" fmla="*/ 24 w 27"/>
                <a:gd name="T9" fmla="*/ 4 h 11"/>
                <a:gd name="T10" fmla="*/ 25 w 27"/>
                <a:gd name="T11" fmla="*/ 5 h 11"/>
                <a:gd name="T12" fmla="*/ 27 w 27"/>
                <a:gd name="T13" fmla="*/ 11 h 11"/>
                <a:gd name="T14" fmla="*/ 11 w 27"/>
                <a:gd name="T15" fmla="*/ 11 h 11"/>
                <a:gd name="T16" fmla="*/ 11 w 27"/>
                <a:gd name="T17" fmla="*/ 11 h 11"/>
                <a:gd name="T18" fmla="*/ 7 w 27"/>
                <a:gd name="T19" fmla="*/ 9 h 11"/>
                <a:gd name="T20" fmla="*/ 4 w 27"/>
                <a:gd name="T21" fmla="*/ 7 h 11"/>
                <a:gd name="T22" fmla="*/ 2 w 27"/>
                <a:gd name="T23" fmla="*/ 4 h 11"/>
                <a:gd name="T24" fmla="*/ 0 w 27"/>
                <a:gd name="T25" fmla="*/ 0 h 11"/>
                <a:gd name="T26" fmla="*/ 0 w 27"/>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11">
                  <a:moveTo>
                    <a:pt x="0" y="0"/>
                  </a:moveTo>
                  <a:lnTo>
                    <a:pt x="16" y="0"/>
                  </a:lnTo>
                  <a:lnTo>
                    <a:pt x="16" y="0"/>
                  </a:lnTo>
                  <a:lnTo>
                    <a:pt x="20" y="0"/>
                  </a:lnTo>
                  <a:lnTo>
                    <a:pt x="24" y="4"/>
                  </a:lnTo>
                  <a:lnTo>
                    <a:pt x="25" y="5"/>
                  </a:lnTo>
                  <a:lnTo>
                    <a:pt x="27" y="11"/>
                  </a:lnTo>
                  <a:lnTo>
                    <a:pt x="11" y="11"/>
                  </a:lnTo>
                  <a:lnTo>
                    <a:pt x="11" y="11"/>
                  </a:lnTo>
                  <a:lnTo>
                    <a:pt x="7" y="9"/>
                  </a:lnTo>
                  <a:lnTo>
                    <a:pt x="4" y="7"/>
                  </a:lnTo>
                  <a:lnTo>
                    <a:pt x="2" y="4"/>
                  </a:lnTo>
                  <a:lnTo>
                    <a:pt x="0" y="0"/>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687"/>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688"/>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689"/>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690"/>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1691"/>
            <p:cNvSpPr>
              <a:spLocks noChangeArrowheads="1"/>
            </p:cNvSpPr>
            <p:nvPr/>
          </p:nvSpPr>
          <p:spPr bwMode="auto">
            <a:xfrm>
              <a:off x="8118475" y="3548063"/>
              <a:ext cx="315913" cy="200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1692"/>
            <p:cNvSpPr>
              <a:spLocks noChangeArrowheads="1"/>
            </p:cNvSpPr>
            <p:nvPr/>
          </p:nvSpPr>
          <p:spPr bwMode="auto">
            <a:xfrm>
              <a:off x="8118475" y="3548063"/>
              <a:ext cx="31591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693"/>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694"/>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695"/>
            <p:cNvSpPr>
              <a:spLocks noEditPoints="1"/>
            </p:cNvSpPr>
            <p:nvPr/>
          </p:nvSpPr>
          <p:spPr bwMode="auto">
            <a:xfrm>
              <a:off x="8316912" y="3597275"/>
              <a:ext cx="63500" cy="100013"/>
            </a:xfrm>
            <a:custGeom>
              <a:avLst/>
              <a:gdLst>
                <a:gd name="T0" fmla="*/ 73 w 80"/>
                <a:gd name="T1" fmla="*/ 41 h 128"/>
                <a:gd name="T2" fmla="*/ 75 w 80"/>
                <a:gd name="T3" fmla="*/ 38 h 128"/>
                <a:gd name="T4" fmla="*/ 80 w 80"/>
                <a:gd name="T5" fmla="*/ 34 h 128"/>
                <a:gd name="T6" fmla="*/ 80 w 80"/>
                <a:gd name="T7" fmla="*/ 32 h 128"/>
                <a:gd name="T8" fmla="*/ 73 w 80"/>
                <a:gd name="T9" fmla="*/ 29 h 128"/>
                <a:gd name="T10" fmla="*/ 70 w 80"/>
                <a:gd name="T11" fmla="*/ 27 h 128"/>
                <a:gd name="T12" fmla="*/ 71 w 80"/>
                <a:gd name="T13" fmla="*/ 20 h 128"/>
                <a:gd name="T14" fmla="*/ 71 w 80"/>
                <a:gd name="T15" fmla="*/ 15 h 128"/>
                <a:gd name="T16" fmla="*/ 70 w 80"/>
                <a:gd name="T17" fmla="*/ 15 h 128"/>
                <a:gd name="T18" fmla="*/ 64 w 80"/>
                <a:gd name="T19" fmla="*/ 16 h 128"/>
                <a:gd name="T20" fmla="*/ 59 w 80"/>
                <a:gd name="T21" fmla="*/ 15 h 128"/>
                <a:gd name="T22" fmla="*/ 59 w 80"/>
                <a:gd name="T23" fmla="*/ 9 h 128"/>
                <a:gd name="T24" fmla="*/ 57 w 80"/>
                <a:gd name="T25" fmla="*/ 4 h 128"/>
                <a:gd name="T26" fmla="*/ 50 w 80"/>
                <a:gd name="T27" fmla="*/ 9 h 128"/>
                <a:gd name="T28" fmla="*/ 46 w 80"/>
                <a:gd name="T29" fmla="*/ 9 h 128"/>
                <a:gd name="T30" fmla="*/ 45 w 80"/>
                <a:gd name="T31" fmla="*/ 4 h 128"/>
                <a:gd name="T32" fmla="*/ 41 w 80"/>
                <a:gd name="T33" fmla="*/ 0 h 128"/>
                <a:gd name="T34" fmla="*/ 36 w 80"/>
                <a:gd name="T35" fmla="*/ 4 h 128"/>
                <a:gd name="T36" fmla="*/ 34 w 80"/>
                <a:gd name="T37" fmla="*/ 9 h 128"/>
                <a:gd name="T38" fmla="*/ 30 w 80"/>
                <a:gd name="T39" fmla="*/ 9 h 128"/>
                <a:gd name="T40" fmla="*/ 25 w 80"/>
                <a:gd name="T41" fmla="*/ 4 h 128"/>
                <a:gd name="T42" fmla="*/ 21 w 80"/>
                <a:gd name="T43" fmla="*/ 4 h 128"/>
                <a:gd name="T44" fmla="*/ 21 w 80"/>
                <a:gd name="T45" fmla="*/ 13 h 128"/>
                <a:gd name="T46" fmla="*/ 19 w 80"/>
                <a:gd name="T47" fmla="*/ 16 h 128"/>
                <a:gd name="T48" fmla="*/ 12 w 80"/>
                <a:gd name="T49" fmla="*/ 15 h 128"/>
                <a:gd name="T50" fmla="*/ 7 w 80"/>
                <a:gd name="T51" fmla="*/ 16 h 128"/>
                <a:gd name="T52" fmla="*/ 7 w 80"/>
                <a:gd name="T53" fmla="*/ 22 h 128"/>
                <a:gd name="T54" fmla="*/ 10 w 80"/>
                <a:gd name="T55" fmla="*/ 25 h 128"/>
                <a:gd name="T56" fmla="*/ 10 w 80"/>
                <a:gd name="T57" fmla="*/ 27 h 128"/>
                <a:gd name="T58" fmla="*/ 3 w 80"/>
                <a:gd name="T59" fmla="*/ 31 h 128"/>
                <a:gd name="T60" fmla="*/ 0 w 80"/>
                <a:gd name="T61" fmla="*/ 32 h 128"/>
                <a:gd name="T62" fmla="*/ 0 w 80"/>
                <a:gd name="T63" fmla="*/ 36 h 128"/>
                <a:gd name="T64" fmla="*/ 7 w 80"/>
                <a:gd name="T65" fmla="*/ 41 h 128"/>
                <a:gd name="T66" fmla="*/ 7 w 80"/>
                <a:gd name="T67" fmla="*/ 45 h 128"/>
                <a:gd name="T68" fmla="*/ 1 w 80"/>
                <a:gd name="T69" fmla="*/ 47 h 128"/>
                <a:gd name="T70" fmla="*/ 0 w 80"/>
                <a:gd name="T71" fmla="*/ 52 h 128"/>
                <a:gd name="T72" fmla="*/ 3 w 80"/>
                <a:gd name="T73" fmla="*/ 56 h 128"/>
                <a:gd name="T74" fmla="*/ 9 w 80"/>
                <a:gd name="T75" fmla="*/ 56 h 128"/>
                <a:gd name="T76" fmla="*/ 10 w 80"/>
                <a:gd name="T77" fmla="*/ 58 h 128"/>
                <a:gd name="T78" fmla="*/ 9 w 80"/>
                <a:gd name="T79" fmla="*/ 63 h 128"/>
                <a:gd name="T80" fmla="*/ 9 w 80"/>
                <a:gd name="T81" fmla="*/ 68 h 128"/>
                <a:gd name="T82" fmla="*/ 10 w 80"/>
                <a:gd name="T83" fmla="*/ 70 h 128"/>
                <a:gd name="T84" fmla="*/ 16 w 80"/>
                <a:gd name="T85" fmla="*/ 68 h 128"/>
                <a:gd name="T86" fmla="*/ 41 w 80"/>
                <a:gd name="T87" fmla="*/ 117 h 128"/>
                <a:gd name="T88" fmla="*/ 61 w 80"/>
                <a:gd name="T89" fmla="*/ 67 h 128"/>
                <a:gd name="T90" fmla="*/ 68 w 80"/>
                <a:gd name="T91" fmla="*/ 68 h 128"/>
                <a:gd name="T92" fmla="*/ 73 w 80"/>
                <a:gd name="T93" fmla="*/ 68 h 128"/>
                <a:gd name="T94" fmla="*/ 73 w 80"/>
                <a:gd name="T95" fmla="*/ 63 h 128"/>
                <a:gd name="T96" fmla="*/ 70 w 80"/>
                <a:gd name="T97" fmla="*/ 56 h 128"/>
                <a:gd name="T98" fmla="*/ 73 w 80"/>
                <a:gd name="T99" fmla="*/ 54 h 128"/>
                <a:gd name="T100" fmla="*/ 79 w 80"/>
                <a:gd name="T101" fmla="*/ 52 h 128"/>
                <a:gd name="T102" fmla="*/ 80 w 80"/>
                <a:gd name="T103" fmla="*/ 49 h 128"/>
                <a:gd name="T104" fmla="*/ 41 w 80"/>
                <a:gd name="T105" fmla="*/ 68 h 128"/>
                <a:gd name="T106" fmla="*/ 30 w 80"/>
                <a:gd name="T107" fmla="*/ 67 h 128"/>
                <a:gd name="T108" fmla="*/ 14 w 80"/>
                <a:gd name="T109" fmla="*/ 47 h 128"/>
                <a:gd name="T110" fmla="*/ 14 w 80"/>
                <a:gd name="T111" fmla="*/ 36 h 128"/>
                <a:gd name="T112" fmla="*/ 30 w 80"/>
                <a:gd name="T113" fmla="*/ 16 h 128"/>
                <a:gd name="T114" fmla="*/ 41 w 80"/>
                <a:gd name="T115" fmla="*/ 15 h 128"/>
                <a:gd name="T116" fmla="*/ 59 w 80"/>
                <a:gd name="T117" fmla="*/ 24 h 128"/>
                <a:gd name="T118" fmla="*/ 68 w 80"/>
                <a:gd name="T119" fmla="*/ 41 h 128"/>
                <a:gd name="T120" fmla="*/ 64 w 80"/>
                <a:gd name="T121" fmla="*/ 52 h 128"/>
                <a:gd name="T122" fmla="*/ 46 w 80"/>
                <a:gd name="T123" fmla="*/ 6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128">
                  <a:moveTo>
                    <a:pt x="79" y="45"/>
                  </a:moveTo>
                  <a:lnTo>
                    <a:pt x="73" y="43"/>
                  </a:lnTo>
                  <a:lnTo>
                    <a:pt x="73" y="41"/>
                  </a:lnTo>
                  <a:lnTo>
                    <a:pt x="73" y="41"/>
                  </a:lnTo>
                  <a:lnTo>
                    <a:pt x="73" y="41"/>
                  </a:lnTo>
                  <a:lnTo>
                    <a:pt x="75" y="38"/>
                  </a:lnTo>
                  <a:lnTo>
                    <a:pt x="79" y="36"/>
                  </a:lnTo>
                  <a:lnTo>
                    <a:pt x="79" y="36"/>
                  </a:lnTo>
                  <a:lnTo>
                    <a:pt x="80" y="34"/>
                  </a:lnTo>
                  <a:lnTo>
                    <a:pt x="80" y="32"/>
                  </a:lnTo>
                  <a:lnTo>
                    <a:pt x="80" y="32"/>
                  </a:lnTo>
                  <a:lnTo>
                    <a:pt x="80" y="32"/>
                  </a:lnTo>
                  <a:lnTo>
                    <a:pt x="79" y="29"/>
                  </a:lnTo>
                  <a:lnTo>
                    <a:pt x="77" y="29"/>
                  </a:lnTo>
                  <a:lnTo>
                    <a:pt x="73" y="29"/>
                  </a:lnTo>
                  <a:lnTo>
                    <a:pt x="73" y="29"/>
                  </a:lnTo>
                  <a:lnTo>
                    <a:pt x="70" y="27"/>
                  </a:lnTo>
                  <a:lnTo>
                    <a:pt x="70" y="27"/>
                  </a:lnTo>
                  <a:lnTo>
                    <a:pt x="70" y="27"/>
                  </a:lnTo>
                  <a:lnTo>
                    <a:pt x="70" y="24"/>
                  </a:lnTo>
                  <a:lnTo>
                    <a:pt x="71" y="20"/>
                  </a:lnTo>
                  <a:lnTo>
                    <a:pt x="71" y="20"/>
                  </a:lnTo>
                  <a:lnTo>
                    <a:pt x="73" y="18"/>
                  </a:lnTo>
                  <a:lnTo>
                    <a:pt x="71" y="15"/>
                  </a:lnTo>
                  <a:lnTo>
                    <a:pt x="71" y="15"/>
                  </a:lnTo>
                  <a:lnTo>
                    <a:pt x="71" y="15"/>
                  </a:lnTo>
                  <a:lnTo>
                    <a:pt x="70" y="15"/>
                  </a:lnTo>
                  <a:lnTo>
                    <a:pt x="66" y="15"/>
                  </a:lnTo>
                  <a:lnTo>
                    <a:pt x="64" y="16"/>
                  </a:lnTo>
                  <a:lnTo>
                    <a:pt x="64" y="16"/>
                  </a:lnTo>
                  <a:lnTo>
                    <a:pt x="61" y="16"/>
                  </a:lnTo>
                  <a:lnTo>
                    <a:pt x="59" y="15"/>
                  </a:lnTo>
                  <a:lnTo>
                    <a:pt x="59" y="15"/>
                  </a:lnTo>
                  <a:lnTo>
                    <a:pt x="59" y="13"/>
                  </a:lnTo>
                  <a:lnTo>
                    <a:pt x="59" y="9"/>
                  </a:lnTo>
                  <a:lnTo>
                    <a:pt x="59" y="9"/>
                  </a:lnTo>
                  <a:lnTo>
                    <a:pt x="59" y="6"/>
                  </a:lnTo>
                  <a:lnTo>
                    <a:pt x="57" y="4"/>
                  </a:lnTo>
                  <a:lnTo>
                    <a:pt x="57" y="4"/>
                  </a:lnTo>
                  <a:lnTo>
                    <a:pt x="54" y="4"/>
                  </a:lnTo>
                  <a:lnTo>
                    <a:pt x="52" y="6"/>
                  </a:lnTo>
                  <a:lnTo>
                    <a:pt x="50" y="9"/>
                  </a:lnTo>
                  <a:lnTo>
                    <a:pt x="50" y="9"/>
                  </a:lnTo>
                  <a:lnTo>
                    <a:pt x="46" y="9"/>
                  </a:lnTo>
                  <a:lnTo>
                    <a:pt x="46" y="9"/>
                  </a:lnTo>
                  <a:lnTo>
                    <a:pt x="46" y="9"/>
                  </a:lnTo>
                  <a:lnTo>
                    <a:pt x="45" y="7"/>
                  </a:lnTo>
                  <a:lnTo>
                    <a:pt x="45" y="4"/>
                  </a:lnTo>
                  <a:lnTo>
                    <a:pt x="45" y="4"/>
                  </a:lnTo>
                  <a:lnTo>
                    <a:pt x="43" y="2"/>
                  </a:lnTo>
                  <a:lnTo>
                    <a:pt x="41" y="0"/>
                  </a:lnTo>
                  <a:lnTo>
                    <a:pt x="41" y="0"/>
                  </a:lnTo>
                  <a:lnTo>
                    <a:pt x="37" y="2"/>
                  </a:lnTo>
                  <a:lnTo>
                    <a:pt x="36" y="4"/>
                  </a:lnTo>
                  <a:lnTo>
                    <a:pt x="36" y="7"/>
                  </a:lnTo>
                  <a:lnTo>
                    <a:pt x="36" y="7"/>
                  </a:lnTo>
                  <a:lnTo>
                    <a:pt x="34" y="9"/>
                  </a:lnTo>
                  <a:lnTo>
                    <a:pt x="32" y="9"/>
                  </a:lnTo>
                  <a:lnTo>
                    <a:pt x="32" y="9"/>
                  </a:lnTo>
                  <a:lnTo>
                    <a:pt x="30" y="9"/>
                  </a:lnTo>
                  <a:lnTo>
                    <a:pt x="27" y="6"/>
                  </a:lnTo>
                  <a:lnTo>
                    <a:pt x="27" y="6"/>
                  </a:lnTo>
                  <a:lnTo>
                    <a:pt x="25" y="4"/>
                  </a:lnTo>
                  <a:lnTo>
                    <a:pt x="21" y="4"/>
                  </a:lnTo>
                  <a:lnTo>
                    <a:pt x="21" y="4"/>
                  </a:lnTo>
                  <a:lnTo>
                    <a:pt x="21" y="4"/>
                  </a:lnTo>
                  <a:lnTo>
                    <a:pt x="19" y="7"/>
                  </a:lnTo>
                  <a:lnTo>
                    <a:pt x="19" y="9"/>
                  </a:lnTo>
                  <a:lnTo>
                    <a:pt x="21" y="13"/>
                  </a:lnTo>
                  <a:lnTo>
                    <a:pt x="21" y="13"/>
                  </a:lnTo>
                  <a:lnTo>
                    <a:pt x="19" y="16"/>
                  </a:lnTo>
                  <a:lnTo>
                    <a:pt x="19" y="16"/>
                  </a:lnTo>
                  <a:lnTo>
                    <a:pt x="19" y="16"/>
                  </a:lnTo>
                  <a:lnTo>
                    <a:pt x="16" y="16"/>
                  </a:lnTo>
                  <a:lnTo>
                    <a:pt x="12" y="15"/>
                  </a:lnTo>
                  <a:lnTo>
                    <a:pt x="12" y="15"/>
                  </a:lnTo>
                  <a:lnTo>
                    <a:pt x="10" y="15"/>
                  </a:lnTo>
                  <a:lnTo>
                    <a:pt x="7" y="16"/>
                  </a:lnTo>
                  <a:lnTo>
                    <a:pt x="7" y="16"/>
                  </a:lnTo>
                  <a:lnTo>
                    <a:pt x="7" y="18"/>
                  </a:lnTo>
                  <a:lnTo>
                    <a:pt x="7" y="22"/>
                  </a:lnTo>
                  <a:lnTo>
                    <a:pt x="10" y="24"/>
                  </a:lnTo>
                  <a:lnTo>
                    <a:pt x="10" y="24"/>
                  </a:lnTo>
                  <a:lnTo>
                    <a:pt x="10" y="25"/>
                  </a:lnTo>
                  <a:lnTo>
                    <a:pt x="10" y="27"/>
                  </a:lnTo>
                  <a:lnTo>
                    <a:pt x="10" y="27"/>
                  </a:lnTo>
                  <a:lnTo>
                    <a:pt x="10" y="27"/>
                  </a:lnTo>
                  <a:lnTo>
                    <a:pt x="9" y="29"/>
                  </a:lnTo>
                  <a:lnTo>
                    <a:pt x="7" y="31"/>
                  </a:lnTo>
                  <a:lnTo>
                    <a:pt x="3" y="31"/>
                  </a:lnTo>
                  <a:lnTo>
                    <a:pt x="3" y="31"/>
                  </a:lnTo>
                  <a:lnTo>
                    <a:pt x="1" y="31"/>
                  </a:lnTo>
                  <a:lnTo>
                    <a:pt x="0" y="32"/>
                  </a:lnTo>
                  <a:lnTo>
                    <a:pt x="0" y="32"/>
                  </a:lnTo>
                  <a:lnTo>
                    <a:pt x="0" y="32"/>
                  </a:lnTo>
                  <a:lnTo>
                    <a:pt x="0" y="36"/>
                  </a:lnTo>
                  <a:lnTo>
                    <a:pt x="1" y="38"/>
                  </a:lnTo>
                  <a:lnTo>
                    <a:pt x="7" y="40"/>
                  </a:lnTo>
                  <a:lnTo>
                    <a:pt x="7" y="41"/>
                  </a:lnTo>
                  <a:lnTo>
                    <a:pt x="7" y="43"/>
                  </a:lnTo>
                  <a:lnTo>
                    <a:pt x="7" y="43"/>
                  </a:lnTo>
                  <a:lnTo>
                    <a:pt x="7" y="45"/>
                  </a:lnTo>
                  <a:lnTo>
                    <a:pt x="5" y="45"/>
                  </a:lnTo>
                  <a:lnTo>
                    <a:pt x="1" y="47"/>
                  </a:lnTo>
                  <a:lnTo>
                    <a:pt x="1" y="47"/>
                  </a:lnTo>
                  <a:lnTo>
                    <a:pt x="0" y="49"/>
                  </a:lnTo>
                  <a:lnTo>
                    <a:pt x="0" y="52"/>
                  </a:lnTo>
                  <a:lnTo>
                    <a:pt x="0" y="52"/>
                  </a:lnTo>
                  <a:lnTo>
                    <a:pt x="0" y="52"/>
                  </a:lnTo>
                  <a:lnTo>
                    <a:pt x="1" y="54"/>
                  </a:lnTo>
                  <a:lnTo>
                    <a:pt x="3" y="56"/>
                  </a:lnTo>
                  <a:lnTo>
                    <a:pt x="7" y="56"/>
                  </a:lnTo>
                  <a:lnTo>
                    <a:pt x="7" y="56"/>
                  </a:lnTo>
                  <a:lnTo>
                    <a:pt x="9" y="56"/>
                  </a:lnTo>
                  <a:lnTo>
                    <a:pt x="10" y="58"/>
                  </a:lnTo>
                  <a:lnTo>
                    <a:pt x="10" y="58"/>
                  </a:lnTo>
                  <a:lnTo>
                    <a:pt x="10" y="58"/>
                  </a:lnTo>
                  <a:lnTo>
                    <a:pt x="10" y="59"/>
                  </a:lnTo>
                  <a:lnTo>
                    <a:pt x="10" y="61"/>
                  </a:lnTo>
                  <a:lnTo>
                    <a:pt x="9" y="63"/>
                  </a:lnTo>
                  <a:lnTo>
                    <a:pt x="9" y="63"/>
                  </a:lnTo>
                  <a:lnTo>
                    <a:pt x="7" y="67"/>
                  </a:lnTo>
                  <a:lnTo>
                    <a:pt x="9" y="68"/>
                  </a:lnTo>
                  <a:lnTo>
                    <a:pt x="9" y="68"/>
                  </a:lnTo>
                  <a:lnTo>
                    <a:pt x="9" y="68"/>
                  </a:lnTo>
                  <a:lnTo>
                    <a:pt x="10" y="70"/>
                  </a:lnTo>
                  <a:lnTo>
                    <a:pt x="14" y="70"/>
                  </a:lnTo>
                  <a:lnTo>
                    <a:pt x="16" y="68"/>
                  </a:lnTo>
                  <a:lnTo>
                    <a:pt x="16" y="68"/>
                  </a:lnTo>
                  <a:lnTo>
                    <a:pt x="19" y="68"/>
                  </a:lnTo>
                  <a:lnTo>
                    <a:pt x="19" y="128"/>
                  </a:lnTo>
                  <a:lnTo>
                    <a:pt x="41" y="117"/>
                  </a:lnTo>
                  <a:lnTo>
                    <a:pt x="61" y="128"/>
                  </a:lnTo>
                  <a:lnTo>
                    <a:pt x="61" y="67"/>
                  </a:lnTo>
                  <a:lnTo>
                    <a:pt x="61" y="67"/>
                  </a:lnTo>
                  <a:lnTo>
                    <a:pt x="64" y="67"/>
                  </a:lnTo>
                  <a:lnTo>
                    <a:pt x="68" y="68"/>
                  </a:lnTo>
                  <a:lnTo>
                    <a:pt x="68" y="68"/>
                  </a:lnTo>
                  <a:lnTo>
                    <a:pt x="71" y="68"/>
                  </a:lnTo>
                  <a:lnTo>
                    <a:pt x="73" y="68"/>
                  </a:lnTo>
                  <a:lnTo>
                    <a:pt x="73" y="68"/>
                  </a:lnTo>
                  <a:lnTo>
                    <a:pt x="73" y="68"/>
                  </a:lnTo>
                  <a:lnTo>
                    <a:pt x="73" y="65"/>
                  </a:lnTo>
                  <a:lnTo>
                    <a:pt x="73" y="63"/>
                  </a:lnTo>
                  <a:lnTo>
                    <a:pt x="70" y="59"/>
                  </a:lnTo>
                  <a:lnTo>
                    <a:pt x="70" y="59"/>
                  </a:lnTo>
                  <a:lnTo>
                    <a:pt x="70" y="56"/>
                  </a:lnTo>
                  <a:lnTo>
                    <a:pt x="70" y="56"/>
                  </a:lnTo>
                  <a:lnTo>
                    <a:pt x="70" y="56"/>
                  </a:lnTo>
                  <a:lnTo>
                    <a:pt x="73" y="54"/>
                  </a:lnTo>
                  <a:lnTo>
                    <a:pt x="77" y="54"/>
                  </a:lnTo>
                  <a:lnTo>
                    <a:pt x="77" y="54"/>
                  </a:lnTo>
                  <a:lnTo>
                    <a:pt x="79" y="52"/>
                  </a:lnTo>
                  <a:lnTo>
                    <a:pt x="80" y="50"/>
                  </a:lnTo>
                  <a:lnTo>
                    <a:pt x="80" y="50"/>
                  </a:lnTo>
                  <a:lnTo>
                    <a:pt x="80" y="49"/>
                  </a:lnTo>
                  <a:lnTo>
                    <a:pt x="79" y="45"/>
                  </a:lnTo>
                  <a:lnTo>
                    <a:pt x="79" y="45"/>
                  </a:lnTo>
                  <a:close/>
                  <a:moveTo>
                    <a:pt x="41" y="68"/>
                  </a:moveTo>
                  <a:lnTo>
                    <a:pt x="41" y="68"/>
                  </a:lnTo>
                  <a:lnTo>
                    <a:pt x="36" y="68"/>
                  </a:lnTo>
                  <a:lnTo>
                    <a:pt x="30" y="67"/>
                  </a:lnTo>
                  <a:lnTo>
                    <a:pt x="21" y="61"/>
                  </a:lnTo>
                  <a:lnTo>
                    <a:pt x="16" y="52"/>
                  </a:lnTo>
                  <a:lnTo>
                    <a:pt x="14" y="47"/>
                  </a:lnTo>
                  <a:lnTo>
                    <a:pt x="14" y="41"/>
                  </a:lnTo>
                  <a:lnTo>
                    <a:pt x="14" y="41"/>
                  </a:lnTo>
                  <a:lnTo>
                    <a:pt x="14" y="36"/>
                  </a:lnTo>
                  <a:lnTo>
                    <a:pt x="16" y="31"/>
                  </a:lnTo>
                  <a:lnTo>
                    <a:pt x="21" y="24"/>
                  </a:lnTo>
                  <a:lnTo>
                    <a:pt x="30" y="16"/>
                  </a:lnTo>
                  <a:lnTo>
                    <a:pt x="36" y="16"/>
                  </a:lnTo>
                  <a:lnTo>
                    <a:pt x="41" y="15"/>
                  </a:lnTo>
                  <a:lnTo>
                    <a:pt x="41" y="15"/>
                  </a:lnTo>
                  <a:lnTo>
                    <a:pt x="46" y="16"/>
                  </a:lnTo>
                  <a:lnTo>
                    <a:pt x="50" y="16"/>
                  </a:lnTo>
                  <a:lnTo>
                    <a:pt x="59" y="24"/>
                  </a:lnTo>
                  <a:lnTo>
                    <a:pt x="64" y="31"/>
                  </a:lnTo>
                  <a:lnTo>
                    <a:pt x="66" y="36"/>
                  </a:lnTo>
                  <a:lnTo>
                    <a:pt x="68" y="41"/>
                  </a:lnTo>
                  <a:lnTo>
                    <a:pt x="68" y="41"/>
                  </a:lnTo>
                  <a:lnTo>
                    <a:pt x="66" y="47"/>
                  </a:lnTo>
                  <a:lnTo>
                    <a:pt x="64" y="52"/>
                  </a:lnTo>
                  <a:lnTo>
                    <a:pt x="59" y="61"/>
                  </a:lnTo>
                  <a:lnTo>
                    <a:pt x="50" y="67"/>
                  </a:lnTo>
                  <a:lnTo>
                    <a:pt x="46" y="68"/>
                  </a:lnTo>
                  <a:lnTo>
                    <a:pt x="41" y="68"/>
                  </a:lnTo>
                  <a:lnTo>
                    <a:pt x="41" y="6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696"/>
            <p:cNvSpPr>
              <a:spLocks/>
            </p:cNvSpPr>
            <p:nvPr/>
          </p:nvSpPr>
          <p:spPr bwMode="auto">
            <a:xfrm>
              <a:off x="8331200" y="3611563"/>
              <a:ext cx="34925" cy="36513"/>
            </a:xfrm>
            <a:custGeom>
              <a:avLst/>
              <a:gdLst>
                <a:gd name="T0" fmla="*/ 44 w 44"/>
                <a:gd name="T1" fmla="*/ 23 h 47"/>
                <a:gd name="T2" fmla="*/ 44 w 44"/>
                <a:gd name="T3" fmla="*/ 23 h 47"/>
                <a:gd name="T4" fmla="*/ 43 w 44"/>
                <a:gd name="T5" fmla="*/ 32 h 47"/>
                <a:gd name="T6" fmla="*/ 39 w 44"/>
                <a:gd name="T7" fmla="*/ 40 h 47"/>
                <a:gd name="T8" fmla="*/ 32 w 44"/>
                <a:gd name="T9" fmla="*/ 45 h 47"/>
                <a:gd name="T10" fmla="*/ 23 w 44"/>
                <a:gd name="T11" fmla="*/ 47 h 47"/>
                <a:gd name="T12" fmla="*/ 23 w 44"/>
                <a:gd name="T13" fmla="*/ 47 h 47"/>
                <a:gd name="T14" fmla="*/ 14 w 44"/>
                <a:gd name="T15" fmla="*/ 45 h 47"/>
                <a:gd name="T16" fmla="*/ 7 w 44"/>
                <a:gd name="T17" fmla="*/ 40 h 47"/>
                <a:gd name="T18" fmla="*/ 1 w 44"/>
                <a:gd name="T19" fmla="*/ 32 h 47"/>
                <a:gd name="T20" fmla="*/ 0 w 44"/>
                <a:gd name="T21" fmla="*/ 23 h 47"/>
                <a:gd name="T22" fmla="*/ 0 w 44"/>
                <a:gd name="T23" fmla="*/ 23 h 47"/>
                <a:gd name="T24" fmla="*/ 1 w 44"/>
                <a:gd name="T25" fmla="*/ 14 h 47"/>
                <a:gd name="T26" fmla="*/ 7 w 44"/>
                <a:gd name="T27" fmla="*/ 7 h 47"/>
                <a:gd name="T28" fmla="*/ 14 w 44"/>
                <a:gd name="T29" fmla="*/ 2 h 47"/>
                <a:gd name="T30" fmla="*/ 23 w 44"/>
                <a:gd name="T31" fmla="*/ 0 h 47"/>
                <a:gd name="T32" fmla="*/ 23 w 44"/>
                <a:gd name="T33" fmla="*/ 0 h 47"/>
                <a:gd name="T34" fmla="*/ 32 w 44"/>
                <a:gd name="T35" fmla="*/ 2 h 47"/>
                <a:gd name="T36" fmla="*/ 39 w 44"/>
                <a:gd name="T37" fmla="*/ 7 h 47"/>
                <a:gd name="T38" fmla="*/ 43 w 44"/>
                <a:gd name="T39" fmla="*/ 14 h 47"/>
                <a:gd name="T40" fmla="*/ 44 w 44"/>
                <a:gd name="T41" fmla="*/ 23 h 47"/>
                <a:gd name="T42" fmla="*/ 44 w 44"/>
                <a:gd name="T43"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7">
                  <a:moveTo>
                    <a:pt x="44" y="23"/>
                  </a:moveTo>
                  <a:lnTo>
                    <a:pt x="44" y="23"/>
                  </a:lnTo>
                  <a:lnTo>
                    <a:pt x="43" y="32"/>
                  </a:lnTo>
                  <a:lnTo>
                    <a:pt x="39" y="40"/>
                  </a:lnTo>
                  <a:lnTo>
                    <a:pt x="32" y="45"/>
                  </a:lnTo>
                  <a:lnTo>
                    <a:pt x="23" y="47"/>
                  </a:lnTo>
                  <a:lnTo>
                    <a:pt x="23" y="47"/>
                  </a:lnTo>
                  <a:lnTo>
                    <a:pt x="14" y="45"/>
                  </a:lnTo>
                  <a:lnTo>
                    <a:pt x="7" y="40"/>
                  </a:lnTo>
                  <a:lnTo>
                    <a:pt x="1" y="32"/>
                  </a:lnTo>
                  <a:lnTo>
                    <a:pt x="0" y="23"/>
                  </a:lnTo>
                  <a:lnTo>
                    <a:pt x="0" y="23"/>
                  </a:lnTo>
                  <a:lnTo>
                    <a:pt x="1" y="14"/>
                  </a:lnTo>
                  <a:lnTo>
                    <a:pt x="7" y="7"/>
                  </a:lnTo>
                  <a:lnTo>
                    <a:pt x="14" y="2"/>
                  </a:lnTo>
                  <a:lnTo>
                    <a:pt x="23" y="0"/>
                  </a:lnTo>
                  <a:lnTo>
                    <a:pt x="23" y="0"/>
                  </a:lnTo>
                  <a:lnTo>
                    <a:pt x="32" y="2"/>
                  </a:lnTo>
                  <a:lnTo>
                    <a:pt x="39" y="7"/>
                  </a:lnTo>
                  <a:lnTo>
                    <a:pt x="43" y="14"/>
                  </a:lnTo>
                  <a:lnTo>
                    <a:pt x="44" y="23"/>
                  </a:lnTo>
                  <a:lnTo>
                    <a:pt x="44" y="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1697"/>
            <p:cNvSpPr>
              <a:spLocks noChangeArrowheads="1"/>
            </p:cNvSpPr>
            <p:nvPr/>
          </p:nvSpPr>
          <p:spPr bwMode="auto">
            <a:xfrm>
              <a:off x="8162925" y="35925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1698"/>
            <p:cNvSpPr>
              <a:spLocks noChangeArrowheads="1"/>
            </p:cNvSpPr>
            <p:nvPr/>
          </p:nvSpPr>
          <p:spPr bwMode="auto">
            <a:xfrm>
              <a:off x="8162925" y="36179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1699"/>
            <p:cNvSpPr>
              <a:spLocks noChangeArrowheads="1"/>
            </p:cNvSpPr>
            <p:nvPr/>
          </p:nvSpPr>
          <p:spPr bwMode="auto">
            <a:xfrm>
              <a:off x="8162925" y="36433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700"/>
            <p:cNvSpPr>
              <a:spLocks noEditPoints="1"/>
            </p:cNvSpPr>
            <p:nvPr/>
          </p:nvSpPr>
          <p:spPr bwMode="auto">
            <a:xfrm>
              <a:off x="8131175" y="3560763"/>
              <a:ext cx="290513" cy="174625"/>
            </a:xfrm>
            <a:custGeom>
              <a:avLst/>
              <a:gdLst>
                <a:gd name="T0" fmla="*/ 365 w 367"/>
                <a:gd name="T1" fmla="*/ 31 h 220"/>
                <a:gd name="T2" fmla="*/ 354 w 367"/>
                <a:gd name="T3" fmla="*/ 13 h 220"/>
                <a:gd name="T4" fmla="*/ 341 w 367"/>
                <a:gd name="T5" fmla="*/ 0 h 220"/>
                <a:gd name="T6" fmla="*/ 320 w 367"/>
                <a:gd name="T7" fmla="*/ 0 h 220"/>
                <a:gd name="T8" fmla="*/ 298 w 367"/>
                <a:gd name="T9" fmla="*/ 0 h 220"/>
                <a:gd name="T10" fmla="*/ 277 w 367"/>
                <a:gd name="T11" fmla="*/ 0 h 220"/>
                <a:gd name="T12" fmla="*/ 257 w 367"/>
                <a:gd name="T13" fmla="*/ 0 h 220"/>
                <a:gd name="T14" fmla="*/ 235 w 367"/>
                <a:gd name="T15" fmla="*/ 0 h 220"/>
                <a:gd name="T16" fmla="*/ 214 w 367"/>
                <a:gd name="T17" fmla="*/ 0 h 220"/>
                <a:gd name="T18" fmla="*/ 192 w 367"/>
                <a:gd name="T19" fmla="*/ 0 h 220"/>
                <a:gd name="T20" fmla="*/ 171 w 367"/>
                <a:gd name="T21" fmla="*/ 0 h 220"/>
                <a:gd name="T22" fmla="*/ 151 w 367"/>
                <a:gd name="T23" fmla="*/ 0 h 220"/>
                <a:gd name="T24" fmla="*/ 129 w 367"/>
                <a:gd name="T25" fmla="*/ 0 h 220"/>
                <a:gd name="T26" fmla="*/ 108 w 367"/>
                <a:gd name="T27" fmla="*/ 0 h 220"/>
                <a:gd name="T28" fmla="*/ 86 w 367"/>
                <a:gd name="T29" fmla="*/ 0 h 220"/>
                <a:gd name="T30" fmla="*/ 66 w 367"/>
                <a:gd name="T31" fmla="*/ 0 h 220"/>
                <a:gd name="T32" fmla="*/ 45 w 367"/>
                <a:gd name="T33" fmla="*/ 0 h 220"/>
                <a:gd name="T34" fmla="*/ 23 w 367"/>
                <a:gd name="T35" fmla="*/ 0 h 220"/>
                <a:gd name="T36" fmla="*/ 11 w 367"/>
                <a:gd name="T37" fmla="*/ 13 h 220"/>
                <a:gd name="T38" fmla="*/ 0 w 367"/>
                <a:gd name="T39" fmla="*/ 24 h 220"/>
                <a:gd name="T40" fmla="*/ 0 w 367"/>
                <a:gd name="T41" fmla="*/ 45 h 220"/>
                <a:gd name="T42" fmla="*/ 0 w 367"/>
                <a:gd name="T43" fmla="*/ 67 h 220"/>
                <a:gd name="T44" fmla="*/ 0 w 367"/>
                <a:gd name="T45" fmla="*/ 88 h 220"/>
                <a:gd name="T46" fmla="*/ 0 w 367"/>
                <a:gd name="T47" fmla="*/ 110 h 220"/>
                <a:gd name="T48" fmla="*/ 0 w 367"/>
                <a:gd name="T49" fmla="*/ 131 h 220"/>
                <a:gd name="T50" fmla="*/ 0 w 367"/>
                <a:gd name="T51" fmla="*/ 153 h 220"/>
                <a:gd name="T52" fmla="*/ 0 w 367"/>
                <a:gd name="T53" fmla="*/ 175 h 220"/>
                <a:gd name="T54" fmla="*/ 0 w 367"/>
                <a:gd name="T55" fmla="*/ 196 h 220"/>
                <a:gd name="T56" fmla="*/ 11 w 367"/>
                <a:gd name="T57" fmla="*/ 207 h 220"/>
                <a:gd name="T58" fmla="*/ 23 w 367"/>
                <a:gd name="T59" fmla="*/ 220 h 220"/>
                <a:gd name="T60" fmla="*/ 45 w 367"/>
                <a:gd name="T61" fmla="*/ 220 h 220"/>
                <a:gd name="T62" fmla="*/ 66 w 367"/>
                <a:gd name="T63" fmla="*/ 220 h 220"/>
                <a:gd name="T64" fmla="*/ 86 w 367"/>
                <a:gd name="T65" fmla="*/ 220 h 220"/>
                <a:gd name="T66" fmla="*/ 108 w 367"/>
                <a:gd name="T67" fmla="*/ 220 h 220"/>
                <a:gd name="T68" fmla="*/ 129 w 367"/>
                <a:gd name="T69" fmla="*/ 220 h 220"/>
                <a:gd name="T70" fmla="*/ 151 w 367"/>
                <a:gd name="T71" fmla="*/ 220 h 220"/>
                <a:gd name="T72" fmla="*/ 171 w 367"/>
                <a:gd name="T73" fmla="*/ 220 h 220"/>
                <a:gd name="T74" fmla="*/ 192 w 367"/>
                <a:gd name="T75" fmla="*/ 220 h 220"/>
                <a:gd name="T76" fmla="*/ 214 w 367"/>
                <a:gd name="T77" fmla="*/ 220 h 220"/>
                <a:gd name="T78" fmla="*/ 235 w 367"/>
                <a:gd name="T79" fmla="*/ 220 h 220"/>
                <a:gd name="T80" fmla="*/ 257 w 367"/>
                <a:gd name="T81" fmla="*/ 220 h 220"/>
                <a:gd name="T82" fmla="*/ 277 w 367"/>
                <a:gd name="T83" fmla="*/ 220 h 220"/>
                <a:gd name="T84" fmla="*/ 298 w 367"/>
                <a:gd name="T85" fmla="*/ 220 h 220"/>
                <a:gd name="T86" fmla="*/ 320 w 367"/>
                <a:gd name="T87" fmla="*/ 220 h 220"/>
                <a:gd name="T88" fmla="*/ 341 w 367"/>
                <a:gd name="T89" fmla="*/ 220 h 220"/>
                <a:gd name="T90" fmla="*/ 354 w 367"/>
                <a:gd name="T91" fmla="*/ 207 h 220"/>
                <a:gd name="T92" fmla="*/ 367 w 367"/>
                <a:gd name="T93" fmla="*/ 196 h 220"/>
                <a:gd name="T94" fmla="*/ 367 w 367"/>
                <a:gd name="T95" fmla="*/ 175 h 220"/>
                <a:gd name="T96" fmla="*/ 367 w 367"/>
                <a:gd name="T97" fmla="*/ 153 h 220"/>
                <a:gd name="T98" fmla="*/ 367 w 367"/>
                <a:gd name="T99" fmla="*/ 131 h 220"/>
                <a:gd name="T100" fmla="*/ 367 w 367"/>
                <a:gd name="T101" fmla="*/ 110 h 220"/>
                <a:gd name="T102" fmla="*/ 367 w 367"/>
                <a:gd name="T103" fmla="*/ 88 h 220"/>
                <a:gd name="T104" fmla="*/ 367 w 367"/>
                <a:gd name="T105" fmla="*/ 67 h 220"/>
                <a:gd name="T106" fmla="*/ 367 w 367"/>
                <a:gd name="T107" fmla="*/ 4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7" h="220">
                  <a:moveTo>
                    <a:pt x="367" y="45"/>
                  </a:moveTo>
                  <a:lnTo>
                    <a:pt x="367" y="45"/>
                  </a:lnTo>
                  <a:lnTo>
                    <a:pt x="365" y="38"/>
                  </a:lnTo>
                  <a:lnTo>
                    <a:pt x="359" y="34"/>
                  </a:lnTo>
                  <a:lnTo>
                    <a:pt x="359" y="34"/>
                  </a:lnTo>
                  <a:lnTo>
                    <a:pt x="365" y="31"/>
                  </a:lnTo>
                  <a:lnTo>
                    <a:pt x="367" y="24"/>
                  </a:lnTo>
                  <a:lnTo>
                    <a:pt x="367" y="24"/>
                  </a:lnTo>
                  <a:lnTo>
                    <a:pt x="365" y="18"/>
                  </a:lnTo>
                  <a:lnTo>
                    <a:pt x="363" y="15"/>
                  </a:lnTo>
                  <a:lnTo>
                    <a:pt x="359" y="13"/>
                  </a:lnTo>
                  <a:lnTo>
                    <a:pt x="354" y="13"/>
                  </a:lnTo>
                  <a:lnTo>
                    <a:pt x="352" y="13"/>
                  </a:lnTo>
                  <a:lnTo>
                    <a:pt x="352" y="13"/>
                  </a:lnTo>
                  <a:lnTo>
                    <a:pt x="352" y="7"/>
                  </a:lnTo>
                  <a:lnTo>
                    <a:pt x="349" y="4"/>
                  </a:lnTo>
                  <a:lnTo>
                    <a:pt x="345" y="0"/>
                  </a:lnTo>
                  <a:lnTo>
                    <a:pt x="341" y="0"/>
                  </a:lnTo>
                  <a:lnTo>
                    <a:pt x="341" y="0"/>
                  </a:lnTo>
                  <a:lnTo>
                    <a:pt x="334" y="2"/>
                  </a:lnTo>
                  <a:lnTo>
                    <a:pt x="331" y="7"/>
                  </a:lnTo>
                  <a:lnTo>
                    <a:pt x="331" y="7"/>
                  </a:lnTo>
                  <a:lnTo>
                    <a:pt x="327" y="2"/>
                  </a:lnTo>
                  <a:lnTo>
                    <a:pt x="320" y="0"/>
                  </a:lnTo>
                  <a:lnTo>
                    <a:pt x="320" y="0"/>
                  </a:lnTo>
                  <a:lnTo>
                    <a:pt x="313" y="2"/>
                  </a:lnTo>
                  <a:lnTo>
                    <a:pt x="309" y="7"/>
                  </a:lnTo>
                  <a:lnTo>
                    <a:pt x="309" y="7"/>
                  </a:lnTo>
                  <a:lnTo>
                    <a:pt x="305" y="2"/>
                  </a:lnTo>
                  <a:lnTo>
                    <a:pt x="298" y="0"/>
                  </a:lnTo>
                  <a:lnTo>
                    <a:pt x="298" y="0"/>
                  </a:lnTo>
                  <a:lnTo>
                    <a:pt x="293" y="2"/>
                  </a:lnTo>
                  <a:lnTo>
                    <a:pt x="288" y="7"/>
                  </a:lnTo>
                  <a:lnTo>
                    <a:pt x="288" y="7"/>
                  </a:lnTo>
                  <a:lnTo>
                    <a:pt x="284" y="2"/>
                  </a:lnTo>
                  <a:lnTo>
                    <a:pt x="277" y="0"/>
                  </a:lnTo>
                  <a:lnTo>
                    <a:pt x="277" y="0"/>
                  </a:lnTo>
                  <a:lnTo>
                    <a:pt x="271" y="2"/>
                  </a:lnTo>
                  <a:lnTo>
                    <a:pt x="268" y="7"/>
                  </a:lnTo>
                  <a:lnTo>
                    <a:pt x="268" y="7"/>
                  </a:lnTo>
                  <a:lnTo>
                    <a:pt x="262" y="2"/>
                  </a:lnTo>
                  <a:lnTo>
                    <a:pt x="257" y="0"/>
                  </a:lnTo>
                  <a:lnTo>
                    <a:pt x="257" y="0"/>
                  </a:lnTo>
                  <a:lnTo>
                    <a:pt x="250" y="2"/>
                  </a:lnTo>
                  <a:lnTo>
                    <a:pt x="246" y="7"/>
                  </a:lnTo>
                  <a:lnTo>
                    <a:pt x="246" y="7"/>
                  </a:lnTo>
                  <a:lnTo>
                    <a:pt x="241" y="2"/>
                  </a:lnTo>
                  <a:lnTo>
                    <a:pt x="235" y="0"/>
                  </a:lnTo>
                  <a:lnTo>
                    <a:pt x="235" y="0"/>
                  </a:lnTo>
                  <a:lnTo>
                    <a:pt x="228" y="2"/>
                  </a:lnTo>
                  <a:lnTo>
                    <a:pt x="225" y="7"/>
                  </a:lnTo>
                  <a:lnTo>
                    <a:pt x="225" y="7"/>
                  </a:lnTo>
                  <a:lnTo>
                    <a:pt x="221" y="2"/>
                  </a:lnTo>
                  <a:lnTo>
                    <a:pt x="214" y="0"/>
                  </a:lnTo>
                  <a:lnTo>
                    <a:pt x="214" y="0"/>
                  </a:lnTo>
                  <a:lnTo>
                    <a:pt x="208" y="2"/>
                  </a:lnTo>
                  <a:lnTo>
                    <a:pt x="203" y="7"/>
                  </a:lnTo>
                  <a:lnTo>
                    <a:pt x="203" y="7"/>
                  </a:lnTo>
                  <a:lnTo>
                    <a:pt x="199" y="2"/>
                  </a:lnTo>
                  <a:lnTo>
                    <a:pt x="192" y="0"/>
                  </a:lnTo>
                  <a:lnTo>
                    <a:pt x="192" y="0"/>
                  </a:lnTo>
                  <a:lnTo>
                    <a:pt x="187" y="2"/>
                  </a:lnTo>
                  <a:lnTo>
                    <a:pt x="181" y="7"/>
                  </a:lnTo>
                  <a:lnTo>
                    <a:pt x="181" y="7"/>
                  </a:lnTo>
                  <a:lnTo>
                    <a:pt x="178" y="2"/>
                  </a:lnTo>
                  <a:lnTo>
                    <a:pt x="171" y="0"/>
                  </a:lnTo>
                  <a:lnTo>
                    <a:pt x="171" y="0"/>
                  </a:lnTo>
                  <a:lnTo>
                    <a:pt x="165" y="2"/>
                  </a:lnTo>
                  <a:lnTo>
                    <a:pt x="162" y="7"/>
                  </a:lnTo>
                  <a:lnTo>
                    <a:pt x="162" y="7"/>
                  </a:lnTo>
                  <a:lnTo>
                    <a:pt x="156" y="2"/>
                  </a:lnTo>
                  <a:lnTo>
                    <a:pt x="151" y="0"/>
                  </a:lnTo>
                  <a:lnTo>
                    <a:pt x="151" y="0"/>
                  </a:lnTo>
                  <a:lnTo>
                    <a:pt x="144" y="2"/>
                  </a:lnTo>
                  <a:lnTo>
                    <a:pt x="140" y="7"/>
                  </a:lnTo>
                  <a:lnTo>
                    <a:pt x="140" y="7"/>
                  </a:lnTo>
                  <a:lnTo>
                    <a:pt x="135" y="2"/>
                  </a:lnTo>
                  <a:lnTo>
                    <a:pt x="129" y="0"/>
                  </a:lnTo>
                  <a:lnTo>
                    <a:pt x="129" y="0"/>
                  </a:lnTo>
                  <a:lnTo>
                    <a:pt x="122" y="2"/>
                  </a:lnTo>
                  <a:lnTo>
                    <a:pt x="119" y="7"/>
                  </a:lnTo>
                  <a:lnTo>
                    <a:pt x="119" y="7"/>
                  </a:lnTo>
                  <a:lnTo>
                    <a:pt x="115" y="2"/>
                  </a:lnTo>
                  <a:lnTo>
                    <a:pt x="108" y="0"/>
                  </a:lnTo>
                  <a:lnTo>
                    <a:pt x="108" y="0"/>
                  </a:lnTo>
                  <a:lnTo>
                    <a:pt x="102" y="2"/>
                  </a:lnTo>
                  <a:lnTo>
                    <a:pt x="97" y="7"/>
                  </a:lnTo>
                  <a:lnTo>
                    <a:pt x="97" y="7"/>
                  </a:lnTo>
                  <a:lnTo>
                    <a:pt x="93" y="2"/>
                  </a:lnTo>
                  <a:lnTo>
                    <a:pt x="86" y="0"/>
                  </a:lnTo>
                  <a:lnTo>
                    <a:pt x="86" y="0"/>
                  </a:lnTo>
                  <a:lnTo>
                    <a:pt x="81" y="2"/>
                  </a:lnTo>
                  <a:lnTo>
                    <a:pt x="75" y="7"/>
                  </a:lnTo>
                  <a:lnTo>
                    <a:pt x="75" y="7"/>
                  </a:lnTo>
                  <a:lnTo>
                    <a:pt x="72" y="2"/>
                  </a:lnTo>
                  <a:lnTo>
                    <a:pt x="66" y="0"/>
                  </a:lnTo>
                  <a:lnTo>
                    <a:pt x="66" y="0"/>
                  </a:lnTo>
                  <a:lnTo>
                    <a:pt x="59" y="2"/>
                  </a:lnTo>
                  <a:lnTo>
                    <a:pt x="56" y="7"/>
                  </a:lnTo>
                  <a:lnTo>
                    <a:pt x="56" y="7"/>
                  </a:lnTo>
                  <a:lnTo>
                    <a:pt x="50" y="2"/>
                  </a:lnTo>
                  <a:lnTo>
                    <a:pt x="45" y="0"/>
                  </a:lnTo>
                  <a:lnTo>
                    <a:pt x="45" y="0"/>
                  </a:lnTo>
                  <a:lnTo>
                    <a:pt x="38" y="2"/>
                  </a:lnTo>
                  <a:lnTo>
                    <a:pt x="34" y="7"/>
                  </a:lnTo>
                  <a:lnTo>
                    <a:pt x="34" y="7"/>
                  </a:lnTo>
                  <a:lnTo>
                    <a:pt x="29" y="2"/>
                  </a:lnTo>
                  <a:lnTo>
                    <a:pt x="23" y="0"/>
                  </a:lnTo>
                  <a:lnTo>
                    <a:pt x="23" y="0"/>
                  </a:lnTo>
                  <a:lnTo>
                    <a:pt x="18" y="0"/>
                  </a:lnTo>
                  <a:lnTo>
                    <a:pt x="14" y="4"/>
                  </a:lnTo>
                  <a:lnTo>
                    <a:pt x="12" y="7"/>
                  </a:lnTo>
                  <a:lnTo>
                    <a:pt x="11" y="13"/>
                  </a:lnTo>
                  <a:lnTo>
                    <a:pt x="11" y="13"/>
                  </a:lnTo>
                  <a:lnTo>
                    <a:pt x="11" y="13"/>
                  </a:lnTo>
                  <a:lnTo>
                    <a:pt x="11" y="13"/>
                  </a:lnTo>
                  <a:lnTo>
                    <a:pt x="7" y="13"/>
                  </a:lnTo>
                  <a:lnTo>
                    <a:pt x="3" y="15"/>
                  </a:lnTo>
                  <a:lnTo>
                    <a:pt x="0" y="20"/>
                  </a:lnTo>
                  <a:lnTo>
                    <a:pt x="0" y="24"/>
                  </a:lnTo>
                  <a:lnTo>
                    <a:pt x="0" y="24"/>
                  </a:lnTo>
                  <a:lnTo>
                    <a:pt x="2" y="31"/>
                  </a:lnTo>
                  <a:lnTo>
                    <a:pt x="7" y="34"/>
                  </a:lnTo>
                  <a:lnTo>
                    <a:pt x="7" y="34"/>
                  </a:lnTo>
                  <a:lnTo>
                    <a:pt x="2" y="38"/>
                  </a:lnTo>
                  <a:lnTo>
                    <a:pt x="0" y="45"/>
                  </a:lnTo>
                  <a:lnTo>
                    <a:pt x="0" y="45"/>
                  </a:lnTo>
                  <a:lnTo>
                    <a:pt x="2" y="52"/>
                  </a:lnTo>
                  <a:lnTo>
                    <a:pt x="7" y="56"/>
                  </a:lnTo>
                  <a:lnTo>
                    <a:pt x="7" y="56"/>
                  </a:lnTo>
                  <a:lnTo>
                    <a:pt x="2" y="60"/>
                  </a:lnTo>
                  <a:lnTo>
                    <a:pt x="0" y="67"/>
                  </a:lnTo>
                  <a:lnTo>
                    <a:pt x="0" y="67"/>
                  </a:lnTo>
                  <a:lnTo>
                    <a:pt x="2" y="74"/>
                  </a:lnTo>
                  <a:lnTo>
                    <a:pt x="7" y="77"/>
                  </a:lnTo>
                  <a:lnTo>
                    <a:pt x="7" y="77"/>
                  </a:lnTo>
                  <a:lnTo>
                    <a:pt x="2" y="81"/>
                  </a:lnTo>
                  <a:lnTo>
                    <a:pt x="0" y="88"/>
                  </a:lnTo>
                  <a:lnTo>
                    <a:pt x="0" y="88"/>
                  </a:lnTo>
                  <a:lnTo>
                    <a:pt x="2" y="94"/>
                  </a:lnTo>
                  <a:lnTo>
                    <a:pt x="7" y="99"/>
                  </a:lnTo>
                  <a:lnTo>
                    <a:pt x="7" y="99"/>
                  </a:lnTo>
                  <a:lnTo>
                    <a:pt x="2" y="103"/>
                  </a:lnTo>
                  <a:lnTo>
                    <a:pt x="0" y="110"/>
                  </a:lnTo>
                  <a:lnTo>
                    <a:pt x="0" y="110"/>
                  </a:lnTo>
                  <a:lnTo>
                    <a:pt x="2" y="115"/>
                  </a:lnTo>
                  <a:lnTo>
                    <a:pt x="7" y="121"/>
                  </a:lnTo>
                  <a:lnTo>
                    <a:pt x="7" y="121"/>
                  </a:lnTo>
                  <a:lnTo>
                    <a:pt x="2" y="124"/>
                  </a:lnTo>
                  <a:lnTo>
                    <a:pt x="0" y="131"/>
                  </a:lnTo>
                  <a:lnTo>
                    <a:pt x="0" y="131"/>
                  </a:lnTo>
                  <a:lnTo>
                    <a:pt x="2" y="137"/>
                  </a:lnTo>
                  <a:lnTo>
                    <a:pt x="7" y="142"/>
                  </a:lnTo>
                  <a:lnTo>
                    <a:pt x="7" y="142"/>
                  </a:lnTo>
                  <a:lnTo>
                    <a:pt x="2" y="146"/>
                  </a:lnTo>
                  <a:lnTo>
                    <a:pt x="0" y="153"/>
                  </a:lnTo>
                  <a:lnTo>
                    <a:pt x="0" y="153"/>
                  </a:lnTo>
                  <a:lnTo>
                    <a:pt x="2" y="158"/>
                  </a:lnTo>
                  <a:lnTo>
                    <a:pt x="7" y="164"/>
                  </a:lnTo>
                  <a:lnTo>
                    <a:pt x="7" y="164"/>
                  </a:lnTo>
                  <a:lnTo>
                    <a:pt x="2" y="167"/>
                  </a:lnTo>
                  <a:lnTo>
                    <a:pt x="0" y="175"/>
                  </a:lnTo>
                  <a:lnTo>
                    <a:pt x="0" y="175"/>
                  </a:lnTo>
                  <a:lnTo>
                    <a:pt x="2" y="180"/>
                  </a:lnTo>
                  <a:lnTo>
                    <a:pt x="7" y="185"/>
                  </a:lnTo>
                  <a:lnTo>
                    <a:pt x="7" y="185"/>
                  </a:lnTo>
                  <a:lnTo>
                    <a:pt x="2" y="189"/>
                  </a:lnTo>
                  <a:lnTo>
                    <a:pt x="0" y="196"/>
                  </a:lnTo>
                  <a:lnTo>
                    <a:pt x="0" y="196"/>
                  </a:lnTo>
                  <a:lnTo>
                    <a:pt x="0" y="200"/>
                  </a:lnTo>
                  <a:lnTo>
                    <a:pt x="3" y="203"/>
                  </a:lnTo>
                  <a:lnTo>
                    <a:pt x="7" y="205"/>
                  </a:lnTo>
                  <a:lnTo>
                    <a:pt x="11" y="207"/>
                  </a:lnTo>
                  <a:lnTo>
                    <a:pt x="11" y="207"/>
                  </a:lnTo>
                  <a:lnTo>
                    <a:pt x="11" y="207"/>
                  </a:lnTo>
                  <a:lnTo>
                    <a:pt x="11" y="207"/>
                  </a:lnTo>
                  <a:lnTo>
                    <a:pt x="12" y="212"/>
                  </a:lnTo>
                  <a:lnTo>
                    <a:pt x="14" y="216"/>
                  </a:lnTo>
                  <a:lnTo>
                    <a:pt x="18" y="218"/>
                  </a:lnTo>
                  <a:lnTo>
                    <a:pt x="23" y="220"/>
                  </a:lnTo>
                  <a:lnTo>
                    <a:pt x="23" y="220"/>
                  </a:lnTo>
                  <a:lnTo>
                    <a:pt x="29" y="218"/>
                  </a:lnTo>
                  <a:lnTo>
                    <a:pt x="34" y="212"/>
                  </a:lnTo>
                  <a:lnTo>
                    <a:pt x="34" y="212"/>
                  </a:lnTo>
                  <a:lnTo>
                    <a:pt x="38" y="218"/>
                  </a:lnTo>
                  <a:lnTo>
                    <a:pt x="45" y="220"/>
                  </a:lnTo>
                  <a:lnTo>
                    <a:pt x="45" y="220"/>
                  </a:lnTo>
                  <a:lnTo>
                    <a:pt x="50" y="218"/>
                  </a:lnTo>
                  <a:lnTo>
                    <a:pt x="56" y="212"/>
                  </a:lnTo>
                  <a:lnTo>
                    <a:pt x="56" y="212"/>
                  </a:lnTo>
                  <a:lnTo>
                    <a:pt x="59" y="218"/>
                  </a:lnTo>
                  <a:lnTo>
                    <a:pt x="66" y="220"/>
                  </a:lnTo>
                  <a:lnTo>
                    <a:pt x="66" y="220"/>
                  </a:lnTo>
                  <a:lnTo>
                    <a:pt x="72" y="218"/>
                  </a:lnTo>
                  <a:lnTo>
                    <a:pt x="75" y="212"/>
                  </a:lnTo>
                  <a:lnTo>
                    <a:pt x="75" y="212"/>
                  </a:lnTo>
                  <a:lnTo>
                    <a:pt x="81" y="218"/>
                  </a:lnTo>
                  <a:lnTo>
                    <a:pt x="86" y="220"/>
                  </a:lnTo>
                  <a:lnTo>
                    <a:pt x="86" y="220"/>
                  </a:lnTo>
                  <a:lnTo>
                    <a:pt x="93" y="218"/>
                  </a:lnTo>
                  <a:lnTo>
                    <a:pt x="97" y="212"/>
                  </a:lnTo>
                  <a:lnTo>
                    <a:pt x="97" y="212"/>
                  </a:lnTo>
                  <a:lnTo>
                    <a:pt x="102" y="218"/>
                  </a:lnTo>
                  <a:lnTo>
                    <a:pt x="108" y="220"/>
                  </a:lnTo>
                  <a:lnTo>
                    <a:pt x="108" y="220"/>
                  </a:lnTo>
                  <a:lnTo>
                    <a:pt x="115" y="218"/>
                  </a:lnTo>
                  <a:lnTo>
                    <a:pt x="119" y="212"/>
                  </a:lnTo>
                  <a:lnTo>
                    <a:pt x="119" y="212"/>
                  </a:lnTo>
                  <a:lnTo>
                    <a:pt x="122" y="218"/>
                  </a:lnTo>
                  <a:lnTo>
                    <a:pt x="129" y="220"/>
                  </a:lnTo>
                  <a:lnTo>
                    <a:pt x="129" y="220"/>
                  </a:lnTo>
                  <a:lnTo>
                    <a:pt x="135" y="218"/>
                  </a:lnTo>
                  <a:lnTo>
                    <a:pt x="140" y="212"/>
                  </a:lnTo>
                  <a:lnTo>
                    <a:pt x="140" y="212"/>
                  </a:lnTo>
                  <a:lnTo>
                    <a:pt x="144" y="218"/>
                  </a:lnTo>
                  <a:lnTo>
                    <a:pt x="151" y="220"/>
                  </a:lnTo>
                  <a:lnTo>
                    <a:pt x="151" y="220"/>
                  </a:lnTo>
                  <a:lnTo>
                    <a:pt x="156" y="218"/>
                  </a:lnTo>
                  <a:lnTo>
                    <a:pt x="162" y="212"/>
                  </a:lnTo>
                  <a:lnTo>
                    <a:pt x="162" y="212"/>
                  </a:lnTo>
                  <a:lnTo>
                    <a:pt x="165" y="218"/>
                  </a:lnTo>
                  <a:lnTo>
                    <a:pt x="171" y="220"/>
                  </a:lnTo>
                  <a:lnTo>
                    <a:pt x="171" y="220"/>
                  </a:lnTo>
                  <a:lnTo>
                    <a:pt x="178" y="218"/>
                  </a:lnTo>
                  <a:lnTo>
                    <a:pt x="181" y="212"/>
                  </a:lnTo>
                  <a:lnTo>
                    <a:pt x="181" y="212"/>
                  </a:lnTo>
                  <a:lnTo>
                    <a:pt x="187" y="218"/>
                  </a:lnTo>
                  <a:lnTo>
                    <a:pt x="192" y="220"/>
                  </a:lnTo>
                  <a:lnTo>
                    <a:pt x="192" y="220"/>
                  </a:lnTo>
                  <a:lnTo>
                    <a:pt x="199" y="218"/>
                  </a:lnTo>
                  <a:lnTo>
                    <a:pt x="203" y="212"/>
                  </a:lnTo>
                  <a:lnTo>
                    <a:pt x="203" y="212"/>
                  </a:lnTo>
                  <a:lnTo>
                    <a:pt x="208" y="218"/>
                  </a:lnTo>
                  <a:lnTo>
                    <a:pt x="214" y="220"/>
                  </a:lnTo>
                  <a:lnTo>
                    <a:pt x="214" y="220"/>
                  </a:lnTo>
                  <a:lnTo>
                    <a:pt x="221" y="218"/>
                  </a:lnTo>
                  <a:lnTo>
                    <a:pt x="225" y="212"/>
                  </a:lnTo>
                  <a:lnTo>
                    <a:pt x="225" y="212"/>
                  </a:lnTo>
                  <a:lnTo>
                    <a:pt x="228" y="218"/>
                  </a:lnTo>
                  <a:lnTo>
                    <a:pt x="235" y="220"/>
                  </a:lnTo>
                  <a:lnTo>
                    <a:pt x="235" y="220"/>
                  </a:lnTo>
                  <a:lnTo>
                    <a:pt x="241" y="218"/>
                  </a:lnTo>
                  <a:lnTo>
                    <a:pt x="246" y="212"/>
                  </a:lnTo>
                  <a:lnTo>
                    <a:pt x="246" y="212"/>
                  </a:lnTo>
                  <a:lnTo>
                    <a:pt x="250" y="218"/>
                  </a:lnTo>
                  <a:lnTo>
                    <a:pt x="257" y="220"/>
                  </a:lnTo>
                  <a:lnTo>
                    <a:pt x="257" y="220"/>
                  </a:lnTo>
                  <a:lnTo>
                    <a:pt x="262" y="218"/>
                  </a:lnTo>
                  <a:lnTo>
                    <a:pt x="268" y="212"/>
                  </a:lnTo>
                  <a:lnTo>
                    <a:pt x="268" y="212"/>
                  </a:lnTo>
                  <a:lnTo>
                    <a:pt x="271" y="218"/>
                  </a:lnTo>
                  <a:lnTo>
                    <a:pt x="277" y="220"/>
                  </a:lnTo>
                  <a:lnTo>
                    <a:pt x="277" y="220"/>
                  </a:lnTo>
                  <a:lnTo>
                    <a:pt x="284" y="218"/>
                  </a:lnTo>
                  <a:lnTo>
                    <a:pt x="288" y="212"/>
                  </a:lnTo>
                  <a:lnTo>
                    <a:pt x="288" y="212"/>
                  </a:lnTo>
                  <a:lnTo>
                    <a:pt x="293" y="218"/>
                  </a:lnTo>
                  <a:lnTo>
                    <a:pt x="298" y="220"/>
                  </a:lnTo>
                  <a:lnTo>
                    <a:pt x="298" y="220"/>
                  </a:lnTo>
                  <a:lnTo>
                    <a:pt x="305" y="218"/>
                  </a:lnTo>
                  <a:lnTo>
                    <a:pt x="309" y="212"/>
                  </a:lnTo>
                  <a:lnTo>
                    <a:pt x="309" y="212"/>
                  </a:lnTo>
                  <a:lnTo>
                    <a:pt x="313" y="218"/>
                  </a:lnTo>
                  <a:lnTo>
                    <a:pt x="320" y="220"/>
                  </a:lnTo>
                  <a:lnTo>
                    <a:pt x="320" y="220"/>
                  </a:lnTo>
                  <a:lnTo>
                    <a:pt x="327" y="218"/>
                  </a:lnTo>
                  <a:lnTo>
                    <a:pt x="331" y="212"/>
                  </a:lnTo>
                  <a:lnTo>
                    <a:pt x="331" y="212"/>
                  </a:lnTo>
                  <a:lnTo>
                    <a:pt x="334" y="218"/>
                  </a:lnTo>
                  <a:lnTo>
                    <a:pt x="341" y="220"/>
                  </a:lnTo>
                  <a:lnTo>
                    <a:pt x="341" y="220"/>
                  </a:lnTo>
                  <a:lnTo>
                    <a:pt x="345" y="218"/>
                  </a:lnTo>
                  <a:lnTo>
                    <a:pt x="349" y="216"/>
                  </a:lnTo>
                  <a:lnTo>
                    <a:pt x="352" y="212"/>
                  </a:lnTo>
                  <a:lnTo>
                    <a:pt x="352" y="207"/>
                  </a:lnTo>
                  <a:lnTo>
                    <a:pt x="354" y="207"/>
                  </a:lnTo>
                  <a:lnTo>
                    <a:pt x="354" y="207"/>
                  </a:lnTo>
                  <a:lnTo>
                    <a:pt x="359" y="207"/>
                  </a:lnTo>
                  <a:lnTo>
                    <a:pt x="363" y="203"/>
                  </a:lnTo>
                  <a:lnTo>
                    <a:pt x="365" y="200"/>
                  </a:lnTo>
                  <a:lnTo>
                    <a:pt x="367" y="196"/>
                  </a:lnTo>
                  <a:lnTo>
                    <a:pt x="367" y="196"/>
                  </a:lnTo>
                  <a:lnTo>
                    <a:pt x="365" y="189"/>
                  </a:lnTo>
                  <a:lnTo>
                    <a:pt x="359" y="185"/>
                  </a:lnTo>
                  <a:lnTo>
                    <a:pt x="359" y="185"/>
                  </a:lnTo>
                  <a:lnTo>
                    <a:pt x="365" y="180"/>
                  </a:lnTo>
                  <a:lnTo>
                    <a:pt x="367" y="175"/>
                  </a:lnTo>
                  <a:lnTo>
                    <a:pt x="367" y="175"/>
                  </a:lnTo>
                  <a:lnTo>
                    <a:pt x="365" y="167"/>
                  </a:lnTo>
                  <a:lnTo>
                    <a:pt x="359" y="164"/>
                  </a:lnTo>
                  <a:lnTo>
                    <a:pt x="359" y="164"/>
                  </a:lnTo>
                  <a:lnTo>
                    <a:pt x="365" y="158"/>
                  </a:lnTo>
                  <a:lnTo>
                    <a:pt x="367" y="153"/>
                  </a:lnTo>
                  <a:lnTo>
                    <a:pt x="367" y="153"/>
                  </a:lnTo>
                  <a:lnTo>
                    <a:pt x="365" y="146"/>
                  </a:lnTo>
                  <a:lnTo>
                    <a:pt x="359" y="142"/>
                  </a:lnTo>
                  <a:lnTo>
                    <a:pt x="359" y="142"/>
                  </a:lnTo>
                  <a:lnTo>
                    <a:pt x="365" y="137"/>
                  </a:lnTo>
                  <a:lnTo>
                    <a:pt x="367" y="131"/>
                  </a:lnTo>
                  <a:lnTo>
                    <a:pt x="367" y="131"/>
                  </a:lnTo>
                  <a:lnTo>
                    <a:pt x="365" y="124"/>
                  </a:lnTo>
                  <a:lnTo>
                    <a:pt x="359" y="121"/>
                  </a:lnTo>
                  <a:lnTo>
                    <a:pt x="359" y="121"/>
                  </a:lnTo>
                  <a:lnTo>
                    <a:pt x="365" y="115"/>
                  </a:lnTo>
                  <a:lnTo>
                    <a:pt x="367" y="110"/>
                  </a:lnTo>
                  <a:lnTo>
                    <a:pt x="367" y="110"/>
                  </a:lnTo>
                  <a:lnTo>
                    <a:pt x="365" y="103"/>
                  </a:lnTo>
                  <a:lnTo>
                    <a:pt x="359" y="99"/>
                  </a:lnTo>
                  <a:lnTo>
                    <a:pt x="359" y="99"/>
                  </a:lnTo>
                  <a:lnTo>
                    <a:pt x="365" y="94"/>
                  </a:lnTo>
                  <a:lnTo>
                    <a:pt x="367" y="88"/>
                  </a:lnTo>
                  <a:lnTo>
                    <a:pt x="367" y="88"/>
                  </a:lnTo>
                  <a:lnTo>
                    <a:pt x="365" y="81"/>
                  </a:lnTo>
                  <a:lnTo>
                    <a:pt x="359" y="77"/>
                  </a:lnTo>
                  <a:lnTo>
                    <a:pt x="359" y="77"/>
                  </a:lnTo>
                  <a:lnTo>
                    <a:pt x="365" y="74"/>
                  </a:lnTo>
                  <a:lnTo>
                    <a:pt x="367" y="67"/>
                  </a:lnTo>
                  <a:lnTo>
                    <a:pt x="367" y="67"/>
                  </a:lnTo>
                  <a:lnTo>
                    <a:pt x="365" y="60"/>
                  </a:lnTo>
                  <a:lnTo>
                    <a:pt x="359" y="56"/>
                  </a:lnTo>
                  <a:lnTo>
                    <a:pt x="359" y="56"/>
                  </a:lnTo>
                  <a:lnTo>
                    <a:pt x="365" y="52"/>
                  </a:lnTo>
                  <a:lnTo>
                    <a:pt x="367" y="45"/>
                  </a:lnTo>
                  <a:lnTo>
                    <a:pt x="367" y="45"/>
                  </a:lnTo>
                  <a:close/>
                  <a:moveTo>
                    <a:pt x="343" y="24"/>
                  </a:moveTo>
                  <a:lnTo>
                    <a:pt x="343" y="196"/>
                  </a:lnTo>
                  <a:lnTo>
                    <a:pt x="21" y="196"/>
                  </a:lnTo>
                  <a:lnTo>
                    <a:pt x="21" y="24"/>
                  </a:lnTo>
                  <a:lnTo>
                    <a:pt x="343" y="24"/>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701"/>
            <p:cNvSpPr>
              <a:spLocks/>
            </p:cNvSpPr>
            <p:nvPr/>
          </p:nvSpPr>
          <p:spPr bwMode="auto">
            <a:xfrm>
              <a:off x="8091487" y="3597275"/>
              <a:ext cx="26988" cy="30163"/>
            </a:xfrm>
            <a:custGeom>
              <a:avLst/>
              <a:gdLst>
                <a:gd name="T0" fmla="*/ 0 w 34"/>
                <a:gd name="T1" fmla="*/ 27 h 38"/>
                <a:gd name="T2" fmla="*/ 34 w 34"/>
                <a:gd name="T3" fmla="*/ 0 h 38"/>
                <a:gd name="T4" fmla="*/ 34 w 34"/>
                <a:gd name="T5" fmla="*/ 38 h 38"/>
                <a:gd name="T6" fmla="*/ 0 w 34"/>
                <a:gd name="T7" fmla="*/ 27 h 38"/>
              </a:gdLst>
              <a:ahLst/>
              <a:cxnLst>
                <a:cxn ang="0">
                  <a:pos x="T0" y="T1"/>
                </a:cxn>
                <a:cxn ang="0">
                  <a:pos x="T2" y="T3"/>
                </a:cxn>
                <a:cxn ang="0">
                  <a:pos x="T4" y="T5"/>
                </a:cxn>
                <a:cxn ang="0">
                  <a:pos x="T6" y="T7"/>
                </a:cxn>
              </a:cxnLst>
              <a:rect l="0" t="0" r="r" b="b"/>
              <a:pathLst>
                <a:path w="34" h="38">
                  <a:moveTo>
                    <a:pt x="0" y="27"/>
                  </a:moveTo>
                  <a:lnTo>
                    <a:pt x="34" y="0"/>
                  </a:lnTo>
                  <a:lnTo>
                    <a:pt x="34" y="38"/>
                  </a:lnTo>
                  <a:lnTo>
                    <a:pt x="0" y="27"/>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702"/>
            <p:cNvSpPr>
              <a:spLocks/>
            </p:cNvSpPr>
            <p:nvPr/>
          </p:nvSpPr>
          <p:spPr bwMode="auto">
            <a:xfrm>
              <a:off x="8077200" y="3614738"/>
              <a:ext cx="53975" cy="88900"/>
            </a:xfrm>
            <a:custGeom>
              <a:avLst/>
              <a:gdLst>
                <a:gd name="T0" fmla="*/ 68 w 68"/>
                <a:gd name="T1" fmla="*/ 111 h 111"/>
                <a:gd name="T2" fmla="*/ 35 w 68"/>
                <a:gd name="T3" fmla="*/ 111 h 111"/>
                <a:gd name="T4" fmla="*/ 35 w 68"/>
                <a:gd name="T5" fmla="*/ 111 h 111"/>
                <a:gd name="T6" fmla="*/ 28 w 68"/>
                <a:gd name="T7" fmla="*/ 111 h 111"/>
                <a:gd name="T8" fmla="*/ 21 w 68"/>
                <a:gd name="T9" fmla="*/ 107 h 111"/>
                <a:gd name="T10" fmla="*/ 16 w 68"/>
                <a:gd name="T11" fmla="*/ 106 h 111"/>
                <a:gd name="T12" fmla="*/ 10 w 68"/>
                <a:gd name="T13" fmla="*/ 100 h 111"/>
                <a:gd name="T14" fmla="*/ 5 w 68"/>
                <a:gd name="T15" fmla="*/ 95 h 111"/>
                <a:gd name="T16" fmla="*/ 1 w 68"/>
                <a:gd name="T17" fmla="*/ 88 h 111"/>
                <a:gd name="T18" fmla="*/ 0 w 68"/>
                <a:gd name="T19" fmla="*/ 82 h 111"/>
                <a:gd name="T20" fmla="*/ 0 w 68"/>
                <a:gd name="T21" fmla="*/ 73 h 111"/>
                <a:gd name="T22" fmla="*/ 0 w 68"/>
                <a:gd name="T23" fmla="*/ 37 h 111"/>
                <a:gd name="T24" fmla="*/ 0 w 68"/>
                <a:gd name="T25" fmla="*/ 37 h 111"/>
                <a:gd name="T26" fmla="*/ 0 w 68"/>
                <a:gd name="T27" fmla="*/ 30 h 111"/>
                <a:gd name="T28" fmla="*/ 1 w 68"/>
                <a:gd name="T29" fmla="*/ 23 h 111"/>
                <a:gd name="T30" fmla="*/ 5 w 68"/>
                <a:gd name="T31" fmla="*/ 16 h 111"/>
                <a:gd name="T32" fmla="*/ 10 w 68"/>
                <a:gd name="T33" fmla="*/ 10 h 111"/>
                <a:gd name="T34" fmla="*/ 16 w 68"/>
                <a:gd name="T35" fmla="*/ 7 h 111"/>
                <a:gd name="T36" fmla="*/ 21 w 68"/>
                <a:gd name="T37" fmla="*/ 3 h 111"/>
                <a:gd name="T38" fmla="*/ 28 w 68"/>
                <a:gd name="T39" fmla="*/ 1 h 111"/>
                <a:gd name="T40" fmla="*/ 35 w 68"/>
                <a:gd name="T41" fmla="*/ 0 h 111"/>
                <a:gd name="T42" fmla="*/ 68 w 68"/>
                <a:gd name="T43" fmla="*/ 0 h 111"/>
                <a:gd name="T44" fmla="*/ 68 w 68"/>
                <a:gd name="T45"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11">
                  <a:moveTo>
                    <a:pt x="68" y="111"/>
                  </a:moveTo>
                  <a:lnTo>
                    <a:pt x="35" y="111"/>
                  </a:lnTo>
                  <a:lnTo>
                    <a:pt x="35" y="111"/>
                  </a:lnTo>
                  <a:lnTo>
                    <a:pt x="28" y="111"/>
                  </a:lnTo>
                  <a:lnTo>
                    <a:pt x="21" y="107"/>
                  </a:lnTo>
                  <a:lnTo>
                    <a:pt x="16" y="106"/>
                  </a:lnTo>
                  <a:lnTo>
                    <a:pt x="10" y="100"/>
                  </a:lnTo>
                  <a:lnTo>
                    <a:pt x="5" y="95"/>
                  </a:lnTo>
                  <a:lnTo>
                    <a:pt x="1" y="88"/>
                  </a:lnTo>
                  <a:lnTo>
                    <a:pt x="0" y="82"/>
                  </a:lnTo>
                  <a:lnTo>
                    <a:pt x="0" y="73"/>
                  </a:lnTo>
                  <a:lnTo>
                    <a:pt x="0" y="37"/>
                  </a:lnTo>
                  <a:lnTo>
                    <a:pt x="0" y="37"/>
                  </a:lnTo>
                  <a:lnTo>
                    <a:pt x="0" y="30"/>
                  </a:lnTo>
                  <a:lnTo>
                    <a:pt x="1" y="23"/>
                  </a:lnTo>
                  <a:lnTo>
                    <a:pt x="5" y="16"/>
                  </a:lnTo>
                  <a:lnTo>
                    <a:pt x="10" y="10"/>
                  </a:lnTo>
                  <a:lnTo>
                    <a:pt x="16" y="7"/>
                  </a:lnTo>
                  <a:lnTo>
                    <a:pt x="21" y="3"/>
                  </a:lnTo>
                  <a:lnTo>
                    <a:pt x="28" y="1"/>
                  </a:lnTo>
                  <a:lnTo>
                    <a:pt x="35" y="0"/>
                  </a:lnTo>
                  <a:lnTo>
                    <a:pt x="68" y="0"/>
                  </a:lnTo>
                  <a:lnTo>
                    <a:pt x="68" y="111"/>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703"/>
            <p:cNvSpPr>
              <a:spLocks/>
            </p:cNvSpPr>
            <p:nvPr/>
          </p:nvSpPr>
          <p:spPr bwMode="auto">
            <a:xfrm>
              <a:off x="8108950" y="3614738"/>
              <a:ext cx="80963" cy="22225"/>
            </a:xfrm>
            <a:custGeom>
              <a:avLst/>
              <a:gdLst>
                <a:gd name="T0" fmla="*/ 90 w 101"/>
                <a:gd name="T1" fmla="*/ 26 h 26"/>
                <a:gd name="T2" fmla="*/ 11 w 101"/>
                <a:gd name="T3" fmla="*/ 26 h 26"/>
                <a:gd name="T4" fmla="*/ 11 w 101"/>
                <a:gd name="T5" fmla="*/ 26 h 26"/>
                <a:gd name="T6" fmla="*/ 7 w 101"/>
                <a:gd name="T7" fmla="*/ 25 h 26"/>
                <a:gd name="T8" fmla="*/ 3 w 101"/>
                <a:gd name="T9" fmla="*/ 23 h 26"/>
                <a:gd name="T10" fmla="*/ 0 w 101"/>
                <a:gd name="T11" fmla="*/ 19 h 26"/>
                <a:gd name="T12" fmla="*/ 0 w 101"/>
                <a:gd name="T13" fmla="*/ 14 h 26"/>
                <a:gd name="T14" fmla="*/ 0 w 101"/>
                <a:gd name="T15" fmla="*/ 10 h 26"/>
                <a:gd name="T16" fmla="*/ 0 w 101"/>
                <a:gd name="T17" fmla="*/ 10 h 26"/>
                <a:gd name="T18" fmla="*/ 0 w 101"/>
                <a:gd name="T19" fmla="*/ 7 h 26"/>
                <a:gd name="T20" fmla="*/ 3 w 101"/>
                <a:gd name="T21" fmla="*/ 3 h 26"/>
                <a:gd name="T22" fmla="*/ 7 w 101"/>
                <a:gd name="T23" fmla="*/ 1 h 26"/>
                <a:gd name="T24" fmla="*/ 11 w 101"/>
                <a:gd name="T25" fmla="*/ 0 h 26"/>
                <a:gd name="T26" fmla="*/ 90 w 101"/>
                <a:gd name="T27" fmla="*/ 0 h 26"/>
                <a:gd name="T28" fmla="*/ 90 w 101"/>
                <a:gd name="T29" fmla="*/ 0 h 26"/>
                <a:gd name="T30" fmla="*/ 93 w 101"/>
                <a:gd name="T31" fmla="*/ 1 h 26"/>
                <a:gd name="T32" fmla="*/ 97 w 101"/>
                <a:gd name="T33" fmla="*/ 3 h 26"/>
                <a:gd name="T34" fmla="*/ 99 w 101"/>
                <a:gd name="T35" fmla="*/ 7 h 26"/>
                <a:gd name="T36" fmla="*/ 101 w 101"/>
                <a:gd name="T37" fmla="*/ 10 h 26"/>
                <a:gd name="T38" fmla="*/ 101 w 101"/>
                <a:gd name="T39" fmla="*/ 14 h 26"/>
                <a:gd name="T40" fmla="*/ 101 w 101"/>
                <a:gd name="T41" fmla="*/ 14 h 26"/>
                <a:gd name="T42" fmla="*/ 99 w 101"/>
                <a:gd name="T43" fmla="*/ 19 h 26"/>
                <a:gd name="T44" fmla="*/ 97 w 101"/>
                <a:gd name="T45" fmla="*/ 23 h 26"/>
                <a:gd name="T46" fmla="*/ 93 w 101"/>
                <a:gd name="T47" fmla="*/ 25 h 26"/>
                <a:gd name="T48" fmla="*/ 90 w 101"/>
                <a:gd name="T49" fmla="*/ 26 h 26"/>
                <a:gd name="T50" fmla="*/ 90 w 101"/>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1" h="26">
                  <a:moveTo>
                    <a:pt x="90" y="26"/>
                  </a:moveTo>
                  <a:lnTo>
                    <a:pt x="11" y="26"/>
                  </a:lnTo>
                  <a:lnTo>
                    <a:pt x="11" y="26"/>
                  </a:lnTo>
                  <a:lnTo>
                    <a:pt x="7" y="25"/>
                  </a:lnTo>
                  <a:lnTo>
                    <a:pt x="3" y="23"/>
                  </a:lnTo>
                  <a:lnTo>
                    <a:pt x="0" y="19"/>
                  </a:lnTo>
                  <a:lnTo>
                    <a:pt x="0" y="14"/>
                  </a:lnTo>
                  <a:lnTo>
                    <a:pt x="0" y="10"/>
                  </a:lnTo>
                  <a:lnTo>
                    <a:pt x="0" y="10"/>
                  </a:lnTo>
                  <a:lnTo>
                    <a:pt x="0" y="7"/>
                  </a:lnTo>
                  <a:lnTo>
                    <a:pt x="3" y="3"/>
                  </a:lnTo>
                  <a:lnTo>
                    <a:pt x="7" y="1"/>
                  </a:lnTo>
                  <a:lnTo>
                    <a:pt x="11" y="0"/>
                  </a:lnTo>
                  <a:lnTo>
                    <a:pt x="90" y="0"/>
                  </a:lnTo>
                  <a:lnTo>
                    <a:pt x="90" y="0"/>
                  </a:lnTo>
                  <a:lnTo>
                    <a:pt x="93" y="1"/>
                  </a:lnTo>
                  <a:lnTo>
                    <a:pt x="97" y="3"/>
                  </a:lnTo>
                  <a:lnTo>
                    <a:pt x="99" y="7"/>
                  </a:lnTo>
                  <a:lnTo>
                    <a:pt x="101" y="10"/>
                  </a:lnTo>
                  <a:lnTo>
                    <a:pt x="101" y="14"/>
                  </a:lnTo>
                  <a:lnTo>
                    <a:pt x="101" y="14"/>
                  </a:lnTo>
                  <a:lnTo>
                    <a:pt x="99" y="19"/>
                  </a:lnTo>
                  <a:lnTo>
                    <a:pt x="97" y="23"/>
                  </a:lnTo>
                  <a:lnTo>
                    <a:pt x="93" y="25"/>
                  </a:lnTo>
                  <a:lnTo>
                    <a:pt x="90" y="26"/>
                  </a:lnTo>
                  <a:lnTo>
                    <a:pt x="90"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704"/>
            <p:cNvSpPr>
              <a:spLocks/>
            </p:cNvSpPr>
            <p:nvPr/>
          </p:nvSpPr>
          <p:spPr bwMode="auto">
            <a:xfrm>
              <a:off x="80946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705"/>
            <p:cNvSpPr>
              <a:spLocks/>
            </p:cNvSpPr>
            <p:nvPr/>
          </p:nvSpPr>
          <p:spPr bwMode="auto">
            <a:xfrm>
              <a:off x="8091487" y="3660775"/>
              <a:ext cx="60325" cy="20638"/>
            </a:xfrm>
            <a:custGeom>
              <a:avLst/>
              <a:gdLst>
                <a:gd name="T0" fmla="*/ 64 w 75"/>
                <a:gd name="T1" fmla="*/ 25 h 25"/>
                <a:gd name="T2" fmla="*/ 10 w 75"/>
                <a:gd name="T3" fmla="*/ 25 h 25"/>
                <a:gd name="T4" fmla="*/ 10 w 75"/>
                <a:gd name="T5" fmla="*/ 25 h 25"/>
                <a:gd name="T6" fmla="*/ 5 w 75"/>
                <a:gd name="T7" fmla="*/ 23 h 25"/>
                <a:gd name="T8" fmla="*/ 1 w 75"/>
                <a:gd name="T9" fmla="*/ 22 h 25"/>
                <a:gd name="T10" fmla="*/ 0 w 75"/>
                <a:gd name="T11" fmla="*/ 18 h 25"/>
                <a:gd name="T12" fmla="*/ 0 w 75"/>
                <a:gd name="T13" fmla="*/ 14 h 25"/>
                <a:gd name="T14" fmla="*/ 0 w 75"/>
                <a:gd name="T15" fmla="*/ 11 h 25"/>
                <a:gd name="T16" fmla="*/ 0 w 75"/>
                <a:gd name="T17" fmla="*/ 11 h 25"/>
                <a:gd name="T18" fmla="*/ 0 w 75"/>
                <a:gd name="T19" fmla="*/ 7 h 25"/>
                <a:gd name="T20" fmla="*/ 1 w 75"/>
                <a:gd name="T21" fmla="*/ 4 h 25"/>
                <a:gd name="T22" fmla="*/ 5 w 75"/>
                <a:gd name="T23" fmla="*/ 0 h 25"/>
                <a:gd name="T24" fmla="*/ 10 w 75"/>
                <a:gd name="T25" fmla="*/ 0 h 25"/>
                <a:gd name="T26" fmla="*/ 64 w 75"/>
                <a:gd name="T27" fmla="*/ 0 h 25"/>
                <a:gd name="T28" fmla="*/ 64 w 75"/>
                <a:gd name="T29" fmla="*/ 0 h 25"/>
                <a:gd name="T30" fmla="*/ 70 w 75"/>
                <a:gd name="T31" fmla="*/ 0 h 25"/>
                <a:gd name="T32" fmla="*/ 73 w 75"/>
                <a:gd name="T33" fmla="*/ 4 h 25"/>
                <a:gd name="T34" fmla="*/ 75 w 75"/>
                <a:gd name="T35" fmla="*/ 7 h 25"/>
                <a:gd name="T36" fmla="*/ 75 w 75"/>
                <a:gd name="T37" fmla="*/ 11 h 25"/>
                <a:gd name="T38" fmla="*/ 75 w 75"/>
                <a:gd name="T39" fmla="*/ 14 h 25"/>
                <a:gd name="T40" fmla="*/ 75 w 75"/>
                <a:gd name="T41" fmla="*/ 14 h 25"/>
                <a:gd name="T42" fmla="*/ 75 w 75"/>
                <a:gd name="T43" fmla="*/ 18 h 25"/>
                <a:gd name="T44" fmla="*/ 73 w 75"/>
                <a:gd name="T45" fmla="*/ 22 h 25"/>
                <a:gd name="T46" fmla="*/ 70 w 75"/>
                <a:gd name="T47" fmla="*/ 23 h 25"/>
                <a:gd name="T48" fmla="*/ 64 w 75"/>
                <a:gd name="T49" fmla="*/ 25 h 25"/>
                <a:gd name="T50" fmla="*/ 64 w 75"/>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25">
                  <a:moveTo>
                    <a:pt x="64" y="25"/>
                  </a:moveTo>
                  <a:lnTo>
                    <a:pt x="10" y="25"/>
                  </a:lnTo>
                  <a:lnTo>
                    <a:pt x="10" y="25"/>
                  </a:lnTo>
                  <a:lnTo>
                    <a:pt x="5" y="23"/>
                  </a:lnTo>
                  <a:lnTo>
                    <a:pt x="1" y="22"/>
                  </a:lnTo>
                  <a:lnTo>
                    <a:pt x="0" y="18"/>
                  </a:lnTo>
                  <a:lnTo>
                    <a:pt x="0" y="14"/>
                  </a:lnTo>
                  <a:lnTo>
                    <a:pt x="0" y="11"/>
                  </a:lnTo>
                  <a:lnTo>
                    <a:pt x="0" y="11"/>
                  </a:lnTo>
                  <a:lnTo>
                    <a:pt x="0" y="7"/>
                  </a:lnTo>
                  <a:lnTo>
                    <a:pt x="1" y="4"/>
                  </a:lnTo>
                  <a:lnTo>
                    <a:pt x="5" y="0"/>
                  </a:lnTo>
                  <a:lnTo>
                    <a:pt x="10" y="0"/>
                  </a:lnTo>
                  <a:lnTo>
                    <a:pt x="64" y="0"/>
                  </a:lnTo>
                  <a:lnTo>
                    <a:pt x="64" y="0"/>
                  </a:lnTo>
                  <a:lnTo>
                    <a:pt x="70" y="0"/>
                  </a:lnTo>
                  <a:lnTo>
                    <a:pt x="73" y="4"/>
                  </a:lnTo>
                  <a:lnTo>
                    <a:pt x="75" y="7"/>
                  </a:lnTo>
                  <a:lnTo>
                    <a:pt x="75" y="11"/>
                  </a:lnTo>
                  <a:lnTo>
                    <a:pt x="75" y="14"/>
                  </a:lnTo>
                  <a:lnTo>
                    <a:pt x="75" y="14"/>
                  </a:lnTo>
                  <a:lnTo>
                    <a:pt x="75" y="18"/>
                  </a:lnTo>
                  <a:lnTo>
                    <a:pt x="73" y="22"/>
                  </a:lnTo>
                  <a:lnTo>
                    <a:pt x="70" y="23"/>
                  </a:lnTo>
                  <a:lnTo>
                    <a:pt x="64" y="25"/>
                  </a:lnTo>
                  <a:lnTo>
                    <a:pt x="64"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706"/>
            <p:cNvSpPr>
              <a:spLocks/>
            </p:cNvSpPr>
            <p:nvPr/>
          </p:nvSpPr>
          <p:spPr bwMode="auto">
            <a:xfrm>
              <a:off x="8085137" y="3683000"/>
              <a:ext cx="61913" cy="20638"/>
            </a:xfrm>
            <a:custGeom>
              <a:avLst/>
              <a:gdLst>
                <a:gd name="T0" fmla="*/ 67 w 78"/>
                <a:gd name="T1" fmla="*/ 25 h 25"/>
                <a:gd name="T2" fmla="*/ 11 w 78"/>
                <a:gd name="T3" fmla="*/ 25 h 25"/>
                <a:gd name="T4" fmla="*/ 11 w 78"/>
                <a:gd name="T5" fmla="*/ 25 h 25"/>
                <a:gd name="T6" fmla="*/ 8 w 78"/>
                <a:gd name="T7" fmla="*/ 25 h 25"/>
                <a:gd name="T8" fmla="*/ 4 w 78"/>
                <a:gd name="T9" fmla="*/ 21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3 h 25"/>
                <a:gd name="T22" fmla="*/ 8 w 78"/>
                <a:gd name="T23" fmla="*/ 0 h 25"/>
                <a:gd name="T24" fmla="*/ 11 w 78"/>
                <a:gd name="T25" fmla="*/ 0 h 25"/>
                <a:gd name="T26" fmla="*/ 67 w 78"/>
                <a:gd name="T27" fmla="*/ 0 h 25"/>
                <a:gd name="T28" fmla="*/ 67 w 78"/>
                <a:gd name="T29" fmla="*/ 0 h 25"/>
                <a:gd name="T30" fmla="*/ 70 w 78"/>
                <a:gd name="T31" fmla="*/ 0 h 25"/>
                <a:gd name="T32" fmla="*/ 74 w 78"/>
                <a:gd name="T33" fmla="*/ 3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1 h 25"/>
                <a:gd name="T46" fmla="*/ 70 w 78"/>
                <a:gd name="T47" fmla="*/ 25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5"/>
                  </a:lnTo>
                  <a:lnTo>
                    <a:pt x="4" y="21"/>
                  </a:lnTo>
                  <a:lnTo>
                    <a:pt x="2" y="18"/>
                  </a:lnTo>
                  <a:lnTo>
                    <a:pt x="0" y="14"/>
                  </a:lnTo>
                  <a:lnTo>
                    <a:pt x="0" y="11"/>
                  </a:lnTo>
                  <a:lnTo>
                    <a:pt x="0" y="11"/>
                  </a:lnTo>
                  <a:lnTo>
                    <a:pt x="2" y="7"/>
                  </a:lnTo>
                  <a:lnTo>
                    <a:pt x="4" y="3"/>
                  </a:lnTo>
                  <a:lnTo>
                    <a:pt x="8" y="0"/>
                  </a:lnTo>
                  <a:lnTo>
                    <a:pt x="11" y="0"/>
                  </a:lnTo>
                  <a:lnTo>
                    <a:pt x="67" y="0"/>
                  </a:lnTo>
                  <a:lnTo>
                    <a:pt x="67" y="0"/>
                  </a:lnTo>
                  <a:lnTo>
                    <a:pt x="70" y="0"/>
                  </a:lnTo>
                  <a:lnTo>
                    <a:pt x="74" y="3"/>
                  </a:lnTo>
                  <a:lnTo>
                    <a:pt x="78" y="7"/>
                  </a:lnTo>
                  <a:lnTo>
                    <a:pt x="78" y="11"/>
                  </a:lnTo>
                  <a:lnTo>
                    <a:pt x="78" y="14"/>
                  </a:lnTo>
                  <a:lnTo>
                    <a:pt x="78" y="14"/>
                  </a:lnTo>
                  <a:lnTo>
                    <a:pt x="78" y="18"/>
                  </a:lnTo>
                  <a:lnTo>
                    <a:pt x="74" y="21"/>
                  </a:lnTo>
                  <a:lnTo>
                    <a:pt x="70" y="25"/>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707"/>
            <p:cNvSpPr>
              <a:spLocks/>
            </p:cNvSpPr>
            <p:nvPr/>
          </p:nvSpPr>
          <p:spPr bwMode="auto">
            <a:xfrm>
              <a:off x="8407400" y="3614738"/>
              <a:ext cx="39688" cy="22225"/>
            </a:xfrm>
            <a:custGeom>
              <a:avLst/>
              <a:gdLst>
                <a:gd name="T0" fmla="*/ 37 w 48"/>
                <a:gd name="T1" fmla="*/ 26 h 26"/>
                <a:gd name="T2" fmla="*/ 10 w 48"/>
                <a:gd name="T3" fmla="*/ 26 h 26"/>
                <a:gd name="T4" fmla="*/ 10 w 48"/>
                <a:gd name="T5" fmla="*/ 26 h 26"/>
                <a:gd name="T6" fmla="*/ 7 w 48"/>
                <a:gd name="T7" fmla="*/ 25 h 26"/>
                <a:gd name="T8" fmla="*/ 3 w 48"/>
                <a:gd name="T9" fmla="*/ 23 h 26"/>
                <a:gd name="T10" fmla="*/ 1 w 48"/>
                <a:gd name="T11" fmla="*/ 19 h 26"/>
                <a:gd name="T12" fmla="*/ 0 w 48"/>
                <a:gd name="T13" fmla="*/ 14 h 26"/>
                <a:gd name="T14" fmla="*/ 0 w 48"/>
                <a:gd name="T15" fmla="*/ 10 h 26"/>
                <a:gd name="T16" fmla="*/ 0 w 48"/>
                <a:gd name="T17" fmla="*/ 10 h 26"/>
                <a:gd name="T18" fmla="*/ 1 w 48"/>
                <a:gd name="T19" fmla="*/ 7 h 26"/>
                <a:gd name="T20" fmla="*/ 3 w 48"/>
                <a:gd name="T21" fmla="*/ 3 h 26"/>
                <a:gd name="T22" fmla="*/ 7 w 48"/>
                <a:gd name="T23" fmla="*/ 1 h 26"/>
                <a:gd name="T24" fmla="*/ 10 w 48"/>
                <a:gd name="T25" fmla="*/ 0 h 26"/>
                <a:gd name="T26" fmla="*/ 37 w 48"/>
                <a:gd name="T27" fmla="*/ 0 h 26"/>
                <a:gd name="T28" fmla="*/ 37 w 48"/>
                <a:gd name="T29" fmla="*/ 0 h 26"/>
                <a:gd name="T30" fmla="*/ 43 w 48"/>
                <a:gd name="T31" fmla="*/ 1 h 26"/>
                <a:gd name="T32" fmla="*/ 46 w 48"/>
                <a:gd name="T33" fmla="*/ 3 h 26"/>
                <a:gd name="T34" fmla="*/ 48 w 48"/>
                <a:gd name="T35" fmla="*/ 7 h 26"/>
                <a:gd name="T36" fmla="*/ 48 w 48"/>
                <a:gd name="T37" fmla="*/ 10 h 26"/>
                <a:gd name="T38" fmla="*/ 48 w 48"/>
                <a:gd name="T39" fmla="*/ 14 h 26"/>
                <a:gd name="T40" fmla="*/ 48 w 48"/>
                <a:gd name="T41" fmla="*/ 14 h 26"/>
                <a:gd name="T42" fmla="*/ 48 w 48"/>
                <a:gd name="T43" fmla="*/ 19 h 26"/>
                <a:gd name="T44" fmla="*/ 46 w 48"/>
                <a:gd name="T45" fmla="*/ 23 h 26"/>
                <a:gd name="T46" fmla="*/ 43 w 48"/>
                <a:gd name="T47" fmla="*/ 25 h 26"/>
                <a:gd name="T48" fmla="*/ 37 w 48"/>
                <a:gd name="T49" fmla="*/ 26 h 26"/>
                <a:gd name="T50" fmla="*/ 37 w 48"/>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26">
                  <a:moveTo>
                    <a:pt x="37" y="26"/>
                  </a:moveTo>
                  <a:lnTo>
                    <a:pt x="10" y="26"/>
                  </a:lnTo>
                  <a:lnTo>
                    <a:pt x="10" y="26"/>
                  </a:lnTo>
                  <a:lnTo>
                    <a:pt x="7" y="25"/>
                  </a:lnTo>
                  <a:lnTo>
                    <a:pt x="3" y="23"/>
                  </a:lnTo>
                  <a:lnTo>
                    <a:pt x="1" y="19"/>
                  </a:lnTo>
                  <a:lnTo>
                    <a:pt x="0" y="14"/>
                  </a:lnTo>
                  <a:lnTo>
                    <a:pt x="0" y="10"/>
                  </a:lnTo>
                  <a:lnTo>
                    <a:pt x="0" y="10"/>
                  </a:lnTo>
                  <a:lnTo>
                    <a:pt x="1" y="7"/>
                  </a:lnTo>
                  <a:lnTo>
                    <a:pt x="3" y="3"/>
                  </a:lnTo>
                  <a:lnTo>
                    <a:pt x="7" y="1"/>
                  </a:lnTo>
                  <a:lnTo>
                    <a:pt x="10" y="0"/>
                  </a:lnTo>
                  <a:lnTo>
                    <a:pt x="37" y="0"/>
                  </a:lnTo>
                  <a:lnTo>
                    <a:pt x="37" y="0"/>
                  </a:lnTo>
                  <a:lnTo>
                    <a:pt x="43" y="1"/>
                  </a:lnTo>
                  <a:lnTo>
                    <a:pt x="46" y="3"/>
                  </a:lnTo>
                  <a:lnTo>
                    <a:pt x="48" y="7"/>
                  </a:lnTo>
                  <a:lnTo>
                    <a:pt x="48" y="10"/>
                  </a:lnTo>
                  <a:lnTo>
                    <a:pt x="48" y="14"/>
                  </a:lnTo>
                  <a:lnTo>
                    <a:pt x="48" y="14"/>
                  </a:lnTo>
                  <a:lnTo>
                    <a:pt x="48" y="19"/>
                  </a:lnTo>
                  <a:lnTo>
                    <a:pt x="46" y="23"/>
                  </a:lnTo>
                  <a:lnTo>
                    <a:pt x="43" y="25"/>
                  </a:lnTo>
                  <a:lnTo>
                    <a:pt x="37" y="26"/>
                  </a:lnTo>
                  <a:lnTo>
                    <a:pt x="37"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708"/>
            <p:cNvSpPr>
              <a:spLocks/>
            </p:cNvSpPr>
            <p:nvPr/>
          </p:nvSpPr>
          <p:spPr bwMode="auto">
            <a:xfrm>
              <a:off x="83994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709"/>
            <p:cNvSpPr>
              <a:spLocks/>
            </p:cNvSpPr>
            <p:nvPr/>
          </p:nvSpPr>
          <p:spPr bwMode="auto">
            <a:xfrm>
              <a:off x="8402637" y="3660775"/>
              <a:ext cx="60325" cy="20638"/>
            </a:xfrm>
            <a:custGeom>
              <a:avLst/>
              <a:gdLst>
                <a:gd name="T0" fmla="*/ 67 w 78"/>
                <a:gd name="T1" fmla="*/ 25 h 25"/>
                <a:gd name="T2" fmla="*/ 11 w 78"/>
                <a:gd name="T3" fmla="*/ 25 h 25"/>
                <a:gd name="T4" fmla="*/ 11 w 78"/>
                <a:gd name="T5" fmla="*/ 25 h 25"/>
                <a:gd name="T6" fmla="*/ 8 w 78"/>
                <a:gd name="T7" fmla="*/ 23 h 25"/>
                <a:gd name="T8" fmla="*/ 4 w 78"/>
                <a:gd name="T9" fmla="*/ 22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4 h 25"/>
                <a:gd name="T22" fmla="*/ 8 w 78"/>
                <a:gd name="T23" fmla="*/ 0 h 25"/>
                <a:gd name="T24" fmla="*/ 11 w 78"/>
                <a:gd name="T25" fmla="*/ 0 h 25"/>
                <a:gd name="T26" fmla="*/ 67 w 78"/>
                <a:gd name="T27" fmla="*/ 0 h 25"/>
                <a:gd name="T28" fmla="*/ 67 w 78"/>
                <a:gd name="T29" fmla="*/ 0 h 25"/>
                <a:gd name="T30" fmla="*/ 71 w 78"/>
                <a:gd name="T31" fmla="*/ 0 h 25"/>
                <a:gd name="T32" fmla="*/ 74 w 78"/>
                <a:gd name="T33" fmla="*/ 4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2 h 25"/>
                <a:gd name="T46" fmla="*/ 71 w 78"/>
                <a:gd name="T47" fmla="*/ 23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3"/>
                  </a:lnTo>
                  <a:lnTo>
                    <a:pt x="4" y="22"/>
                  </a:lnTo>
                  <a:lnTo>
                    <a:pt x="2" y="18"/>
                  </a:lnTo>
                  <a:lnTo>
                    <a:pt x="0" y="14"/>
                  </a:lnTo>
                  <a:lnTo>
                    <a:pt x="0" y="11"/>
                  </a:lnTo>
                  <a:lnTo>
                    <a:pt x="0" y="11"/>
                  </a:lnTo>
                  <a:lnTo>
                    <a:pt x="2" y="7"/>
                  </a:lnTo>
                  <a:lnTo>
                    <a:pt x="4" y="4"/>
                  </a:lnTo>
                  <a:lnTo>
                    <a:pt x="8" y="0"/>
                  </a:lnTo>
                  <a:lnTo>
                    <a:pt x="11" y="0"/>
                  </a:lnTo>
                  <a:lnTo>
                    <a:pt x="67" y="0"/>
                  </a:lnTo>
                  <a:lnTo>
                    <a:pt x="67" y="0"/>
                  </a:lnTo>
                  <a:lnTo>
                    <a:pt x="71" y="0"/>
                  </a:lnTo>
                  <a:lnTo>
                    <a:pt x="74" y="4"/>
                  </a:lnTo>
                  <a:lnTo>
                    <a:pt x="78" y="7"/>
                  </a:lnTo>
                  <a:lnTo>
                    <a:pt x="78" y="11"/>
                  </a:lnTo>
                  <a:lnTo>
                    <a:pt x="78" y="14"/>
                  </a:lnTo>
                  <a:lnTo>
                    <a:pt x="78" y="14"/>
                  </a:lnTo>
                  <a:lnTo>
                    <a:pt x="78" y="18"/>
                  </a:lnTo>
                  <a:lnTo>
                    <a:pt x="74" y="22"/>
                  </a:lnTo>
                  <a:lnTo>
                    <a:pt x="71" y="23"/>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710"/>
            <p:cNvSpPr>
              <a:spLocks/>
            </p:cNvSpPr>
            <p:nvPr/>
          </p:nvSpPr>
          <p:spPr bwMode="auto">
            <a:xfrm>
              <a:off x="8407400" y="3683000"/>
              <a:ext cx="61913" cy="20638"/>
            </a:xfrm>
            <a:custGeom>
              <a:avLst/>
              <a:gdLst>
                <a:gd name="T0" fmla="*/ 66 w 77"/>
                <a:gd name="T1" fmla="*/ 25 h 25"/>
                <a:gd name="T2" fmla="*/ 10 w 77"/>
                <a:gd name="T3" fmla="*/ 25 h 25"/>
                <a:gd name="T4" fmla="*/ 10 w 77"/>
                <a:gd name="T5" fmla="*/ 25 h 25"/>
                <a:gd name="T6" fmla="*/ 7 w 77"/>
                <a:gd name="T7" fmla="*/ 25 h 25"/>
                <a:gd name="T8" fmla="*/ 3 w 77"/>
                <a:gd name="T9" fmla="*/ 21 h 25"/>
                <a:gd name="T10" fmla="*/ 1 w 77"/>
                <a:gd name="T11" fmla="*/ 18 h 25"/>
                <a:gd name="T12" fmla="*/ 0 w 77"/>
                <a:gd name="T13" fmla="*/ 14 h 25"/>
                <a:gd name="T14" fmla="*/ 0 w 77"/>
                <a:gd name="T15" fmla="*/ 11 h 25"/>
                <a:gd name="T16" fmla="*/ 0 w 77"/>
                <a:gd name="T17" fmla="*/ 11 h 25"/>
                <a:gd name="T18" fmla="*/ 1 w 77"/>
                <a:gd name="T19" fmla="*/ 7 h 25"/>
                <a:gd name="T20" fmla="*/ 3 w 77"/>
                <a:gd name="T21" fmla="*/ 3 h 25"/>
                <a:gd name="T22" fmla="*/ 7 w 77"/>
                <a:gd name="T23" fmla="*/ 0 h 25"/>
                <a:gd name="T24" fmla="*/ 10 w 77"/>
                <a:gd name="T25" fmla="*/ 0 h 25"/>
                <a:gd name="T26" fmla="*/ 66 w 77"/>
                <a:gd name="T27" fmla="*/ 0 h 25"/>
                <a:gd name="T28" fmla="*/ 66 w 77"/>
                <a:gd name="T29" fmla="*/ 0 h 25"/>
                <a:gd name="T30" fmla="*/ 70 w 77"/>
                <a:gd name="T31" fmla="*/ 0 h 25"/>
                <a:gd name="T32" fmla="*/ 73 w 77"/>
                <a:gd name="T33" fmla="*/ 3 h 25"/>
                <a:gd name="T34" fmla="*/ 75 w 77"/>
                <a:gd name="T35" fmla="*/ 7 h 25"/>
                <a:gd name="T36" fmla="*/ 77 w 77"/>
                <a:gd name="T37" fmla="*/ 11 h 25"/>
                <a:gd name="T38" fmla="*/ 77 w 77"/>
                <a:gd name="T39" fmla="*/ 14 h 25"/>
                <a:gd name="T40" fmla="*/ 77 w 77"/>
                <a:gd name="T41" fmla="*/ 14 h 25"/>
                <a:gd name="T42" fmla="*/ 75 w 77"/>
                <a:gd name="T43" fmla="*/ 18 h 25"/>
                <a:gd name="T44" fmla="*/ 73 w 77"/>
                <a:gd name="T45" fmla="*/ 21 h 25"/>
                <a:gd name="T46" fmla="*/ 70 w 77"/>
                <a:gd name="T47" fmla="*/ 25 h 25"/>
                <a:gd name="T48" fmla="*/ 66 w 77"/>
                <a:gd name="T49" fmla="*/ 25 h 25"/>
                <a:gd name="T50" fmla="*/ 66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6" y="25"/>
                  </a:moveTo>
                  <a:lnTo>
                    <a:pt x="10" y="25"/>
                  </a:lnTo>
                  <a:lnTo>
                    <a:pt x="10" y="25"/>
                  </a:lnTo>
                  <a:lnTo>
                    <a:pt x="7" y="25"/>
                  </a:lnTo>
                  <a:lnTo>
                    <a:pt x="3" y="21"/>
                  </a:lnTo>
                  <a:lnTo>
                    <a:pt x="1" y="18"/>
                  </a:lnTo>
                  <a:lnTo>
                    <a:pt x="0" y="14"/>
                  </a:lnTo>
                  <a:lnTo>
                    <a:pt x="0" y="11"/>
                  </a:lnTo>
                  <a:lnTo>
                    <a:pt x="0" y="11"/>
                  </a:lnTo>
                  <a:lnTo>
                    <a:pt x="1" y="7"/>
                  </a:lnTo>
                  <a:lnTo>
                    <a:pt x="3" y="3"/>
                  </a:lnTo>
                  <a:lnTo>
                    <a:pt x="7" y="0"/>
                  </a:lnTo>
                  <a:lnTo>
                    <a:pt x="10" y="0"/>
                  </a:lnTo>
                  <a:lnTo>
                    <a:pt x="66" y="0"/>
                  </a:lnTo>
                  <a:lnTo>
                    <a:pt x="66" y="0"/>
                  </a:lnTo>
                  <a:lnTo>
                    <a:pt x="70" y="0"/>
                  </a:lnTo>
                  <a:lnTo>
                    <a:pt x="73" y="3"/>
                  </a:lnTo>
                  <a:lnTo>
                    <a:pt x="75" y="7"/>
                  </a:lnTo>
                  <a:lnTo>
                    <a:pt x="77" y="11"/>
                  </a:lnTo>
                  <a:lnTo>
                    <a:pt x="77" y="14"/>
                  </a:lnTo>
                  <a:lnTo>
                    <a:pt x="77" y="14"/>
                  </a:lnTo>
                  <a:lnTo>
                    <a:pt x="75" y="18"/>
                  </a:lnTo>
                  <a:lnTo>
                    <a:pt x="73" y="21"/>
                  </a:lnTo>
                  <a:lnTo>
                    <a:pt x="70" y="25"/>
                  </a:lnTo>
                  <a:lnTo>
                    <a:pt x="66" y="25"/>
                  </a:lnTo>
                  <a:lnTo>
                    <a:pt x="66"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711"/>
            <p:cNvSpPr>
              <a:spLocks/>
            </p:cNvSpPr>
            <p:nvPr/>
          </p:nvSpPr>
          <p:spPr bwMode="auto">
            <a:xfrm>
              <a:off x="8167687" y="3617913"/>
              <a:ext cx="12700" cy="15875"/>
            </a:xfrm>
            <a:custGeom>
              <a:avLst/>
              <a:gdLst>
                <a:gd name="T0" fmla="*/ 16 w 16"/>
                <a:gd name="T1" fmla="*/ 0 h 20"/>
                <a:gd name="T2" fmla="*/ 9 w 16"/>
                <a:gd name="T3" fmla="*/ 0 h 20"/>
                <a:gd name="T4" fmla="*/ 9 w 16"/>
                <a:gd name="T5" fmla="*/ 0 h 20"/>
                <a:gd name="T6" fmla="*/ 5 w 16"/>
                <a:gd name="T7" fmla="*/ 2 h 20"/>
                <a:gd name="T8" fmla="*/ 1 w 16"/>
                <a:gd name="T9" fmla="*/ 4 h 20"/>
                <a:gd name="T10" fmla="*/ 0 w 16"/>
                <a:gd name="T11" fmla="*/ 5 h 20"/>
                <a:gd name="T12" fmla="*/ 0 w 16"/>
                <a:gd name="T13" fmla="*/ 9 h 20"/>
                <a:gd name="T14" fmla="*/ 0 w 16"/>
                <a:gd name="T15" fmla="*/ 9 h 20"/>
                <a:gd name="T16" fmla="*/ 0 w 16"/>
                <a:gd name="T17" fmla="*/ 13 h 20"/>
                <a:gd name="T18" fmla="*/ 1 w 16"/>
                <a:gd name="T19" fmla="*/ 16 h 20"/>
                <a:gd name="T20" fmla="*/ 5 w 16"/>
                <a:gd name="T21" fmla="*/ 18 h 20"/>
                <a:gd name="T22" fmla="*/ 9 w 16"/>
                <a:gd name="T23" fmla="*/ 20 h 20"/>
                <a:gd name="T24" fmla="*/ 16 w 16"/>
                <a:gd name="T25" fmla="*/ 20 h 20"/>
                <a:gd name="T26" fmla="*/ 16 w 16"/>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20">
                  <a:moveTo>
                    <a:pt x="16" y="0"/>
                  </a:moveTo>
                  <a:lnTo>
                    <a:pt x="9" y="0"/>
                  </a:lnTo>
                  <a:lnTo>
                    <a:pt x="9" y="0"/>
                  </a:lnTo>
                  <a:lnTo>
                    <a:pt x="5" y="2"/>
                  </a:lnTo>
                  <a:lnTo>
                    <a:pt x="1" y="4"/>
                  </a:lnTo>
                  <a:lnTo>
                    <a:pt x="0" y="5"/>
                  </a:lnTo>
                  <a:lnTo>
                    <a:pt x="0" y="9"/>
                  </a:lnTo>
                  <a:lnTo>
                    <a:pt x="0" y="9"/>
                  </a:lnTo>
                  <a:lnTo>
                    <a:pt x="0" y="13"/>
                  </a:lnTo>
                  <a:lnTo>
                    <a:pt x="1" y="16"/>
                  </a:lnTo>
                  <a:lnTo>
                    <a:pt x="5" y="18"/>
                  </a:lnTo>
                  <a:lnTo>
                    <a:pt x="9" y="20"/>
                  </a:lnTo>
                  <a:lnTo>
                    <a:pt x="16" y="20"/>
                  </a:lnTo>
                  <a:lnTo>
                    <a:pt x="16" y="0"/>
                  </a:lnTo>
                  <a:close/>
                </a:path>
              </a:pathLst>
            </a:custGeom>
            <a:solidFill>
              <a:srgbClr val="B4A8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712"/>
            <p:cNvSpPr>
              <a:spLocks/>
            </p:cNvSpPr>
            <p:nvPr/>
          </p:nvSpPr>
          <p:spPr bwMode="auto">
            <a:xfrm>
              <a:off x="8167687" y="3748088"/>
              <a:ext cx="219075" cy="50800"/>
            </a:xfrm>
            <a:custGeom>
              <a:avLst/>
              <a:gdLst>
                <a:gd name="T0" fmla="*/ 275 w 275"/>
                <a:gd name="T1" fmla="*/ 0 h 64"/>
                <a:gd name="T2" fmla="*/ 267 w 275"/>
                <a:gd name="T3" fmla="*/ 64 h 64"/>
                <a:gd name="T4" fmla="*/ 0 w 275"/>
                <a:gd name="T5" fmla="*/ 0 h 64"/>
                <a:gd name="T6" fmla="*/ 275 w 275"/>
                <a:gd name="T7" fmla="*/ 0 h 64"/>
              </a:gdLst>
              <a:ahLst/>
              <a:cxnLst>
                <a:cxn ang="0">
                  <a:pos x="T0" y="T1"/>
                </a:cxn>
                <a:cxn ang="0">
                  <a:pos x="T2" y="T3"/>
                </a:cxn>
                <a:cxn ang="0">
                  <a:pos x="T4" y="T5"/>
                </a:cxn>
                <a:cxn ang="0">
                  <a:pos x="T6" y="T7"/>
                </a:cxn>
              </a:cxnLst>
              <a:rect l="0" t="0" r="r" b="b"/>
              <a:pathLst>
                <a:path w="275" h="64">
                  <a:moveTo>
                    <a:pt x="275" y="0"/>
                  </a:moveTo>
                  <a:lnTo>
                    <a:pt x="267" y="64"/>
                  </a:lnTo>
                  <a:lnTo>
                    <a:pt x="0" y="0"/>
                  </a:lnTo>
                  <a:lnTo>
                    <a:pt x="275" y="0"/>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713"/>
            <p:cNvSpPr>
              <a:spLocks noChangeArrowheads="1"/>
            </p:cNvSpPr>
            <p:nvPr/>
          </p:nvSpPr>
          <p:spPr bwMode="auto">
            <a:xfrm>
              <a:off x="8118475" y="3748088"/>
              <a:ext cx="315913"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2" name="Group 5081"/>
          <p:cNvGrpSpPr/>
          <p:nvPr/>
        </p:nvGrpSpPr>
        <p:grpSpPr>
          <a:xfrm>
            <a:off x="10074275" y="4325937"/>
            <a:ext cx="773112" cy="563563"/>
            <a:chOff x="10074275" y="3298825"/>
            <a:chExt cx="773112" cy="563563"/>
          </a:xfrm>
        </p:grpSpPr>
        <p:sp>
          <p:nvSpPr>
            <p:cNvPr id="115" name="Freeform 1714"/>
            <p:cNvSpPr>
              <a:spLocks/>
            </p:cNvSpPr>
            <p:nvPr/>
          </p:nvSpPr>
          <p:spPr bwMode="auto">
            <a:xfrm>
              <a:off x="10293350" y="3565525"/>
              <a:ext cx="87313" cy="38100"/>
            </a:xfrm>
            <a:custGeom>
              <a:avLst/>
              <a:gdLst>
                <a:gd name="T0" fmla="*/ 25 w 109"/>
                <a:gd name="T1" fmla="*/ 0 h 48"/>
                <a:gd name="T2" fmla="*/ 25 w 109"/>
                <a:gd name="T3" fmla="*/ 0 h 48"/>
                <a:gd name="T4" fmla="*/ 14 w 109"/>
                <a:gd name="T5" fmla="*/ 1 h 48"/>
                <a:gd name="T6" fmla="*/ 7 w 109"/>
                <a:gd name="T7" fmla="*/ 7 h 48"/>
                <a:gd name="T8" fmla="*/ 1 w 109"/>
                <a:gd name="T9" fmla="*/ 14 h 48"/>
                <a:gd name="T10" fmla="*/ 0 w 109"/>
                <a:gd name="T11" fmla="*/ 25 h 48"/>
                <a:gd name="T12" fmla="*/ 0 w 109"/>
                <a:gd name="T13" fmla="*/ 25 h 48"/>
                <a:gd name="T14" fmla="*/ 1 w 109"/>
                <a:gd name="T15" fmla="*/ 34 h 48"/>
                <a:gd name="T16" fmla="*/ 7 w 109"/>
                <a:gd name="T17" fmla="*/ 41 h 48"/>
                <a:gd name="T18" fmla="*/ 14 w 109"/>
                <a:gd name="T19" fmla="*/ 46 h 48"/>
                <a:gd name="T20" fmla="*/ 25 w 109"/>
                <a:gd name="T21" fmla="*/ 48 h 48"/>
                <a:gd name="T22" fmla="*/ 25 w 109"/>
                <a:gd name="T23" fmla="*/ 48 h 48"/>
                <a:gd name="T24" fmla="*/ 84 w 109"/>
                <a:gd name="T25" fmla="*/ 48 h 48"/>
                <a:gd name="T26" fmla="*/ 84 w 109"/>
                <a:gd name="T27" fmla="*/ 48 h 48"/>
                <a:gd name="T28" fmla="*/ 95 w 109"/>
                <a:gd name="T29" fmla="*/ 46 h 48"/>
                <a:gd name="T30" fmla="*/ 102 w 109"/>
                <a:gd name="T31" fmla="*/ 41 h 48"/>
                <a:gd name="T32" fmla="*/ 107 w 109"/>
                <a:gd name="T33" fmla="*/ 34 h 48"/>
                <a:gd name="T34" fmla="*/ 109 w 109"/>
                <a:gd name="T35" fmla="*/ 25 h 48"/>
                <a:gd name="T36" fmla="*/ 109 w 109"/>
                <a:gd name="T37" fmla="*/ 25 h 48"/>
                <a:gd name="T38" fmla="*/ 107 w 109"/>
                <a:gd name="T39" fmla="*/ 14 h 48"/>
                <a:gd name="T40" fmla="*/ 102 w 109"/>
                <a:gd name="T41" fmla="*/ 7 h 48"/>
                <a:gd name="T42" fmla="*/ 95 w 109"/>
                <a:gd name="T43" fmla="*/ 1 h 48"/>
                <a:gd name="T44" fmla="*/ 84 w 109"/>
                <a:gd name="T45" fmla="*/ 0 h 48"/>
                <a:gd name="T46" fmla="*/ 25 w 109"/>
                <a:gd name="T4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9" h="48">
                  <a:moveTo>
                    <a:pt x="25" y="0"/>
                  </a:moveTo>
                  <a:lnTo>
                    <a:pt x="25" y="0"/>
                  </a:lnTo>
                  <a:lnTo>
                    <a:pt x="14" y="1"/>
                  </a:lnTo>
                  <a:lnTo>
                    <a:pt x="7" y="7"/>
                  </a:lnTo>
                  <a:lnTo>
                    <a:pt x="1" y="14"/>
                  </a:lnTo>
                  <a:lnTo>
                    <a:pt x="0" y="25"/>
                  </a:lnTo>
                  <a:lnTo>
                    <a:pt x="0" y="25"/>
                  </a:lnTo>
                  <a:lnTo>
                    <a:pt x="1" y="34"/>
                  </a:lnTo>
                  <a:lnTo>
                    <a:pt x="7" y="41"/>
                  </a:lnTo>
                  <a:lnTo>
                    <a:pt x="14" y="46"/>
                  </a:lnTo>
                  <a:lnTo>
                    <a:pt x="25" y="48"/>
                  </a:lnTo>
                  <a:lnTo>
                    <a:pt x="25" y="48"/>
                  </a:lnTo>
                  <a:lnTo>
                    <a:pt x="84" y="48"/>
                  </a:lnTo>
                  <a:lnTo>
                    <a:pt x="84" y="48"/>
                  </a:lnTo>
                  <a:lnTo>
                    <a:pt x="95" y="46"/>
                  </a:lnTo>
                  <a:lnTo>
                    <a:pt x="102" y="41"/>
                  </a:lnTo>
                  <a:lnTo>
                    <a:pt x="107" y="34"/>
                  </a:lnTo>
                  <a:lnTo>
                    <a:pt x="109" y="25"/>
                  </a:lnTo>
                  <a:lnTo>
                    <a:pt x="109" y="25"/>
                  </a:lnTo>
                  <a:lnTo>
                    <a:pt x="107" y="14"/>
                  </a:lnTo>
                  <a:lnTo>
                    <a:pt x="102" y="7"/>
                  </a:lnTo>
                  <a:lnTo>
                    <a:pt x="95" y="1"/>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715"/>
            <p:cNvSpPr>
              <a:spLocks/>
            </p:cNvSpPr>
            <p:nvPr/>
          </p:nvSpPr>
          <p:spPr bwMode="auto">
            <a:xfrm>
              <a:off x="10293350" y="3624263"/>
              <a:ext cx="87313" cy="38100"/>
            </a:xfrm>
            <a:custGeom>
              <a:avLst/>
              <a:gdLst>
                <a:gd name="T0" fmla="*/ 25 w 109"/>
                <a:gd name="T1" fmla="*/ 0 h 49"/>
                <a:gd name="T2" fmla="*/ 25 w 109"/>
                <a:gd name="T3" fmla="*/ 0 h 49"/>
                <a:gd name="T4" fmla="*/ 14 w 109"/>
                <a:gd name="T5" fmla="*/ 2 h 49"/>
                <a:gd name="T6" fmla="*/ 7 w 109"/>
                <a:gd name="T7" fmla="*/ 7 h 49"/>
                <a:gd name="T8" fmla="*/ 1 w 109"/>
                <a:gd name="T9" fmla="*/ 15 h 49"/>
                <a:gd name="T10" fmla="*/ 0 w 109"/>
                <a:gd name="T11" fmla="*/ 24 h 49"/>
                <a:gd name="T12" fmla="*/ 0 w 109"/>
                <a:gd name="T13" fmla="*/ 24 h 49"/>
                <a:gd name="T14" fmla="*/ 1 w 109"/>
                <a:gd name="T15" fmla="*/ 33 h 49"/>
                <a:gd name="T16" fmla="*/ 7 w 109"/>
                <a:gd name="T17" fmla="*/ 40 h 49"/>
                <a:gd name="T18" fmla="*/ 14 w 109"/>
                <a:gd name="T19" fmla="*/ 47 h 49"/>
                <a:gd name="T20" fmla="*/ 19 w 109"/>
                <a:gd name="T21" fmla="*/ 49 h 49"/>
                <a:gd name="T22" fmla="*/ 25 w 109"/>
                <a:gd name="T23" fmla="*/ 49 h 49"/>
                <a:gd name="T24" fmla="*/ 25 w 109"/>
                <a:gd name="T25" fmla="*/ 49 h 49"/>
                <a:gd name="T26" fmla="*/ 84 w 109"/>
                <a:gd name="T27" fmla="*/ 49 h 49"/>
                <a:gd name="T28" fmla="*/ 84 w 109"/>
                <a:gd name="T29" fmla="*/ 49 h 49"/>
                <a:gd name="T30" fmla="*/ 89 w 109"/>
                <a:gd name="T31" fmla="*/ 49 h 49"/>
                <a:gd name="T32" fmla="*/ 95 w 109"/>
                <a:gd name="T33" fmla="*/ 47 h 49"/>
                <a:gd name="T34" fmla="*/ 102 w 109"/>
                <a:gd name="T35" fmla="*/ 40 h 49"/>
                <a:gd name="T36" fmla="*/ 107 w 109"/>
                <a:gd name="T37" fmla="*/ 33 h 49"/>
                <a:gd name="T38" fmla="*/ 109 w 109"/>
                <a:gd name="T39" fmla="*/ 24 h 49"/>
                <a:gd name="T40" fmla="*/ 109 w 109"/>
                <a:gd name="T41" fmla="*/ 24 h 49"/>
                <a:gd name="T42" fmla="*/ 107 w 109"/>
                <a:gd name="T43" fmla="*/ 15 h 49"/>
                <a:gd name="T44" fmla="*/ 102 w 109"/>
                <a:gd name="T45" fmla="*/ 7 h 49"/>
                <a:gd name="T46" fmla="*/ 95 w 109"/>
                <a:gd name="T47" fmla="*/ 2 h 49"/>
                <a:gd name="T48" fmla="*/ 84 w 109"/>
                <a:gd name="T49" fmla="*/ 0 h 49"/>
                <a:gd name="T50" fmla="*/ 25 w 109"/>
                <a:gd name="T5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49">
                  <a:moveTo>
                    <a:pt x="25" y="0"/>
                  </a:moveTo>
                  <a:lnTo>
                    <a:pt x="25" y="0"/>
                  </a:lnTo>
                  <a:lnTo>
                    <a:pt x="14" y="2"/>
                  </a:lnTo>
                  <a:lnTo>
                    <a:pt x="7" y="7"/>
                  </a:lnTo>
                  <a:lnTo>
                    <a:pt x="1" y="15"/>
                  </a:lnTo>
                  <a:lnTo>
                    <a:pt x="0" y="24"/>
                  </a:lnTo>
                  <a:lnTo>
                    <a:pt x="0" y="24"/>
                  </a:lnTo>
                  <a:lnTo>
                    <a:pt x="1" y="33"/>
                  </a:lnTo>
                  <a:lnTo>
                    <a:pt x="7" y="40"/>
                  </a:lnTo>
                  <a:lnTo>
                    <a:pt x="14" y="47"/>
                  </a:lnTo>
                  <a:lnTo>
                    <a:pt x="19" y="49"/>
                  </a:lnTo>
                  <a:lnTo>
                    <a:pt x="25" y="49"/>
                  </a:lnTo>
                  <a:lnTo>
                    <a:pt x="25" y="49"/>
                  </a:lnTo>
                  <a:lnTo>
                    <a:pt x="84" y="49"/>
                  </a:lnTo>
                  <a:lnTo>
                    <a:pt x="84" y="49"/>
                  </a:lnTo>
                  <a:lnTo>
                    <a:pt x="89" y="49"/>
                  </a:lnTo>
                  <a:lnTo>
                    <a:pt x="95" y="47"/>
                  </a:lnTo>
                  <a:lnTo>
                    <a:pt x="102" y="40"/>
                  </a:lnTo>
                  <a:lnTo>
                    <a:pt x="107" y="33"/>
                  </a:lnTo>
                  <a:lnTo>
                    <a:pt x="109" y="24"/>
                  </a:lnTo>
                  <a:lnTo>
                    <a:pt x="109" y="24"/>
                  </a:lnTo>
                  <a:lnTo>
                    <a:pt x="107" y="15"/>
                  </a:lnTo>
                  <a:lnTo>
                    <a:pt x="102" y="7"/>
                  </a:lnTo>
                  <a:lnTo>
                    <a:pt x="95" y="2"/>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716"/>
            <p:cNvSpPr>
              <a:spLocks/>
            </p:cNvSpPr>
            <p:nvPr/>
          </p:nvSpPr>
          <p:spPr bwMode="auto">
            <a:xfrm>
              <a:off x="10074275" y="3554413"/>
              <a:ext cx="233363" cy="307975"/>
            </a:xfrm>
            <a:custGeom>
              <a:avLst/>
              <a:gdLst>
                <a:gd name="T0" fmla="*/ 0 w 293"/>
                <a:gd name="T1" fmla="*/ 389 h 389"/>
                <a:gd name="T2" fmla="*/ 0 w 293"/>
                <a:gd name="T3" fmla="*/ 389 h 389"/>
                <a:gd name="T4" fmla="*/ 71 w 293"/>
                <a:gd name="T5" fmla="*/ 245 h 389"/>
                <a:gd name="T6" fmla="*/ 71 w 293"/>
                <a:gd name="T7" fmla="*/ 245 h 389"/>
                <a:gd name="T8" fmla="*/ 66 w 293"/>
                <a:gd name="T9" fmla="*/ 232 h 389"/>
                <a:gd name="T10" fmla="*/ 64 w 293"/>
                <a:gd name="T11" fmla="*/ 218 h 389"/>
                <a:gd name="T12" fmla="*/ 62 w 293"/>
                <a:gd name="T13" fmla="*/ 191 h 389"/>
                <a:gd name="T14" fmla="*/ 62 w 293"/>
                <a:gd name="T15" fmla="*/ 191 h 389"/>
                <a:gd name="T16" fmla="*/ 62 w 293"/>
                <a:gd name="T17" fmla="*/ 122 h 389"/>
                <a:gd name="T18" fmla="*/ 62 w 293"/>
                <a:gd name="T19" fmla="*/ 122 h 389"/>
                <a:gd name="T20" fmla="*/ 64 w 293"/>
                <a:gd name="T21" fmla="*/ 97 h 389"/>
                <a:gd name="T22" fmla="*/ 70 w 293"/>
                <a:gd name="T23" fmla="*/ 74 h 389"/>
                <a:gd name="T24" fmla="*/ 79 w 293"/>
                <a:gd name="T25" fmla="*/ 54 h 389"/>
                <a:gd name="T26" fmla="*/ 84 w 293"/>
                <a:gd name="T27" fmla="*/ 45 h 389"/>
                <a:gd name="T28" fmla="*/ 89 w 293"/>
                <a:gd name="T29" fmla="*/ 36 h 389"/>
                <a:gd name="T30" fmla="*/ 97 w 293"/>
                <a:gd name="T31" fmla="*/ 27 h 389"/>
                <a:gd name="T32" fmla="*/ 106 w 293"/>
                <a:gd name="T33" fmla="*/ 22 h 389"/>
                <a:gd name="T34" fmla="*/ 115 w 293"/>
                <a:gd name="T35" fmla="*/ 15 h 389"/>
                <a:gd name="T36" fmla="*/ 124 w 293"/>
                <a:gd name="T37" fmla="*/ 9 h 389"/>
                <a:gd name="T38" fmla="*/ 134 w 293"/>
                <a:gd name="T39" fmla="*/ 6 h 389"/>
                <a:gd name="T40" fmla="*/ 145 w 293"/>
                <a:gd name="T41" fmla="*/ 2 h 389"/>
                <a:gd name="T42" fmla="*/ 158 w 293"/>
                <a:gd name="T43" fmla="*/ 0 h 389"/>
                <a:gd name="T44" fmla="*/ 170 w 293"/>
                <a:gd name="T45" fmla="*/ 0 h 389"/>
                <a:gd name="T46" fmla="*/ 170 w 293"/>
                <a:gd name="T47" fmla="*/ 0 h 389"/>
                <a:gd name="T48" fmla="*/ 183 w 293"/>
                <a:gd name="T49" fmla="*/ 0 h 389"/>
                <a:gd name="T50" fmla="*/ 194 w 293"/>
                <a:gd name="T51" fmla="*/ 2 h 389"/>
                <a:gd name="T52" fmla="*/ 206 w 293"/>
                <a:gd name="T53" fmla="*/ 6 h 389"/>
                <a:gd name="T54" fmla="*/ 217 w 293"/>
                <a:gd name="T55" fmla="*/ 9 h 389"/>
                <a:gd name="T56" fmla="*/ 228 w 293"/>
                <a:gd name="T57" fmla="*/ 15 h 389"/>
                <a:gd name="T58" fmla="*/ 239 w 293"/>
                <a:gd name="T59" fmla="*/ 22 h 389"/>
                <a:gd name="T60" fmla="*/ 248 w 293"/>
                <a:gd name="T61" fmla="*/ 27 h 389"/>
                <a:gd name="T62" fmla="*/ 257 w 293"/>
                <a:gd name="T63" fmla="*/ 36 h 389"/>
                <a:gd name="T64" fmla="*/ 264 w 293"/>
                <a:gd name="T65" fmla="*/ 45 h 389"/>
                <a:gd name="T66" fmla="*/ 271 w 293"/>
                <a:gd name="T67" fmla="*/ 54 h 389"/>
                <a:gd name="T68" fmla="*/ 276 w 293"/>
                <a:gd name="T69" fmla="*/ 65 h 389"/>
                <a:gd name="T70" fmla="*/ 282 w 293"/>
                <a:gd name="T71" fmla="*/ 74 h 389"/>
                <a:gd name="T72" fmla="*/ 285 w 293"/>
                <a:gd name="T73" fmla="*/ 86 h 389"/>
                <a:gd name="T74" fmla="*/ 289 w 293"/>
                <a:gd name="T75" fmla="*/ 97 h 389"/>
                <a:gd name="T76" fmla="*/ 291 w 293"/>
                <a:gd name="T77" fmla="*/ 110 h 389"/>
                <a:gd name="T78" fmla="*/ 293 w 293"/>
                <a:gd name="T79" fmla="*/ 122 h 389"/>
                <a:gd name="T80" fmla="*/ 293 w 293"/>
                <a:gd name="T81" fmla="*/ 122 h 389"/>
                <a:gd name="T82" fmla="*/ 293 w 293"/>
                <a:gd name="T83" fmla="*/ 191 h 389"/>
                <a:gd name="T84" fmla="*/ 293 w 293"/>
                <a:gd name="T85" fmla="*/ 191 h 389"/>
                <a:gd name="T86" fmla="*/ 291 w 293"/>
                <a:gd name="T87" fmla="*/ 207 h 389"/>
                <a:gd name="T88" fmla="*/ 287 w 293"/>
                <a:gd name="T89" fmla="*/ 225 h 389"/>
                <a:gd name="T90" fmla="*/ 280 w 293"/>
                <a:gd name="T91" fmla="*/ 241 h 389"/>
                <a:gd name="T92" fmla="*/ 273 w 293"/>
                <a:gd name="T93" fmla="*/ 255 h 389"/>
                <a:gd name="T94" fmla="*/ 262 w 293"/>
                <a:gd name="T95" fmla="*/ 270 h 389"/>
                <a:gd name="T96" fmla="*/ 251 w 293"/>
                <a:gd name="T97" fmla="*/ 281 h 389"/>
                <a:gd name="T98" fmla="*/ 237 w 293"/>
                <a:gd name="T99" fmla="*/ 291 h 389"/>
                <a:gd name="T100" fmla="*/ 222 w 293"/>
                <a:gd name="T101" fmla="*/ 300 h 389"/>
                <a:gd name="T102" fmla="*/ 222 w 293"/>
                <a:gd name="T103" fmla="*/ 300 h 389"/>
                <a:gd name="T104" fmla="*/ 197 w 293"/>
                <a:gd name="T105" fmla="*/ 389 h 389"/>
                <a:gd name="T106" fmla="*/ 0 w 293"/>
                <a:gd name="T107" fmla="*/ 38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3" h="389">
                  <a:moveTo>
                    <a:pt x="0" y="389"/>
                  </a:moveTo>
                  <a:lnTo>
                    <a:pt x="0" y="389"/>
                  </a:lnTo>
                  <a:lnTo>
                    <a:pt x="71" y="245"/>
                  </a:lnTo>
                  <a:lnTo>
                    <a:pt x="71" y="245"/>
                  </a:lnTo>
                  <a:lnTo>
                    <a:pt x="66" y="232"/>
                  </a:lnTo>
                  <a:lnTo>
                    <a:pt x="64" y="218"/>
                  </a:lnTo>
                  <a:lnTo>
                    <a:pt x="62" y="191"/>
                  </a:lnTo>
                  <a:lnTo>
                    <a:pt x="62" y="191"/>
                  </a:lnTo>
                  <a:lnTo>
                    <a:pt x="62" y="122"/>
                  </a:lnTo>
                  <a:lnTo>
                    <a:pt x="62" y="122"/>
                  </a:lnTo>
                  <a:lnTo>
                    <a:pt x="64" y="97"/>
                  </a:lnTo>
                  <a:lnTo>
                    <a:pt x="70" y="74"/>
                  </a:lnTo>
                  <a:lnTo>
                    <a:pt x="79" y="54"/>
                  </a:lnTo>
                  <a:lnTo>
                    <a:pt x="84" y="45"/>
                  </a:lnTo>
                  <a:lnTo>
                    <a:pt x="89" y="36"/>
                  </a:lnTo>
                  <a:lnTo>
                    <a:pt x="97" y="27"/>
                  </a:lnTo>
                  <a:lnTo>
                    <a:pt x="106" y="22"/>
                  </a:lnTo>
                  <a:lnTo>
                    <a:pt x="115" y="15"/>
                  </a:lnTo>
                  <a:lnTo>
                    <a:pt x="124" y="9"/>
                  </a:lnTo>
                  <a:lnTo>
                    <a:pt x="134" y="6"/>
                  </a:lnTo>
                  <a:lnTo>
                    <a:pt x="145" y="2"/>
                  </a:lnTo>
                  <a:lnTo>
                    <a:pt x="158" y="0"/>
                  </a:lnTo>
                  <a:lnTo>
                    <a:pt x="170" y="0"/>
                  </a:lnTo>
                  <a:lnTo>
                    <a:pt x="170" y="0"/>
                  </a:lnTo>
                  <a:lnTo>
                    <a:pt x="183" y="0"/>
                  </a:lnTo>
                  <a:lnTo>
                    <a:pt x="194" y="2"/>
                  </a:lnTo>
                  <a:lnTo>
                    <a:pt x="206" y="6"/>
                  </a:lnTo>
                  <a:lnTo>
                    <a:pt x="217" y="9"/>
                  </a:lnTo>
                  <a:lnTo>
                    <a:pt x="228" y="15"/>
                  </a:lnTo>
                  <a:lnTo>
                    <a:pt x="239" y="22"/>
                  </a:lnTo>
                  <a:lnTo>
                    <a:pt x="248" y="27"/>
                  </a:lnTo>
                  <a:lnTo>
                    <a:pt x="257" y="36"/>
                  </a:lnTo>
                  <a:lnTo>
                    <a:pt x="264" y="45"/>
                  </a:lnTo>
                  <a:lnTo>
                    <a:pt x="271" y="54"/>
                  </a:lnTo>
                  <a:lnTo>
                    <a:pt x="276" y="65"/>
                  </a:lnTo>
                  <a:lnTo>
                    <a:pt x="282" y="74"/>
                  </a:lnTo>
                  <a:lnTo>
                    <a:pt x="285" y="86"/>
                  </a:lnTo>
                  <a:lnTo>
                    <a:pt x="289" y="97"/>
                  </a:lnTo>
                  <a:lnTo>
                    <a:pt x="291" y="110"/>
                  </a:lnTo>
                  <a:lnTo>
                    <a:pt x="293" y="122"/>
                  </a:lnTo>
                  <a:lnTo>
                    <a:pt x="293" y="122"/>
                  </a:lnTo>
                  <a:lnTo>
                    <a:pt x="293" y="191"/>
                  </a:lnTo>
                  <a:lnTo>
                    <a:pt x="293" y="191"/>
                  </a:lnTo>
                  <a:lnTo>
                    <a:pt x="291" y="207"/>
                  </a:lnTo>
                  <a:lnTo>
                    <a:pt x="287" y="225"/>
                  </a:lnTo>
                  <a:lnTo>
                    <a:pt x="280" y="241"/>
                  </a:lnTo>
                  <a:lnTo>
                    <a:pt x="273" y="255"/>
                  </a:lnTo>
                  <a:lnTo>
                    <a:pt x="262" y="270"/>
                  </a:lnTo>
                  <a:lnTo>
                    <a:pt x="251" y="281"/>
                  </a:lnTo>
                  <a:lnTo>
                    <a:pt x="237" y="291"/>
                  </a:lnTo>
                  <a:lnTo>
                    <a:pt x="222" y="300"/>
                  </a:lnTo>
                  <a:lnTo>
                    <a:pt x="222" y="300"/>
                  </a:lnTo>
                  <a:lnTo>
                    <a:pt x="197" y="389"/>
                  </a:lnTo>
                  <a:lnTo>
                    <a:pt x="0" y="38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717"/>
            <p:cNvSpPr>
              <a:spLocks/>
            </p:cNvSpPr>
            <p:nvPr/>
          </p:nvSpPr>
          <p:spPr bwMode="auto">
            <a:xfrm>
              <a:off x="10161587" y="3298825"/>
              <a:ext cx="685800" cy="428625"/>
            </a:xfrm>
            <a:custGeom>
              <a:avLst/>
              <a:gdLst>
                <a:gd name="T0" fmla="*/ 865 w 865"/>
                <a:gd name="T1" fmla="*/ 529 h 542"/>
                <a:gd name="T2" fmla="*/ 865 w 865"/>
                <a:gd name="T3" fmla="*/ 529 h 542"/>
                <a:gd name="T4" fmla="*/ 865 w 865"/>
                <a:gd name="T5" fmla="*/ 533 h 542"/>
                <a:gd name="T6" fmla="*/ 861 w 865"/>
                <a:gd name="T7" fmla="*/ 538 h 542"/>
                <a:gd name="T8" fmla="*/ 860 w 865"/>
                <a:gd name="T9" fmla="*/ 540 h 542"/>
                <a:gd name="T10" fmla="*/ 854 w 865"/>
                <a:gd name="T11" fmla="*/ 542 h 542"/>
                <a:gd name="T12" fmla="*/ 854 w 865"/>
                <a:gd name="T13" fmla="*/ 542 h 542"/>
                <a:gd name="T14" fmla="*/ 13 w 865"/>
                <a:gd name="T15" fmla="*/ 542 h 542"/>
                <a:gd name="T16" fmla="*/ 13 w 865"/>
                <a:gd name="T17" fmla="*/ 542 h 542"/>
                <a:gd name="T18" fmla="*/ 7 w 865"/>
                <a:gd name="T19" fmla="*/ 540 h 542"/>
                <a:gd name="T20" fmla="*/ 4 w 865"/>
                <a:gd name="T21" fmla="*/ 538 h 542"/>
                <a:gd name="T22" fmla="*/ 0 w 865"/>
                <a:gd name="T23" fmla="*/ 533 h 542"/>
                <a:gd name="T24" fmla="*/ 0 w 865"/>
                <a:gd name="T25" fmla="*/ 529 h 542"/>
                <a:gd name="T26" fmla="*/ 0 w 865"/>
                <a:gd name="T27" fmla="*/ 529 h 542"/>
                <a:gd name="T28" fmla="*/ 0 w 865"/>
                <a:gd name="T29" fmla="*/ 13 h 542"/>
                <a:gd name="T30" fmla="*/ 0 w 865"/>
                <a:gd name="T31" fmla="*/ 13 h 542"/>
                <a:gd name="T32" fmla="*/ 0 w 865"/>
                <a:gd name="T33" fmla="*/ 9 h 542"/>
                <a:gd name="T34" fmla="*/ 4 w 865"/>
                <a:gd name="T35" fmla="*/ 6 h 542"/>
                <a:gd name="T36" fmla="*/ 7 w 865"/>
                <a:gd name="T37" fmla="*/ 2 h 542"/>
                <a:gd name="T38" fmla="*/ 13 w 865"/>
                <a:gd name="T39" fmla="*/ 0 h 542"/>
                <a:gd name="T40" fmla="*/ 13 w 865"/>
                <a:gd name="T41" fmla="*/ 0 h 542"/>
                <a:gd name="T42" fmla="*/ 854 w 865"/>
                <a:gd name="T43" fmla="*/ 0 h 542"/>
                <a:gd name="T44" fmla="*/ 854 w 865"/>
                <a:gd name="T45" fmla="*/ 0 h 542"/>
                <a:gd name="T46" fmla="*/ 860 w 865"/>
                <a:gd name="T47" fmla="*/ 2 h 542"/>
                <a:gd name="T48" fmla="*/ 861 w 865"/>
                <a:gd name="T49" fmla="*/ 6 h 542"/>
                <a:gd name="T50" fmla="*/ 865 w 865"/>
                <a:gd name="T51" fmla="*/ 9 h 542"/>
                <a:gd name="T52" fmla="*/ 865 w 865"/>
                <a:gd name="T53" fmla="*/ 13 h 542"/>
                <a:gd name="T54" fmla="*/ 865 w 865"/>
                <a:gd name="T55" fmla="*/ 529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5" h="542">
                  <a:moveTo>
                    <a:pt x="865" y="529"/>
                  </a:moveTo>
                  <a:lnTo>
                    <a:pt x="865" y="529"/>
                  </a:lnTo>
                  <a:lnTo>
                    <a:pt x="865" y="533"/>
                  </a:lnTo>
                  <a:lnTo>
                    <a:pt x="861" y="538"/>
                  </a:lnTo>
                  <a:lnTo>
                    <a:pt x="860" y="540"/>
                  </a:lnTo>
                  <a:lnTo>
                    <a:pt x="854" y="542"/>
                  </a:lnTo>
                  <a:lnTo>
                    <a:pt x="854" y="542"/>
                  </a:lnTo>
                  <a:lnTo>
                    <a:pt x="13" y="542"/>
                  </a:lnTo>
                  <a:lnTo>
                    <a:pt x="13" y="542"/>
                  </a:lnTo>
                  <a:lnTo>
                    <a:pt x="7" y="540"/>
                  </a:lnTo>
                  <a:lnTo>
                    <a:pt x="4" y="538"/>
                  </a:lnTo>
                  <a:lnTo>
                    <a:pt x="0" y="533"/>
                  </a:lnTo>
                  <a:lnTo>
                    <a:pt x="0" y="529"/>
                  </a:lnTo>
                  <a:lnTo>
                    <a:pt x="0" y="529"/>
                  </a:lnTo>
                  <a:lnTo>
                    <a:pt x="0" y="13"/>
                  </a:lnTo>
                  <a:lnTo>
                    <a:pt x="0" y="13"/>
                  </a:lnTo>
                  <a:lnTo>
                    <a:pt x="0" y="9"/>
                  </a:lnTo>
                  <a:lnTo>
                    <a:pt x="4" y="6"/>
                  </a:lnTo>
                  <a:lnTo>
                    <a:pt x="7" y="2"/>
                  </a:lnTo>
                  <a:lnTo>
                    <a:pt x="13" y="0"/>
                  </a:lnTo>
                  <a:lnTo>
                    <a:pt x="13" y="0"/>
                  </a:lnTo>
                  <a:lnTo>
                    <a:pt x="854" y="0"/>
                  </a:lnTo>
                  <a:lnTo>
                    <a:pt x="854" y="0"/>
                  </a:lnTo>
                  <a:lnTo>
                    <a:pt x="860" y="2"/>
                  </a:lnTo>
                  <a:lnTo>
                    <a:pt x="861" y="6"/>
                  </a:lnTo>
                  <a:lnTo>
                    <a:pt x="865" y="9"/>
                  </a:lnTo>
                  <a:lnTo>
                    <a:pt x="865" y="13"/>
                  </a:lnTo>
                  <a:lnTo>
                    <a:pt x="865" y="5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718"/>
            <p:cNvSpPr>
              <a:spLocks/>
            </p:cNvSpPr>
            <p:nvPr/>
          </p:nvSpPr>
          <p:spPr bwMode="auto">
            <a:xfrm>
              <a:off x="10212387" y="3352800"/>
              <a:ext cx="581025" cy="320675"/>
            </a:xfrm>
            <a:custGeom>
              <a:avLst/>
              <a:gdLst>
                <a:gd name="T0" fmla="*/ 732 w 732"/>
                <a:gd name="T1" fmla="*/ 393 h 404"/>
                <a:gd name="T2" fmla="*/ 732 w 732"/>
                <a:gd name="T3" fmla="*/ 393 h 404"/>
                <a:gd name="T4" fmla="*/ 732 w 732"/>
                <a:gd name="T5" fmla="*/ 399 h 404"/>
                <a:gd name="T6" fmla="*/ 728 w 732"/>
                <a:gd name="T7" fmla="*/ 401 h 404"/>
                <a:gd name="T8" fmla="*/ 724 w 732"/>
                <a:gd name="T9" fmla="*/ 404 h 404"/>
                <a:gd name="T10" fmla="*/ 721 w 732"/>
                <a:gd name="T11" fmla="*/ 404 h 404"/>
                <a:gd name="T12" fmla="*/ 721 w 732"/>
                <a:gd name="T13" fmla="*/ 404 h 404"/>
                <a:gd name="T14" fmla="*/ 11 w 732"/>
                <a:gd name="T15" fmla="*/ 404 h 404"/>
                <a:gd name="T16" fmla="*/ 11 w 732"/>
                <a:gd name="T17" fmla="*/ 404 h 404"/>
                <a:gd name="T18" fmla="*/ 5 w 732"/>
                <a:gd name="T19" fmla="*/ 404 h 404"/>
                <a:gd name="T20" fmla="*/ 2 w 732"/>
                <a:gd name="T21" fmla="*/ 401 h 404"/>
                <a:gd name="T22" fmla="*/ 0 w 732"/>
                <a:gd name="T23" fmla="*/ 399 h 404"/>
                <a:gd name="T24" fmla="*/ 0 w 732"/>
                <a:gd name="T25" fmla="*/ 393 h 404"/>
                <a:gd name="T26" fmla="*/ 0 w 732"/>
                <a:gd name="T27" fmla="*/ 393 h 404"/>
                <a:gd name="T28" fmla="*/ 0 w 732"/>
                <a:gd name="T29" fmla="*/ 10 h 404"/>
                <a:gd name="T30" fmla="*/ 0 w 732"/>
                <a:gd name="T31" fmla="*/ 10 h 404"/>
                <a:gd name="T32" fmla="*/ 0 w 732"/>
                <a:gd name="T33" fmla="*/ 5 h 404"/>
                <a:gd name="T34" fmla="*/ 2 w 732"/>
                <a:gd name="T35" fmla="*/ 1 h 404"/>
                <a:gd name="T36" fmla="*/ 5 w 732"/>
                <a:gd name="T37" fmla="*/ 0 h 404"/>
                <a:gd name="T38" fmla="*/ 11 w 732"/>
                <a:gd name="T39" fmla="*/ 0 h 404"/>
                <a:gd name="T40" fmla="*/ 11 w 732"/>
                <a:gd name="T41" fmla="*/ 0 h 404"/>
                <a:gd name="T42" fmla="*/ 721 w 732"/>
                <a:gd name="T43" fmla="*/ 0 h 404"/>
                <a:gd name="T44" fmla="*/ 721 w 732"/>
                <a:gd name="T45" fmla="*/ 0 h 404"/>
                <a:gd name="T46" fmla="*/ 724 w 732"/>
                <a:gd name="T47" fmla="*/ 0 h 404"/>
                <a:gd name="T48" fmla="*/ 728 w 732"/>
                <a:gd name="T49" fmla="*/ 1 h 404"/>
                <a:gd name="T50" fmla="*/ 732 w 732"/>
                <a:gd name="T51" fmla="*/ 5 h 404"/>
                <a:gd name="T52" fmla="*/ 732 w 732"/>
                <a:gd name="T53" fmla="*/ 10 h 404"/>
                <a:gd name="T54" fmla="*/ 732 w 732"/>
                <a:gd name="T55" fmla="*/ 39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32" h="404">
                  <a:moveTo>
                    <a:pt x="732" y="393"/>
                  </a:moveTo>
                  <a:lnTo>
                    <a:pt x="732" y="393"/>
                  </a:lnTo>
                  <a:lnTo>
                    <a:pt x="732" y="399"/>
                  </a:lnTo>
                  <a:lnTo>
                    <a:pt x="728" y="401"/>
                  </a:lnTo>
                  <a:lnTo>
                    <a:pt x="724" y="404"/>
                  </a:lnTo>
                  <a:lnTo>
                    <a:pt x="721" y="404"/>
                  </a:lnTo>
                  <a:lnTo>
                    <a:pt x="721" y="404"/>
                  </a:lnTo>
                  <a:lnTo>
                    <a:pt x="11" y="404"/>
                  </a:lnTo>
                  <a:lnTo>
                    <a:pt x="11" y="404"/>
                  </a:lnTo>
                  <a:lnTo>
                    <a:pt x="5" y="404"/>
                  </a:lnTo>
                  <a:lnTo>
                    <a:pt x="2" y="401"/>
                  </a:lnTo>
                  <a:lnTo>
                    <a:pt x="0" y="399"/>
                  </a:lnTo>
                  <a:lnTo>
                    <a:pt x="0" y="393"/>
                  </a:lnTo>
                  <a:lnTo>
                    <a:pt x="0" y="393"/>
                  </a:lnTo>
                  <a:lnTo>
                    <a:pt x="0" y="10"/>
                  </a:lnTo>
                  <a:lnTo>
                    <a:pt x="0" y="10"/>
                  </a:lnTo>
                  <a:lnTo>
                    <a:pt x="0" y="5"/>
                  </a:lnTo>
                  <a:lnTo>
                    <a:pt x="2" y="1"/>
                  </a:lnTo>
                  <a:lnTo>
                    <a:pt x="5" y="0"/>
                  </a:lnTo>
                  <a:lnTo>
                    <a:pt x="11" y="0"/>
                  </a:lnTo>
                  <a:lnTo>
                    <a:pt x="11" y="0"/>
                  </a:lnTo>
                  <a:lnTo>
                    <a:pt x="721" y="0"/>
                  </a:lnTo>
                  <a:lnTo>
                    <a:pt x="721" y="0"/>
                  </a:lnTo>
                  <a:lnTo>
                    <a:pt x="724" y="0"/>
                  </a:lnTo>
                  <a:lnTo>
                    <a:pt x="728" y="1"/>
                  </a:lnTo>
                  <a:lnTo>
                    <a:pt x="732" y="5"/>
                  </a:lnTo>
                  <a:lnTo>
                    <a:pt x="732" y="10"/>
                  </a:lnTo>
                  <a:lnTo>
                    <a:pt x="732" y="3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719"/>
            <p:cNvSpPr>
              <a:spLocks/>
            </p:cNvSpPr>
            <p:nvPr/>
          </p:nvSpPr>
          <p:spPr bwMode="auto">
            <a:xfrm>
              <a:off x="10126662" y="3508375"/>
              <a:ext cx="76200" cy="85725"/>
            </a:xfrm>
            <a:custGeom>
              <a:avLst/>
              <a:gdLst>
                <a:gd name="T0" fmla="*/ 88 w 97"/>
                <a:gd name="T1" fmla="*/ 19 h 108"/>
                <a:gd name="T2" fmla="*/ 88 w 97"/>
                <a:gd name="T3" fmla="*/ 19 h 108"/>
                <a:gd name="T4" fmla="*/ 96 w 97"/>
                <a:gd name="T5" fmla="*/ 27 h 108"/>
                <a:gd name="T6" fmla="*/ 97 w 97"/>
                <a:gd name="T7" fmla="*/ 37 h 108"/>
                <a:gd name="T8" fmla="*/ 96 w 97"/>
                <a:gd name="T9" fmla="*/ 46 h 108"/>
                <a:gd name="T10" fmla="*/ 88 w 97"/>
                <a:gd name="T11" fmla="*/ 55 h 108"/>
                <a:gd name="T12" fmla="*/ 88 w 97"/>
                <a:gd name="T13" fmla="*/ 55 h 108"/>
                <a:gd name="T14" fmla="*/ 45 w 97"/>
                <a:gd name="T15" fmla="*/ 99 h 108"/>
                <a:gd name="T16" fmla="*/ 45 w 97"/>
                <a:gd name="T17" fmla="*/ 99 h 108"/>
                <a:gd name="T18" fmla="*/ 40 w 97"/>
                <a:gd name="T19" fmla="*/ 102 h 108"/>
                <a:gd name="T20" fmla="*/ 36 w 97"/>
                <a:gd name="T21" fmla="*/ 106 h 108"/>
                <a:gd name="T22" fmla="*/ 25 w 97"/>
                <a:gd name="T23" fmla="*/ 108 h 108"/>
                <a:gd name="T24" fmla="*/ 16 w 97"/>
                <a:gd name="T25" fmla="*/ 106 h 108"/>
                <a:gd name="T26" fmla="*/ 13 w 97"/>
                <a:gd name="T27" fmla="*/ 102 h 108"/>
                <a:gd name="T28" fmla="*/ 9 w 97"/>
                <a:gd name="T29" fmla="*/ 99 h 108"/>
                <a:gd name="T30" fmla="*/ 9 w 97"/>
                <a:gd name="T31" fmla="*/ 99 h 108"/>
                <a:gd name="T32" fmla="*/ 6 w 97"/>
                <a:gd name="T33" fmla="*/ 95 h 108"/>
                <a:gd name="T34" fmla="*/ 4 w 97"/>
                <a:gd name="T35" fmla="*/ 91 h 108"/>
                <a:gd name="T36" fmla="*/ 0 w 97"/>
                <a:gd name="T37" fmla="*/ 82 h 108"/>
                <a:gd name="T38" fmla="*/ 4 w 97"/>
                <a:gd name="T39" fmla="*/ 72 h 108"/>
                <a:gd name="T40" fmla="*/ 6 w 97"/>
                <a:gd name="T41" fmla="*/ 68 h 108"/>
                <a:gd name="T42" fmla="*/ 9 w 97"/>
                <a:gd name="T43" fmla="*/ 63 h 108"/>
                <a:gd name="T44" fmla="*/ 9 w 97"/>
                <a:gd name="T45" fmla="*/ 63 h 108"/>
                <a:gd name="T46" fmla="*/ 72 w 97"/>
                <a:gd name="T47" fmla="*/ 0 h 108"/>
                <a:gd name="T48" fmla="*/ 88 w 97"/>
                <a:gd name="T49" fmla="*/ 1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08">
                  <a:moveTo>
                    <a:pt x="88" y="19"/>
                  </a:moveTo>
                  <a:lnTo>
                    <a:pt x="88" y="19"/>
                  </a:lnTo>
                  <a:lnTo>
                    <a:pt x="96" y="27"/>
                  </a:lnTo>
                  <a:lnTo>
                    <a:pt x="97" y="37"/>
                  </a:lnTo>
                  <a:lnTo>
                    <a:pt x="96" y="46"/>
                  </a:lnTo>
                  <a:lnTo>
                    <a:pt x="88" y="55"/>
                  </a:lnTo>
                  <a:lnTo>
                    <a:pt x="88" y="55"/>
                  </a:lnTo>
                  <a:lnTo>
                    <a:pt x="45" y="99"/>
                  </a:lnTo>
                  <a:lnTo>
                    <a:pt x="45" y="99"/>
                  </a:lnTo>
                  <a:lnTo>
                    <a:pt x="40" y="102"/>
                  </a:lnTo>
                  <a:lnTo>
                    <a:pt x="36" y="106"/>
                  </a:lnTo>
                  <a:lnTo>
                    <a:pt x="25" y="108"/>
                  </a:lnTo>
                  <a:lnTo>
                    <a:pt x="16" y="106"/>
                  </a:lnTo>
                  <a:lnTo>
                    <a:pt x="13" y="102"/>
                  </a:lnTo>
                  <a:lnTo>
                    <a:pt x="9" y="99"/>
                  </a:lnTo>
                  <a:lnTo>
                    <a:pt x="9" y="99"/>
                  </a:lnTo>
                  <a:lnTo>
                    <a:pt x="6" y="95"/>
                  </a:lnTo>
                  <a:lnTo>
                    <a:pt x="4" y="91"/>
                  </a:lnTo>
                  <a:lnTo>
                    <a:pt x="0" y="82"/>
                  </a:lnTo>
                  <a:lnTo>
                    <a:pt x="4" y="72"/>
                  </a:lnTo>
                  <a:lnTo>
                    <a:pt x="6" y="68"/>
                  </a:lnTo>
                  <a:lnTo>
                    <a:pt x="9" y="63"/>
                  </a:lnTo>
                  <a:lnTo>
                    <a:pt x="9" y="63"/>
                  </a:lnTo>
                  <a:lnTo>
                    <a:pt x="72" y="0"/>
                  </a:lnTo>
                  <a:lnTo>
                    <a:pt x="88" y="1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720"/>
            <p:cNvSpPr>
              <a:spLocks/>
            </p:cNvSpPr>
            <p:nvPr/>
          </p:nvSpPr>
          <p:spPr bwMode="auto">
            <a:xfrm>
              <a:off x="10125075" y="3552825"/>
              <a:ext cx="47625" cy="114300"/>
            </a:xfrm>
            <a:custGeom>
              <a:avLst/>
              <a:gdLst>
                <a:gd name="T0" fmla="*/ 0 w 62"/>
                <a:gd name="T1" fmla="*/ 112 h 144"/>
                <a:gd name="T2" fmla="*/ 0 w 62"/>
                <a:gd name="T3" fmla="*/ 112 h 144"/>
                <a:gd name="T4" fmla="*/ 0 w 62"/>
                <a:gd name="T5" fmla="*/ 117 h 144"/>
                <a:gd name="T6" fmla="*/ 2 w 62"/>
                <a:gd name="T7" fmla="*/ 123 h 144"/>
                <a:gd name="T8" fmla="*/ 6 w 62"/>
                <a:gd name="T9" fmla="*/ 128 h 144"/>
                <a:gd name="T10" fmla="*/ 9 w 62"/>
                <a:gd name="T11" fmla="*/ 133 h 144"/>
                <a:gd name="T12" fmla="*/ 13 w 62"/>
                <a:gd name="T13" fmla="*/ 137 h 144"/>
                <a:gd name="T14" fmla="*/ 18 w 62"/>
                <a:gd name="T15" fmla="*/ 141 h 144"/>
                <a:gd name="T16" fmla="*/ 26 w 62"/>
                <a:gd name="T17" fmla="*/ 142 h 144"/>
                <a:gd name="T18" fmla="*/ 33 w 62"/>
                <a:gd name="T19" fmla="*/ 142 h 144"/>
                <a:gd name="T20" fmla="*/ 33 w 62"/>
                <a:gd name="T21" fmla="*/ 142 h 144"/>
                <a:gd name="T22" fmla="*/ 44 w 62"/>
                <a:gd name="T23" fmla="*/ 144 h 144"/>
                <a:gd name="T24" fmla="*/ 53 w 62"/>
                <a:gd name="T25" fmla="*/ 144 h 144"/>
                <a:gd name="T26" fmla="*/ 56 w 62"/>
                <a:gd name="T27" fmla="*/ 142 h 144"/>
                <a:gd name="T28" fmla="*/ 60 w 62"/>
                <a:gd name="T29" fmla="*/ 141 h 144"/>
                <a:gd name="T30" fmla="*/ 62 w 62"/>
                <a:gd name="T31" fmla="*/ 137 h 144"/>
                <a:gd name="T32" fmla="*/ 62 w 62"/>
                <a:gd name="T33" fmla="*/ 132 h 144"/>
                <a:gd name="T34" fmla="*/ 62 w 62"/>
                <a:gd name="T35" fmla="*/ 132 h 144"/>
                <a:gd name="T36" fmla="*/ 62 w 62"/>
                <a:gd name="T37" fmla="*/ 11 h 144"/>
                <a:gd name="T38" fmla="*/ 62 w 62"/>
                <a:gd name="T39" fmla="*/ 11 h 144"/>
                <a:gd name="T40" fmla="*/ 62 w 62"/>
                <a:gd name="T41" fmla="*/ 6 h 144"/>
                <a:gd name="T42" fmla="*/ 60 w 62"/>
                <a:gd name="T43" fmla="*/ 4 h 144"/>
                <a:gd name="T44" fmla="*/ 56 w 62"/>
                <a:gd name="T45" fmla="*/ 0 h 144"/>
                <a:gd name="T46" fmla="*/ 53 w 62"/>
                <a:gd name="T47" fmla="*/ 0 h 144"/>
                <a:gd name="T48" fmla="*/ 44 w 62"/>
                <a:gd name="T49" fmla="*/ 0 h 144"/>
                <a:gd name="T50" fmla="*/ 33 w 62"/>
                <a:gd name="T51" fmla="*/ 2 h 144"/>
                <a:gd name="T52" fmla="*/ 33 w 62"/>
                <a:gd name="T53" fmla="*/ 2 h 144"/>
                <a:gd name="T54" fmla="*/ 26 w 62"/>
                <a:gd name="T55" fmla="*/ 2 h 144"/>
                <a:gd name="T56" fmla="*/ 18 w 62"/>
                <a:gd name="T57" fmla="*/ 4 h 144"/>
                <a:gd name="T58" fmla="*/ 13 w 62"/>
                <a:gd name="T59" fmla="*/ 6 h 144"/>
                <a:gd name="T60" fmla="*/ 9 w 62"/>
                <a:gd name="T61" fmla="*/ 9 h 144"/>
                <a:gd name="T62" fmla="*/ 6 w 62"/>
                <a:gd name="T63" fmla="*/ 15 h 144"/>
                <a:gd name="T64" fmla="*/ 2 w 62"/>
                <a:gd name="T65" fmla="*/ 20 h 144"/>
                <a:gd name="T66" fmla="*/ 0 w 62"/>
                <a:gd name="T67" fmla="*/ 26 h 144"/>
                <a:gd name="T68" fmla="*/ 0 w 62"/>
                <a:gd name="T69" fmla="*/ 33 h 144"/>
                <a:gd name="T70" fmla="*/ 0 w 62"/>
                <a:gd name="T71" fmla="*/ 1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 h="144">
                  <a:moveTo>
                    <a:pt x="0" y="112"/>
                  </a:moveTo>
                  <a:lnTo>
                    <a:pt x="0" y="112"/>
                  </a:lnTo>
                  <a:lnTo>
                    <a:pt x="0" y="117"/>
                  </a:lnTo>
                  <a:lnTo>
                    <a:pt x="2" y="123"/>
                  </a:lnTo>
                  <a:lnTo>
                    <a:pt x="6" y="128"/>
                  </a:lnTo>
                  <a:lnTo>
                    <a:pt x="9" y="133"/>
                  </a:lnTo>
                  <a:lnTo>
                    <a:pt x="13" y="137"/>
                  </a:lnTo>
                  <a:lnTo>
                    <a:pt x="18" y="141"/>
                  </a:lnTo>
                  <a:lnTo>
                    <a:pt x="26" y="142"/>
                  </a:lnTo>
                  <a:lnTo>
                    <a:pt x="33" y="142"/>
                  </a:lnTo>
                  <a:lnTo>
                    <a:pt x="33" y="142"/>
                  </a:lnTo>
                  <a:lnTo>
                    <a:pt x="44" y="144"/>
                  </a:lnTo>
                  <a:lnTo>
                    <a:pt x="53" y="144"/>
                  </a:lnTo>
                  <a:lnTo>
                    <a:pt x="56" y="142"/>
                  </a:lnTo>
                  <a:lnTo>
                    <a:pt x="60" y="141"/>
                  </a:lnTo>
                  <a:lnTo>
                    <a:pt x="62" y="137"/>
                  </a:lnTo>
                  <a:lnTo>
                    <a:pt x="62" y="132"/>
                  </a:lnTo>
                  <a:lnTo>
                    <a:pt x="62" y="132"/>
                  </a:lnTo>
                  <a:lnTo>
                    <a:pt x="62" y="11"/>
                  </a:lnTo>
                  <a:lnTo>
                    <a:pt x="62" y="11"/>
                  </a:lnTo>
                  <a:lnTo>
                    <a:pt x="62" y="6"/>
                  </a:lnTo>
                  <a:lnTo>
                    <a:pt x="60" y="4"/>
                  </a:lnTo>
                  <a:lnTo>
                    <a:pt x="56" y="0"/>
                  </a:lnTo>
                  <a:lnTo>
                    <a:pt x="53" y="0"/>
                  </a:lnTo>
                  <a:lnTo>
                    <a:pt x="44" y="0"/>
                  </a:lnTo>
                  <a:lnTo>
                    <a:pt x="33" y="2"/>
                  </a:lnTo>
                  <a:lnTo>
                    <a:pt x="33" y="2"/>
                  </a:lnTo>
                  <a:lnTo>
                    <a:pt x="26" y="2"/>
                  </a:lnTo>
                  <a:lnTo>
                    <a:pt x="18" y="4"/>
                  </a:lnTo>
                  <a:lnTo>
                    <a:pt x="13" y="6"/>
                  </a:lnTo>
                  <a:lnTo>
                    <a:pt x="9" y="9"/>
                  </a:lnTo>
                  <a:lnTo>
                    <a:pt x="6" y="15"/>
                  </a:lnTo>
                  <a:lnTo>
                    <a:pt x="2" y="20"/>
                  </a:lnTo>
                  <a:lnTo>
                    <a:pt x="0" y="26"/>
                  </a:lnTo>
                  <a:lnTo>
                    <a:pt x="0" y="33"/>
                  </a:lnTo>
                  <a:lnTo>
                    <a:pt x="0" y="1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721"/>
            <p:cNvSpPr>
              <a:spLocks/>
            </p:cNvSpPr>
            <p:nvPr/>
          </p:nvSpPr>
          <p:spPr bwMode="auto">
            <a:xfrm>
              <a:off x="10236200" y="3727450"/>
              <a:ext cx="66675" cy="44450"/>
            </a:xfrm>
            <a:custGeom>
              <a:avLst/>
              <a:gdLst>
                <a:gd name="T0" fmla="*/ 55 w 84"/>
                <a:gd name="T1" fmla="*/ 55 h 55"/>
                <a:gd name="T2" fmla="*/ 55 w 84"/>
                <a:gd name="T3" fmla="*/ 55 h 55"/>
                <a:gd name="T4" fmla="*/ 0 w 84"/>
                <a:gd name="T5" fmla="*/ 0 h 55"/>
                <a:gd name="T6" fmla="*/ 0 w 84"/>
                <a:gd name="T7" fmla="*/ 0 h 55"/>
                <a:gd name="T8" fmla="*/ 84 w 84"/>
                <a:gd name="T9" fmla="*/ 0 h 55"/>
                <a:gd name="T10" fmla="*/ 84 w 84"/>
                <a:gd name="T11" fmla="*/ 0 h 55"/>
                <a:gd name="T12" fmla="*/ 81 w 84"/>
                <a:gd name="T13" fmla="*/ 16 h 55"/>
                <a:gd name="T14" fmla="*/ 73 w 84"/>
                <a:gd name="T15" fmla="*/ 30 h 55"/>
                <a:gd name="T16" fmla="*/ 66 w 84"/>
                <a:gd name="T17" fmla="*/ 43 h 55"/>
                <a:gd name="T18" fmla="*/ 55 w 84"/>
                <a:gd name="T19" fmla="*/ 55 h 55"/>
                <a:gd name="T20" fmla="*/ 55 w 84"/>
                <a:gd name="T21"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55">
                  <a:moveTo>
                    <a:pt x="55" y="55"/>
                  </a:moveTo>
                  <a:lnTo>
                    <a:pt x="55" y="55"/>
                  </a:lnTo>
                  <a:lnTo>
                    <a:pt x="0" y="0"/>
                  </a:lnTo>
                  <a:lnTo>
                    <a:pt x="0" y="0"/>
                  </a:lnTo>
                  <a:lnTo>
                    <a:pt x="84" y="0"/>
                  </a:lnTo>
                  <a:lnTo>
                    <a:pt x="84" y="0"/>
                  </a:lnTo>
                  <a:lnTo>
                    <a:pt x="81" y="16"/>
                  </a:lnTo>
                  <a:lnTo>
                    <a:pt x="73" y="30"/>
                  </a:lnTo>
                  <a:lnTo>
                    <a:pt x="66" y="43"/>
                  </a:lnTo>
                  <a:lnTo>
                    <a:pt x="55" y="55"/>
                  </a:lnTo>
                  <a:lnTo>
                    <a:pt x="55" y="55"/>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722"/>
            <p:cNvSpPr>
              <a:spLocks/>
            </p:cNvSpPr>
            <p:nvPr/>
          </p:nvSpPr>
          <p:spPr bwMode="auto">
            <a:xfrm>
              <a:off x="10155237" y="3632200"/>
              <a:ext cx="80963" cy="211138"/>
            </a:xfrm>
            <a:custGeom>
              <a:avLst/>
              <a:gdLst>
                <a:gd name="T0" fmla="*/ 0 w 101"/>
                <a:gd name="T1" fmla="*/ 0 h 266"/>
                <a:gd name="T2" fmla="*/ 0 w 101"/>
                <a:gd name="T3" fmla="*/ 0 h 266"/>
                <a:gd name="T4" fmla="*/ 22 w 101"/>
                <a:gd name="T5" fmla="*/ 7 h 266"/>
                <a:gd name="T6" fmla="*/ 41 w 101"/>
                <a:gd name="T7" fmla="*/ 18 h 266"/>
                <a:gd name="T8" fmla="*/ 58 w 101"/>
                <a:gd name="T9" fmla="*/ 32 h 266"/>
                <a:gd name="T10" fmla="*/ 72 w 101"/>
                <a:gd name="T11" fmla="*/ 49 h 266"/>
                <a:gd name="T12" fmla="*/ 84 w 101"/>
                <a:gd name="T13" fmla="*/ 67 h 266"/>
                <a:gd name="T14" fmla="*/ 93 w 101"/>
                <a:gd name="T15" fmla="*/ 88 h 266"/>
                <a:gd name="T16" fmla="*/ 99 w 101"/>
                <a:gd name="T17" fmla="*/ 110 h 266"/>
                <a:gd name="T18" fmla="*/ 101 w 101"/>
                <a:gd name="T19" fmla="*/ 133 h 266"/>
                <a:gd name="T20" fmla="*/ 101 w 101"/>
                <a:gd name="T21" fmla="*/ 133 h 266"/>
                <a:gd name="T22" fmla="*/ 99 w 101"/>
                <a:gd name="T23" fmla="*/ 156 h 266"/>
                <a:gd name="T24" fmla="*/ 93 w 101"/>
                <a:gd name="T25" fmla="*/ 178 h 266"/>
                <a:gd name="T26" fmla="*/ 84 w 101"/>
                <a:gd name="T27" fmla="*/ 200 h 266"/>
                <a:gd name="T28" fmla="*/ 72 w 101"/>
                <a:gd name="T29" fmla="*/ 218 h 266"/>
                <a:gd name="T30" fmla="*/ 58 w 101"/>
                <a:gd name="T31" fmla="*/ 234 h 266"/>
                <a:gd name="T32" fmla="*/ 41 w 101"/>
                <a:gd name="T33" fmla="*/ 248 h 266"/>
                <a:gd name="T34" fmla="*/ 22 w 101"/>
                <a:gd name="T35" fmla="*/ 259 h 266"/>
                <a:gd name="T36" fmla="*/ 0 w 101"/>
                <a:gd name="T37" fmla="*/ 266 h 266"/>
                <a:gd name="T38" fmla="*/ 0 w 101"/>
                <a:gd name="T39"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266">
                  <a:moveTo>
                    <a:pt x="0" y="0"/>
                  </a:moveTo>
                  <a:lnTo>
                    <a:pt x="0" y="0"/>
                  </a:lnTo>
                  <a:lnTo>
                    <a:pt x="22" y="7"/>
                  </a:lnTo>
                  <a:lnTo>
                    <a:pt x="41" y="18"/>
                  </a:lnTo>
                  <a:lnTo>
                    <a:pt x="58" y="32"/>
                  </a:lnTo>
                  <a:lnTo>
                    <a:pt x="72" y="49"/>
                  </a:lnTo>
                  <a:lnTo>
                    <a:pt x="84" y="67"/>
                  </a:lnTo>
                  <a:lnTo>
                    <a:pt x="93" y="88"/>
                  </a:lnTo>
                  <a:lnTo>
                    <a:pt x="99" y="110"/>
                  </a:lnTo>
                  <a:lnTo>
                    <a:pt x="101" y="133"/>
                  </a:lnTo>
                  <a:lnTo>
                    <a:pt x="101" y="133"/>
                  </a:lnTo>
                  <a:lnTo>
                    <a:pt x="99" y="156"/>
                  </a:lnTo>
                  <a:lnTo>
                    <a:pt x="93" y="178"/>
                  </a:lnTo>
                  <a:lnTo>
                    <a:pt x="84" y="200"/>
                  </a:lnTo>
                  <a:lnTo>
                    <a:pt x="72" y="218"/>
                  </a:lnTo>
                  <a:lnTo>
                    <a:pt x="58" y="234"/>
                  </a:lnTo>
                  <a:lnTo>
                    <a:pt x="41" y="248"/>
                  </a:lnTo>
                  <a:lnTo>
                    <a:pt x="22" y="259"/>
                  </a:lnTo>
                  <a:lnTo>
                    <a:pt x="0" y="266"/>
                  </a:ln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723"/>
            <p:cNvSpPr>
              <a:spLocks noChangeArrowheads="1"/>
            </p:cNvSpPr>
            <p:nvPr/>
          </p:nvSpPr>
          <p:spPr bwMode="auto">
            <a:xfrm>
              <a:off x="10541000" y="3381375"/>
              <a:ext cx="179388" cy="1111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724"/>
            <p:cNvSpPr>
              <a:spLocks noChangeArrowheads="1"/>
            </p:cNvSpPr>
            <p:nvPr/>
          </p:nvSpPr>
          <p:spPr bwMode="auto">
            <a:xfrm>
              <a:off x="10280650" y="3540125"/>
              <a:ext cx="179388" cy="11271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725"/>
            <p:cNvSpPr>
              <a:spLocks noChangeArrowheads="1"/>
            </p:cNvSpPr>
            <p:nvPr/>
          </p:nvSpPr>
          <p:spPr bwMode="auto">
            <a:xfrm>
              <a:off x="10541000" y="3543300"/>
              <a:ext cx="179388"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726"/>
            <p:cNvSpPr>
              <a:spLocks/>
            </p:cNvSpPr>
            <p:nvPr/>
          </p:nvSpPr>
          <p:spPr bwMode="auto">
            <a:xfrm>
              <a:off x="10541000" y="3543300"/>
              <a:ext cx="179388" cy="9525"/>
            </a:xfrm>
            <a:custGeom>
              <a:avLst/>
              <a:gdLst>
                <a:gd name="T0" fmla="*/ 0 w 227"/>
                <a:gd name="T1" fmla="*/ 10 h 10"/>
                <a:gd name="T2" fmla="*/ 227 w 227"/>
                <a:gd name="T3" fmla="*/ 10 h 10"/>
                <a:gd name="T4" fmla="*/ 227 w 227"/>
                <a:gd name="T5" fmla="*/ 0 h 10"/>
                <a:gd name="T6" fmla="*/ 0 w 227"/>
                <a:gd name="T7" fmla="*/ 0 h 10"/>
              </a:gdLst>
              <a:ahLst/>
              <a:cxnLst>
                <a:cxn ang="0">
                  <a:pos x="T0" y="T1"/>
                </a:cxn>
                <a:cxn ang="0">
                  <a:pos x="T2" y="T3"/>
                </a:cxn>
                <a:cxn ang="0">
                  <a:pos x="T4" y="T5"/>
                </a:cxn>
                <a:cxn ang="0">
                  <a:pos x="T6" y="T7"/>
                </a:cxn>
              </a:cxnLst>
              <a:rect l="0" t="0" r="r" b="b"/>
              <a:pathLst>
                <a:path w="227" h="10">
                  <a:moveTo>
                    <a:pt x="0" y="10"/>
                  </a:moveTo>
                  <a:lnTo>
                    <a:pt x="227" y="10"/>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1727"/>
            <p:cNvSpPr>
              <a:spLocks noChangeArrowheads="1"/>
            </p:cNvSpPr>
            <p:nvPr/>
          </p:nvSpPr>
          <p:spPr bwMode="auto">
            <a:xfrm>
              <a:off x="10541000" y="3592513"/>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728"/>
            <p:cNvSpPr>
              <a:spLocks/>
            </p:cNvSpPr>
            <p:nvPr/>
          </p:nvSpPr>
          <p:spPr bwMode="auto">
            <a:xfrm>
              <a:off x="10541000" y="3592513"/>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Rectangle 1729"/>
            <p:cNvSpPr>
              <a:spLocks noChangeArrowheads="1"/>
            </p:cNvSpPr>
            <p:nvPr/>
          </p:nvSpPr>
          <p:spPr bwMode="auto">
            <a:xfrm>
              <a:off x="10541000" y="36401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730"/>
            <p:cNvSpPr>
              <a:spLocks/>
            </p:cNvSpPr>
            <p:nvPr/>
          </p:nvSpPr>
          <p:spPr bwMode="auto">
            <a:xfrm>
              <a:off x="10541000" y="3640138"/>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1731"/>
            <p:cNvSpPr>
              <a:spLocks noChangeArrowheads="1"/>
            </p:cNvSpPr>
            <p:nvPr/>
          </p:nvSpPr>
          <p:spPr bwMode="auto">
            <a:xfrm>
              <a:off x="10282237" y="3386138"/>
              <a:ext cx="182563"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732"/>
            <p:cNvSpPr>
              <a:spLocks/>
            </p:cNvSpPr>
            <p:nvPr/>
          </p:nvSpPr>
          <p:spPr bwMode="auto">
            <a:xfrm>
              <a:off x="10282237" y="3386138"/>
              <a:ext cx="182563" cy="9525"/>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733"/>
            <p:cNvSpPr>
              <a:spLocks noChangeArrowheads="1"/>
            </p:cNvSpPr>
            <p:nvPr/>
          </p:nvSpPr>
          <p:spPr bwMode="auto">
            <a:xfrm>
              <a:off x="10282237" y="3435350"/>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734"/>
            <p:cNvSpPr>
              <a:spLocks/>
            </p:cNvSpPr>
            <p:nvPr/>
          </p:nvSpPr>
          <p:spPr bwMode="auto">
            <a:xfrm>
              <a:off x="10282237" y="3435350"/>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735"/>
            <p:cNvSpPr>
              <a:spLocks noChangeArrowheads="1"/>
            </p:cNvSpPr>
            <p:nvPr/>
          </p:nvSpPr>
          <p:spPr bwMode="auto">
            <a:xfrm>
              <a:off x="10282237" y="3482975"/>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736"/>
            <p:cNvSpPr>
              <a:spLocks/>
            </p:cNvSpPr>
            <p:nvPr/>
          </p:nvSpPr>
          <p:spPr bwMode="auto">
            <a:xfrm>
              <a:off x="10282237" y="3482975"/>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6" name="Group 5065"/>
          <p:cNvGrpSpPr/>
          <p:nvPr/>
        </p:nvGrpSpPr>
        <p:grpSpPr>
          <a:xfrm>
            <a:off x="11272837" y="3190875"/>
            <a:ext cx="598488" cy="382588"/>
            <a:chOff x="11272837" y="2163763"/>
            <a:chExt cx="598488" cy="382588"/>
          </a:xfrm>
        </p:grpSpPr>
        <p:sp>
          <p:nvSpPr>
            <p:cNvPr id="138" name="Rectangle 1737"/>
            <p:cNvSpPr>
              <a:spLocks noChangeArrowheads="1"/>
            </p:cNvSpPr>
            <p:nvPr/>
          </p:nvSpPr>
          <p:spPr bwMode="auto">
            <a:xfrm>
              <a:off x="11303000" y="2195513"/>
              <a:ext cx="460375" cy="261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738"/>
            <p:cNvSpPr>
              <a:spLocks noEditPoints="1"/>
            </p:cNvSpPr>
            <p:nvPr/>
          </p:nvSpPr>
          <p:spPr bwMode="auto">
            <a:xfrm>
              <a:off x="11272837" y="2163763"/>
              <a:ext cx="523875" cy="325438"/>
            </a:xfrm>
            <a:custGeom>
              <a:avLst/>
              <a:gdLst>
                <a:gd name="T0" fmla="*/ 651 w 660"/>
                <a:gd name="T1" fmla="*/ 0 h 410"/>
                <a:gd name="T2" fmla="*/ 651 w 660"/>
                <a:gd name="T3" fmla="*/ 0 h 410"/>
                <a:gd name="T4" fmla="*/ 9 w 660"/>
                <a:gd name="T5" fmla="*/ 0 h 410"/>
                <a:gd name="T6" fmla="*/ 9 w 660"/>
                <a:gd name="T7" fmla="*/ 0 h 410"/>
                <a:gd name="T8" fmla="*/ 7 w 660"/>
                <a:gd name="T9" fmla="*/ 2 h 410"/>
                <a:gd name="T10" fmla="*/ 3 w 660"/>
                <a:gd name="T11" fmla="*/ 4 h 410"/>
                <a:gd name="T12" fmla="*/ 2 w 660"/>
                <a:gd name="T13" fmla="*/ 7 h 410"/>
                <a:gd name="T14" fmla="*/ 0 w 660"/>
                <a:gd name="T15" fmla="*/ 11 h 410"/>
                <a:gd name="T16" fmla="*/ 0 w 660"/>
                <a:gd name="T17" fmla="*/ 11 h 410"/>
                <a:gd name="T18" fmla="*/ 0 w 660"/>
                <a:gd name="T19" fmla="*/ 401 h 410"/>
                <a:gd name="T20" fmla="*/ 0 w 660"/>
                <a:gd name="T21" fmla="*/ 401 h 410"/>
                <a:gd name="T22" fmla="*/ 2 w 660"/>
                <a:gd name="T23" fmla="*/ 405 h 410"/>
                <a:gd name="T24" fmla="*/ 3 w 660"/>
                <a:gd name="T25" fmla="*/ 408 h 410"/>
                <a:gd name="T26" fmla="*/ 7 w 660"/>
                <a:gd name="T27" fmla="*/ 410 h 410"/>
                <a:gd name="T28" fmla="*/ 9 w 660"/>
                <a:gd name="T29" fmla="*/ 410 h 410"/>
                <a:gd name="T30" fmla="*/ 9 w 660"/>
                <a:gd name="T31" fmla="*/ 410 h 410"/>
                <a:gd name="T32" fmla="*/ 651 w 660"/>
                <a:gd name="T33" fmla="*/ 410 h 410"/>
                <a:gd name="T34" fmla="*/ 651 w 660"/>
                <a:gd name="T35" fmla="*/ 410 h 410"/>
                <a:gd name="T36" fmla="*/ 654 w 660"/>
                <a:gd name="T37" fmla="*/ 410 h 410"/>
                <a:gd name="T38" fmla="*/ 658 w 660"/>
                <a:gd name="T39" fmla="*/ 408 h 410"/>
                <a:gd name="T40" fmla="*/ 660 w 660"/>
                <a:gd name="T41" fmla="*/ 405 h 410"/>
                <a:gd name="T42" fmla="*/ 660 w 660"/>
                <a:gd name="T43" fmla="*/ 401 h 410"/>
                <a:gd name="T44" fmla="*/ 660 w 660"/>
                <a:gd name="T45" fmla="*/ 401 h 410"/>
                <a:gd name="T46" fmla="*/ 660 w 660"/>
                <a:gd name="T47" fmla="*/ 11 h 410"/>
                <a:gd name="T48" fmla="*/ 660 w 660"/>
                <a:gd name="T49" fmla="*/ 11 h 410"/>
                <a:gd name="T50" fmla="*/ 660 w 660"/>
                <a:gd name="T51" fmla="*/ 7 h 410"/>
                <a:gd name="T52" fmla="*/ 658 w 660"/>
                <a:gd name="T53" fmla="*/ 4 h 410"/>
                <a:gd name="T54" fmla="*/ 654 w 660"/>
                <a:gd name="T55" fmla="*/ 2 h 410"/>
                <a:gd name="T56" fmla="*/ 651 w 660"/>
                <a:gd name="T57" fmla="*/ 0 h 410"/>
                <a:gd name="T58" fmla="*/ 651 w 660"/>
                <a:gd name="T59" fmla="*/ 0 h 410"/>
                <a:gd name="T60" fmla="*/ 609 w 660"/>
                <a:gd name="T61" fmla="*/ 349 h 410"/>
                <a:gd name="T62" fmla="*/ 609 w 660"/>
                <a:gd name="T63" fmla="*/ 349 h 410"/>
                <a:gd name="T64" fmla="*/ 609 w 660"/>
                <a:gd name="T65" fmla="*/ 352 h 410"/>
                <a:gd name="T66" fmla="*/ 607 w 660"/>
                <a:gd name="T67" fmla="*/ 356 h 410"/>
                <a:gd name="T68" fmla="*/ 602 w 660"/>
                <a:gd name="T69" fmla="*/ 358 h 410"/>
                <a:gd name="T70" fmla="*/ 602 w 660"/>
                <a:gd name="T71" fmla="*/ 358 h 410"/>
                <a:gd name="T72" fmla="*/ 59 w 660"/>
                <a:gd name="T73" fmla="*/ 358 h 410"/>
                <a:gd name="T74" fmla="*/ 59 w 660"/>
                <a:gd name="T75" fmla="*/ 358 h 410"/>
                <a:gd name="T76" fmla="*/ 57 w 660"/>
                <a:gd name="T77" fmla="*/ 356 h 410"/>
                <a:gd name="T78" fmla="*/ 54 w 660"/>
                <a:gd name="T79" fmla="*/ 356 h 410"/>
                <a:gd name="T80" fmla="*/ 52 w 660"/>
                <a:gd name="T81" fmla="*/ 352 h 410"/>
                <a:gd name="T82" fmla="*/ 52 w 660"/>
                <a:gd name="T83" fmla="*/ 349 h 410"/>
                <a:gd name="T84" fmla="*/ 52 w 660"/>
                <a:gd name="T85" fmla="*/ 349 h 410"/>
                <a:gd name="T86" fmla="*/ 52 w 660"/>
                <a:gd name="T87" fmla="*/ 58 h 410"/>
                <a:gd name="T88" fmla="*/ 52 w 660"/>
                <a:gd name="T89" fmla="*/ 58 h 410"/>
                <a:gd name="T90" fmla="*/ 52 w 660"/>
                <a:gd name="T91" fmla="*/ 56 h 410"/>
                <a:gd name="T92" fmla="*/ 54 w 660"/>
                <a:gd name="T93" fmla="*/ 52 h 410"/>
                <a:gd name="T94" fmla="*/ 57 w 660"/>
                <a:gd name="T95" fmla="*/ 50 h 410"/>
                <a:gd name="T96" fmla="*/ 59 w 660"/>
                <a:gd name="T97" fmla="*/ 50 h 410"/>
                <a:gd name="T98" fmla="*/ 59 w 660"/>
                <a:gd name="T99" fmla="*/ 50 h 410"/>
                <a:gd name="T100" fmla="*/ 602 w 660"/>
                <a:gd name="T101" fmla="*/ 50 h 410"/>
                <a:gd name="T102" fmla="*/ 602 w 660"/>
                <a:gd name="T103" fmla="*/ 50 h 410"/>
                <a:gd name="T104" fmla="*/ 607 w 660"/>
                <a:gd name="T105" fmla="*/ 52 h 410"/>
                <a:gd name="T106" fmla="*/ 609 w 660"/>
                <a:gd name="T107" fmla="*/ 56 h 410"/>
                <a:gd name="T108" fmla="*/ 609 w 660"/>
                <a:gd name="T109" fmla="*/ 58 h 410"/>
                <a:gd name="T110" fmla="*/ 609 w 660"/>
                <a:gd name="T111" fmla="*/ 349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0" h="410">
                  <a:moveTo>
                    <a:pt x="651" y="0"/>
                  </a:moveTo>
                  <a:lnTo>
                    <a:pt x="651" y="0"/>
                  </a:lnTo>
                  <a:lnTo>
                    <a:pt x="9" y="0"/>
                  </a:lnTo>
                  <a:lnTo>
                    <a:pt x="9" y="0"/>
                  </a:lnTo>
                  <a:lnTo>
                    <a:pt x="7" y="2"/>
                  </a:lnTo>
                  <a:lnTo>
                    <a:pt x="3" y="4"/>
                  </a:lnTo>
                  <a:lnTo>
                    <a:pt x="2" y="7"/>
                  </a:lnTo>
                  <a:lnTo>
                    <a:pt x="0" y="11"/>
                  </a:lnTo>
                  <a:lnTo>
                    <a:pt x="0" y="11"/>
                  </a:lnTo>
                  <a:lnTo>
                    <a:pt x="0" y="401"/>
                  </a:lnTo>
                  <a:lnTo>
                    <a:pt x="0" y="401"/>
                  </a:lnTo>
                  <a:lnTo>
                    <a:pt x="2" y="405"/>
                  </a:lnTo>
                  <a:lnTo>
                    <a:pt x="3" y="408"/>
                  </a:lnTo>
                  <a:lnTo>
                    <a:pt x="7" y="410"/>
                  </a:lnTo>
                  <a:lnTo>
                    <a:pt x="9" y="410"/>
                  </a:lnTo>
                  <a:lnTo>
                    <a:pt x="9" y="410"/>
                  </a:lnTo>
                  <a:lnTo>
                    <a:pt x="651" y="410"/>
                  </a:lnTo>
                  <a:lnTo>
                    <a:pt x="651" y="410"/>
                  </a:lnTo>
                  <a:lnTo>
                    <a:pt x="654" y="410"/>
                  </a:lnTo>
                  <a:lnTo>
                    <a:pt x="658" y="408"/>
                  </a:lnTo>
                  <a:lnTo>
                    <a:pt x="660" y="405"/>
                  </a:lnTo>
                  <a:lnTo>
                    <a:pt x="660" y="401"/>
                  </a:lnTo>
                  <a:lnTo>
                    <a:pt x="660" y="401"/>
                  </a:lnTo>
                  <a:lnTo>
                    <a:pt x="660" y="11"/>
                  </a:lnTo>
                  <a:lnTo>
                    <a:pt x="660" y="11"/>
                  </a:lnTo>
                  <a:lnTo>
                    <a:pt x="660" y="7"/>
                  </a:lnTo>
                  <a:lnTo>
                    <a:pt x="658" y="4"/>
                  </a:lnTo>
                  <a:lnTo>
                    <a:pt x="654" y="2"/>
                  </a:lnTo>
                  <a:lnTo>
                    <a:pt x="651" y="0"/>
                  </a:lnTo>
                  <a:lnTo>
                    <a:pt x="651" y="0"/>
                  </a:lnTo>
                  <a:close/>
                  <a:moveTo>
                    <a:pt x="609" y="349"/>
                  </a:moveTo>
                  <a:lnTo>
                    <a:pt x="609" y="349"/>
                  </a:lnTo>
                  <a:lnTo>
                    <a:pt x="609" y="352"/>
                  </a:lnTo>
                  <a:lnTo>
                    <a:pt x="607" y="356"/>
                  </a:lnTo>
                  <a:lnTo>
                    <a:pt x="602" y="358"/>
                  </a:lnTo>
                  <a:lnTo>
                    <a:pt x="602" y="358"/>
                  </a:lnTo>
                  <a:lnTo>
                    <a:pt x="59" y="358"/>
                  </a:lnTo>
                  <a:lnTo>
                    <a:pt x="59" y="358"/>
                  </a:lnTo>
                  <a:lnTo>
                    <a:pt x="57" y="356"/>
                  </a:lnTo>
                  <a:lnTo>
                    <a:pt x="54" y="356"/>
                  </a:lnTo>
                  <a:lnTo>
                    <a:pt x="52" y="352"/>
                  </a:lnTo>
                  <a:lnTo>
                    <a:pt x="52" y="349"/>
                  </a:lnTo>
                  <a:lnTo>
                    <a:pt x="52" y="349"/>
                  </a:lnTo>
                  <a:lnTo>
                    <a:pt x="52" y="58"/>
                  </a:lnTo>
                  <a:lnTo>
                    <a:pt x="52" y="58"/>
                  </a:lnTo>
                  <a:lnTo>
                    <a:pt x="52" y="56"/>
                  </a:lnTo>
                  <a:lnTo>
                    <a:pt x="54" y="52"/>
                  </a:lnTo>
                  <a:lnTo>
                    <a:pt x="57" y="50"/>
                  </a:lnTo>
                  <a:lnTo>
                    <a:pt x="59" y="50"/>
                  </a:lnTo>
                  <a:lnTo>
                    <a:pt x="59" y="50"/>
                  </a:lnTo>
                  <a:lnTo>
                    <a:pt x="602" y="50"/>
                  </a:lnTo>
                  <a:lnTo>
                    <a:pt x="602" y="50"/>
                  </a:lnTo>
                  <a:lnTo>
                    <a:pt x="607" y="52"/>
                  </a:lnTo>
                  <a:lnTo>
                    <a:pt x="609" y="56"/>
                  </a:lnTo>
                  <a:lnTo>
                    <a:pt x="609" y="58"/>
                  </a:lnTo>
                  <a:lnTo>
                    <a:pt x="609" y="3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739"/>
            <p:cNvSpPr>
              <a:spLocks/>
            </p:cNvSpPr>
            <p:nvPr/>
          </p:nvSpPr>
          <p:spPr bwMode="auto">
            <a:xfrm>
              <a:off x="11525250" y="2457450"/>
              <a:ext cx="20638" cy="22225"/>
            </a:xfrm>
            <a:custGeom>
              <a:avLst/>
              <a:gdLst>
                <a:gd name="T0" fmla="*/ 25 w 25"/>
                <a:gd name="T1" fmla="*/ 27 h 27"/>
                <a:gd name="T2" fmla="*/ 0 w 25"/>
                <a:gd name="T3" fmla="*/ 24 h 27"/>
                <a:gd name="T4" fmla="*/ 0 w 25"/>
                <a:gd name="T5" fmla="*/ 6 h 27"/>
                <a:gd name="T6" fmla="*/ 25 w 25"/>
                <a:gd name="T7" fmla="*/ 0 h 27"/>
                <a:gd name="T8" fmla="*/ 25 w 25"/>
                <a:gd name="T9" fmla="*/ 27 h 27"/>
              </a:gdLst>
              <a:ahLst/>
              <a:cxnLst>
                <a:cxn ang="0">
                  <a:pos x="T0" y="T1"/>
                </a:cxn>
                <a:cxn ang="0">
                  <a:pos x="T2" y="T3"/>
                </a:cxn>
                <a:cxn ang="0">
                  <a:pos x="T4" y="T5"/>
                </a:cxn>
                <a:cxn ang="0">
                  <a:pos x="T6" y="T7"/>
                </a:cxn>
                <a:cxn ang="0">
                  <a:pos x="T8" y="T9"/>
                </a:cxn>
              </a:cxnLst>
              <a:rect l="0" t="0" r="r" b="b"/>
              <a:pathLst>
                <a:path w="25" h="27">
                  <a:moveTo>
                    <a:pt x="25" y="27"/>
                  </a:moveTo>
                  <a:lnTo>
                    <a:pt x="0" y="24"/>
                  </a:lnTo>
                  <a:lnTo>
                    <a:pt x="0" y="6"/>
                  </a:lnTo>
                  <a:lnTo>
                    <a:pt x="25" y="0"/>
                  </a:lnTo>
                  <a:lnTo>
                    <a:pt x="25" y="2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740"/>
            <p:cNvSpPr>
              <a:spLocks/>
            </p:cNvSpPr>
            <p:nvPr/>
          </p:nvSpPr>
          <p:spPr bwMode="auto">
            <a:xfrm>
              <a:off x="11306175" y="2197100"/>
              <a:ext cx="458788" cy="250825"/>
            </a:xfrm>
            <a:custGeom>
              <a:avLst/>
              <a:gdLst>
                <a:gd name="T0" fmla="*/ 579 w 579"/>
                <a:gd name="T1" fmla="*/ 310 h 317"/>
                <a:gd name="T2" fmla="*/ 579 w 579"/>
                <a:gd name="T3" fmla="*/ 310 h 317"/>
                <a:gd name="T4" fmla="*/ 579 w 579"/>
                <a:gd name="T5" fmla="*/ 313 h 317"/>
                <a:gd name="T6" fmla="*/ 577 w 579"/>
                <a:gd name="T7" fmla="*/ 315 h 317"/>
                <a:gd name="T8" fmla="*/ 570 w 579"/>
                <a:gd name="T9" fmla="*/ 317 h 317"/>
                <a:gd name="T10" fmla="*/ 570 w 579"/>
                <a:gd name="T11" fmla="*/ 317 h 317"/>
                <a:gd name="T12" fmla="*/ 7 w 579"/>
                <a:gd name="T13" fmla="*/ 317 h 317"/>
                <a:gd name="T14" fmla="*/ 7 w 579"/>
                <a:gd name="T15" fmla="*/ 317 h 317"/>
                <a:gd name="T16" fmla="*/ 4 w 579"/>
                <a:gd name="T17" fmla="*/ 317 h 317"/>
                <a:gd name="T18" fmla="*/ 2 w 579"/>
                <a:gd name="T19" fmla="*/ 315 h 317"/>
                <a:gd name="T20" fmla="*/ 0 w 579"/>
                <a:gd name="T21" fmla="*/ 313 h 317"/>
                <a:gd name="T22" fmla="*/ 0 w 579"/>
                <a:gd name="T23" fmla="*/ 310 h 317"/>
                <a:gd name="T24" fmla="*/ 0 w 579"/>
                <a:gd name="T25" fmla="*/ 310 h 317"/>
                <a:gd name="T26" fmla="*/ 0 w 579"/>
                <a:gd name="T27" fmla="*/ 8 h 317"/>
                <a:gd name="T28" fmla="*/ 0 w 579"/>
                <a:gd name="T29" fmla="*/ 8 h 317"/>
                <a:gd name="T30" fmla="*/ 0 w 579"/>
                <a:gd name="T31" fmla="*/ 4 h 317"/>
                <a:gd name="T32" fmla="*/ 2 w 579"/>
                <a:gd name="T33" fmla="*/ 2 h 317"/>
                <a:gd name="T34" fmla="*/ 4 w 579"/>
                <a:gd name="T35" fmla="*/ 0 h 317"/>
                <a:gd name="T36" fmla="*/ 7 w 579"/>
                <a:gd name="T37" fmla="*/ 0 h 317"/>
                <a:gd name="T38" fmla="*/ 7 w 579"/>
                <a:gd name="T39" fmla="*/ 0 h 317"/>
                <a:gd name="T40" fmla="*/ 570 w 579"/>
                <a:gd name="T41" fmla="*/ 0 h 317"/>
                <a:gd name="T42" fmla="*/ 570 w 579"/>
                <a:gd name="T43" fmla="*/ 0 h 317"/>
                <a:gd name="T44" fmla="*/ 577 w 579"/>
                <a:gd name="T45" fmla="*/ 2 h 317"/>
                <a:gd name="T46" fmla="*/ 579 w 579"/>
                <a:gd name="T47" fmla="*/ 4 h 317"/>
                <a:gd name="T48" fmla="*/ 579 w 579"/>
                <a:gd name="T49" fmla="*/ 8 h 317"/>
                <a:gd name="T50" fmla="*/ 579 w 579"/>
                <a:gd name="T51" fmla="*/ 31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9" h="317">
                  <a:moveTo>
                    <a:pt x="579" y="310"/>
                  </a:moveTo>
                  <a:lnTo>
                    <a:pt x="579" y="310"/>
                  </a:lnTo>
                  <a:lnTo>
                    <a:pt x="579" y="313"/>
                  </a:lnTo>
                  <a:lnTo>
                    <a:pt x="577" y="315"/>
                  </a:lnTo>
                  <a:lnTo>
                    <a:pt x="570" y="317"/>
                  </a:lnTo>
                  <a:lnTo>
                    <a:pt x="570" y="317"/>
                  </a:lnTo>
                  <a:lnTo>
                    <a:pt x="7" y="317"/>
                  </a:lnTo>
                  <a:lnTo>
                    <a:pt x="7" y="317"/>
                  </a:lnTo>
                  <a:lnTo>
                    <a:pt x="4" y="317"/>
                  </a:lnTo>
                  <a:lnTo>
                    <a:pt x="2" y="315"/>
                  </a:lnTo>
                  <a:lnTo>
                    <a:pt x="0" y="313"/>
                  </a:lnTo>
                  <a:lnTo>
                    <a:pt x="0" y="310"/>
                  </a:lnTo>
                  <a:lnTo>
                    <a:pt x="0" y="310"/>
                  </a:lnTo>
                  <a:lnTo>
                    <a:pt x="0" y="8"/>
                  </a:lnTo>
                  <a:lnTo>
                    <a:pt x="0" y="8"/>
                  </a:lnTo>
                  <a:lnTo>
                    <a:pt x="0" y="4"/>
                  </a:lnTo>
                  <a:lnTo>
                    <a:pt x="2" y="2"/>
                  </a:lnTo>
                  <a:lnTo>
                    <a:pt x="4" y="0"/>
                  </a:lnTo>
                  <a:lnTo>
                    <a:pt x="7" y="0"/>
                  </a:lnTo>
                  <a:lnTo>
                    <a:pt x="7" y="0"/>
                  </a:lnTo>
                  <a:lnTo>
                    <a:pt x="570" y="0"/>
                  </a:lnTo>
                  <a:lnTo>
                    <a:pt x="570" y="0"/>
                  </a:lnTo>
                  <a:lnTo>
                    <a:pt x="577" y="2"/>
                  </a:lnTo>
                  <a:lnTo>
                    <a:pt x="579" y="4"/>
                  </a:lnTo>
                  <a:lnTo>
                    <a:pt x="579" y="8"/>
                  </a:lnTo>
                  <a:lnTo>
                    <a:pt x="579" y="310"/>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741"/>
            <p:cNvSpPr>
              <a:spLocks noChangeArrowheads="1"/>
            </p:cNvSpPr>
            <p:nvPr/>
          </p:nvSpPr>
          <p:spPr bwMode="auto">
            <a:xfrm>
              <a:off x="11341100" y="2254250"/>
              <a:ext cx="107950"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1742"/>
            <p:cNvSpPr>
              <a:spLocks noChangeArrowheads="1"/>
            </p:cNvSpPr>
            <p:nvPr/>
          </p:nvSpPr>
          <p:spPr bwMode="auto">
            <a:xfrm>
              <a:off x="11453812" y="2254250"/>
              <a:ext cx="104775" cy="50800"/>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743"/>
            <p:cNvSpPr>
              <a:spLocks noChangeArrowheads="1"/>
            </p:cNvSpPr>
            <p:nvPr/>
          </p:nvSpPr>
          <p:spPr bwMode="auto">
            <a:xfrm>
              <a:off x="11561762" y="2254250"/>
              <a:ext cx="539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1744"/>
            <p:cNvSpPr>
              <a:spLocks noChangeArrowheads="1"/>
            </p:cNvSpPr>
            <p:nvPr/>
          </p:nvSpPr>
          <p:spPr bwMode="auto">
            <a:xfrm>
              <a:off x="11617325" y="2254250"/>
              <a:ext cx="50800"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Rectangle 1745"/>
            <p:cNvSpPr>
              <a:spLocks noChangeArrowheads="1"/>
            </p:cNvSpPr>
            <p:nvPr/>
          </p:nvSpPr>
          <p:spPr bwMode="auto">
            <a:xfrm>
              <a:off x="11561762" y="2308225"/>
              <a:ext cx="53975" cy="50800"/>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1746"/>
            <p:cNvSpPr>
              <a:spLocks noChangeArrowheads="1"/>
            </p:cNvSpPr>
            <p:nvPr/>
          </p:nvSpPr>
          <p:spPr bwMode="auto">
            <a:xfrm>
              <a:off x="11341100" y="2308225"/>
              <a:ext cx="53975"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1747"/>
            <p:cNvSpPr>
              <a:spLocks noChangeArrowheads="1"/>
            </p:cNvSpPr>
            <p:nvPr/>
          </p:nvSpPr>
          <p:spPr bwMode="auto">
            <a:xfrm>
              <a:off x="11341100" y="2363788"/>
              <a:ext cx="53975" cy="49213"/>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1748"/>
            <p:cNvSpPr>
              <a:spLocks noChangeArrowheads="1"/>
            </p:cNvSpPr>
            <p:nvPr/>
          </p:nvSpPr>
          <p:spPr bwMode="auto">
            <a:xfrm>
              <a:off x="11398250" y="2363788"/>
              <a:ext cx="50800" cy="49213"/>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749"/>
            <p:cNvSpPr>
              <a:spLocks noChangeArrowheads="1"/>
            </p:cNvSpPr>
            <p:nvPr/>
          </p:nvSpPr>
          <p:spPr bwMode="auto">
            <a:xfrm>
              <a:off x="11453812" y="2308225"/>
              <a:ext cx="1047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Rectangle 1750"/>
            <p:cNvSpPr>
              <a:spLocks noChangeArrowheads="1"/>
            </p:cNvSpPr>
            <p:nvPr/>
          </p:nvSpPr>
          <p:spPr bwMode="auto">
            <a:xfrm>
              <a:off x="11453812" y="2363788"/>
              <a:ext cx="104775" cy="4921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Rectangle 1751"/>
            <p:cNvSpPr>
              <a:spLocks noChangeArrowheads="1"/>
            </p:cNvSpPr>
            <p:nvPr/>
          </p:nvSpPr>
          <p:spPr bwMode="auto">
            <a:xfrm>
              <a:off x="11561762" y="2397125"/>
              <a:ext cx="106363" cy="15875"/>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1752"/>
            <p:cNvSpPr>
              <a:spLocks noChangeArrowheads="1"/>
            </p:cNvSpPr>
            <p:nvPr/>
          </p:nvSpPr>
          <p:spPr bwMode="auto">
            <a:xfrm>
              <a:off x="11561762" y="2363788"/>
              <a:ext cx="106363" cy="33338"/>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1753"/>
            <p:cNvSpPr>
              <a:spLocks noChangeArrowheads="1"/>
            </p:cNvSpPr>
            <p:nvPr/>
          </p:nvSpPr>
          <p:spPr bwMode="auto">
            <a:xfrm>
              <a:off x="11617325" y="2308225"/>
              <a:ext cx="50800" cy="50800"/>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1754"/>
            <p:cNvSpPr>
              <a:spLocks noChangeArrowheads="1"/>
            </p:cNvSpPr>
            <p:nvPr/>
          </p:nvSpPr>
          <p:spPr bwMode="auto">
            <a:xfrm>
              <a:off x="11693525" y="2308225"/>
              <a:ext cx="52388"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1755"/>
            <p:cNvSpPr>
              <a:spLocks noChangeArrowheads="1"/>
            </p:cNvSpPr>
            <p:nvPr/>
          </p:nvSpPr>
          <p:spPr bwMode="auto">
            <a:xfrm>
              <a:off x="11693525" y="2362200"/>
              <a:ext cx="52388" cy="50800"/>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1756"/>
            <p:cNvSpPr>
              <a:spLocks noChangeArrowheads="1"/>
            </p:cNvSpPr>
            <p:nvPr/>
          </p:nvSpPr>
          <p:spPr bwMode="auto">
            <a:xfrm>
              <a:off x="11747500" y="2308225"/>
              <a:ext cx="17463" cy="50800"/>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1757"/>
            <p:cNvSpPr>
              <a:spLocks noChangeArrowheads="1"/>
            </p:cNvSpPr>
            <p:nvPr/>
          </p:nvSpPr>
          <p:spPr bwMode="auto">
            <a:xfrm>
              <a:off x="11747500" y="2362200"/>
              <a:ext cx="17463" cy="50800"/>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Rectangle 1758"/>
            <p:cNvSpPr>
              <a:spLocks noChangeArrowheads="1"/>
            </p:cNvSpPr>
            <p:nvPr/>
          </p:nvSpPr>
          <p:spPr bwMode="auto">
            <a:xfrm>
              <a:off x="11693525" y="2254250"/>
              <a:ext cx="71438"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759"/>
            <p:cNvSpPr>
              <a:spLocks/>
            </p:cNvSpPr>
            <p:nvPr/>
          </p:nvSpPr>
          <p:spPr bwMode="auto">
            <a:xfrm>
              <a:off x="11396662" y="2308225"/>
              <a:ext cx="52388" cy="50800"/>
            </a:xfrm>
            <a:custGeom>
              <a:avLst/>
              <a:gdLst>
                <a:gd name="T0" fmla="*/ 34 w 67"/>
                <a:gd name="T1" fmla="*/ 0 h 64"/>
                <a:gd name="T2" fmla="*/ 0 w 67"/>
                <a:gd name="T3" fmla="*/ 0 h 64"/>
                <a:gd name="T4" fmla="*/ 0 w 67"/>
                <a:gd name="T5" fmla="*/ 32 h 64"/>
                <a:gd name="T6" fmla="*/ 0 w 67"/>
                <a:gd name="T7" fmla="*/ 64 h 64"/>
                <a:gd name="T8" fmla="*/ 34 w 67"/>
                <a:gd name="T9" fmla="*/ 64 h 64"/>
                <a:gd name="T10" fmla="*/ 67 w 67"/>
                <a:gd name="T11" fmla="*/ 64 h 64"/>
                <a:gd name="T12" fmla="*/ 67 w 67"/>
                <a:gd name="T13" fmla="*/ 32 h 64"/>
                <a:gd name="T14" fmla="*/ 67 w 67"/>
                <a:gd name="T15" fmla="*/ 0 h 64"/>
                <a:gd name="T16" fmla="*/ 34 w 67"/>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64">
                  <a:moveTo>
                    <a:pt x="34" y="0"/>
                  </a:moveTo>
                  <a:lnTo>
                    <a:pt x="0" y="0"/>
                  </a:lnTo>
                  <a:lnTo>
                    <a:pt x="0" y="32"/>
                  </a:lnTo>
                  <a:lnTo>
                    <a:pt x="0" y="64"/>
                  </a:lnTo>
                  <a:lnTo>
                    <a:pt x="34" y="64"/>
                  </a:lnTo>
                  <a:lnTo>
                    <a:pt x="67" y="64"/>
                  </a:lnTo>
                  <a:lnTo>
                    <a:pt x="67" y="32"/>
                  </a:lnTo>
                  <a:lnTo>
                    <a:pt x="67" y="0"/>
                  </a:lnTo>
                  <a:lnTo>
                    <a:pt x="34" y="0"/>
                  </a:lnTo>
                  <a:close/>
                </a:path>
              </a:pathLst>
            </a:custGeom>
            <a:solidFill>
              <a:srgbClr val="CBC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Rectangle 1760"/>
            <p:cNvSpPr>
              <a:spLocks noChangeArrowheads="1"/>
            </p:cNvSpPr>
            <p:nvPr/>
          </p:nvSpPr>
          <p:spPr bwMode="auto">
            <a:xfrm>
              <a:off x="11864975" y="2474913"/>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Rectangle 1761"/>
            <p:cNvSpPr>
              <a:spLocks noChangeArrowheads="1"/>
            </p:cNvSpPr>
            <p:nvPr/>
          </p:nvSpPr>
          <p:spPr bwMode="auto">
            <a:xfrm>
              <a:off x="11864975" y="2384425"/>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762"/>
            <p:cNvSpPr>
              <a:spLocks noChangeArrowheads="1"/>
            </p:cNvSpPr>
            <p:nvPr/>
          </p:nvSpPr>
          <p:spPr bwMode="auto">
            <a:xfrm>
              <a:off x="11864975" y="2316163"/>
              <a:ext cx="6350" cy="396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1763"/>
            <p:cNvSpPr>
              <a:spLocks noChangeArrowheads="1"/>
            </p:cNvSpPr>
            <p:nvPr/>
          </p:nvSpPr>
          <p:spPr bwMode="auto">
            <a:xfrm>
              <a:off x="11723687" y="2274888"/>
              <a:ext cx="144463" cy="2714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764"/>
            <p:cNvSpPr>
              <a:spLocks/>
            </p:cNvSpPr>
            <p:nvPr/>
          </p:nvSpPr>
          <p:spPr bwMode="auto">
            <a:xfrm>
              <a:off x="11731625" y="2279650"/>
              <a:ext cx="130175" cy="261938"/>
            </a:xfrm>
            <a:custGeom>
              <a:avLst/>
              <a:gdLst>
                <a:gd name="T0" fmla="*/ 163 w 163"/>
                <a:gd name="T1" fmla="*/ 323 h 330"/>
                <a:gd name="T2" fmla="*/ 163 w 163"/>
                <a:gd name="T3" fmla="*/ 323 h 330"/>
                <a:gd name="T4" fmla="*/ 163 w 163"/>
                <a:gd name="T5" fmla="*/ 327 h 330"/>
                <a:gd name="T6" fmla="*/ 162 w 163"/>
                <a:gd name="T7" fmla="*/ 329 h 330"/>
                <a:gd name="T8" fmla="*/ 160 w 163"/>
                <a:gd name="T9" fmla="*/ 330 h 330"/>
                <a:gd name="T10" fmla="*/ 156 w 163"/>
                <a:gd name="T11" fmla="*/ 330 h 330"/>
                <a:gd name="T12" fmla="*/ 156 w 163"/>
                <a:gd name="T13" fmla="*/ 330 h 330"/>
                <a:gd name="T14" fmla="*/ 7 w 163"/>
                <a:gd name="T15" fmla="*/ 330 h 330"/>
                <a:gd name="T16" fmla="*/ 7 w 163"/>
                <a:gd name="T17" fmla="*/ 330 h 330"/>
                <a:gd name="T18" fmla="*/ 3 w 163"/>
                <a:gd name="T19" fmla="*/ 330 h 330"/>
                <a:gd name="T20" fmla="*/ 2 w 163"/>
                <a:gd name="T21" fmla="*/ 329 h 330"/>
                <a:gd name="T22" fmla="*/ 0 w 163"/>
                <a:gd name="T23" fmla="*/ 327 h 330"/>
                <a:gd name="T24" fmla="*/ 0 w 163"/>
                <a:gd name="T25" fmla="*/ 323 h 330"/>
                <a:gd name="T26" fmla="*/ 0 w 163"/>
                <a:gd name="T27" fmla="*/ 323 h 330"/>
                <a:gd name="T28" fmla="*/ 0 w 163"/>
                <a:gd name="T29" fmla="*/ 7 h 330"/>
                <a:gd name="T30" fmla="*/ 0 w 163"/>
                <a:gd name="T31" fmla="*/ 7 h 330"/>
                <a:gd name="T32" fmla="*/ 0 w 163"/>
                <a:gd name="T33" fmla="*/ 3 h 330"/>
                <a:gd name="T34" fmla="*/ 2 w 163"/>
                <a:gd name="T35" fmla="*/ 1 h 330"/>
                <a:gd name="T36" fmla="*/ 7 w 163"/>
                <a:gd name="T37" fmla="*/ 0 h 330"/>
                <a:gd name="T38" fmla="*/ 7 w 163"/>
                <a:gd name="T39" fmla="*/ 0 h 330"/>
                <a:gd name="T40" fmla="*/ 156 w 163"/>
                <a:gd name="T41" fmla="*/ 0 h 330"/>
                <a:gd name="T42" fmla="*/ 156 w 163"/>
                <a:gd name="T43" fmla="*/ 0 h 330"/>
                <a:gd name="T44" fmla="*/ 162 w 163"/>
                <a:gd name="T45" fmla="*/ 1 h 330"/>
                <a:gd name="T46" fmla="*/ 163 w 163"/>
                <a:gd name="T47" fmla="*/ 3 h 330"/>
                <a:gd name="T48" fmla="*/ 163 w 163"/>
                <a:gd name="T49" fmla="*/ 7 h 330"/>
                <a:gd name="T50" fmla="*/ 163 w 163"/>
                <a:gd name="T51" fmla="*/ 323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3" h="330">
                  <a:moveTo>
                    <a:pt x="163" y="323"/>
                  </a:moveTo>
                  <a:lnTo>
                    <a:pt x="163" y="323"/>
                  </a:lnTo>
                  <a:lnTo>
                    <a:pt x="163" y="327"/>
                  </a:lnTo>
                  <a:lnTo>
                    <a:pt x="162" y="329"/>
                  </a:lnTo>
                  <a:lnTo>
                    <a:pt x="160" y="330"/>
                  </a:lnTo>
                  <a:lnTo>
                    <a:pt x="156" y="330"/>
                  </a:lnTo>
                  <a:lnTo>
                    <a:pt x="156" y="330"/>
                  </a:lnTo>
                  <a:lnTo>
                    <a:pt x="7" y="330"/>
                  </a:lnTo>
                  <a:lnTo>
                    <a:pt x="7" y="330"/>
                  </a:lnTo>
                  <a:lnTo>
                    <a:pt x="3" y="330"/>
                  </a:lnTo>
                  <a:lnTo>
                    <a:pt x="2" y="329"/>
                  </a:lnTo>
                  <a:lnTo>
                    <a:pt x="0" y="327"/>
                  </a:lnTo>
                  <a:lnTo>
                    <a:pt x="0" y="323"/>
                  </a:lnTo>
                  <a:lnTo>
                    <a:pt x="0" y="323"/>
                  </a:lnTo>
                  <a:lnTo>
                    <a:pt x="0" y="7"/>
                  </a:lnTo>
                  <a:lnTo>
                    <a:pt x="0" y="7"/>
                  </a:lnTo>
                  <a:lnTo>
                    <a:pt x="0" y="3"/>
                  </a:lnTo>
                  <a:lnTo>
                    <a:pt x="2" y="1"/>
                  </a:lnTo>
                  <a:lnTo>
                    <a:pt x="7" y="0"/>
                  </a:lnTo>
                  <a:lnTo>
                    <a:pt x="7" y="0"/>
                  </a:lnTo>
                  <a:lnTo>
                    <a:pt x="156" y="0"/>
                  </a:lnTo>
                  <a:lnTo>
                    <a:pt x="156" y="0"/>
                  </a:lnTo>
                  <a:lnTo>
                    <a:pt x="162" y="1"/>
                  </a:lnTo>
                  <a:lnTo>
                    <a:pt x="163" y="3"/>
                  </a:lnTo>
                  <a:lnTo>
                    <a:pt x="163" y="7"/>
                  </a:lnTo>
                  <a:lnTo>
                    <a:pt x="163" y="3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765"/>
            <p:cNvSpPr>
              <a:spLocks/>
            </p:cNvSpPr>
            <p:nvPr/>
          </p:nvSpPr>
          <p:spPr bwMode="auto">
            <a:xfrm>
              <a:off x="11788775" y="2520950"/>
              <a:ext cx="12700" cy="12700"/>
            </a:xfrm>
            <a:custGeom>
              <a:avLst/>
              <a:gdLst>
                <a:gd name="T0" fmla="*/ 16 w 16"/>
                <a:gd name="T1" fmla="*/ 17 h 17"/>
                <a:gd name="T2" fmla="*/ 0 w 16"/>
                <a:gd name="T3" fmla="*/ 15 h 17"/>
                <a:gd name="T4" fmla="*/ 0 w 16"/>
                <a:gd name="T5" fmla="*/ 4 h 17"/>
                <a:gd name="T6" fmla="*/ 16 w 16"/>
                <a:gd name="T7" fmla="*/ 0 h 17"/>
                <a:gd name="T8" fmla="*/ 16 w 16"/>
                <a:gd name="T9" fmla="*/ 17 h 17"/>
              </a:gdLst>
              <a:ahLst/>
              <a:cxnLst>
                <a:cxn ang="0">
                  <a:pos x="T0" y="T1"/>
                </a:cxn>
                <a:cxn ang="0">
                  <a:pos x="T2" y="T3"/>
                </a:cxn>
                <a:cxn ang="0">
                  <a:pos x="T4" y="T5"/>
                </a:cxn>
                <a:cxn ang="0">
                  <a:pos x="T6" y="T7"/>
                </a:cxn>
                <a:cxn ang="0">
                  <a:pos x="T8" y="T9"/>
                </a:cxn>
              </a:cxnLst>
              <a:rect l="0" t="0" r="r" b="b"/>
              <a:pathLst>
                <a:path w="16" h="17">
                  <a:moveTo>
                    <a:pt x="16" y="17"/>
                  </a:moveTo>
                  <a:lnTo>
                    <a:pt x="0" y="15"/>
                  </a:lnTo>
                  <a:lnTo>
                    <a:pt x="0" y="4"/>
                  </a:lnTo>
                  <a:lnTo>
                    <a:pt x="16" y="0"/>
                  </a:lnTo>
                  <a:lnTo>
                    <a:pt x="16" y="1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1766"/>
            <p:cNvSpPr>
              <a:spLocks noChangeArrowheads="1"/>
            </p:cNvSpPr>
            <p:nvPr/>
          </p:nvSpPr>
          <p:spPr bwMode="auto">
            <a:xfrm>
              <a:off x="11731625" y="2295525"/>
              <a:ext cx="130175" cy="215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767"/>
            <p:cNvSpPr>
              <a:spLocks/>
            </p:cNvSpPr>
            <p:nvPr/>
          </p:nvSpPr>
          <p:spPr bwMode="auto">
            <a:xfrm>
              <a:off x="11769725" y="2284413"/>
              <a:ext cx="53975" cy="4763"/>
            </a:xfrm>
            <a:custGeom>
              <a:avLst/>
              <a:gdLst>
                <a:gd name="T0" fmla="*/ 69 w 69"/>
                <a:gd name="T1" fmla="*/ 3 h 5"/>
                <a:gd name="T2" fmla="*/ 69 w 69"/>
                <a:gd name="T3" fmla="*/ 3 h 5"/>
                <a:gd name="T4" fmla="*/ 67 w 69"/>
                <a:gd name="T5" fmla="*/ 5 h 5"/>
                <a:gd name="T6" fmla="*/ 63 w 69"/>
                <a:gd name="T7" fmla="*/ 5 h 5"/>
                <a:gd name="T8" fmla="*/ 63 w 69"/>
                <a:gd name="T9" fmla="*/ 5 h 5"/>
                <a:gd name="T10" fmla="*/ 6 w 69"/>
                <a:gd name="T11" fmla="*/ 5 h 5"/>
                <a:gd name="T12" fmla="*/ 6 w 69"/>
                <a:gd name="T13" fmla="*/ 5 h 5"/>
                <a:gd name="T14" fmla="*/ 2 w 69"/>
                <a:gd name="T15" fmla="*/ 5 h 5"/>
                <a:gd name="T16" fmla="*/ 0 w 69"/>
                <a:gd name="T17" fmla="*/ 3 h 5"/>
                <a:gd name="T18" fmla="*/ 0 w 69"/>
                <a:gd name="T19" fmla="*/ 3 h 5"/>
                <a:gd name="T20" fmla="*/ 2 w 69"/>
                <a:gd name="T21" fmla="*/ 2 h 5"/>
                <a:gd name="T22" fmla="*/ 6 w 69"/>
                <a:gd name="T23" fmla="*/ 0 h 5"/>
                <a:gd name="T24" fmla="*/ 6 w 69"/>
                <a:gd name="T25" fmla="*/ 0 h 5"/>
                <a:gd name="T26" fmla="*/ 63 w 69"/>
                <a:gd name="T27" fmla="*/ 0 h 5"/>
                <a:gd name="T28" fmla="*/ 63 w 69"/>
                <a:gd name="T29" fmla="*/ 0 h 5"/>
                <a:gd name="T30" fmla="*/ 67 w 69"/>
                <a:gd name="T31" fmla="*/ 2 h 5"/>
                <a:gd name="T32" fmla="*/ 69 w 69"/>
                <a:gd name="T33" fmla="*/ 3 h 5"/>
                <a:gd name="T34" fmla="*/ 69 w 69"/>
                <a:gd name="T3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5">
                  <a:moveTo>
                    <a:pt x="69" y="3"/>
                  </a:moveTo>
                  <a:lnTo>
                    <a:pt x="69" y="3"/>
                  </a:lnTo>
                  <a:lnTo>
                    <a:pt x="67" y="5"/>
                  </a:lnTo>
                  <a:lnTo>
                    <a:pt x="63" y="5"/>
                  </a:lnTo>
                  <a:lnTo>
                    <a:pt x="63" y="5"/>
                  </a:lnTo>
                  <a:lnTo>
                    <a:pt x="6" y="5"/>
                  </a:lnTo>
                  <a:lnTo>
                    <a:pt x="6" y="5"/>
                  </a:lnTo>
                  <a:lnTo>
                    <a:pt x="2" y="5"/>
                  </a:lnTo>
                  <a:lnTo>
                    <a:pt x="0" y="3"/>
                  </a:lnTo>
                  <a:lnTo>
                    <a:pt x="0" y="3"/>
                  </a:lnTo>
                  <a:lnTo>
                    <a:pt x="2" y="2"/>
                  </a:lnTo>
                  <a:lnTo>
                    <a:pt x="6" y="0"/>
                  </a:lnTo>
                  <a:lnTo>
                    <a:pt x="6" y="0"/>
                  </a:lnTo>
                  <a:lnTo>
                    <a:pt x="63" y="0"/>
                  </a:lnTo>
                  <a:lnTo>
                    <a:pt x="63" y="0"/>
                  </a:lnTo>
                  <a:lnTo>
                    <a:pt x="67" y="2"/>
                  </a:lnTo>
                  <a:lnTo>
                    <a:pt x="69" y="3"/>
                  </a:lnTo>
                  <a:lnTo>
                    <a:pt x="69" y="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1768"/>
            <p:cNvSpPr>
              <a:spLocks noChangeArrowheads="1"/>
            </p:cNvSpPr>
            <p:nvPr/>
          </p:nvSpPr>
          <p:spPr bwMode="auto">
            <a:xfrm>
              <a:off x="11739562" y="2301875"/>
              <a:ext cx="115888"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769"/>
            <p:cNvSpPr>
              <a:spLocks noChangeArrowheads="1"/>
            </p:cNvSpPr>
            <p:nvPr/>
          </p:nvSpPr>
          <p:spPr bwMode="auto">
            <a:xfrm>
              <a:off x="11739562" y="2357438"/>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1770"/>
            <p:cNvSpPr>
              <a:spLocks noChangeArrowheads="1"/>
            </p:cNvSpPr>
            <p:nvPr/>
          </p:nvSpPr>
          <p:spPr bwMode="auto">
            <a:xfrm>
              <a:off x="11768137" y="2357438"/>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771"/>
            <p:cNvSpPr>
              <a:spLocks noChangeArrowheads="1"/>
            </p:cNvSpPr>
            <p:nvPr/>
          </p:nvSpPr>
          <p:spPr bwMode="auto">
            <a:xfrm>
              <a:off x="11798300"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1772"/>
            <p:cNvSpPr>
              <a:spLocks noChangeArrowheads="1"/>
            </p:cNvSpPr>
            <p:nvPr/>
          </p:nvSpPr>
          <p:spPr bwMode="auto">
            <a:xfrm>
              <a:off x="11828462"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1773"/>
            <p:cNvSpPr>
              <a:spLocks noChangeArrowheads="1"/>
            </p:cNvSpPr>
            <p:nvPr/>
          </p:nvSpPr>
          <p:spPr bwMode="auto">
            <a:xfrm>
              <a:off x="11739562" y="2495550"/>
              <a:ext cx="25400"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1774"/>
            <p:cNvSpPr>
              <a:spLocks noChangeArrowheads="1"/>
            </p:cNvSpPr>
            <p:nvPr/>
          </p:nvSpPr>
          <p:spPr bwMode="auto">
            <a:xfrm>
              <a:off x="11768137" y="2495550"/>
              <a:ext cx="26988" cy="1905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1775"/>
            <p:cNvSpPr>
              <a:spLocks noChangeArrowheads="1"/>
            </p:cNvSpPr>
            <p:nvPr/>
          </p:nvSpPr>
          <p:spPr bwMode="auto">
            <a:xfrm>
              <a:off x="11798300"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1776"/>
            <p:cNvSpPr>
              <a:spLocks noChangeArrowheads="1"/>
            </p:cNvSpPr>
            <p:nvPr/>
          </p:nvSpPr>
          <p:spPr bwMode="auto">
            <a:xfrm>
              <a:off x="11828462"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Rectangle 1777"/>
            <p:cNvSpPr>
              <a:spLocks noChangeArrowheads="1"/>
            </p:cNvSpPr>
            <p:nvPr/>
          </p:nvSpPr>
          <p:spPr bwMode="auto">
            <a:xfrm>
              <a:off x="11739562" y="2386013"/>
              <a:ext cx="55563"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Rectangle 1778"/>
            <p:cNvSpPr>
              <a:spLocks noChangeArrowheads="1"/>
            </p:cNvSpPr>
            <p:nvPr/>
          </p:nvSpPr>
          <p:spPr bwMode="auto">
            <a:xfrm>
              <a:off x="11798300" y="2386013"/>
              <a:ext cx="26988"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1779"/>
            <p:cNvSpPr>
              <a:spLocks noChangeArrowheads="1"/>
            </p:cNvSpPr>
            <p:nvPr/>
          </p:nvSpPr>
          <p:spPr bwMode="auto">
            <a:xfrm>
              <a:off x="11828462" y="2386013"/>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1780"/>
            <p:cNvSpPr>
              <a:spLocks noChangeArrowheads="1"/>
            </p:cNvSpPr>
            <p:nvPr/>
          </p:nvSpPr>
          <p:spPr bwMode="auto">
            <a:xfrm>
              <a:off x="11798300" y="2413000"/>
              <a:ext cx="26988"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Rectangle 1781"/>
            <p:cNvSpPr>
              <a:spLocks noChangeArrowheads="1"/>
            </p:cNvSpPr>
            <p:nvPr/>
          </p:nvSpPr>
          <p:spPr bwMode="auto">
            <a:xfrm>
              <a:off x="11828462" y="2413000"/>
              <a:ext cx="26988" cy="26988"/>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Rectangle 1782"/>
            <p:cNvSpPr>
              <a:spLocks noChangeArrowheads="1"/>
            </p:cNvSpPr>
            <p:nvPr/>
          </p:nvSpPr>
          <p:spPr bwMode="auto">
            <a:xfrm>
              <a:off x="11828462" y="2470150"/>
              <a:ext cx="26988"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Rectangle 1783"/>
            <p:cNvSpPr>
              <a:spLocks noChangeArrowheads="1"/>
            </p:cNvSpPr>
            <p:nvPr/>
          </p:nvSpPr>
          <p:spPr bwMode="auto">
            <a:xfrm>
              <a:off x="11768137" y="2443163"/>
              <a:ext cx="57150" cy="4286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1784"/>
            <p:cNvSpPr>
              <a:spLocks noChangeArrowheads="1"/>
            </p:cNvSpPr>
            <p:nvPr/>
          </p:nvSpPr>
          <p:spPr bwMode="auto">
            <a:xfrm>
              <a:off x="11739562" y="2470150"/>
              <a:ext cx="25400"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1785"/>
            <p:cNvSpPr>
              <a:spLocks noChangeArrowheads="1"/>
            </p:cNvSpPr>
            <p:nvPr/>
          </p:nvSpPr>
          <p:spPr bwMode="auto">
            <a:xfrm>
              <a:off x="11739562" y="2443163"/>
              <a:ext cx="25400" cy="23813"/>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1786"/>
            <p:cNvSpPr>
              <a:spLocks noChangeArrowheads="1"/>
            </p:cNvSpPr>
            <p:nvPr/>
          </p:nvSpPr>
          <p:spPr bwMode="auto">
            <a:xfrm>
              <a:off x="11828462" y="2443163"/>
              <a:ext cx="26988" cy="23813"/>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1787"/>
            <p:cNvSpPr>
              <a:spLocks noChangeArrowheads="1"/>
            </p:cNvSpPr>
            <p:nvPr/>
          </p:nvSpPr>
          <p:spPr bwMode="auto">
            <a:xfrm>
              <a:off x="11768137" y="2443163"/>
              <a:ext cx="57150" cy="52388"/>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788"/>
            <p:cNvSpPr>
              <a:spLocks noChangeArrowheads="1"/>
            </p:cNvSpPr>
            <p:nvPr/>
          </p:nvSpPr>
          <p:spPr bwMode="auto">
            <a:xfrm>
              <a:off x="11739562" y="2470150"/>
              <a:ext cx="25400"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1789"/>
            <p:cNvSpPr>
              <a:spLocks noChangeArrowheads="1"/>
            </p:cNvSpPr>
            <p:nvPr/>
          </p:nvSpPr>
          <p:spPr bwMode="auto">
            <a:xfrm>
              <a:off x="11828462" y="2470150"/>
              <a:ext cx="26988"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838" name="Picture 179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380787" y="1852612"/>
            <a:ext cx="38417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9"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smtClean="0"/>
              <a:t>Art resources</a:t>
            </a:r>
            <a:endParaRPr lang="en-US" dirty="0"/>
          </a:p>
        </p:txBody>
      </p:sp>
    </p:spTree>
    <p:extLst>
      <p:ext uri="{BB962C8B-B14F-4D97-AF65-F5344CB8AC3E}">
        <p14:creationId xmlns:p14="http://schemas.microsoft.com/office/powerpoint/2010/main" val="350826661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1520" y="640080"/>
            <a:ext cx="914400" cy="927100"/>
          </a:xfrm>
          <a:prstGeom prst="rect">
            <a:avLst/>
          </a:prstGeom>
        </p:spPr>
      </p:pic>
      <p:pic>
        <p:nvPicPr>
          <p:cNvPr id="3" name="Picture 2"/>
          <p:cNvPicPr>
            <a:picLocks noChangeAspect="1"/>
          </p:cNvPicPr>
          <p:nvPr/>
        </p:nvPicPr>
        <p:blipFill>
          <a:blip r:embed="rId3"/>
          <a:stretch>
            <a:fillRect/>
          </a:stretch>
        </p:blipFill>
        <p:spPr>
          <a:xfrm>
            <a:off x="731520" y="2194560"/>
            <a:ext cx="914400" cy="914400"/>
          </a:xfrm>
          <a:prstGeom prst="rect">
            <a:avLst/>
          </a:prstGeom>
        </p:spPr>
      </p:pic>
      <p:pic>
        <p:nvPicPr>
          <p:cNvPr id="5" name="Picture 4"/>
          <p:cNvPicPr>
            <a:picLocks noChangeAspect="1"/>
          </p:cNvPicPr>
          <p:nvPr/>
        </p:nvPicPr>
        <p:blipFill>
          <a:blip r:embed="rId4"/>
          <a:stretch>
            <a:fillRect/>
          </a:stretch>
        </p:blipFill>
        <p:spPr>
          <a:xfrm>
            <a:off x="731520" y="5303520"/>
            <a:ext cx="914400" cy="914400"/>
          </a:xfrm>
          <a:prstGeom prst="rect">
            <a:avLst/>
          </a:prstGeom>
        </p:spPr>
      </p:pic>
      <p:pic>
        <p:nvPicPr>
          <p:cNvPr id="6" name="Picture 5"/>
          <p:cNvPicPr>
            <a:picLocks noChangeAspect="1"/>
          </p:cNvPicPr>
          <p:nvPr/>
        </p:nvPicPr>
        <p:blipFill>
          <a:blip r:embed="rId5"/>
          <a:stretch>
            <a:fillRect/>
          </a:stretch>
        </p:blipFill>
        <p:spPr>
          <a:xfrm>
            <a:off x="731520" y="3749040"/>
            <a:ext cx="914400" cy="914400"/>
          </a:xfrm>
          <a:prstGeom prst="rect">
            <a:avLst/>
          </a:prstGeom>
        </p:spPr>
      </p:pic>
      <p:pic>
        <p:nvPicPr>
          <p:cNvPr id="7" name="Picture 6"/>
          <p:cNvPicPr>
            <a:picLocks noChangeAspect="1"/>
          </p:cNvPicPr>
          <p:nvPr/>
        </p:nvPicPr>
        <p:blipFill>
          <a:blip r:embed="rId6"/>
          <a:stretch>
            <a:fillRect/>
          </a:stretch>
        </p:blipFill>
        <p:spPr>
          <a:xfrm>
            <a:off x="2168434" y="640080"/>
            <a:ext cx="914400" cy="914400"/>
          </a:xfrm>
          <a:prstGeom prst="rect">
            <a:avLst/>
          </a:prstGeom>
        </p:spPr>
      </p:pic>
      <p:pic>
        <p:nvPicPr>
          <p:cNvPr id="8" name="Picture 7"/>
          <p:cNvPicPr>
            <a:picLocks noChangeAspect="1"/>
          </p:cNvPicPr>
          <p:nvPr/>
        </p:nvPicPr>
        <p:blipFill>
          <a:blip r:embed="rId7"/>
          <a:stretch>
            <a:fillRect/>
          </a:stretch>
        </p:blipFill>
        <p:spPr>
          <a:xfrm>
            <a:off x="2168434" y="2194560"/>
            <a:ext cx="914400" cy="914400"/>
          </a:xfrm>
          <a:prstGeom prst="rect">
            <a:avLst/>
          </a:prstGeom>
        </p:spPr>
      </p:pic>
      <p:pic>
        <p:nvPicPr>
          <p:cNvPr id="9" name="Picture 8"/>
          <p:cNvPicPr>
            <a:picLocks noChangeAspect="1"/>
          </p:cNvPicPr>
          <p:nvPr/>
        </p:nvPicPr>
        <p:blipFill>
          <a:blip r:embed="rId8"/>
          <a:stretch>
            <a:fillRect/>
          </a:stretch>
        </p:blipFill>
        <p:spPr>
          <a:xfrm>
            <a:off x="2168434" y="3749040"/>
            <a:ext cx="914400" cy="914400"/>
          </a:xfrm>
          <a:prstGeom prst="rect">
            <a:avLst/>
          </a:prstGeom>
        </p:spPr>
      </p:pic>
      <p:pic>
        <p:nvPicPr>
          <p:cNvPr id="10" name="Picture 9"/>
          <p:cNvPicPr>
            <a:picLocks noChangeAspect="1"/>
          </p:cNvPicPr>
          <p:nvPr/>
        </p:nvPicPr>
        <p:blipFill>
          <a:blip r:embed="rId9"/>
          <a:stretch>
            <a:fillRect/>
          </a:stretch>
        </p:blipFill>
        <p:spPr>
          <a:xfrm>
            <a:off x="2168434" y="5303520"/>
            <a:ext cx="914400" cy="914400"/>
          </a:xfrm>
          <a:prstGeom prst="rect">
            <a:avLst/>
          </a:prstGeom>
        </p:spPr>
      </p:pic>
      <p:pic>
        <p:nvPicPr>
          <p:cNvPr id="11" name="Picture 10"/>
          <p:cNvPicPr>
            <a:picLocks noChangeAspect="1"/>
          </p:cNvPicPr>
          <p:nvPr/>
        </p:nvPicPr>
        <p:blipFill>
          <a:blip r:embed="rId10"/>
          <a:stretch>
            <a:fillRect/>
          </a:stretch>
        </p:blipFill>
        <p:spPr>
          <a:xfrm>
            <a:off x="3554548" y="640080"/>
            <a:ext cx="965200" cy="914400"/>
          </a:xfrm>
          <a:prstGeom prst="rect">
            <a:avLst/>
          </a:prstGeom>
        </p:spPr>
      </p:pic>
      <p:pic>
        <p:nvPicPr>
          <p:cNvPr id="4" name="Picture 3"/>
          <p:cNvPicPr>
            <a:picLocks noChangeAspect="1"/>
          </p:cNvPicPr>
          <p:nvPr/>
        </p:nvPicPr>
        <p:blipFill>
          <a:blip r:embed="rId11"/>
          <a:stretch>
            <a:fillRect/>
          </a:stretch>
        </p:blipFill>
        <p:spPr>
          <a:xfrm>
            <a:off x="3605348" y="2194560"/>
            <a:ext cx="914400" cy="914400"/>
          </a:xfrm>
          <a:prstGeom prst="rect">
            <a:avLst/>
          </a:prstGeom>
        </p:spPr>
      </p:pic>
      <p:pic>
        <p:nvPicPr>
          <p:cNvPr id="12" name="Picture 11"/>
          <p:cNvPicPr>
            <a:picLocks noChangeAspect="1"/>
          </p:cNvPicPr>
          <p:nvPr/>
        </p:nvPicPr>
        <p:blipFill>
          <a:blip r:embed="rId12"/>
          <a:stretch>
            <a:fillRect/>
          </a:stretch>
        </p:blipFill>
        <p:spPr>
          <a:xfrm>
            <a:off x="3605348" y="3749040"/>
            <a:ext cx="914400" cy="914400"/>
          </a:xfrm>
          <a:prstGeom prst="rect">
            <a:avLst/>
          </a:prstGeom>
        </p:spPr>
      </p:pic>
      <p:pic>
        <p:nvPicPr>
          <p:cNvPr id="13" name="Picture 12"/>
          <p:cNvPicPr>
            <a:picLocks noChangeAspect="1"/>
          </p:cNvPicPr>
          <p:nvPr/>
        </p:nvPicPr>
        <p:blipFill>
          <a:blip r:embed="rId13"/>
          <a:stretch>
            <a:fillRect/>
          </a:stretch>
        </p:blipFill>
        <p:spPr>
          <a:xfrm>
            <a:off x="3605348" y="5303520"/>
            <a:ext cx="914400" cy="914400"/>
          </a:xfrm>
          <a:prstGeom prst="rect">
            <a:avLst/>
          </a:prstGeom>
        </p:spPr>
      </p:pic>
      <p:pic>
        <p:nvPicPr>
          <p:cNvPr id="14" name="Picture 13"/>
          <p:cNvPicPr>
            <a:picLocks noChangeAspect="1"/>
          </p:cNvPicPr>
          <p:nvPr/>
        </p:nvPicPr>
        <p:blipFill>
          <a:blip r:embed="rId14"/>
          <a:stretch>
            <a:fillRect/>
          </a:stretch>
        </p:blipFill>
        <p:spPr>
          <a:xfrm>
            <a:off x="5042262" y="640080"/>
            <a:ext cx="914400" cy="914400"/>
          </a:xfrm>
          <a:prstGeom prst="rect">
            <a:avLst/>
          </a:prstGeom>
        </p:spPr>
      </p:pic>
      <p:pic>
        <p:nvPicPr>
          <p:cNvPr id="15" name="Picture 14"/>
          <p:cNvPicPr>
            <a:picLocks noChangeAspect="1"/>
          </p:cNvPicPr>
          <p:nvPr/>
        </p:nvPicPr>
        <p:blipFill>
          <a:blip r:embed="rId15"/>
          <a:stretch>
            <a:fillRect/>
          </a:stretch>
        </p:blipFill>
        <p:spPr>
          <a:xfrm>
            <a:off x="5042262" y="2194560"/>
            <a:ext cx="914400" cy="914400"/>
          </a:xfrm>
          <a:prstGeom prst="rect">
            <a:avLst/>
          </a:prstGeom>
        </p:spPr>
      </p:pic>
      <p:pic>
        <p:nvPicPr>
          <p:cNvPr id="16" name="Picture 15"/>
          <p:cNvPicPr>
            <a:picLocks noChangeAspect="1"/>
          </p:cNvPicPr>
          <p:nvPr/>
        </p:nvPicPr>
        <p:blipFill>
          <a:blip r:embed="rId16"/>
          <a:stretch>
            <a:fillRect/>
          </a:stretch>
        </p:blipFill>
        <p:spPr>
          <a:xfrm>
            <a:off x="5042262" y="3749040"/>
            <a:ext cx="914400" cy="914400"/>
          </a:xfrm>
          <a:prstGeom prst="rect">
            <a:avLst/>
          </a:prstGeom>
        </p:spPr>
      </p:pic>
      <p:pic>
        <p:nvPicPr>
          <p:cNvPr id="17" name="Picture 16"/>
          <p:cNvPicPr>
            <a:picLocks noChangeAspect="1"/>
          </p:cNvPicPr>
          <p:nvPr/>
        </p:nvPicPr>
        <p:blipFill>
          <a:blip r:embed="rId17"/>
          <a:stretch>
            <a:fillRect/>
          </a:stretch>
        </p:blipFill>
        <p:spPr>
          <a:xfrm>
            <a:off x="6479176" y="2194560"/>
            <a:ext cx="914400" cy="914400"/>
          </a:xfrm>
          <a:prstGeom prst="rect">
            <a:avLst/>
          </a:prstGeom>
        </p:spPr>
      </p:pic>
      <p:pic>
        <p:nvPicPr>
          <p:cNvPr id="18" name="Picture 17"/>
          <p:cNvPicPr>
            <a:picLocks noChangeAspect="1"/>
          </p:cNvPicPr>
          <p:nvPr/>
        </p:nvPicPr>
        <p:blipFill>
          <a:blip r:embed="rId18"/>
          <a:stretch>
            <a:fillRect/>
          </a:stretch>
        </p:blipFill>
        <p:spPr>
          <a:xfrm>
            <a:off x="6479176" y="640080"/>
            <a:ext cx="914400" cy="943739"/>
          </a:xfrm>
          <a:prstGeom prst="rect">
            <a:avLst/>
          </a:prstGeom>
        </p:spPr>
      </p:pic>
      <p:pic>
        <p:nvPicPr>
          <p:cNvPr id="19" name="Picture 18"/>
          <p:cNvPicPr>
            <a:picLocks noChangeAspect="1"/>
          </p:cNvPicPr>
          <p:nvPr/>
        </p:nvPicPr>
        <p:blipFill>
          <a:blip r:embed="rId19"/>
          <a:stretch>
            <a:fillRect/>
          </a:stretch>
        </p:blipFill>
        <p:spPr>
          <a:xfrm>
            <a:off x="6479176" y="3749040"/>
            <a:ext cx="914400" cy="914400"/>
          </a:xfrm>
          <a:prstGeom prst="rect">
            <a:avLst/>
          </a:prstGeom>
        </p:spPr>
      </p:pic>
      <p:pic>
        <p:nvPicPr>
          <p:cNvPr id="20" name="Picture 19"/>
          <p:cNvPicPr>
            <a:picLocks noChangeAspect="1"/>
          </p:cNvPicPr>
          <p:nvPr/>
        </p:nvPicPr>
        <p:blipFill>
          <a:blip r:embed="rId20"/>
          <a:stretch>
            <a:fillRect/>
          </a:stretch>
        </p:blipFill>
        <p:spPr>
          <a:xfrm>
            <a:off x="6479176" y="5303520"/>
            <a:ext cx="914400" cy="914400"/>
          </a:xfrm>
          <a:prstGeom prst="rect">
            <a:avLst/>
          </a:prstGeom>
        </p:spPr>
      </p:pic>
      <p:pic>
        <p:nvPicPr>
          <p:cNvPr id="21" name="Picture 20"/>
          <p:cNvPicPr>
            <a:picLocks noChangeAspect="1"/>
          </p:cNvPicPr>
          <p:nvPr/>
        </p:nvPicPr>
        <p:blipFill>
          <a:blip r:embed="rId21"/>
          <a:stretch>
            <a:fillRect/>
          </a:stretch>
        </p:blipFill>
        <p:spPr>
          <a:xfrm>
            <a:off x="7916090" y="640080"/>
            <a:ext cx="914400" cy="914400"/>
          </a:xfrm>
          <a:prstGeom prst="rect">
            <a:avLst/>
          </a:prstGeom>
        </p:spPr>
      </p:pic>
      <p:pic>
        <p:nvPicPr>
          <p:cNvPr id="22" name="Picture 21"/>
          <p:cNvPicPr>
            <a:picLocks noChangeAspect="1"/>
          </p:cNvPicPr>
          <p:nvPr/>
        </p:nvPicPr>
        <p:blipFill>
          <a:blip r:embed="rId22"/>
          <a:stretch>
            <a:fillRect/>
          </a:stretch>
        </p:blipFill>
        <p:spPr>
          <a:xfrm>
            <a:off x="7916090" y="2194560"/>
            <a:ext cx="914400" cy="914400"/>
          </a:xfrm>
          <a:prstGeom prst="rect">
            <a:avLst/>
          </a:prstGeom>
        </p:spPr>
      </p:pic>
      <p:pic>
        <p:nvPicPr>
          <p:cNvPr id="23" name="Picture 22"/>
          <p:cNvPicPr>
            <a:picLocks noChangeAspect="1"/>
          </p:cNvPicPr>
          <p:nvPr/>
        </p:nvPicPr>
        <p:blipFill>
          <a:blip r:embed="rId23"/>
          <a:stretch>
            <a:fillRect/>
          </a:stretch>
        </p:blipFill>
        <p:spPr>
          <a:xfrm>
            <a:off x="7916090" y="3749040"/>
            <a:ext cx="914400" cy="914400"/>
          </a:xfrm>
          <a:prstGeom prst="rect">
            <a:avLst/>
          </a:prstGeom>
        </p:spPr>
      </p:pic>
      <p:pic>
        <p:nvPicPr>
          <p:cNvPr id="24" name="Picture 23"/>
          <p:cNvPicPr>
            <a:picLocks noChangeAspect="1"/>
          </p:cNvPicPr>
          <p:nvPr/>
        </p:nvPicPr>
        <p:blipFill>
          <a:blip r:embed="rId24"/>
          <a:stretch>
            <a:fillRect/>
          </a:stretch>
        </p:blipFill>
        <p:spPr>
          <a:xfrm>
            <a:off x="5042262" y="5303520"/>
            <a:ext cx="914400" cy="914400"/>
          </a:xfrm>
          <a:prstGeom prst="rect">
            <a:avLst/>
          </a:prstGeom>
        </p:spPr>
      </p:pic>
      <p:pic>
        <p:nvPicPr>
          <p:cNvPr id="25" name="Picture 24"/>
          <p:cNvPicPr>
            <a:picLocks noChangeAspect="1"/>
          </p:cNvPicPr>
          <p:nvPr/>
        </p:nvPicPr>
        <p:blipFill>
          <a:blip r:embed="rId25"/>
          <a:stretch>
            <a:fillRect/>
          </a:stretch>
        </p:blipFill>
        <p:spPr>
          <a:xfrm>
            <a:off x="7916090" y="5303520"/>
            <a:ext cx="914400" cy="914400"/>
          </a:xfrm>
          <a:prstGeom prst="rect">
            <a:avLst/>
          </a:prstGeom>
        </p:spPr>
      </p:pic>
      <p:pic>
        <p:nvPicPr>
          <p:cNvPr id="26" name="Picture 25"/>
          <p:cNvPicPr>
            <a:picLocks noChangeAspect="1"/>
          </p:cNvPicPr>
          <p:nvPr/>
        </p:nvPicPr>
        <p:blipFill>
          <a:blip r:embed="rId26"/>
          <a:stretch>
            <a:fillRect/>
          </a:stretch>
        </p:blipFill>
        <p:spPr>
          <a:xfrm>
            <a:off x="9353004" y="640080"/>
            <a:ext cx="914400" cy="914400"/>
          </a:xfrm>
          <a:prstGeom prst="rect">
            <a:avLst/>
          </a:prstGeom>
        </p:spPr>
      </p:pic>
      <p:pic>
        <p:nvPicPr>
          <p:cNvPr id="27" name="Picture 26"/>
          <p:cNvPicPr>
            <a:picLocks noChangeAspect="1"/>
          </p:cNvPicPr>
          <p:nvPr/>
        </p:nvPicPr>
        <p:blipFill>
          <a:blip r:embed="rId27"/>
          <a:stretch>
            <a:fillRect/>
          </a:stretch>
        </p:blipFill>
        <p:spPr>
          <a:xfrm>
            <a:off x="9353004" y="2169160"/>
            <a:ext cx="914400" cy="939800"/>
          </a:xfrm>
          <a:prstGeom prst="rect">
            <a:avLst/>
          </a:prstGeom>
        </p:spPr>
      </p:pic>
      <p:pic>
        <p:nvPicPr>
          <p:cNvPr id="28" name="Picture 27"/>
          <p:cNvPicPr>
            <a:picLocks noChangeAspect="1"/>
          </p:cNvPicPr>
          <p:nvPr/>
        </p:nvPicPr>
        <p:blipFill>
          <a:blip r:embed="rId28"/>
          <a:stretch>
            <a:fillRect/>
          </a:stretch>
        </p:blipFill>
        <p:spPr>
          <a:xfrm>
            <a:off x="9353004" y="3749040"/>
            <a:ext cx="914400" cy="914400"/>
          </a:xfrm>
          <a:prstGeom prst="rect">
            <a:avLst/>
          </a:prstGeom>
        </p:spPr>
      </p:pic>
      <p:pic>
        <p:nvPicPr>
          <p:cNvPr id="30" name="Picture 29"/>
          <p:cNvPicPr>
            <a:picLocks noChangeAspect="1"/>
          </p:cNvPicPr>
          <p:nvPr/>
        </p:nvPicPr>
        <p:blipFill>
          <a:blip r:embed="rId29"/>
          <a:stretch>
            <a:fillRect/>
          </a:stretch>
        </p:blipFill>
        <p:spPr>
          <a:xfrm>
            <a:off x="9353004" y="5303520"/>
            <a:ext cx="914400" cy="914400"/>
          </a:xfrm>
          <a:prstGeom prst="rect">
            <a:avLst/>
          </a:prstGeom>
        </p:spPr>
      </p:pic>
      <p:pic>
        <p:nvPicPr>
          <p:cNvPr id="31" name="Picture 30"/>
          <p:cNvPicPr>
            <a:picLocks noChangeAspect="1"/>
          </p:cNvPicPr>
          <p:nvPr/>
        </p:nvPicPr>
        <p:blipFill>
          <a:blip r:embed="rId30"/>
          <a:stretch>
            <a:fillRect/>
          </a:stretch>
        </p:blipFill>
        <p:spPr>
          <a:xfrm>
            <a:off x="10789920" y="619326"/>
            <a:ext cx="914400" cy="914400"/>
          </a:xfrm>
          <a:prstGeom prst="rect">
            <a:avLst/>
          </a:prstGeom>
        </p:spPr>
      </p:pic>
      <p:pic>
        <p:nvPicPr>
          <p:cNvPr id="32" name="Picture 31"/>
          <p:cNvPicPr>
            <a:picLocks noChangeAspect="1"/>
          </p:cNvPicPr>
          <p:nvPr/>
        </p:nvPicPr>
        <p:blipFill>
          <a:blip r:embed="rId31"/>
          <a:stretch>
            <a:fillRect/>
          </a:stretch>
        </p:blipFill>
        <p:spPr>
          <a:xfrm>
            <a:off x="10789920" y="2194560"/>
            <a:ext cx="914400" cy="914400"/>
          </a:xfrm>
          <a:prstGeom prst="rect">
            <a:avLst/>
          </a:prstGeom>
        </p:spPr>
      </p:pic>
      <p:pic>
        <p:nvPicPr>
          <p:cNvPr id="33" name="Picture 32"/>
          <p:cNvPicPr>
            <a:picLocks noChangeAspect="1"/>
          </p:cNvPicPr>
          <p:nvPr/>
        </p:nvPicPr>
        <p:blipFill>
          <a:blip r:embed="rId32"/>
          <a:stretch>
            <a:fillRect/>
          </a:stretch>
        </p:blipFill>
        <p:spPr>
          <a:xfrm>
            <a:off x="10789920" y="3749040"/>
            <a:ext cx="914400" cy="914400"/>
          </a:xfrm>
          <a:prstGeom prst="rect">
            <a:avLst/>
          </a:prstGeom>
        </p:spPr>
      </p:pic>
      <p:pic>
        <p:nvPicPr>
          <p:cNvPr id="34" name="Picture 33"/>
          <p:cNvPicPr>
            <a:picLocks noChangeAspect="1"/>
          </p:cNvPicPr>
          <p:nvPr/>
        </p:nvPicPr>
        <p:blipFill>
          <a:blip r:embed="rId33"/>
          <a:stretch>
            <a:fillRect/>
          </a:stretch>
        </p:blipFill>
        <p:spPr>
          <a:xfrm>
            <a:off x="10789920" y="5303520"/>
            <a:ext cx="914400" cy="914400"/>
          </a:xfrm>
          <a:prstGeom prst="rect">
            <a:avLst/>
          </a:prstGeom>
        </p:spPr>
      </p:pic>
    </p:spTree>
    <p:extLst>
      <p:ext uri="{BB962C8B-B14F-4D97-AF65-F5344CB8AC3E}">
        <p14:creationId xmlns:p14="http://schemas.microsoft.com/office/powerpoint/2010/main" val="61051543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1371600"/>
            <a:ext cx="11704320" cy="815608"/>
          </a:xfrm>
        </p:spPr>
        <p:txBody>
          <a:bodyPr/>
          <a:lstStyle/>
          <a:p>
            <a:r>
              <a:rPr lang="en-US" dirty="0"/>
              <a:t>Some speakers at Microsoft like to use this slide for hidden “notes slides”. </a:t>
            </a:r>
          </a:p>
          <a:p>
            <a:r>
              <a:rPr lang="en-US" dirty="0"/>
              <a:t>Delete it if you don’t want to use it</a:t>
            </a:r>
            <a:r>
              <a:rPr lang="en-US" dirty="0" smtClean="0"/>
              <a:t>.</a:t>
            </a:r>
            <a:endParaRPr lang="en-US" dirty="0"/>
          </a:p>
        </p:txBody>
      </p:sp>
      <p:sp>
        <p:nvSpPr>
          <p:cNvPr id="3" name="Text Placeholder 2"/>
          <p:cNvSpPr>
            <a:spLocks noGrp="1"/>
          </p:cNvSpPr>
          <p:nvPr>
            <p:ph type="body" sz="quarter" idx="11"/>
          </p:nvPr>
        </p:nvSpPr>
        <p:spPr/>
        <p:txBody>
          <a:bodyPr/>
          <a:lstStyle/>
          <a:p>
            <a:r>
              <a:rPr lang="en-US" dirty="0"/>
              <a:t>NEXT: &lt;next slide title</a:t>
            </a:r>
            <a:r>
              <a:rPr lang="en-US" dirty="0" smtClean="0"/>
              <a:t>&gt;</a:t>
            </a:r>
            <a:endParaRPr lang="en-US" dirty="0"/>
          </a:p>
        </p:txBody>
      </p:sp>
      <p:sp>
        <p:nvSpPr>
          <p:cNvPr id="4" name="Title 3"/>
          <p:cNvSpPr>
            <a:spLocks noGrp="1"/>
          </p:cNvSpPr>
          <p:nvPr>
            <p:ph type="title"/>
          </p:nvPr>
        </p:nvSpPr>
        <p:spPr/>
        <p:txBody>
          <a:bodyPr/>
          <a:lstStyle/>
          <a:p>
            <a:r>
              <a:rPr lang="en-US" dirty="0" smtClean="0"/>
              <a:t>Notes (hidden)</a:t>
            </a:r>
            <a:endParaRPr lang="en-US" dirty="0"/>
          </a:p>
        </p:txBody>
      </p:sp>
    </p:spTree>
    <p:extLst>
      <p:ext uri="{BB962C8B-B14F-4D97-AF65-F5344CB8AC3E}">
        <p14:creationId xmlns:p14="http://schemas.microsoft.com/office/powerpoint/2010/main" val="38904074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925972" y="758831"/>
            <a:ext cx="2584554" cy="904863"/>
          </a:xfrm>
          <a:prstGeom prst="rect">
            <a:avLst/>
          </a:prstGeom>
          <a:noFill/>
        </p:spPr>
        <p:txBody>
          <a:bodyPr wrap="none" lIns="182880" tIns="146304" rIns="182880" bIns="146304" rtlCol="0">
            <a:spAutoFit/>
          </a:bodyPr>
          <a:lstStyle/>
          <a:p>
            <a:pPr algn="ctr">
              <a:lnSpc>
                <a:spcPct val="90000"/>
              </a:lnSpc>
              <a:spcAft>
                <a:spcPts val="600"/>
              </a:spcAft>
            </a:pPr>
            <a:r>
              <a:rPr lang="en-US" sz="4400" dirty="0" err="1" smtClean="0">
                <a:solidFill>
                  <a:srgbClr val="002050"/>
                </a:solidFill>
              </a:rPr>
              <a:t>CodePen</a:t>
            </a:r>
            <a:endParaRPr lang="en-US" sz="4400" dirty="0" smtClean="0">
              <a:solidFill>
                <a:srgbClr val="002050"/>
              </a:solidFill>
            </a:endParaRPr>
          </a:p>
        </p:txBody>
      </p:sp>
      <p:sp>
        <p:nvSpPr>
          <p:cNvPr id="4" name="TextBox 3"/>
          <p:cNvSpPr txBox="1"/>
          <p:nvPr/>
        </p:nvSpPr>
        <p:spPr>
          <a:xfrm>
            <a:off x="4251335" y="2298220"/>
            <a:ext cx="3933834"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smtClean="0">
                <a:solidFill>
                  <a:srgbClr val="00BCF2"/>
                </a:solidFill>
              </a:rPr>
              <a:t>Online based editor</a:t>
            </a:r>
          </a:p>
        </p:txBody>
      </p:sp>
      <p:sp>
        <p:nvSpPr>
          <p:cNvPr id="5" name="TextBox 4"/>
          <p:cNvSpPr txBox="1"/>
          <p:nvPr/>
        </p:nvSpPr>
        <p:spPr>
          <a:xfrm>
            <a:off x="4449791" y="3671410"/>
            <a:ext cx="3536930"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smtClean="0">
                <a:solidFill>
                  <a:srgbClr val="00BCF2"/>
                </a:solidFill>
              </a:rPr>
              <a:t>Great playground</a:t>
            </a:r>
          </a:p>
        </p:txBody>
      </p:sp>
      <p:sp>
        <p:nvSpPr>
          <p:cNvPr id="6" name="TextBox 5"/>
          <p:cNvSpPr txBox="1"/>
          <p:nvPr/>
        </p:nvSpPr>
        <p:spPr>
          <a:xfrm>
            <a:off x="2894401" y="5044599"/>
            <a:ext cx="6647717"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smtClean="0">
                <a:solidFill>
                  <a:srgbClr val="00BCF2"/>
                </a:solidFill>
              </a:rPr>
              <a:t>Share your snippets with the world</a:t>
            </a:r>
          </a:p>
        </p:txBody>
      </p:sp>
    </p:spTree>
    <p:extLst>
      <p:ext uri="{BB962C8B-B14F-4D97-AF65-F5344CB8AC3E}">
        <p14:creationId xmlns:p14="http://schemas.microsoft.com/office/powerpoint/2010/main" val="42162283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1209973"/>
            <a:ext cx="10056812" cy="2179058"/>
          </a:xfrm>
        </p:spPr>
        <p:txBody>
          <a:bodyPr/>
          <a:lstStyle/>
          <a:p>
            <a:r>
              <a:rPr lang="en-US" dirty="0" smtClean="0"/>
              <a:t>Getting started with</a:t>
            </a:r>
            <a:br>
              <a:rPr lang="en-US" dirty="0" smtClean="0"/>
            </a:br>
            <a:r>
              <a:rPr lang="en-US" dirty="0" smtClean="0"/>
              <a:t>VS Code</a:t>
            </a:r>
            <a:endParaRPr lang="en-US" dirty="0"/>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0447396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1209973"/>
            <a:ext cx="10056812" cy="2179058"/>
          </a:xfrm>
        </p:spPr>
        <p:txBody>
          <a:bodyPr/>
          <a:lstStyle/>
          <a:p>
            <a:r>
              <a:rPr lang="en-US" dirty="0" smtClean="0"/>
              <a:t>Getting started with</a:t>
            </a:r>
            <a:br>
              <a:rPr lang="en-US" dirty="0" smtClean="0"/>
            </a:br>
            <a:r>
              <a:rPr lang="en-US" dirty="0" err="1" smtClean="0"/>
              <a:t>CodePen</a:t>
            </a:r>
            <a:endParaRPr lang="en-US" dirty="0"/>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5276617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79177" y="758831"/>
            <a:ext cx="3478133" cy="904863"/>
          </a:xfrm>
          <a:prstGeom prst="rect">
            <a:avLst/>
          </a:prstGeom>
          <a:noFill/>
        </p:spPr>
        <p:txBody>
          <a:bodyPr wrap="none" lIns="182880" tIns="146304" rIns="182880" bIns="146304" rtlCol="0">
            <a:spAutoFit/>
          </a:bodyPr>
          <a:lstStyle/>
          <a:p>
            <a:pPr algn="ctr">
              <a:lnSpc>
                <a:spcPct val="90000"/>
              </a:lnSpc>
              <a:spcAft>
                <a:spcPts val="600"/>
              </a:spcAft>
            </a:pPr>
            <a:r>
              <a:rPr lang="en-US" sz="4400" dirty="0" smtClean="0">
                <a:solidFill>
                  <a:srgbClr val="002050"/>
                </a:solidFill>
              </a:rPr>
              <a:t>HTML basics</a:t>
            </a:r>
            <a:endParaRPr lang="en-US" sz="4400" dirty="0" smtClean="0">
              <a:solidFill>
                <a:srgbClr val="002050"/>
              </a:solidFill>
            </a:endParaRPr>
          </a:p>
        </p:txBody>
      </p:sp>
      <p:sp>
        <p:nvSpPr>
          <p:cNvPr id="4" name="TextBox 3"/>
          <p:cNvSpPr txBox="1"/>
          <p:nvPr/>
        </p:nvSpPr>
        <p:spPr>
          <a:xfrm>
            <a:off x="2573514" y="2298220"/>
            <a:ext cx="7289496"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smtClean="0">
                <a:solidFill>
                  <a:srgbClr val="00BCF2"/>
                </a:solidFill>
              </a:rPr>
              <a:t>Markup language to describe the data</a:t>
            </a:r>
          </a:p>
        </p:txBody>
      </p:sp>
      <p:sp>
        <p:nvSpPr>
          <p:cNvPr id="5" name="TextBox 4"/>
          <p:cNvSpPr txBox="1"/>
          <p:nvPr/>
        </p:nvSpPr>
        <p:spPr>
          <a:xfrm>
            <a:off x="3337046" y="3671410"/>
            <a:ext cx="5762411"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smtClean="0">
                <a:solidFill>
                  <a:srgbClr val="00BCF2"/>
                </a:solidFill>
              </a:rPr>
              <a:t>Consists of tags and elements</a:t>
            </a:r>
          </a:p>
        </p:txBody>
      </p:sp>
      <p:sp>
        <p:nvSpPr>
          <p:cNvPr id="6" name="TextBox 5"/>
          <p:cNvSpPr txBox="1"/>
          <p:nvPr/>
        </p:nvSpPr>
        <p:spPr>
          <a:xfrm>
            <a:off x="2240882" y="5044599"/>
            <a:ext cx="7954742" cy="1258806"/>
          </a:xfrm>
          <a:prstGeom prst="rect">
            <a:avLst/>
          </a:prstGeom>
          <a:noFill/>
        </p:spPr>
        <p:txBody>
          <a:bodyPr wrap="none" lIns="182880" tIns="146304" rIns="182880" bIns="146304" rtlCol="0">
            <a:spAutoFit/>
          </a:bodyPr>
          <a:lstStyle/>
          <a:p>
            <a:pPr algn="ctr">
              <a:lnSpc>
                <a:spcPct val="90000"/>
              </a:lnSpc>
              <a:spcAft>
                <a:spcPts val="600"/>
              </a:spcAft>
            </a:pPr>
            <a:r>
              <a:rPr lang="en-US" sz="3200" dirty="0" smtClean="0">
                <a:solidFill>
                  <a:srgbClr val="00BCF2"/>
                </a:solidFill>
              </a:rPr>
              <a:t>Technically case insensitive,</a:t>
            </a:r>
          </a:p>
          <a:p>
            <a:pPr algn="ctr">
              <a:lnSpc>
                <a:spcPct val="90000"/>
              </a:lnSpc>
              <a:spcAft>
                <a:spcPts val="600"/>
              </a:spcAft>
            </a:pPr>
            <a:r>
              <a:rPr lang="en-US" sz="3200" dirty="0" smtClean="0">
                <a:solidFill>
                  <a:srgbClr val="00BCF2"/>
                </a:solidFill>
              </a:rPr>
              <a:t>but convention is to use lower case letters</a:t>
            </a:r>
            <a:endParaRPr lang="en-US" sz="3200" dirty="0" smtClean="0">
              <a:solidFill>
                <a:srgbClr val="00BCF2"/>
              </a:solidFill>
            </a:endParaRPr>
          </a:p>
        </p:txBody>
      </p:sp>
    </p:spTree>
    <p:extLst>
      <p:ext uri="{BB962C8B-B14F-4D97-AF65-F5344CB8AC3E}">
        <p14:creationId xmlns:p14="http://schemas.microsoft.com/office/powerpoint/2010/main" val="1482303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35753" y="1335992"/>
            <a:ext cx="3164969" cy="738664"/>
          </a:xfrm>
          <a:prstGeom prst="rect">
            <a:avLst/>
          </a:prstGeom>
          <a:noFill/>
        </p:spPr>
        <p:txBody>
          <a:bodyPr wrap="none" lIns="182880" tIns="146304" rIns="182880" bIns="146304" rtlCol="0">
            <a:spAutoFit/>
          </a:bodyPr>
          <a:lstStyle/>
          <a:p>
            <a:pPr>
              <a:lnSpc>
                <a:spcPct val="90000"/>
              </a:lnSpc>
              <a:spcAft>
                <a:spcPts val="600"/>
              </a:spcAft>
            </a:pPr>
            <a:r>
              <a:rPr lang="en-US" sz="3200" dirty="0" smtClean="0">
                <a:solidFill>
                  <a:srgbClr val="002050"/>
                </a:solidFill>
              </a:rPr>
              <a:t>This is a header</a:t>
            </a:r>
          </a:p>
        </p:txBody>
      </p:sp>
      <p:sp>
        <p:nvSpPr>
          <p:cNvPr id="3" name="TextBox 2"/>
          <p:cNvSpPr txBox="1"/>
          <p:nvPr/>
        </p:nvSpPr>
        <p:spPr>
          <a:xfrm>
            <a:off x="4462339" y="2460561"/>
            <a:ext cx="3511795" cy="738664"/>
          </a:xfrm>
          <a:prstGeom prst="rect">
            <a:avLst/>
          </a:prstGeom>
          <a:noFill/>
        </p:spPr>
        <p:txBody>
          <a:bodyPr wrap="none" lIns="182880" tIns="146304" rIns="182880" bIns="146304" rtlCol="0">
            <a:spAutoFit/>
          </a:bodyPr>
          <a:lstStyle/>
          <a:p>
            <a:pPr>
              <a:lnSpc>
                <a:spcPct val="90000"/>
              </a:lnSpc>
              <a:spcAft>
                <a:spcPts val="600"/>
              </a:spcAft>
            </a:pPr>
            <a:r>
              <a:rPr lang="en-US" sz="3200" dirty="0" smtClean="0">
                <a:solidFill>
                  <a:srgbClr val="002050"/>
                </a:solidFill>
              </a:rPr>
              <a:t>This is important</a:t>
            </a:r>
          </a:p>
        </p:txBody>
      </p:sp>
      <p:sp>
        <p:nvSpPr>
          <p:cNvPr id="4" name="TextBox 3"/>
          <p:cNvSpPr txBox="1"/>
          <p:nvPr/>
        </p:nvSpPr>
        <p:spPr>
          <a:xfrm>
            <a:off x="4286587" y="3592173"/>
            <a:ext cx="3863302" cy="738664"/>
          </a:xfrm>
          <a:prstGeom prst="rect">
            <a:avLst/>
          </a:prstGeom>
          <a:noFill/>
        </p:spPr>
        <p:txBody>
          <a:bodyPr wrap="none" lIns="182880" tIns="146304" rIns="182880" bIns="146304" rtlCol="0">
            <a:spAutoFit/>
          </a:bodyPr>
          <a:lstStyle/>
          <a:p>
            <a:pPr>
              <a:lnSpc>
                <a:spcPct val="90000"/>
              </a:lnSpc>
              <a:spcAft>
                <a:spcPts val="600"/>
              </a:spcAft>
            </a:pPr>
            <a:r>
              <a:rPr lang="en-US" sz="3200" dirty="0" smtClean="0">
                <a:solidFill>
                  <a:srgbClr val="002050"/>
                </a:solidFill>
              </a:rPr>
              <a:t>This is a paragraph.</a:t>
            </a:r>
          </a:p>
        </p:txBody>
      </p:sp>
      <p:sp>
        <p:nvSpPr>
          <p:cNvPr id="5" name="TextBox 4"/>
          <p:cNvSpPr txBox="1"/>
          <p:nvPr/>
        </p:nvSpPr>
        <p:spPr>
          <a:xfrm>
            <a:off x="3703637" y="1335992"/>
            <a:ext cx="1273426" cy="738664"/>
          </a:xfrm>
          <a:prstGeom prst="rect">
            <a:avLst/>
          </a:prstGeom>
          <a:noFill/>
        </p:spPr>
        <p:txBody>
          <a:bodyPr wrap="none" lIns="182880" tIns="146304" rIns="182880" bIns="146304" rtlCol="0">
            <a:spAutoFit/>
          </a:bodyPr>
          <a:lstStyle/>
          <a:p>
            <a:pPr>
              <a:lnSpc>
                <a:spcPct val="90000"/>
              </a:lnSpc>
              <a:spcAft>
                <a:spcPts val="600"/>
              </a:spcAft>
            </a:pPr>
            <a:r>
              <a:rPr lang="en-US" sz="3200" dirty="0" smtClean="0">
                <a:solidFill>
                  <a:srgbClr val="4668C5"/>
                </a:solidFill>
                <a:latin typeface="Consolas" panose="020B0609020204030204" pitchFamily="49" charset="0"/>
              </a:rPr>
              <a:t>&lt;h1&gt;</a:t>
            </a:r>
          </a:p>
        </p:txBody>
      </p:sp>
      <p:sp>
        <p:nvSpPr>
          <p:cNvPr id="6" name="TextBox 5"/>
          <p:cNvSpPr txBox="1"/>
          <p:nvPr/>
        </p:nvSpPr>
        <p:spPr>
          <a:xfrm>
            <a:off x="7457872" y="1328949"/>
            <a:ext cx="1544334" cy="738664"/>
          </a:xfrm>
          <a:prstGeom prst="rect">
            <a:avLst/>
          </a:prstGeom>
          <a:noFill/>
        </p:spPr>
        <p:txBody>
          <a:bodyPr wrap="none" lIns="182880" tIns="146304" rIns="182880" bIns="146304" rtlCol="0">
            <a:spAutoFit/>
          </a:bodyPr>
          <a:lstStyle/>
          <a:p>
            <a:pPr>
              <a:lnSpc>
                <a:spcPct val="90000"/>
              </a:lnSpc>
              <a:spcAft>
                <a:spcPts val="600"/>
              </a:spcAft>
            </a:pPr>
            <a:r>
              <a:rPr lang="en-US" sz="3200" dirty="0" smtClean="0">
                <a:solidFill>
                  <a:srgbClr val="4668C5"/>
                </a:solidFill>
                <a:latin typeface="Consolas" panose="020B0609020204030204" pitchFamily="49" charset="0"/>
              </a:rPr>
              <a:t>&lt;/h1&gt;</a:t>
            </a:r>
          </a:p>
        </p:txBody>
      </p:sp>
      <p:sp>
        <p:nvSpPr>
          <p:cNvPr id="7" name="TextBox 6"/>
          <p:cNvSpPr txBox="1"/>
          <p:nvPr/>
        </p:nvSpPr>
        <p:spPr>
          <a:xfrm>
            <a:off x="3485432" y="2453518"/>
            <a:ext cx="1273426" cy="738664"/>
          </a:xfrm>
          <a:prstGeom prst="rect">
            <a:avLst/>
          </a:prstGeom>
          <a:noFill/>
        </p:spPr>
        <p:txBody>
          <a:bodyPr wrap="none" lIns="182880" tIns="146304" rIns="182880" bIns="146304" rtlCol="0">
            <a:spAutoFit/>
          </a:bodyPr>
          <a:lstStyle/>
          <a:p>
            <a:pPr>
              <a:lnSpc>
                <a:spcPct val="90000"/>
              </a:lnSpc>
              <a:spcAft>
                <a:spcPts val="600"/>
              </a:spcAft>
            </a:pPr>
            <a:r>
              <a:rPr lang="en-US" sz="3200" dirty="0" smtClean="0">
                <a:solidFill>
                  <a:srgbClr val="4668C5"/>
                </a:solidFill>
                <a:latin typeface="Consolas" panose="020B0609020204030204" pitchFamily="49" charset="0"/>
              </a:rPr>
              <a:t>&lt;</a:t>
            </a:r>
            <a:r>
              <a:rPr lang="en-US" sz="3200" dirty="0" err="1" smtClean="0">
                <a:solidFill>
                  <a:srgbClr val="4668C5"/>
                </a:solidFill>
                <a:latin typeface="Consolas" panose="020B0609020204030204" pitchFamily="49" charset="0"/>
              </a:rPr>
              <a:t>em</a:t>
            </a:r>
            <a:r>
              <a:rPr lang="en-US" sz="3200" dirty="0" smtClean="0">
                <a:solidFill>
                  <a:srgbClr val="4668C5"/>
                </a:solidFill>
                <a:latin typeface="Consolas" panose="020B0609020204030204" pitchFamily="49" charset="0"/>
              </a:rPr>
              <a:t>&gt;</a:t>
            </a:r>
          </a:p>
        </p:txBody>
      </p:sp>
      <p:sp>
        <p:nvSpPr>
          <p:cNvPr id="8" name="TextBox 7"/>
          <p:cNvSpPr txBox="1"/>
          <p:nvPr/>
        </p:nvSpPr>
        <p:spPr>
          <a:xfrm>
            <a:off x="7457872" y="2460561"/>
            <a:ext cx="1499449" cy="738664"/>
          </a:xfrm>
          <a:prstGeom prst="rect">
            <a:avLst/>
          </a:prstGeom>
          <a:noFill/>
        </p:spPr>
        <p:txBody>
          <a:bodyPr wrap="none" lIns="182880" tIns="146304" rIns="182880" bIns="146304" rtlCol="0">
            <a:spAutoFit/>
          </a:bodyPr>
          <a:lstStyle/>
          <a:p>
            <a:pPr>
              <a:lnSpc>
                <a:spcPct val="90000"/>
              </a:lnSpc>
              <a:spcAft>
                <a:spcPts val="600"/>
              </a:spcAft>
            </a:pPr>
            <a:r>
              <a:rPr lang="en-US" sz="3200" dirty="0" smtClean="0">
                <a:solidFill>
                  <a:srgbClr val="4668C5"/>
                </a:solidFill>
                <a:latin typeface="Consolas" panose="020B0609020204030204" pitchFamily="49" charset="0"/>
              </a:rPr>
              <a:t>&lt;/</a:t>
            </a:r>
            <a:r>
              <a:rPr lang="en-US" sz="3200" dirty="0" err="1" smtClean="0">
                <a:solidFill>
                  <a:srgbClr val="4668C5"/>
                </a:solidFill>
                <a:latin typeface="Consolas" panose="020B0609020204030204" pitchFamily="49" charset="0"/>
              </a:rPr>
              <a:t>em</a:t>
            </a:r>
            <a:r>
              <a:rPr lang="en-US" sz="3200" dirty="0" smtClean="0">
                <a:solidFill>
                  <a:srgbClr val="4668C5"/>
                </a:solidFill>
                <a:latin typeface="Consolas" panose="020B0609020204030204" pitchFamily="49" charset="0"/>
              </a:rPr>
              <a:t>&gt;</a:t>
            </a:r>
          </a:p>
        </p:txBody>
      </p:sp>
      <p:sp>
        <p:nvSpPr>
          <p:cNvPr id="9" name="TextBox 8"/>
          <p:cNvSpPr txBox="1"/>
          <p:nvPr/>
        </p:nvSpPr>
        <p:spPr>
          <a:xfrm>
            <a:off x="3525057" y="3585130"/>
            <a:ext cx="1047403" cy="738664"/>
          </a:xfrm>
          <a:prstGeom prst="rect">
            <a:avLst/>
          </a:prstGeom>
          <a:noFill/>
        </p:spPr>
        <p:txBody>
          <a:bodyPr wrap="none" lIns="182880" tIns="146304" rIns="182880" bIns="146304" rtlCol="0">
            <a:spAutoFit/>
          </a:bodyPr>
          <a:lstStyle/>
          <a:p>
            <a:pPr>
              <a:lnSpc>
                <a:spcPct val="90000"/>
              </a:lnSpc>
              <a:spcAft>
                <a:spcPts val="600"/>
              </a:spcAft>
            </a:pPr>
            <a:r>
              <a:rPr lang="en-US" sz="3200" dirty="0" smtClean="0">
                <a:solidFill>
                  <a:srgbClr val="4668C5"/>
                </a:solidFill>
                <a:latin typeface="Consolas" panose="020B0609020204030204" pitchFamily="49" charset="0"/>
              </a:rPr>
              <a:t>&lt;p&gt;</a:t>
            </a:r>
          </a:p>
        </p:txBody>
      </p:sp>
      <p:sp>
        <p:nvSpPr>
          <p:cNvPr id="10" name="TextBox 9"/>
          <p:cNvSpPr txBox="1"/>
          <p:nvPr/>
        </p:nvSpPr>
        <p:spPr>
          <a:xfrm>
            <a:off x="7765446" y="3585130"/>
            <a:ext cx="1273426" cy="738664"/>
          </a:xfrm>
          <a:prstGeom prst="rect">
            <a:avLst/>
          </a:prstGeom>
          <a:noFill/>
        </p:spPr>
        <p:txBody>
          <a:bodyPr wrap="none" lIns="182880" tIns="146304" rIns="182880" bIns="146304" rtlCol="0">
            <a:spAutoFit/>
          </a:bodyPr>
          <a:lstStyle/>
          <a:p>
            <a:pPr>
              <a:lnSpc>
                <a:spcPct val="90000"/>
              </a:lnSpc>
              <a:spcAft>
                <a:spcPts val="600"/>
              </a:spcAft>
            </a:pPr>
            <a:r>
              <a:rPr lang="en-US" sz="3200" dirty="0" smtClean="0">
                <a:solidFill>
                  <a:srgbClr val="4668C5"/>
                </a:solidFill>
                <a:latin typeface="Consolas" panose="020B0609020204030204" pitchFamily="49" charset="0"/>
              </a:rPr>
              <a:t>&lt;/p&gt;</a:t>
            </a:r>
          </a:p>
        </p:txBody>
      </p:sp>
      <mc:AlternateContent xmlns:mc="http://schemas.openxmlformats.org/markup-compatibility/2006">
        <mc:Choice xmlns:p14="http://schemas.microsoft.com/office/powerpoint/2010/main" Requires="p14">
          <p:contentPart p14:bwMode="auto" r:id="rId3">
            <p14:nvContentPartPr>
              <p14:cNvPr id="12" name="Ink 11"/>
              <p14:cNvContentPartPr/>
              <p14:nvPr/>
            </p14:nvContentPartPr>
            <p14:xfrm>
              <a:off x="3313265" y="1266862"/>
              <a:ext cx="1503000" cy="752400"/>
            </p14:xfrm>
          </p:contentPart>
        </mc:Choice>
        <mc:Fallback>
          <p:pic>
            <p:nvPicPr>
              <p:cNvPr id="12" name="Ink 11"/>
              <p:cNvPicPr/>
              <p:nvPr/>
            </p:nvPicPr>
            <p:blipFill>
              <a:blip r:embed="rId4"/>
              <a:stretch>
                <a:fillRect/>
              </a:stretch>
            </p:blipFill>
            <p:spPr>
              <a:xfrm>
                <a:off x="3301025" y="1260742"/>
                <a:ext cx="1539360" cy="7815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4" name="Ink 13"/>
              <p14:cNvContentPartPr/>
              <p14:nvPr/>
            </p14:nvContentPartPr>
            <p14:xfrm>
              <a:off x="3450065" y="2518582"/>
              <a:ext cx="1181160" cy="716040"/>
            </p14:xfrm>
          </p:contentPart>
        </mc:Choice>
        <mc:Fallback>
          <p:pic>
            <p:nvPicPr>
              <p:cNvPr id="14" name="Ink 13"/>
              <p:cNvPicPr/>
              <p:nvPr/>
            </p:nvPicPr>
            <p:blipFill>
              <a:blip r:embed="rId6"/>
              <a:stretch>
                <a:fillRect/>
              </a:stretch>
            </p:blipFill>
            <p:spPr>
              <a:xfrm>
                <a:off x="3428825" y="2499142"/>
                <a:ext cx="1227960" cy="7596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7" name="Ink 16"/>
              <p14:cNvContentPartPr/>
              <p14:nvPr/>
            </p14:nvContentPartPr>
            <p14:xfrm>
              <a:off x="3557345" y="3688942"/>
              <a:ext cx="894600" cy="667800"/>
            </p14:xfrm>
          </p:contentPart>
        </mc:Choice>
        <mc:Fallback>
          <p:pic>
            <p:nvPicPr>
              <p:cNvPr id="17" name="Ink 16"/>
              <p:cNvPicPr/>
              <p:nvPr/>
            </p:nvPicPr>
            <p:blipFill>
              <a:blip r:embed="rId8"/>
              <a:stretch>
                <a:fillRect/>
              </a:stretch>
            </p:blipFill>
            <p:spPr>
              <a:xfrm>
                <a:off x="3536105" y="3668782"/>
                <a:ext cx="941400" cy="7120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3" name="Ink 22"/>
              <p14:cNvContentPartPr/>
              <p14:nvPr/>
            </p14:nvContentPartPr>
            <p14:xfrm>
              <a:off x="2116625" y="2926462"/>
              <a:ext cx="938160" cy="52200"/>
            </p14:xfrm>
          </p:contentPart>
        </mc:Choice>
        <mc:Fallback>
          <p:pic>
            <p:nvPicPr>
              <p:cNvPr id="23" name="Ink 22"/>
              <p:cNvPicPr/>
              <p:nvPr/>
            </p:nvPicPr>
            <p:blipFill>
              <a:blip r:embed="rId10"/>
              <a:stretch>
                <a:fillRect/>
              </a:stretch>
            </p:blipFill>
            <p:spPr>
              <a:xfrm>
                <a:off x="2102945" y="2914222"/>
                <a:ext cx="95976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4" name="Ink 23"/>
              <p14:cNvContentPartPr/>
              <p14:nvPr/>
            </p14:nvContentPartPr>
            <p14:xfrm>
              <a:off x="2874785" y="2829262"/>
              <a:ext cx="433080" cy="268200"/>
            </p14:xfrm>
          </p:contentPart>
        </mc:Choice>
        <mc:Fallback>
          <p:pic>
            <p:nvPicPr>
              <p:cNvPr id="24" name="Ink 23"/>
              <p:cNvPicPr/>
              <p:nvPr/>
            </p:nvPicPr>
            <p:blipFill>
              <a:blip r:embed="rId12"/>
              <a:stretch>
                <a:fillRect/>
              </a:stretch>
            </p:blipFill>
            <p:spPr>
              <a:xfrm>
                <a:off x="2861105" y="2815582"/>
                <a:ext cx="46404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7" name="Ink 26"/>
              <p14:cNvContentPartPr/>
              <p14:nvPr/>
            </p14:nvContentPartPr>
            <p14:xfrm>
              <a:off x="2143625" y="3422182"/>
              <a:ext cx="1276560" cy="803160"/>
            </p14:xfrm>
          </p:contentPart>
        </mc:Choice>
        <mc:Fallback>
          <p:pic>
            <p:nvPicPr>
              <p:cNvPr id="27" name="Ink 26"/>
              <p:cNvPicPr/>
              <p:nvPr/>
            </p:nvPicPr>
            <p:blipFill>
              <a:blip r:embed="rId14"/>
              <a:stretch>
                <a:fillRect/>
              </a:stretch>
            </p:blipFill>
            <p:spPr>
              <a:xfrm>
                <a:off x="2131385" y="3409582"/>
                <a:ext cx="1305720" cy="8254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30" name="Ink 29"/>
              <p14:cNvContentPartPr/>
              <p14:nvPr/>
            </p14:nvContentPartPr>
            <p14:xfrm>
              <a:off x="2103305" y="1707142"/>
              <a:ext cx="1389960" cy="917280"/>
            </p14:xfrm>
          </p:contentPart>
        </mc:Choice>
        <mc:Fallback>
          <p:pic>
            <p:nvPicPr>
              <p:cNvPr id="30" name="Ink 29"/>
              <p:cNvPicPr/>
              <p:nvPr/>
            </p:nvPicPr>
            <p:blipFill>
              <a:blip r:embed="rId16"/>
              <a:stretch>
                <a:fillRect/>
              </a:stretch>
            </p:blipFill>
            <p:spPr>
              <a:xfrm>
                <a:off x="2090345" y="1699222"/>
                <a:ext cx="1410840" cy="9385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34" name="Ink 33"/>
              <p14:cNvContentPartPr/>
              <p14:nvPr/>
            </p14:nvContentPartPr>
            <p14:xfrm>
              <a:off x="347225" y="1693462"/>
              <a:ext cx="1779480" cy="1993320"/>
            </p14:xfrm>
          </p:contentPart>
        </mc:Choice>
        <mc:Fallback>
          <p:pic>
            <p:nvPicPr>
              <p:cNvPr id="34" name="Ink 33"/>
              <p:cNvPicPr/>
              <p:nvPr/>
            </p:nvPicPr>
            <p:blipFill>
              <a:blip r:embed="rId18"/>
              <a:stretch>
                <a:fillRect/>
              </a:stretch>
            </p:blipFill>
            <p:spPr>
              <a:xfrm>
                <a:off x="330665" y="1681582"/>
                <a:ext cx="1803960" cy="20199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45" name="Ink 44"/>
              <p14:cNvContentPartPr/>
              <p14:nvPr/>
            </p14:nvContentPartPr>
            <p14:xfrm>
              <a:off x="7699145" y="1328062"/>
              <a:ext cx="1245240" cy="802800"/>
            </p14:xfrm>
          </p:contentPart>
        </mc:Choice>
        <mc:Fallback>
          <p:pic>
            <p:nvPicPr>
              <p:cNvPr id="45" name="Ink 44"/>
              <p:cNvPicPr/>
              <p:nvPr/>
            </p:nvPicPr>
            <p:blipFill>
              <a:blip r:embed="rId20"/>
              <a:stretch>
                <a:fillRect/>
              </a:stretch>
            </p:blipFill>
            <p:spPr>
              <a:xfrm>
                <a:off x="7681865" y="1312582"/>
                <a:ext cx="1285200" cy="8391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48" name="Ink 47"/>
              <p14:cNvContentPartPr/>
              <p14:nvPr/>
            </p14:nvContentPartPr>
            <p14:xfrm>
              <a:off x="7521305" y="2458462"/>
              <a:ext cx="1445040" cy="830520"/>
            </p14:xfrm>
          </p:contentPart>
        </mc:Choice>
        <mc:Fallback>
          <p:pic>
            <p:nvPicPr>
              <p:cNvPr id="48" name="Ink 47"/>
              <p:cNvPicPr/>
              <p:nvPr/>
            </p:nvPicPr>
            <p:blipFill>
              <a:blip r:embed="rId22"/>
              <a:stretch>
                <a:fillRect/>
              </a:stretch>
            </p:blipFill>
            <p:spPr>
              <a:xfrm>
                <a:off x="7503665" y="2441542"/>
                <a:ext cx="1485360" cy="8683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49" name="Ink 48"/>
              <p14:cNvContentPartPr/>
              <p14:nvPr/>
            </p14:nvContentPartPr>
            <p14:xfrm>
              <a:off x="7841705" y="3575902"/>
              <a:ext cx="1513800" cy="892080"/>
            </p14:xfrm>
          </p:contentPart>
        </mc:Choice>
        <mc:Fallback>
          <p:pic>
            <p:nvPicPr>
              <p:cNvPr id="49" name="Ink 48"/>
              <p:cNvPicPr/>
              <p:nvPr/>
            </p:nvPicPr>
            <p:blipFill>
              <a:blip r:embed="rId24"/>
              <a:stretch>
                <a:fillRect/>
              </a:stretch>
            </p:blipFill>
            <p:spPr>
              <a:xfrm>
                <a:off x="7824065" y="3565462"/>
                <a:ext cx="1555200" cy="9244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56" name="Ink 55"/>
              <p14:cNvContentPartPr/>
              <p14:nvPr/>
            </p14:nvContentPartPr>
            <p14:xfrm>
              <a:off x="8998745" y="1771942"/>
              <a:ext cx="2649600" cy="2174040"/>
            </p14:xfrm>
          </p:contentPart>
        </mc:Choice>
        <mc:Fallback>
          <p:pic>
            <p:nvPicPr>
              <p:cNvPr id="56" name="Ink 55"/>
              <p:cNvPicPr/>
              <p:nvPr/>
            </p:nvPicPr>
            <p:blipFill>
              <a:blip r:embed="rId26"/>
              <a:stretch>
                <a:fillRect/>
              </a:stretch>
            </p:blipFill>
            <p:spPr>
              <a:xfrm>
                <a:off x="8977865" y="1764742"/>
                <a:ext cx="2682720" cy="22021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67" name="Ink 66"/>
              <p14:cNvContentPartPr/>
              <p14:nvPr/>
            </p14:nvContentPartPr>
            <p14:xfrm>
              <a:off x="11154065" y="3540622"/>
              <a:ext cx="221760" cy="398520"/>
            </p14:xfrm>
          </p:contentPart>
        </mc:Choice>
        <mc:Fallback>
          <p:pic>
            <p:nvPicPr>
              <p:cNvPr id="67" name="Ink 66"/>
              <p:cNvPicPr/>
              <p:nvPr/>
            </p:nvPicPr>
            <p:blipFill>
              <a:blip r:embed="rId28"/>
              <a:stretch>
                <a:fillRect/>
              </a:stretch>
            </p:blipFill>
            <p:spPr>
              <a:xfrm>
                <a:off x="11136785" y="3524062"/>
                <a:ext cx="259920" cy="4363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75" name="Ink 74"/>
              <p14:cNvContentPartPr/>
              <p14:nvPr/>
            </p14:nvContentPartPr>
            <p14:xfrm>
              <a:off x="5086265" y="5222182"/>
              <a:ext cx="3462120" cy="813600"/>
            </p14:xfrm>
          </p:contentPart>
        </mc:Choice>
        <mc:Fallback>
          <p:pic>
            <p:nvPicPr>
              <p:cNvPr id="75" name="Ink 74"/>
              <p:cNvPicPr/>
              <p:nvPr/>
            </p:nvPicPr>
            <p:blipFill>
              <a:blip r:embed="rId30"/>
              <a:stretch>
                <a:fillRect/>
              </a:stretch>
            </p:blipFill>
            <p:spPr>
              <a:xfrm>
                <a:off x="5067905" y="5212462"/>
                <a:ext cx="3488400" cy="8474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84" name="Ink 83"/>
              <p14:cNvContentPartPr/>
              <p14:nvPr/>
            </p14:nvContentPartPr>
            <p14:xfrm>
              <a:off x="3450785" y="4311022"/>
              <a:ext cx="5606640" cy="668880"/>
            </p14:xfrm>
          </p:contentPart>
        </mc:Choice>
        <mc:Fallback>
          <p:pic>
            <p:nvPicPr>
              <p:cNvPr id="84" name="Ink 83"/>
              <p:cNvPicPr/>
              <p:nvPr/>
            </p:nvPicPr>
            <p:blipFill>
              <a:blip r:embed="rId32"/>
              <a:stretch>
                <a:fillRect/>
              </a:stretch>
            </p:blipFill>
            <p:spPr>
              <a:xfrm>
                <a:off x="3437105" y="4299502"/>
                <a:ext cx="5627160" cy="7038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88" name="Ink 87"/>
              <p14:cNvContentPartPr/>
              <p14:nvPr/>
            </p14:nvContentPartPr>
            <p14:xfrm>
              <a:off x="303305" y="932422"/>
              <a:ext cx="1541160" cy="1023120"/>
            </p14:xfrm>
          </p:contentPart>
        </mc:Choice>
        <mc:Fallback>
          <p:pic>
            <p:nvPicPr>
              <p:cNvPr id="88" name="Ink 87"/>
              <p:cNvPicPr/>
              <p:nvPr/>
            </p:nvPicPr>
            <p:blipFill>
              <a:blip r:embed="rId34"/>
              <a:stretch>
                <a:fillRect/>
              </a:stretch>
            </p:blipFill>
            <p:spPr>
              <a:xfrm>
                <a:off x="283145" y="910822"/>
                <a:ext cx="1569240" cy="106632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95" name="Ink 94"/>
              <p14:cNvContentPartPr/>
              <p14:nvPr/>
            </p14:nvContentPartPr>
            <p14:xfrm>
              <a:off x="10269545" y="1265782"/>
              <a:ext cx="1420200" cy="975960"/>
            </p14:xfrm>
          </p:contentPart>
        </mc:Choice>
        <mc:Fallback>
          <p:pic>
            <p:nvPicPr>
              <p:cNvPr id="95" name="Ink 94"/>
              <p:cNvPicPr/>
              <p:nvPr/>
            </p:nvPicPr>
            <p:blipFill>
              <a:blip r:embed="rId36"/>
              <a:stretch>
                <a:fillRect/>
              </a:stretch>
            </p:blipFill>
            <p:spPr>
              <a:xfrm>
                <a:off x="10248305" y="1244902"/>
                <a:ext cx="1464120" cy="1018800"/>
              </a:xfrm>
              <a:prstGeom prst="rect">
                <a:avLst/>
              </a:prstGeom>
            </p:spPr>
          </p:pic>
        </mc:Fallback>
      </mc:AlternateContent>
    </p:spTree>
    <p:extLst>
      <p:ext uri="{BB962C8B-B14F-4D97-AF65-F5344CB8AC3E}">
        <p14:creationId xmlns:p14="http://schemas.microsoft.com/office/powerpoint/2010/main" val="20407787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par>
                                <p:cTn id="53" presetID="10" presetClass="entr" presetSubtype="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500"/>
                                        <p:tgtEl>
                                          <p:spTgt spid="30"/>
                                        </p:tgtEl>
                                      </p:cBhvr>
                                    </p:animEffect>
                                  </p:childTnLst>
                                </p:cTn>
                              </p:par>
                              <p:par>
                                <p:cTn id="56" presetID="10" presetClass="entr" presetSubtype="0"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par>
                                <p:cTn id="59" presetID="10" presetClass="entr" presetSubtype="0" fill="hold"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par>
                                <p:cTn id="62" presetID="10" presetClass="entr" presetSubtype="0"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par>
                                <p:cTn id="65" presetID="10" presetClass="entr" presetSubtype="0" fill="hold" nodeType="with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500"/>
                                        <p:tgtEl>
                                          <p:spTgt spid="34"/>
                                        </p:tgtEl>
                                      </p:cBhvr>
                                    </p:animEffect>
                                  </p:childTnLst>
                                </p:cTn>
                              </p:par>
                              <p:par>
                                <p:cTn id="68" presetID="10" presetClass="entr" presetSubtype="0" fill="hold" nodeType="withEffect">
                                  <p:stCondLst>
                                    <p:cond delay="0"/>
                                  </p:stCondLst>
                                  <p:childTnLst>
                                    <p:set>
                                      <p:cBhvr>
                                        <p:cTn id="69" dur="1" fill="hold">
                                          <p:stCondLst>
                                            <p:cond delay="0"/>
                                          </p:stCondLst>
                                        </p:cTn>
                                        <p:tgtEl>
                                          <p:spTgt spid="88"/>
                                        </p:tgtEl>
                                        <p:attrNameLst>
                                          <p:attrName>style.visibility</p:attrName>
                                        </p:attrNameLst>
                                      </p:cBhvr>
                                      <p:to>
                                        <p:strVal val="visible"/>
                                      </p:to>
                                    </p:set>
                                    <p:animEffect transition="in" filter="fade">
                                      <p:cBhvr>
                                        <p:cTn id="70" dur="500"/>
                                        <p:tgtEl>
                                          <p:spTgt spid="88"/>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fade">
                                      <p:cBhvr>
                                        <p:cTn id="75" dur="500"/>
                                        <p:tgtEl>
                                          <p:spTgt spid="49"/>
                                        </p:tgtEl>
                                      </p:cBhvr>
                                    </p:animEffect>
                                  </p:childTnLst>
                                </p:cTn>
                              </p:par>
                              <p:par>
                                <p:cTn id="76" presetID="10" presetClass="entr" presetSubtype="0" fill="hold" nodeType="withEffect">
                                  <p:stCondLst>
                                    <p:cond delay="0"/>
                                  </p:stCondLst>
                                  <p:childTnLst>
                                    <p:set>
                                      <p:cBhvr>
                                        <p:cTn id="77" dur="1" fill="hold">
                                          <p:stCondLst>
                                            <p:cond delay="0"/>
                                          </p:stCondLst>
                                        </p:cTn>
                                        <p:tgtEl>
                                          <p:spTgt spid="48"/>
                                        </p:tgtEl>
                                        <p:attrNameLst>
                                          <p:attrName>style.visibility</p:attrName>
                                        </p:attrNameLst>
                                      </p:cBhvr>
                                      <p:to>
                                        <p:strVal val="visible"/>
                                      </p:to>
                                    </p:set>
                                    <p:animEffect transition="in" filter="fade">
                                      <p:cBhvr>
                                        <p:cTn id="78" dur="500"/>
                                        <p:tgtEl>
                                          <p:spTgt spid="48"/>
                                        </p:tgtEl>
                                      </p:cBhvr>
                                    </p:animEffect>
                                  </p:childTnLst>
                                </p:cTn>
                              </p:par>
                              <p:par>
                                <p:cTn id="79" presetID="10" presetClass="entr" presetSubtype="0" fill="hold" nodeType="withEffect">
                                  <p:stCondLst>
                                    <p:cond delay="0"/>
                                  </p:stCondLst>
                                  <p:childTnLst>
                                    <p:set>
                                      <p:cBhvr>
                                        <p:cTn id="80" dur="1" fill="hold">
                                          <p:stCondLst>
                                            <p:cond delay="0"/>
                                          </p:stCondLst>
                                        </p:cTn>
                                        <p:tgtEl>
                                          <p:spTgt spid="45"/>
                                        </p:tgtEl>
                                        <p:attrNameLst>
                                          <p:attrName>style.visibility</p:attrName>
                                        </p:attrNameLst>
                                      </p:cBhvr>
                                      <p:to>
                                        <p:strVal val="visible"/>
                                      </p:to>
                                    </p:set>
                                    <p:animEffect transition="in" filter="fade">
                                      <p:cBhvr>
                                        <p:cTn id="81" dur="500"/>
                                        <p:tgtEl>
                                          <p:spTgt spid="45"/>
                                        </p:tgtEl>
                                      </p:cBhvr>
                                    </p:animEffect>
                                  </p:childTnLst>
                                </p:cTn>
                              </p:par>
                              <p:par>
                                <p:cTn id="82" presetID="10" presetClass="entr" presetSubtype="0" fill="hold" nodeType="withEffect">
                                  <p:stCondLst>
                                    <p:cond delay="0"/>
                                  </p:stCondLst>
                                  <p:childTnLst>
                                    <p:set>
                                      <p:cBhvr>
                                        <p:cTn id="83" dur="1" fill="hold">
                                          <p:stCondLst>
                                            <p:cond delay="0"/>
                                          </p:stCondLst>
                                        </p:cTn>
                                        <p:tgtEl>
                                          <p:spTgt spid="56"/>
                                        </p:tgtEl>
                                        <p:attrNameLst>
                                          <p:attrName>style.visibility</p:attrName>
                                        </p:attrNameLst>
                                      </p:cBhvr>
                                      <p:to>
                                        <p:strVal val="visible"/>
                                      </p:to>
                                    </p:set>
                                    <p:animEffect transition="in" filter="fade">
                                      <p:cBhvr>
                                        <p:cTn id="84" dur="500"/>
                                        <p:tgtEl>
                                          <p:spTgt spid="56"/>
                                        </p:tgtEl>
                                      </p:cBhvr>
                                    </p:animEffect>
                                  </p:childTnLst>
                                </p:cTn>
                              </p:par>
                              <p:par>
                                <p:cTn id="85" presetID="10" presetClass="entr" presetSubtype="0" fill="hold" nodeType="withEffect">
                                  <p:stCondLst>
                                    <p:cond delay="0"/>
                                  </p:stCondLst>
                                  <p:childTnLst>
                                    <p:set>
                                      <p:cBhvr>
                                        <p:cTn id="86" dur="1" fill="hold">
                                          <p:stCondLst>
                                            <p:cond delay="0"/>
                                          </p:stCondLst>
                                        </p:cTn>
                                        <p:tgtEl>
                                          <p:spTgt spid="67"/>
                                        </p:tgtEl>
                                        <p:attrNameLst>
                                          <p:attrName>style.visibility</p:attrName>
                                        </p:attrNameLst>
                                      </p:cBhvr>
                                      <p:to>
                                        <p:strVal val="visible"/>
                                      </p:to>
                                    </p:set>
                                    <p:animEffect transition="in" filter="fade">
                                      <p:cBhvr>
                                        <p:cTn id="87" dur="500"/>
                                        <p:tgtEl>
                                          <p:spTgt spid="67"/>
                                        </p:tgtEl>
                                      </p:cBhvr>
                                    </p:animEffect>
                                  </p:childTnLst>
                                </p:cTn>
                              </p:par>
                              <p:par>
                                <p:cTn id="88" presetID="10" presetClass="entr" presetSubtype="0" fill="hold" nodeType="withEffect">
                                  <p:stCondLst>
                                    <p:cond delay="0"/>
                                  </p:stCondLst>
                                  <p:childTnLst>
                                    <p:set>
                                      <p:cBhvr>
                                        <p:cTn id="89" dur="1" fill="hold">
                                          <p:stCondLst>
                                            <p:cond delay="0"/>
                                          </p:stCondLst>
                                        </p:cTn>
                                        <p:tgtEl>
                                          <p:spTgt spid="95"/>
                                        </p:tgtEl>
                                        <p:attrNameLst>
                                          <p:attrName>style.visibility</p:attrName>
                                        </p:attrNameLst>
                                      </p:cBhvr>
                                      <p:to>
                                        <p:strVal val="visible"/>
                                      </p:to>
                                    </p:set>
                                    <p:animEffect transition="in" filter="fade">
                                      <p:cBhvr>
                                        <p:cTn id="90" dur="500"/>
                                        <p:tgtEl>
                                          <p:spTgt spid="95"/>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75"/>
                                        </p:tgtEl>
                                        <p:attrNameLst>
                                          <p:attrName>style.visibility</p:attrName>
                                        </p:attrNameLst>
                                      </p:cBhvr>
                                      <p:to>
                                        <p:strVal val="visible"/>
                                      </p:to>
                                    </p:set>
                                    <p:animEffect transition="in" filter="fade">
                                      <p:cBhvr>
                                        <p:cTn id="95" dur="500"/>
                                        <p:tgtEl>
                                          <p:spTgt spid="75"/>
                                        </p:tgtEl>
                                      </p:cBhvr>
                                    </p:animEffect>
                                  </p:childTnLst>
                                </p:cTn>
                              </p:par>
                              <p:par>
                                <p:cTn id="96" presetID="10" presetClass="entr" presetSubtype="0" fill="hold" nodeType="withEffect">
                                  <p:stCondLst>
                                    <p:cond delay="0"/>
                                  </p:stCondLst>
                                  <p:childTnLst>
                                    <p:set>
                                      <p:cBhvr>
                                        <p:cTn id="97" dur="1" fill="hold">
                                          <p:stCondLst>
                                            <p:cond delay="0"/>
                                          </p:stCondLst>
                                        </p:cTn>
                                        <p:tgtEl>
                                          <p:spTgt spid="84"/>
                                        </p:tgtEl>
                                        <p:attrNameLst>
                                          <p:attrName>style.visibility</p:attrName>
                                        </p:attrNameLst>
                                      </p:cBhvr>
                                      <p:to>
                                        <p:strVal val="visible"/>
                                      </p:to>
                                    </p:set>
                                    <p:animEffect transition="in" filter="fade">
                                      <p:cBhvr>
                                        <p:cTn id="98"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46984" y="3100231"/>
            <a:ext cx="5688096" cy="794064"/>
          </a:xfrm>
          <a:prstGeom prst="rect">
            <a:avLst/>
          </a:prstGeom>
          <a:noFill/>
        </p:spPr>
        <p:txBody>
          <a:bodyPr wrap="none" lIns="182880" tIns="146304" rIns="182880" bIns="146304" rtlCol="0">
            <a:spAutoFit/>
          </a:bodyPr>
          <a:lstStyle/>
          <a:p>
            <a:pPr algn="ctr">
              <a:lnSpc>
                <a:spcPct val="90000"/>
              </a:lnSpc>
              <a:spcAft>
                <a:spcPts val="600"/>
              </a:spcAft>
            </a:pPr>
            <a:r>
              <a:rPr lang="en-US" sz="3600" dirty="0" smtClean="0">
                <a:gradFill>
                  <a:gsLst>
                    <a:gs pos="2917">
                      <a:schemeClr val="tx1"/>
                    </a:gs>
                    <a:gs pos="30000">
                      <a:schemeClr val="tx1"/>
                    </a:gs>
                  </a:gsLst>
                  <a:lin ang="5400000" scaled="0"/>
                </a:gradFill>
                <a:latin typeface="Consolas" panose="020B0609020204030204" pitchFamily="49" charset="0"/>
              </a:rPr>
              <a:t>&lt;</a:t>
            </a:r>
            <a:r>
              <a:rPr lang="en-US" sz="3600" dirty="0" smtClean="0">
                <a:solidFill>
                  <a:srgbClr val="BA141A"/>
                </a:solidFill>
                <a:latin typeface="Consolas" panose="020B0609020204030204" pitchFamily="49" charset="0"/>
              </a:rPr>
              <a:t>input</a:t>
            </a:r>
            <a:r>
              <a:rPr lang="en-US" sz="3600" dirty="0" smtClean="0">
                <a:gradFill>
                  <a:gsLst>
                    <a:gs pos="2917">
                      <a:schemeClr val="tx1"/>
                    </a:gs>
                    <a:gs pos="30000">
                      <a:schemeClr val="tx1"/>
                    </a:gs>
                  </a:gsLst>
                  <a:lin ang="5400000" scaled="0"/>
                </a:gradFill>
                <a:latin typeface="Consolas" panose="020B0609020204030204" pitchFamily="49" charset="0"/>
              </a:rPr>
              <a:t> </a:t>
            </a:r>
            <a:r>
              <a:rPr lang="en-US" sz="3600" dirty="0" smtClean="0">
                <a:solidFill>
                  <a:srgbClr val="FF0000"/>
                </a:solidFill>
                <a:latin typeface="Consolas" panose="020B0609020204030204" pitchFamily="49" charset="0"/>
              </a:rPr>
              <a:t>type</a:t>
            </a:r>
            <a:r>
              <a:rPr lang="en-US" sz="3600" dirty="0" smtClean="0">
                <a:gradFill>
                  <a:gsLst>
                    <a:gs pos="2917">
                      <a:schemeClr val="tx1"/>
                    </a:gs>
                    <a:gs pos="30000">
                      <a:schemeClr val="tx1"/>
                    </a:gs>
                  </a:gsLst>
                  <a:lin ang="5400000" scaled="0"/>
                </a:gradFill>
                <a:latin typeface="Consolas" panose="020B0609020204030204" pitchFamily="49" charset="0"/>
              </a:rPr>
              <a:t>=</a:t>
            </a:r>
            <a:r>
              <a:rPr lang="en-US" sz="3600" dirty="0" smtClean="0">
                <a:solidFill>
                  <a:srgbClr val="0000FF"/>
                </a:solidFill>
                <a:latin typeface="Consolas" panose="020B0609020204030204" pitchFamily="49" charset="0"/>
              </a:rPr>
              <a:t>"text"</a:t>
            </a:r>
            <a:r>
              <a:rPr lang="en-US" sz="3600" dirty="0" smtClean="0">
                <a:gradFill>
                  <a:gsLst>
                    <a:gs pos="2917">
                      <a:schemeClr val="tx1"/>
                    </a:gs>
                    <a:gs pos="30000">
                      <a:schemeClr val="tx1"/>
                    </a:gs>
                  </a:gsLst>
                  <a:lin ang="5400000" scaled="0"/>
                </a:gradFill>
                <a:latin typeface="Consolas" panose="020B0609020204030204" pitchFamily="49" charset="0"/>
              </a:rPr>
              <a:t> /&gt;</a:t>
            </a:r>
            <a:endParaRPr lang="en-US" sz="3600" dirty="0" smtClean="0">
              <a:gradFill>
                <a:gsLst>
                  <a:gs pos="2917">
                    <a:schemeClr val="tx1"/>
                  </a:gs>
                  <a:gs pos="30000">
                    <a:schemeClr val="tx1"/>
                  </a:gs>
                </a:gsLst>
                <a:lin ang="5400000" scaled="0"/>
              </a:gradFill>
              <a:latin typeface="Consolas" panose="020B0609020204030204" pitchFamily="49" charset="0"/>
            </a:endParaRP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5200306" y="2960731"/>
              <a:ext cx="3056040" cy="1186560"/>
            </p14:xfrm>
          </p:contentPart>
        </mc:Choice>
        <mc:Fallback>
          <p:pic>
            <p:nvPicPr>
              <p:cNvPr id="4" name="Ink 3"/>
              <p:cNvPicPr/>
              <p:nvPr/>
            </p:nvPicPr>
            <p:blipFill>
              <a:blip r:embed="rId3"/>
              <a:stretch>
                <a:fillRect/>
              </a:stretch>
            </p:blipFill>
            <p:spPr>
              <a:xfrm>
                <a:off x="5180146" y="2943091"/>
                <a:ext cx="3099600" cy="12261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8" name="Ink 47"/>
              <p14:cNvContentPartPr/>
              <p14:nvPr/>
            </p14:nvContentPartPr>
            <p14:xfrm>
              <a:off x="3400592" y="589051"/>
              <a:ext cx="2890440" cy="1812240"/>
            </p14:xfrm>
          </p:contentPart>
        </mc:Choice>
        <mc:Fallback>
          <p:pic>
            <p:nvPicPr>
              <p:cNvPr id="48" name="Ink 47"/>
              <p:cNvPicPr/>
              <p:nvPr/>
            </p:nvPicPr>
            <p:blipFill>
              <a:blip r:embed="rId5"/>
              <a:stretch>
                <a:fillRect/>
              </a:stretch>
            </p:blipFill>
            <p:spPr>
              <a:xfrm>
                <a:off x="3379352" y="569611"/>
                <a:ext cx="2920680" cy="1850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0" name="Ink 59"/>
              <p14:cNvContentPartPr/>
              <p14:nvPr/>
            </p14:nvContentPartPr>
            <p14:xfrm>
              <a:off x="5054432" y="2159731"/>
              <a:ext cx="446040" cy="639000"/>
            </p14:xfrm>
          </p:contentPart>
        </mc:Choice>
        <mc:Fallback>
          <p:pic>
            <p:nvPicPr>
              <p:cNvPr id="60" name="Ink 59"/>
              <p:cNvPicPr/>
              <p:nvPr/>
            </p:nvPicPr>
            <p:blipFill>
              <a:blip r:embed="rId7"/>
              <a:stretch>
                <a:fillRect/>
              </a:stretch>
            </p:blipFill>
            <p:spPr>
              <a:xfrm>
                <a:off x="5041472" y="2147491"/>
                <a:ext cx="466200" cy="665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4" name="Ink 83"/>
              <p14:cNvContentPartPr/>
              <p14:nvPr/>
            </p14:nvContentPartPr>
            <p14:xfrm>
              <a:off x="8385586" y="3008251"/>
              <a:ext cx="1130400" cy="869040"/>
            </p14:xfrm>
          </p:contentPart>
        </mc:Choice>
        <mc:Fallback>
          <p:pic>
            <p:nvPicPr>
              <p:cNvPr id="84" name="Ink 83"/>
              <p:cNvPicPr/>
              <p:nvPr/>
            </p:nvPicPr>
            <p:blipFill>
              <a:blip r:embed="rId9"/>
              <a:stretch>
                <a:fillRect/>
              </a:stretch>
            </p:blipFill>
            <p:spPr>
              <a:xfrm>
                <a:off x="8364706" y="2990971"/>
                <a:ext cx="1174320" cy="9097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21" name="Ink 120"/>
              <p14:cNvContentPartPr/>
              <p14:nvPr/>
            </p14:nvContentPartPr>
            <p14:xfrm>
              <a:off x="3479866" y="4809691"/>
              <a:ext cx="8831520" cy="1997280"/>
            </p14:xfrm>
          </p:contentPart>
        </mc:Choice>
        <mc:Fallback>
          <p:pic>
            <p:nvPicPr>
              <p:cNvPr id="121" name="Ink 120"/>
              <p:cNvPicPr/>
              <p:nvPr/>
            </p:nvPicPr>
            <p:blipFill>
              <a:blip r:embed="rId11"/>
              <a:stretch>
                <a:fillRect/>
              </a:stretch>
            </p:blipFill>
            <p:spPr>
              <a:xfrm>
                <a:off x="3460426" y="4793851"/>
                <a:ext cx="8870040" cy="20271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9" name="Ink 128"/>
              <p14:cNvContentPartPr/>
              <p14:nvPr/>
            </p14:nvContentPartPr>
            <p14:xfrm>
              <a:off x="5369866" y="2752291"/>
              <a:ext cx="352080" cy="269640"/>
            </p14:xfrm>
          </p:contentPart>
        </mc:Choice>
        <mc:Fallback>
          <p:pic>
            <p:nvPicPr>
              <p:cNvPr id="129" name="Ink 128"/>
              <p:cNvPicPr/>
              <p:nvPr/>
            </p:nvPicPr>
            <p:blipFill>
              <a:blip r:embed="rId13"/>
              <a:stretch>
                <a:fillRect/>
              </a:stretch>
            </p:blipFill>
            <p:spPr>
              <a:xfrm>
                <a:off x="5361226" y="2743651"/>
                <a:ext cx="38016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30" name="Ink 129"/>
              <p14:cNvContentPartPr/>
              <p14:nvPr/>
            </p14:nvContentPartPr>
            <p14:xfrm>
              <a:off x="8398906" y="4001491"/>
              <a:ext cx="420120" cy="232200"/>
            </p14:xfrm>
          </p:contentPart>
        </mc:Choice>
        <mc:Fallback>
          <p:pic>
            <p:nvPicPr>
              <p:cNvPr id="130" name="Ink 129"/>
              <p:cNvPicPr/>
              <p:nvPr/>
            </p:nvPicPr>
            <p:blipFill>
              <a:blip r:embed="rId15"/>
              <a:stretch>
                <a:fillRect/>
              </a:stretch>
            </p:blipFill>
            <p:spPr>
              <a:xfrm>
                <a:off x="8384866" y="3985651"/>
                <a:ext cx="44136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1" name="Ink 130"/>
              <p14:cNvContentPartPr/>
              <p14:nvPr/>
            </p14:nvContentPartPr>
            <p14:xfrm>
              <a:off x="7657306" y="4164571"/>
              <a:ext cx="910080" cy="718560"/>
            </p14:xfrm>
          </p:contentPart>
        </mc:Choice>
        <mc:Fallback>
          <p:pic>
            <p:nvPicPr>
              <p:cNvPr id="131" name="Ink 130"/>
              <p:cNvPicPr/>
              <p:nvPr/>
            </p:nvPicPr>
            <p:blipFill>
              <a:blip r:embed="rId17"/>
              <a:stretch>
                <a:fillRect/>
              </a:stretch>
            </p:blipFill>
            <p:spPr>
              <a:xfrm>
                <a:off x="7646506" y="4158091"/>
                <a:ext cx="927360" cy="738000"/>
              </a:xfrm>
              <a:prstGeom prst="rect">
                <a:avLst/>
              </a:prstGeom>
            </p:spPr>
          </p:pic>
        </mc:Fallback>
      </mc:AlternateContent>
    </p:spTree>
    <p:extLst>
      <p:ext uri="{BB962C8B-B14F-4D97-AF65-F5344CB8AC3E}">
        <p14:creationId xmlns:p14="http://schemas.microsoft.com/office/powerpoint/2010/main" val="37596744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par>
                                <p:cTn id="11" presetID="10"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par>
                                <p:cTn id="14" presetID="10" presetClass="entr" presetSubtype="0" fill="hold" nodeType="withEffect">
                                  <p:stCondLst>
                                    <p:cond delay="0"/>
                                  </p:stCondLst>
                                  <p:childTnLst>
                                    <p:set>
                                      <p:cBhvr>
                                        <p:cTn id="15" dur="1" fill="hold">
                                          <p:stCondLst>
                                            <p:cond delay="0"/>
                                          </p:stCondLst>
                                        </p:cTn>
                                        <p:tgtEl>
                                          <p:spTgt spid="129"/>
                                        </p:tgtEl>
                                        <p:attrNameLst>
                                          <p:attrName>style.visibility</p:attrName>
                                        </p:attrNameLst>
                                      </p:cBhvr>
                                      <p:to>
                                        <p:strVal val="visible"/>
                                      </p:to>
                                    </p:set>
                                    <p:animEffect transition="in" filter="fade">
                                      <p:cBhvr>
                                        <p:cTn id="16" dur="500"/>
                                        <p:tgtEl>
                                          <p:spTgt spid="12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4"/>
                                        </p:tgtEl>
                                        <p:attrNameLst>
                                          <p:attrName>style.visibility</p:attrName>
                                        </p:attrNameLst>
                                      </p:cBhvr>
                                      <p:to>
                                        <p:strVal val="visible"/>
                                      </p:to>
                                    </p:set>
                                    <p:animEffect transition="in" filter="fade">
                                      <p:cBhvr>
                                        <p:cTn id="21" dur="500"/>
                                        <p:tgtEl>
                                          <p:spTgt spid="84"/>
                                        </p:tgtEl>
                                      </p:cBhvr>
                                    </p:animEffect>
                                  </p:childTnLst>
                                </p:cTn>
                              </p:par>
                              <p:par>
                                <p:cTn id="22" presetID="10" presetClass="entr" presetSubtype="0" fill="hold" nodeType="withEffect">
                                  <p:stCondLst>
                                    <p:cond delay="0"/>
                                  </p:stCondLst>
                                  <p:childTnLst>
                                    <p:set>
                                      <p:cBhvr>
                                        <p:cTn id="23" dur="1" fill="hold">
                                          <p:stCondLst>
                                            <p:cond delay="0"/>
                                          </p:stCondLst>
                                        </p:cTn>
                                        <p:tgtEl>
                                          <p:spTgt spid="131"/>
                                        </p:tgtEl>
                                        <p:attrNameLst>
                                          <p:attrName>style.visibility</p:attrName>
                                        </p:attrNameLst>
                                      </p:cBhvr>
                                      <p:to>
                                        <p:strVal val="visible"/>
                                      </p:to>
                                    </p:set>
                                    <p:animEffect transition="in" filter="fade">
                                      <p:cBhvr>
                                        <p:cTn id="24" dur="500"/>
                                        <p:tgtEl>
                                          <p:spTgt spid="131"/>
                                        </p:tgtEl>
                                      </p:cBhvr>
                                    </p:animEffect>
                                  </p:childTnLst>
                                </p:cTn>
                              </p:par>
                              <p:par>
                                <p:cTn id="25" presetID="10" presetClass="entr" presetSubtype="0" fill="hold" nodeType="withEffect">
                                  <p:stCondLst>
                                    <p:cond delay="0"/>
                                  </p:stCondLst>
                                  <p:childTnLst>
                                    <p:set>
                                      <p:cBhvr>
                                        <p:cTn id="26" dur="1" fill="hold">
                                          <p:stCondLst>
                                            <p:cond delay="0"/>
                                          </p:stCondLst>
                                        </p:cTn>
                                        <p:tgtEl>
                                          <p:spTgt spid="130"/>
                                        </p:tgtEl>
                                        <p:attrNameLst>
                                          <p:attrName>style.visibility</p:attrName>
                                        </p:attrNameLst>
                                      </p:cBhvr>
                                      <p:to>
                                        <p:strVal val="visible"/>
                                      </p:to>
                                    </p:set>
                                    <p:animEffect transition="in" filter="fade">
                                      <p:cBhvr>
                                        <p:cTn id="27" dur="500"/>
                                        <p:tgtEl>
                                          <p:spTgt spid="130"/>
                                        </p:tgtEl>
                                      </p:cBhvr>
                                    </p:animEffect>
                                  </p:childTnLst>
                                </p:cTn>
                              </p:par>
                              <p:par>
                                <p:cTn id="28" presetID="10" presetClass="entr" presetSubtype="0" fill="hold" nodeType="withEffect">
                                  <p:stCondLst>
                                    <p:cond delay="0"/>
                                  </p:stCondLst>
                                  <p:childTnLst>
                                    <p:set>
                                      <p:cBhvr>
                                        <p:cTn id="29" dur="1" fill="hold">
                                          <p:stCondLst>
                                            <p:cond delay="0"/>
                                          </p:stCondLst>
                                        </p:cTn>
                                        <p:tgtEl>
                                          <p:spTgt spid="121"/>
                                        </p:tgtEl>
                                        <p:attrNameLst>
                                          <p:attrName>style.visibility</p:attrName>
                                        </p:attrNameLst>
                                      </p:cBhvr>
                                      <p:to>
                                        <p:strVal val="visible"/>
                                      </p:to>
                                    </p:set>
                                    <p:animEffect transition="in" filter="fade">
                                      <p:cBhvr>
                                        <p:cTn id="30"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53d73d2-368b-429e-b817-1324eec1382c" Revision="1" Stencil="7276b9ef-3953-4dce-a89b-ed85f20b8b93" StencilVersion="1.0"/>
</Control>
</file>

<file path=customXml/item10.xml><?xml version="1.0" encoding="utf-8"?>
<Control xmlns="http://schemas.microsoft.com/VisualStudio/2011/storyboarding/control">
  <Id Name="fb22c541-ded0-47fa-8877-83a4c2d16227" Revision="1" Stencil="7276b9ef-3953-4dce-a89b-ed85f20b8b93" StencilVersion="1.0"/>
</Control>
</file>

<file path=customXml/item11.xml><?xml version="1.0" encoding="utf-8"?>
<Control xmlns="http://schemas.microsoft.com/VisualStudio/2011/storyboarding/control">
  <Id Name="a2191c86-fc50-4add-948c-129f6b5a88d8" Revision="1" Stencil="7276b9ef-3953-4dce-a89b-ed85f20b8b93" StencilVersion="1.0"/>
</Control>
</file>

<file path=customXml/item12.xml><?xml version="1.0" encoding="utf-8"?>
<Control xmlns="http://schemas.microsoft.com/VisualStudio/2011/storyboarding/control">
  <Id Name="a2191c86-fc50-4add-948c-129f6b5a88d8" Revision="1" Stencil="7276b9ef-3953-4dce-a89b-ed85f20b8b93" StencilVersion="1.0"/>
</Control>
</file>

<file path=customXml/item1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4.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5.xml><?xml version="1.0" encoding="utf-8"?>
<Control xmlns="http://schemas.microsoft.com/VisualStudio/2011/storyboarding/control">
  <Id Name="fb22c541-ded0-47fa-8877-83a4c2d16227" Revision="1" Stencil="7276b9ef-3953-4dce-a89b-ed85f20b8b93" StencilVersion="1.0"/>
</Control>
</file>

<file path=customXml/item16.xml><?xml version="1.0" encoding="utf-8"?>
<Control xmlns="http://schemas.microsoft.com/VisualStudio/2011/storyboarding/control">
  <Id Name="d69996e1-3d61-4686-9b63-f1b855c596ab" Revision="1" Stencil="7276b9ef-3953-4dce-a89b-ed85f20b8b93" StencilVersion="1.0"/>
</Control>
</file>

<file path=customXml/item17.xml><?xml version="1.0" encoding="utf-8"?>
<Control xmlns="http://schemas.microsoft.com/VisualStudio/2011/storyboarding/control">
  <Id Name="a2191c86-fc50-4add-948c-129f6b5a88d8" Revision="1" Stencil="7276b9ef-3953-4dce-a89b-ed85f20b8b93" StencilVersion="1.0"/>
</Control>
</file>

<file path=customXml/item18.xml><?xml version="1.0" encoding="utf-8"?>
<Control xmlns="http://schemas.microsoft.com/VisualStudio/2011/storyboarding/control">
  <Id Name="369f9055-6b6c-48b9-9320-5df2d46c430a" Revision="1" Stencil="7276b9ef-3953-4dce-a89b-ed85f20b8b93" StencilVersion="1.0"/>
</Control>
</file>

<file path=customXml/item19.xml><?xml version="1.0" encoding="utf-8"?>
<Control xmlns="http://schemas.microsoft.com/VisualStudio/2011/storyboarding/control">
  <Id Name="a53d73d2-368b-429e-b817-1324eec1382c" Revision="1" Stencil="7276b9ef-3953-4dce-a89b-ed85f20b8b93" StencilVersion="1.0"/>
</Control>
</file>

<file path=customXml/item2.xml><?xml version="1.0" encoding="utf-8"?>
<Control xmlns="http://schemas.microsoft.com/VisualStudio/2011/storyboarding/control">
  <Id Name="a53d73d2-368b-429e-b817-1324eec1382c" Revision="1" Stencil="7276b9ef-3953-4dce-a89b-ed85f20b8b93" StencilVersion="1.0"/>
</Control>
</file>

<file path=customXml/item20.xml><?xml version="1.0" encoding="utf-8"?>
<Control xmlns="http://schemas.microsoft.com/VisualStudio/2011/storyboarding/control">
  <Id Name="369f9055-6b6c-48b9-9320-5df2d46c430a" Revision="1" Stencil="7276b9ef-3953-4dce-a89b-ed85f20b8b93" StencilVersion="1.0"/>
</Control>
</file>

<file path=customXml/item21.xml><?xml version="1.0" encoding="utf-8"?>
<Control xmlns="http://schemas.microsoft.com/VisualStudio/2011/storyboarding/control">
  <Id Name="369f9055-6b6c-48b9-9320-5df2d46c430a" Revision="1" Stencil="7276b9ef-3953-4dce-a89b-ed85f20b8b93" StencilVersion="1.0"/>
</Control>
</file>

<file path=customXml/item22.xml><?xml version="1.0" encoding="utf-8"?>
<Control xmlns="http://schemas.microsoft.com/VisualStudio/2011/storyboarding/control">
  <Id Name="fb22c541-ded0-47fa-8877-83a4c2d16227" Revision="1" Stencil="7276b9ef-3953-4dce-a89b-ed85f20b8b93" StencilVersion="1.0"/>
</Control>
</file>

<file path=customXml/item23.xml><?xml version="1.0" encoding="utf-8"?>
<Control xmlns="http://schemas.microsoft.com/VisualStudio/2011/storyboarding/control">
  <Id Name="a53d73d2-368b-429e-b817-1324eec1382c" Revision="1" Stencil="7276b9ef-3953-4dce-a89b-ed85f20b8b93" StencilVersion="1.0"/>
</Control>
</file>

<file path=customXml/item24.xml><?xml version="1.0" encoding="utf-8"?>
<Control xmlns="http://schemas.microsoft.com/VisualStudio/2011/storyboarding/control">
  <Id Name="d69996e1-3d61-4686-9b63-f1b855c596ab" Revision="1" Stencil="7276b9ef-3953-4dce-a89b-ed85f20b8b93" StencilVersion="1.0"/>
</Control>
</file>

<file path=customXml/item25.xml><?xml version="1.0" encoding="utf-8"?>
<Control xmlns="http://schemas.microsoft.com/VisualStudio/2011/storyboarding/control">
  <Id Name="d69996e1-3d61-4686-9b63-f1b855c596ab" Revision="1" Stencil="7276b9ef-3953-4dce-a89b-ed85f20b8b93" StencilVersion="1.0"/>
</Control>
</file>

<file path=customXml/item26.xml><?xml version="1.0" encoding="utf-8"?>
<Control xmlns="http://schemas.microsoft.com/VisualStudio/2011/storyboarding/control">
  <Id Name="d69996e1-3d61-4686-9b63-f1b855c596ab" Revision="1" Stencil="7276b9ef-3953-4dce-a89b-ed85f20b8b93" StencilVersion="1.0"/>
</Control>
</file>

<file path=customXml/item27.xml><?xml version="1.0" encoding="utf-8"?>
<Control xmlns="http://schemas.microsoft.com/VisualStudio/2011/storyboarding/control">
  <Id Name="a2191c86-fc50-4add-948c-129f6b5a88d8" Revision="1" Stencil="7276b9ef-3953-4dce-a89b-ed85f20b8b93" StencilVersion="1.0"/>
</Control>
</file>

<file path=customXml/item28.xml><?xml version="1.0" encoding="utf-8"?>
<Control xmlns="http://schemas.microsoft.com/VisualStudio/2011/storyboarding/control">
  <Id Name="fb22c541-ded0-47fa-8877-83a4c2d16227" Revision="1" Stencil="7276b9ef-3953-4dce-a89b-ed85f20b8b93" StencilVersion="1.0"/>
</Control>
</file>

<file path=customXml/item29.xml><?xml version="1.0" encoding="utf-8"?>
<Control xmlns="http://schemas.microsoft.com/VisualStudio/2011/storyboarding/control">
  <Id Name="fb22c541-ded0-47fa-8877-83a4c2d16227" Revision="1" Stencil="7276b9ef-3953-4dce-a89b-ed85f20b8b93" StencilVersion="1.0"/>
</Control>
</file>

<file path=customXml/item3.xml><?xml version="1.0" encoding="utf-8"?>
<Control xmlns="http://schemas.microsoft.com/VisualStudio/2011/storyboarding/control">
  <Id Name="fb22c541-ded0-47fa-8877-83a4c2d16227" Revision="1" Stencil="7276b9ef-3953-4dce-a89b-ed85f20b8b93" StencilVersion="1.0"/>
</Control>
</file>

<file path=customXml/item30.xml><?xml version="1.0" encoding="utf-8"?>
<Control xmlns="http://schemas.microsoft.com/VisualStudio/2011/storyboarding/control">
  <Id Name="a2191c86-fc50-4add-948c-129f6b5a88d8" Revision="1" Stencil="7276b9ef-3953-4dce-a89b-ed85f20b8b93" StencilVersion="1.0"/>
</Control>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Control xmlns="http://schemas.microsoft.com/VisualStudio/2011/storyboarding/control">
  <Id Name="a2191c86-fc50-4add-948c-129f6b5a88d8" Revision="1" Stencil="7276b9ef-3953-4dce-a89b-ed85f20b8b93" StencilVersion="1.0"/>
</Control>
</file>

<file path=customXml/item33.xml><?xml version="1.0" encoding="utf-8"?>
<?mso-contentType ?>
<FormTemplates xmlns="http://schemas.microsoft.com/sharepoint/v3/contenttype/forms">
  <Display>DocumentLibraryForm</Display>
  <Edit>DocumentLibraryForm</Edit>
  <New>DocumentLibraryForm</New>
</FormTemplates>
</file>

<file path=customXml/item4.xml><?xml version="1.0" encoding="utf-8"?>
<Control xmlns="http://schemas.microsoft.com/VisualStudio/2011/storyboarding/control">
  <Id Name="369f9055-6b6c-48b9-9320-5df2d46c430a" Revision="1" Stencil="7276b9ef-3953-4dce-a89b-ed85f20b8b93" StencilVersion="1.0"/>
</Control>
</file>

<file path=customXml/item5.xml><?xml version="1.0" encoding="utf-8"?>
<Control xmlns="http://schemas.microsoft.com/VisualStudio/2011/storyboarding/control">
  <Id Name="a53d73d2-368b-429e-b817-1324eec1382c" Revision="1" Stencil="7276b9ef-3953-4dce-a89b-ed85f20b8b93" StencilVersion="1.0"/>
</Control>
</file>

<file path=customXml/item6.xml><?xml version="1.0" encoding="utf-8"?>
<Control xmlns="http://schemas.microsoft.com/VisualStudio/2011/storyboarding/control">
  <Id Name="d69996e1-3d61-4686-9b63-f1b855c596ab" Revision="1" Stencil="7276b9ef-3953-4dce-a89b-ed85f20b8b93" StencilVersion="1.0"/>
</Control>
</file>

<file path=customXml/item7.xml><?xml version="1.0" encoding="utf-8"?>
<Control xmlns="http://schemas.microsoft.com/VisualStudio/2011/storyboarding/control">
  <Id Name="a53d73d2-368b-429e-b817-1324eec1382c" Revision="1" Stencil="7276b9ef-3953-4dce-a89b-ed85f20b8b93" StencilVersion="1.0"/>
</Control>
</file>

<file path=customXml/item8.xml><?xml version="1.0" encoding="utf-8"?>
<Control xmlns="http://schemas.microsoft.com/VisualStudio/2011/storyboarding/control">
  <Id Name="369f9055-6b6c-48b9-9320-5df2d46c430a" Revision="1" Stencil="7276b9ef-3953-4dce-a89b-ed85f20b8b93" StencilVersion="1.0"/>
</Control>
</file>

<file path=customXml/item9.xml><?xml version="1.0" encoding="utf-8"?>
<Control xmlns="http://schemas.microsoft.com/VisualStudio/2011/storyboarding/control">
  <Id Name="d69996e1-3d61-4686-9b63-f1b855c596ab" Revision="1" Stencil="7276b9ef-3953-4dce-a89b-ed85f20b8b93" StencilVersion="1.0"/>
</Control>
</file>

<file path=customXml/itemProps1.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0.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11.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12.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3.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http://purl.org/dc/dcmitype/"/>
    <ds:schemaRef ds:uri="http://schemas.microsoft.com/office/infopath/2007/PartnerControls"/>
    <ds:schemaRef ds:uri="83cd2334-221a-48c3-9034-bfd1542dfe28"/>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14.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5.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6.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7.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18.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9.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0.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1.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2.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3.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4.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5.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6.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7.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8.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9.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3.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30.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31.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32.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33.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4.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5.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6.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7.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8.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9.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3355</TotalTime>
  <Words>1409</Words>
  <Application>Microsoft Office PowerPoint</Application>
  <PresentationFormat>Custom</PresentationFormat>
  <Paragraphs>201</Paragraphs>
  <Slides>35</Slides>
  <Notes>7</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Consolas</vt:lpstr>
      <vt:lpstr>Segoe UI</vt:lpstr>
      <vt:lpstr>Segoe UI Light</vt:lpstr>
      <vt:lpstr>Wingdings</vt:lpstr>
      <vt:lpstr>WHITE TEMPLATE</vt:lpstr>
      <vt:lpstr>PowerPoint Presentation</vt:lpstr>
      <vt:lpstr>PowerPoint Presentation</vt:lpstr>
      <vt:lpstr>PowerPoint Presentation</vt:lpstr>
      <vt:lpstr>PowerPoint Presentation</vt:lpstr>
      <vt:lpstr>Getting started with VS Code</vt:lpstr>
      <vt:lpstr>Getting started with CodePen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Creating your first page</vt:lpstr>
      <vt:lpstr>PowerPoint Presentation</vt:lpstr>
      <vt:lpstr>Preferred text layout without bullets</vt:lpstr>
      <vt:lpstr>Preferred text layout with bullets</vt:lpstr>
      <vt:lpstr>Photo layout with bulleted text</vt:lpstr>
      <vt:lpstr>Photo layout with bulleted text</vt:lpstr>
      <vt:lpstr>Text layout for list with graphics</vt:lpstr>
      <vt:lpstr>Layout with grid of data points</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Demo name</vt:lpstr>
      <vt:lpstr>Software code slide</vt:lpstr>
      <vt:lpstr>Layout with editable pie chart graphics</vt:lpstr>
      <vt:lpstr>Layout with editable bar chart graphic</vt:lpstr>
      <vt:lpstr>Text layout for with content boxes</vt:lpstr>
      <vt:lpstr>Preferred layout for tables and charts</vt:lpstr>
      <vt:lpstr>Three column layout with graphics</vt:lpstr>
      <vt:lpstr>Additional Art Resources</vt:lpstr>
      <vt:lpstr>PowerPoint Presentation</vt:lpstr>
      <vt:lpstr>PowerPoint Presentation</vt:lpstr>
      <vt:lpstr>PowerPoint Presentation</vt:lpstr>
      <vt:lpstr>Notes (hidden)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218</cp:revision>
  <dcterms:created xsi:type="dcterms:W3CDTF">2015-06-04T21:40:17Z</dcterms:created>
  <dcterms:modified xsi:type="dcterms:W3CDTF">2016-05-05T20:13:34Z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