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9"/>
  </p:notesMasterIdLst>
  <p:handoutMasterIdLst>
    <p:handoutMasterId r:id="rId70"/>
  </p:handoutMasterIdLst>
  <p:sldIdLst>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257" r:id="rId48"/>
    <p:sldId id="261" r:id="rId49"/>
    <p:sldId id="260" r:id="rId50"/>
    <p:sldId id="271" r:id="rId51"/>
    <p:sldId id="264" r:id="rId52"/>
    <p:sldId id="268" r:id="rId53"/>
    <p:sldId id="275" r:id="rId54"/>
    <p:sldId id="265" r:id="rId55"/>
    <p:sldId id="269" r:id="rId56"/>
    <p:sldId id="288" r:id="rId57"/>
    <p:sldId id="286" r:id="rId58"/>
    <p:sldId id="272" r:id="rId59"/>
    <p:sldId id="273" r:id="rId60"/>
    <p:sldId id="274" r:id="rId61"/>
    <p:sldId id="267" r:id="rId62"/>
    <p:sldId id="259" r:id="rId63"/>
    <p:sldId id="289" r:id="rId64"/>
    <p:sldId id="280" r:id="rId65"/>
    <p:sldId id="285" r:id="rId66"/>
    <p:sldId id="277" r:id="rId67"/>
    <p:sldId id="256" r:id="rId6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ding images" id="{8220ECF6-CD32-4E65-9062-EC2DD5F64509}">
          <p14:sldIdLst>
            <p14:sldId id="290"/>
            <p14:sldId id="291"/>
            <p14:sldId id="292"/>
            <p14:sldId id="293"/>
            <p14:sldId id="294"/>
          </p14:sldIdLst>
        </p14:section>
        <p14:section name="Adding video" id="{F81E5E7B-2D61-425E-A941-96BB1B60107F}">
          <p14:sldIdLst>
            <p14:sldId id="295"/>
            <p14:sldId id="296"/>
            <p14:sldId id="297"/>
            <p14:sldId id="298"/>
          </p14:sldIdLst>
        </p14:section>
        <p14:section name="Adding audio" id="{1E312BD4-F602-45E3-83FF-686776E84DE8}">
          <p14:sldIdLst>
            <p14:sldId id="299"/>
            <p14:sldId id="300"/>
            <p14:sldId id="301"/>
            <p14:sldId id="302"/>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7233"/>
    <a:srgbClr val="002050"/>
    <a:srgbClr val="0000FF"/>
    <a:srgbClr val="BA141A"/>
    <a:srgbClr val="55D455"/>
    <a:srgbClr val="009E49"/>
    <a:srgbClr val="00BCF2"/>
    <a:srgbClr val="00188F"/>
    <a:srgbClr val="4668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2" autoAdjust="0"/>
    <p:restoredTop sz="80958" autoAdjust="0"/>
  </p:normalViewPr>
  <p:slideViewPr>
    <p:cSldViewPr>
      <p:cViewPr varScale="1">
        <p:scale>
          <a:sx n="91" d="100"/>
          <a:sy n="91" d="100"/>
        </p:scale>
        <p:origin x="1512" y="4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slide" Target="slides/slide34.xml"/><Relationship Id="rId7" Type="http://schemas.openxmlformats.org/officeDocument/2006/relationships/customXml" Target="../customXml/item7.xml"/><Relationship Id="rId71"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slide" Target="slides/slide32.xml"/><Relationship Id="rId74"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73"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slide" Target="slides/slide33.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5/9/2016 2:09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5/9/2016 2:09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5/9/2016 2:09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8.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10.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3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1.png"/><Relationship Id="rId2" Type="http://schemas.openxmlformats.org/officeDocument/2006/relationships/customXml" Target="../../customXml/item21.xml"/><Relationship Id="rId1" Type="http://schemas.openxmlformats.org/officeDocument/2006/relationships/customXml" Target="../../customXml/item20.xml"/><Relationship Id="rId6" Type="http://schemas.openxmlformats.org/officeDocument/2006/relationships/slideMaster" Target="../slideMasters/slideMaster1.xml"/><Relationship Id="rId5" Type="http://schemas.openxmlformats.org/officeDocument/2006/relationships/customXml" Target="../../customXml/item30.xml"/><Relationship Id="rId4" Type="http://schemas.openxmlformats.org/officeDocument/2006/relationships/customXml" Target="../../customXml/item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2.xml"/><Relationship Id="rId7" Type="http://schemas.openxmlformats.org/officeDocument/2006/relationships/image" Target="../media/image1.png"/><Relationship Id="rId2" Type="http://schemas.openxmlformats.org/officeDocument/2006/relationships/customXml" Target="../../customXml/item6.xml"/><Relationship Id="rId1" Type="http://schemas.openxmlformats.org/officeDocument/2006/relationships/customXml" Target="../../customXml/item11.xml"/><Relationship Id="rId6" Type="http://schemas.openxmlformats.org/officeDocument/2006/relationships/slideMaster" Target="../slideMasters/slideMaster1.xml"/><Relationship Id="rId5" Type="http://schemas.openxmlformats.org/officeDocument/2006/relationships/customXml" Target="../../customXml/item8.xml"/><Relationship Id="rId4" Type="http://schemas.openxmlformats.org/officeDocument/2006/relationships/customXml" Target="../../customXml/item19.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4.xml"/><Relationship Id="rId4" Type="http://schemas.openxmlformats.org/officeDocument/2006/relationships/customXml" Target="../../customXml/item29.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4.xml"/><Relationship Id="rId7" Type="http://schemas.openxmlformats.org/officeDocument/2006/relationships/image" Target="../media/image2.png"/><Relationship Id="rId2" Type="http://schemas.openxmlformats.org/officeDocument/2006/relationships/customXml" Target="../../customXml/item31.xml"/><Relationship Id="rId1" Type="http://schemas.openxmlformats.org/officeDocument/2006/relationships/customXml" Target="../../customXml/item5.xml"/><Relationship Id="rId6" Type="http://schemas.openxmlformats.org/officeDocument/2006/relationships/slideMaster" Target="../slideMasters/slideMaster1.xml"/><Relationship Id="rId5" Type="http://schemas.openxmlformats.org/officeDocument/2006/relationships/customXml" Target="../../customXml/item16.xml"/><Relationship Id="rId4" Type="http://schemas.openxmlformats.org/officeDocument/2006/relationships/customXml" Target="../../customXml/item27.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2.png"/><Relationship Id="rId2" Type="http://schemas.openxmlformats.org/officeDocument/2006/relationships/customXml" Target="../../customXml/item7.xml"/><Relationship Id="rId1" Type="http://schemas.openxmlformats.org/officeDocument/2006/relationships/customXml" Target="../../customXml/item3.xml"/><Relationship Id="rId6" Type="http://schemas.openxmlformats.org/officeDocument/2006/relationships/slideMaster" Target="../slideMasters/slideMaster1.xml"/><Relationship Id="rId5" Type="http://schemas.openxmlformats.org/officeDocument/2006/relationships/customXml" Target="../../customXml/item22.xml"/><Relationship Id="rId4" Type="http://schemas.openxmlformats.org/officeDocument/2006/relationships/customXml" Target="../../customXml/item3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4.xml"/><Relationship Id="rId5" Type="http://schemas.openxmlformats.org/officeDocument/2006/relationships/image" Target="../media/image14.emf"/><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2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4.xml"/><Relationship Id="rId4" Type="http://schemas.openxmlformats.org/officeDocument/2006/relationships/image" Target="../media/image1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3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33.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image" Target="../media/image49.emf"/><Relationship Id="rId18" Type="http://schemas.openxmlformats.org/officeDocument/2006/relationships/image" Target="../media/image14.emf"/><Relationship Id="rId26" Type="http://schemas.openxmlformats.org/officeDocument/2006/relationships/image" Target="../media/image60.emf"/><Relationship Id="rId3" Type="http://schemas.openxmlformats.org/officeDocument/2006/relationships/image" Target="../media/image18.emf"/><Relationship Id="rId21" Type="http://schemas.openxmlformats.org/officeDocument/2006/relationships/image" Target="../media/image56.emf"/><Relationship Id="rId7" Type="http://schemas.openxmlformats.org/officeDocument/2006/relationships/image" Target="../media/image43.emf"/><Relationship Id="rId12" Type="http://schemas.openxmlformats.org/officeDocument/2006/relationships/image" Target="../media/image48.emf"/><Relationship Id="rId17" Type="http://schemas.openxmlformats.org/officeDocument/2006/relationships/image" Target="../media/image53.emf"/><Relationship Id="rId25" Type="http://schemas.openxmlformats.org/officeDocument/2006/relationships/image" Target="../media/image59.emf"/><Relationship Id="rId33" Type="http://schemas.openxmlformats.org/officeDocument/2006/relationships/image" Target="../media/image67.emf"/><Relationship Id="rId2" Type="http://schemas.openxmlformats.org/officeDocument/2006/relationships/image" Target="../media/image17.emf"/><Relationship Id="rId16" Type="http://schemas.openxmlformats.org/officeDocument/2006/relationships/image" Target="../media/image52.emf"/><Relationship Id="rId20" Type="http://schemas.openxmlformats.org/officeDocument/2006/relationships/image" Target="../media/image55.emf"/><Relationship Id="rId29" Type="http://schemas.openxmlformats.org/officeDocument/2006/relationships/image" Target="../media/image63.emf"/><Relationship Id="rId1" Type="http://schemas.openxmlformats.org/officeDocument/2006/relationships/slideLayout" Target="../slideLayouts/slideLayout23.xml"/><Relationship Id="rId6" Type="http://schemas.openxmlformats.org/officeDocument/2006/relationships/image" Target="../media/image42.emf"/><Relationship Id="rId11" Type="http://schemas.openxmlformats.org/officeDocument/2006/relationships/image" Target="../media/image47.emf"/><Relationship Id="rId24" Type="http://schemas.openxmlformats.org/officeDocument/2006/relationships/image" Target="../media/image13.emf"/><Relationship Id="rId32" Type="http://schemas.openxmlformats.org/officeDocument/2006/relationships/image" Target="../media/image66.emf"/><Relationship Id="rId5" Type="http://schemas.openxmlformats.org/officeDocument/2006/relationships/image" Target="../media/image19.emf"/><Relationship Id="rId15" Type="http://schemas.openxmlformats.org/officeDocument/2006/relationships/image" Target="../media/image51.emf"/><Relationship Id="rId23" Type="http://schemas.openxmlformats.org/officeDocument/2006/relationships/image" Target="../media/image58.emf"/><Relationship Id="rId28" Type="http://schemas.openxmlformats.org/officeDocument/2006/relationships/image" Target="../media/image62.emf"/><Relationship Id="rId10" Type="http://schemas.openxmlformats.org/officeDocument/2006/relationships/image" Target="../media/image46.emf"/><Relationship Id="rId19" Type="http://schemas.openxmlformats.org/officeDocument/2006/relationships/image" Target="../media/image54.emf"/><Relationship Id="rId31" Type="http://schemas.openxmlformats.org/officeDocument/2006/relationships/image" Target="../media/image65.emf"/><Relationship Id="rId4" Type="http://schemas.openxmlformats.org/officeDocument/2006/relationships/image" Target="../media/image41.emf"/><Relationship Id="rId9" Type="http://schemas.openxmlformats.org/officeDocument/2006/relationships/image" Target="../media/image45.emf"/><Relationship Id="rId14" Type="http://schemas.openxmlformats.org/officeDocument/2006/relationships/image" Target="../media/image50.emf"/><Relationship Id="rId22" Type="http://schemas.openxmlformats.org/officeDocument/2006/relationships/image" Target="../media/image57.emf"/><Relationship Id="rId27" Type="http://schemas.openxmlformats.org/officeDocument/2006/relationships/image" Target="../media/image61.emf"/><Relationship Id="rId30" Type="http://schemas.openxmlformats.org/officeDocument/2006/relationships/image" Target="../media/image6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9148864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42030" y="677862"/>
            <a:ext cx="6552435" cy="794064"/>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Videos are added using </a:t>
            </a:r>
            <a:r>
              <a:rPr lang="en-US" sz="3600" b="1" dirty="0">
                <a:gradFill>
                  <a:gsLst>
                    <a:gs pos="2917">
                      <a:schemeClr val="tx1"/>
                    </a:gs>
                    <a:gs pos="30000">
                      <a:schemeClr val="tx1"/>
                    </a:gs>
                  </a:gsLst>
                  <a:lin ang="5400000" scaled="0"/>
                </a:gradFill>
                <a:latin typeface="Consolas" panose="020B0609020204030204" pitchFamily="49" charset="0"/>
              </a:rPr>
              <a:t>video</a:t>
            </a:r>
          </a:p>
        </p:txBody>
      </p:sp>
      <p:sp>
        <p:nvSpPr>
          <p:cNvPr id="5" name="TextBox 4"/>
          <p:cNvSpPr txBox="1"/>
          <p:nvPr/>
        </p:nvSpPr>
        <p:spPr>
          <a:xfrm>
            <a:off x="5355502" y="1756331"/>
            <a:ext cx="1725472"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0000"/>
                </a:solidFill>
                <a:latin typeface="Consolas" panose="020B0609020204030204" pitchFamily="49" charset="0"/>
              </a:rPr>
              <a:t>height</a:t>
            </a:r>
            <a:endParaRPr lang="en-US" sz="3200" b="1" dirty="0">
              <a:solidFill>
                <a:srgbClr val="000000"/>
              </a:solidFill>
              <a:latin typeface="Consolas" panose="020B0609020204030204" pitchFamily="49" charset="0"/>
            </a:endParaRPr>
          </a:p>
        </p:txBody>
      </p:sp>
      <p:sp>
        <p:nvSpPr>
          <p:cNvPr id="6" name="TextBox 5"/>
          <p:cNvSpPr txBox="1"/>
          <p:nvPr/>
        </p:nvSpPr>
        <p:spPr>
          <a:xfrm>
            <a:off x="5468514" y="2494940"/>
            <a:ext cx="1499449"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0000"/>
                </a:solidFill>
                <a:latin typeface="Consolas" panose="020B0609020204030204" pitchFamily="49" charset="0"/>
              </a:rPr>
              <a:t>width</a:t>
            </a:r>
            <a:endParaRPr lang="en-US" sz="32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2224630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4389" y="677862"/>
            <a:ext cx="6227731" cy="794064"/>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Specify the file using </a:t>
            </a:r>
            <a:r>
              <a:rPr lang="en-US" sz="3600" b="1" dirty="0">
                <a:gradFill>
                  <a:gsLst>
                    <a:gs pos="2917">
                      <a:schemeClr val="tx1"/>
                    </a:gs>
                    <a:gs pos="30000">
                      <a:schemeClr val="tx1"/>
                    </a:gs>
                  </a:gsLst>
                  <a:lin ang="5400000" scaled="0"/>
                </a:gradFill>
                <a:latin typeface="Consolas" panose="020B0609020204030204" pitchFamily="49" charset="0"/>
              </a:rPr>
              <a:t>source</a:t>
            </a:r>
          </a:p>
        </p:txBody>
      </p:sp>
      <p:sp>
        <p:nvSpPr>
          <p:cNvPr id="5" name="TextBox 4"/>
          <p:cNvSpPr txBox="1"/>
          <p:nvPr/>
        </p:nvSpPr>
        <p:spPr>
          <a:xfrm>
            <a:off x="5694537" y="1756331"/>
            <a:ext cx="1047403"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err="1">
                <a:solidFill>
                  <a:srgbClr val="000000"/>
                </a:solidFill>
                <a:latin typeface="Consolas" panose="020B0609020204030204" pitchFamily="49" charset="0"/>
              </a:rPr>
              <a:t>src</a:t>
            </a:r>
            <a:endParaRPr lang="en-US" sz="3200" b="1" dirty="0">
              <a:solidFill>
                <a:srgbClr val="000000"/>
              </a:solidFill>
              <a:latin typeface="Consolas" panose="020B0609020204030204" pitchFamily="49" charset="0"/>
            </a:endParaRPr>
          </a:p>
        </p:txBody>
      </p:sp>
      <p:sp>
        <p:nvSpPr>
          <p:cNvPr id="6" name="TextBox 5"/>
          <p:cNvSpPr txBox="1"/>
          <p:nvPr/>
        </p:nvSpPr>
        <p:spPr>
          <a:xfrm>
            <a:off x="5581525" y="2494940"/>
            <a:ext cx="1273427"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0000"/>
                </a:solidFill>
                <a:latin typeface="Consolas" panose="020B0609020204030204" pitchFamily="49" charset="0"/>
              </a:rPr>
              <a:t>type</a:t>
            </a:r>
            <a:endParaRPr lang="en-US" sz="32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846220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1908" y="677862"/>
            <a:ext cx="5192705" cy="794064"/>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Video control attributes</a:t>
            </a:r>
            <a:endParaRPr lang="en-US" sz="3600" b="1" dirty="0">
              <a:gradFill>
                <a:gsLst>
                  <a:gs pos="2917">
                    <a:schemeClr val="tx1"/>
                  </a:gs>
                  <a:gs pos="30000">
                    <a:schemeClr val="tx1"/>
                  </a:gs>
                </a:gsLst>
                <a:lin ang="5400000" scaled="0"/>
              </a:gradFill>
              <a:latin typeface="Consolas" panose="020B0609020204030204" pitchFamily="49" charset="0"/>
            </a:endParaRPr>
          </a:p>
        </p:txBody>
      </p:sp>
      <p:sp>
        <p:nvSpPr>
          <p:cNvPr id="5" name="TextBox 4"/>
          <p:cNvSpPr txBox="1"/>
          <p:nvPr/>
        </p:nvSpPr>
        <p:spPr>
          <a:xfrm>
            <a:off x="5129480" y="1756331"/>
            <a:ext cx="2177520"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err="1">
                <a:solidFill>
                  <a:srgbClr val="000000"/>
                </a:solidFill>
                <a:latin typeface="Consolas" panose="020B0609020204030204" pitchFamily="49" charset="0"/>
              </a:rPr>
              <a:t>autoplay</a:t>
            </a:r>
            <a:endParaRPr lang="en-US" sz="3200" b="1" dirty="0">
              <a:solidFill>
                <a:srgbClr val="000000"/>
              </a:solidFill>
              <a:latin typeface="Consolas" panose="020B0609020204030204" pitchFamily="49" charset="0"/>
            </a:endParaRPr>
          </a:p>
        </p:txBody>
      </p:sp>
      <p:sp>
        <p:nvSpPr>
          <p:cNvPr id="6" name="TextBox 5"/>
          <p:cNvSpPr txBox="1"/>
          <p:nvPr/>
        </p:nvSpPr>
        <p:spPr>
          <a:xfrm>
            <a:off x="5129480" y="2547620"/>
            <a:ext cx="2177520"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0000"/>
                </a:solidFill>
                <a:latin typeface="Consolas" panose="020B0609020204030204" pitchFamily="49" charset="0"/>
              </a:rPr>
              <a:t>controls</a:t>
            </a:r>
            <a:endParaRPr lang="en-US" sz="3200" b="1" dirty="0">
              <a:solidFill>
                <a:srgbClr val="000000"/>
              </a:solidFill>
              <a:latin typeface="Consolas" panose="020B0609020204030204" pitchFamily="49" charset="0"/>
            </a:endParaRPr>
          </a:p>
        </p:txBody>
      </p:sp>
      <p:sp>
        <p:nvSpPr>
          <p:cNvPr id="7" name="TextBox 6"/>
          <p:cNvSpPr txBox="1"/>
          <p:nvPr/>
        </p:nvSpPr>
        <p:spPr>
          <a:xfrm>
            <a:off x="5581527" y="3338909"/>
            <a:ext cx="1273427"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0000"/>
                </a:solidFill>
                <a:latin typeface="Consolas" panose="020B0609020204030204" pitchFamily="49" charset="0"/>
              </a:rPr>
              <a:t>loop</a:t>
            </a:r>
            <a:endParaRPr lang="en-US" sz="3200" b="1" dirty="0">
              <a:solidFill>
                <a:srgbClr val="000000"/>
              </a:solidFill>
              <a:latin typeface="Consolas" panose="020B0609020204030204" pitchFamily="49" charset="0"/>
            </a:endParaRPr>
          </a:p>
        </p:txBody>
      </p:sp>
      <p:sp>
        <p:nvSpPr>
          <p:cNvPr id="8" name="TextBox 7"/>
          <p:cNvSpPr txBox="1"/>
          <p:nvPr/>
        </p:nvSpPr>
        <p:spPr>
          <a:xfrm>
            <a:off x="5355506" y="4130199"/>
            <a:ext cx="1725472"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0000"/>
                </a:solidFill>
                <a:latin typeface="Consolas" panose="020B0609020204030204" pitchFamily="49" charset="0"/>
              </a:rPr>
              <a:t>poster</a:t>
            </a:r>
            <a:endParaRPr lang="en-US" sz="32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951594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videos</a:t>
            </a:r>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0392991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70037" y="373062"/>
            <a:ext cx="8991600" cy="19050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6600" dirty="0">
                <a:gradFill>
                  <a:gsLst>
                    <a:gs pos="0">
                      <a:srgbClr val="FFFFFF"/>
                    </a:gs>
                    <a:gs pos="100000">
                      <a:srgbClr val="FFFFFF"/>
                    </a:gs>
                  </a:gsLst>
                  <a:lin ang="5400000" scaled="0"/>
                </a:gradFill>
                <a:ea typeface="Segoe UI" pitchFamily="34" charset="0"/>
                <a:cs typeface="Segoe UI" pitchFamily="34" charset="0"/>
              </a:rPr>
              <a:t>This slide is REQUIRED at the end!</a:t>
            </a:r>
          </a:p>
        </p:txBody>
      </p:sp>
    </p:spTree>
    <p:extLst>
      <p:ext uri="{BB962C8B-B14F-4D97-AF65-F5344CB8AC3E}">
        <p14:creationId xmlns:p14="http://schemas.microsoft.com/office/powerpoint/2010/main" val="213739035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without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layout for list with graphics</a:t>
            </a:r>
          </a:p>
        </p:txBody>
      </p:sp>
      <p:sp>
        <p:nvSpPr>
          <p:cNvPr id="3" name="Text Placeholder 2"/>
          <p:cNvSpPr>
            <a:spLocks noGrp="1"/>
          </p:cNvSpPr>
          <p:nvPr>
            <p:ph type="body" sz="quarter" idx="10"/>
          </p:nvPr>
        </p:nvSpPr>
        <p:spPr/>
        <p:txBody>
          <a:bodyPr/>
          <a:lstStyle/>
          <a:p>
            <a:r>
              <a:rPr lang="en-US" dirty="0"/>
              <a:t>Perfect for instructions with just a few steps</a:t>
            </a:r>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1:</a:t>
            </a:r>
            <a:r>
              <a:rPr lang="en-US" sz="1600" b="1" dirty="0">
                <a:solidFill>
                  <a:schemeClr val="tx2"/>
                </a:solidFill>
              </a:rPr>
              <a:t> </a:t>
            </a:r>
            <a:r>
              <a:rPr lang="en-US" sz="1600" dirty="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2:</a:t>
            </a:r>
            <a:r>
              <a:rPr lang="en-US" sz="1600" b="1" dirty="0">
                <a:solidFill>
                  <a:schemeClr val="tx2"/>
                </a:solidFill>
              </a:rPr>
              <a:t> </a:t>
            </a:r>
            <a:r>
              <a:rPr lang="en-US" sz="1600" dirty="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3:</a:t>
            </a:r>
            <a:r>
              <a:rPr lang="en-US" sz="1600" b="1" dirty="0">
                <a:solidFill>
                  <a:schemeClr val="tx2"/>
                </a:solidFill>
              </a:rPr>
              <a:t> </a:t>
            </a:r>
            <a:r>
              <a:rPr lang="en-US" sz="1600" dirty="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63977" y="906462"/>
            <a:ext cx="5941371" cy="1258806"/>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7233"/>
                </a:solidFill>
              </a:rPr>
              <a:t>Without media, the web would</a:t>
            </a:r>
          </a:p>
          <a:p>
            <a:pPr algn="ctr">
              <a:lnSpc>
                <a:spcPct val="90000"/>
              </a:lnSpc>
              <a:spcAft>
                <a:spcPts val="600"/>
              </a:spcAft>
            </a:pPr>
            <a:r>
              <a:rPr lang="en-US" sz="3200" dirty="0">
                <a:solidFill>
                  <a:srgbClr val="007233"/>
                </a:solidFill>
              </a:rPr>
              <a:t>be a very boring place</a:t>
            </a:r>
          </a:p>
        </p:txBody>
      </p:sp>
      <p:sp>
        <p:nvSpPr>
          <p:cNvPr id="5" name="TextBox 4"/>
          <p:cNvSpPr txBox="1"/>
          <p:nvPr/>
        </p:nvSpPr>
        <p:spPr>
          <a:xfrm>
            <a:off x="5403189" y="2410660"/>
            <a:ext cx="1662956"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7233"/>
                </a:solidFill>
              </a:rPr>
              <a:t>images</a:t>
            </a:r>
          </a:p>
        </p:txBody>
      </p:sp>
      <p:sp>
        <p:nvSpPr>
          <p:cNvPr id="6" name="TextBox 5"/>
          <p:cNvSpPr txBox="1"/>
          <p:nvPr/>
        </p:nvSpPr>
        <p:spPr>
          <a:xfrm>
            <a:off x="5553066" y="3497208"/>
            <a:ext cx="1363194"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7233"/>
                </a:solidFill>
              </a:rPr>
              <a:t>video</a:t>
            </a:r>
          </a:p>
        </p:txBody>
      </p:sp>
      <p:sp>
        <p:nvSpPr>
          <p:cNvPr id="7" name="TextBox 6"/>
          <p:cNvSpPr txBox="1"/>
          <p:nvPr/>
        </p:nvSpPr>
        <p:spPr>
          <a:xfrm>
            <a:off x="5538639" y="4583756"/>
            <a:ext cx="1392049"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7233"/>
                </a:solidFill>
              </a:rPr>
              <a:t>audio</a:t>
            </a:r>
          </a:p>
        </p:txBody>
      </p:sp>
    </p:spTree>
    <p:extLst>
      <p:ext uri="{BB962C8B-B14F-4D97-AF65-F5344CB8AC3E}">
        <p14:creationId xmlns:p14="http://schemas.microsoft.com/office/powerpoint/2010/main" val="40046404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grid of data points</a:t>
            </a:r>
          </a:p>
        </p:txBody>
      </p:sp>
      <p:sp>
        <p:nvSpPr>
          <p:cNvPr id="3" name="Text Placeholder 2"/>
          <p:cNvSpPr>
            <a:spLocks noGrp="1"/>
          </p:cNvSpPr>
          <p:nvPr>
            <p:ph type="body" sz="quarter" idx="10"/>
          </p:nvPr>
        </p:nvSpPr>
        <p:spPr/>
        <p:txBody>
          <a:bodyPr/>
          <a:lstStyle/>
          <a:p>
            <a:r>
              <a:rPr lang="en-US" dirty="0"/>
              <a:t>Check out the cool tips inline!</a:t>
            </a:r>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47%</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2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3,000</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a:gradFill>
                  <a:gsLst>
                    <a:gs pos="0">
                      <a:srgbClr val="FFFFFF"/>
                    </a:gs>
                    <a:gs pos="100000">
                      <a:srgbClr val="FFFFFF"/>
                    </a:gs>
                  </a:gsLst>
                  <a:lin ang="5400000" scaled="0"/>
                </a:gradFill>
                <a:ea typeface="Segoe UI" pitchFamily="34" charset="0"/>
                <a:cs typeface="Segoe UI" pitchFamily="34" charset="0"/>
              </a:rPr>
              <a:t>DO NOT</a:t>
            </a:r>
            <a:r>
              <a:rPr lang="en-US" sz="1400" dirty="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a:t>“This slide can be used to dress up a pull quote or key statistic. Text should be styled as 28pt Segoe UI Light. Reference should be styled as 24pt Segoe UI Regular. Text must be left as black to align to Microsoft’s accessibility standards.”</a:t>
            </a:r>
            <a:br>
              <a:rPr lang="en-US" dirty="0"/>
            </a:br>
            <a:br>
              <a:rPr lang="en-US" dirty="0"/>
            </a:br>
            <a:r>
              <a:rPr lang="en-US" sz="2400" dirty="0" err="1">
                <a:latin typeface="+mn-lt"/>
              </a:rPr>
              <a:t>Firstname</a:t>
            </a:r>
            <a:r>
              <a:rPr lang="en-US" sz="2400" dirty="0">
                <a:latin typeface="+mn-lt"/>
              </a:rPr>
              <a:t> </a:t>
            </a:r>
            <a:r>
              <a:rPr lang="en-US" sz="2400" dirty="0" err="1">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name</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a:t>This slide layout uses Consolas</a:t>
            </a:r>
          </a:p>
          <a:p>
            <a:r>
              <a:rPr lang="en-US" b="1" dirty="0"/>
              <a:t>Tips:</a:t>
            </a:r>
          </a:p>
          <a:p>
            <a:r>
              <a:rPr lang="en-US" dirty="0"/>
              <a:t>Copy and paste from Visual Studio, keeping formatting, to include color coding</a:t>
            </a:r>
          </a:p>
          <a:p>
            <a:endParaRPr lang="en-US" dirty="0"/>
          </a:p>
          <a:p>
            <a:r>
              <a:rPr lang="en-US" dirty="0"/>
              <a:t>To disable reformatting of quotes - " and '</a:t>
            </a:r>
          </a:p>
          <a:p>
            <a:pPr lvl="1"/>
            <a:r>
              <a:rPr lang="en-US" dirty="0"/>
              <a:t>In PowerPoint, click </a:t>
            </a:r>
            <a:r>
              <a:rPr lang="en-US" b="1" dirty="0"/>
              <a:t>File</a:t>
            </a:r>
            <a:r>
              <a:rPr lang="en-US" dirty="0"/>
              <a:t> &gt; </a:t>
            </a:r>
            <a:r>
              <a:rPr lang="en-US" b="1" dirty="0"/>
              <a:t>Options</a:t>
            </a:r>
          </a:p>
          <a:p>
            <a:pPr lvl="1"/>
            <a:r>
              <a:rPr lang="en-US" dirty="0"/>
              <a:t>Choose </a:t>
            </a:r>
            <a:r>
              <a:rPr lang="en-US" b="1" dirty="0"/>
              <a:t>Proofing</a:t>
            </a:r>
            <a:r>
              <a:rPr lang="en-US" dirty="0"/>
              <a:t> &gt; </a:t>
            </a:r>
            <a:r>
              <a:rPr lang="en-US" b="1" dirty="0"/>
              <a:t>Autocorrect Options</a:t>
            </a:r>
          </a:p>
          <a:p>
            <a:pPr lvl="1"/>
            <a:r>
              <a:rPr lang="en-US" dirty="0"/>
              <a:t>Remove the check from </a:t>
            </a:r>
            <a:r>
              <a:rPr lang="en-US" b="1" dirty="0"/>
              <a:t>"Straight quotes" with "Smart quotes"</a:t>
            </a:r>
          </a:p>
          <a:p>
            <a:endParaRPr lang="en-US" b="1" dirty="0"/>
          </a:p>
          <a:p>
            <a:r>
              <a:rPr lang="en-US" dirty="0"/>
              <a:t>Consider using </a:t>
            </a:r>
            <a:r>
              <a:rPr lang="en-US" b="1" dirty="0"/>
              <a:t>Code Presenter Pro</a:t>
            </a:r>
            <a:r>
              <a:rPr lang="en-US" dirty="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pie chart graphics</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bar chart graphic</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a:t>Text goes</a:t>
            </a:r>
            <a:br>
              <a:rPr lang="en-US"/>
            </a:br>
            <a:r>
              <a:rPr lang="en-US"/>
              <a:t>here</a:t>
            </a:r>
            <a:endParaRPr lang="en-US" dirty="0"/>
          </a:p>
        </p:txBody>
      </p:sp>
      <p:sp>
        <p:nvSpPr>
          <p:cNvPr id="3" name="Text Placeholder 2"/>
          <p:cNvSpPr>
            <a:spLocks noGrp="1"/>
          </p:cNvSpPr>
          <p:nvPr>
            <p:ph type="body" sz="quarter" idx="18"/>
          </p:nvPr>
        </p:nvSpPr>
        <p:spPr/>
        <p:txBody>
          <a:bodyPr/>
          <a:lstStyle/>
          <a:p>
            <a:r>
              <a:rPr lang="en-US"/>
              <a:t>Text goes</a:t>
            </a:r>
            <a:br>
              <a:rPr lang="en-US"/>
            </a:br>
            <a:r>
              <a:rPr lang="en-US"/>
              <a:t>here</a:t>
            </a:r>
            <a:endParaRPr lang="en-US" dirty="0"/>
          </a:p>
        </p:txBody>
      </p:sp>
      <p:sp>
        <p:nvSpPr>
          <p:cNvPr id="4" name="Text Placeholder 3"/>
          <p:cNvSpPr>
            <a:spLocks noGrp="1"/>
          </p:cNvSpPr>
          <p:nvPr>
            <p:ph type="body" sz="quarter" idx="19"/>
          </p:nvPr>
        </p:nvSpPr>
        <p:spPr/>
        <p:txBody>
          <a:bodyPr/>
          <a:lstStyle/>
          <a:p>
            <a:r>
              <a:rPr lang="en-US"/>
              <a:t>Text goes</a:t>
            </a:r>
            <a:br>
              <a:rPr lang="en-US"/>
            </a:br>
            <a:r>
              <a:rPr lang="en-US"/>
              <a:t>here</a:t>
            </a:r>
            <a:endParaRPr lang="en-US" dirty="0"/>
          </a:p>
        </p:txBody>
      </p:sp>
      <p:sp>
        <p:nvSpPr>
          <p:cNvPr id="5" name="Title 4"/>
          <p:cNvSpPr>
            <a:spLocks noGrp="1"/>
          </p:cNvSpPr>
          <p:nvPr>
            <p:ph type="title"/>
          </p:nvPr>
        </p:nvSpPr>
        <p:spPr/>
        <p:txBody>
          <a:bodyPr/>
          <a:lstStyle/>
          <a:p>
            <a:r>
              <a:rPr lang="en-US"/>
              <a:t>Text layout for with content boxes</a:t>
            </a:r>
            <a:endParaRPr lang="en-US" dirty="0"/>
          </a:p>
        </p:txBody>
      </p:sp>
      <p:sp>
        <p:nvSpPr>
          <p:cNvPr id="6" name="Text Placeholder 5"/>
          <p:cNvSpPr>
            <a:spLocks noGrp="1"/>
          </p:cNvSpPr>
          <p:nvPr>
            <p:ph type="body" sz="quarter" idx="10"/>
          </p:nvPr>
        </p:nvSpPr>
        <p:spPr/>
        <p:txBody>
          <a:bodyPr/>
          <a:lstStyle/>
          <a:p>
            <a:r>
              <a:rPr lang="en-US"/>
              <a:t>Subhead goes here</a:t>
            </a:r>
            <a:endParaRPr lang="en-US" dirty="0"/>
          </a:p>
        </p:txBody>
      </p:sp>
      <p:sp>
        <p:nvSpPr>
          <p:cNvPr id="7" name="Text Placeholder 6"/>
          <p:cNvSpPr>
            <a:spLocks noGrp="1"/>
          </p:cNvSpPr>
          <p:nvPr>
            <p:ph type="body" sz="quarter" idx="20"/>
          </p:nvPr>
        </p:nvSpPr>
        <p:spPr/>
        <p:txBody>
          <a:bodyPr/>
          <a:lstStyle/>
          <a:p>
            <a:r>
              <a:rPr lang="en-US"/>
              <a:t>Text goes</a:t>
            </a:r>
            <a:br>
              <a:rPr lang="en-US"/>
            </a:br>
            <a:r>
              <a:rPr lang="en-US"/>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layout for tables and charts</a:t>
            </a:r>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a:t>Three column layout with graphics</a:t>
            </a:r>
          </a:p>
        </p:txBody>
      </p:sp>
      <p:sp>
        <p:nvSpPr>
          <p:cNvPr id="3" name="Text Placeholder 2"/>
          <p:cNvSpPr>
            <a:spLocks noGrp="1"/>
          </p:cNvSpPr>
          <p:nvPr>
            <p:ph type="body" sz="quarter" idx="10"/>
          </p:nvPr>
        </p:nvSpPr>
        <p:spPr/>
        <p:txBody>
          <a:bodyPr/>
          <a:lstStyle/>
          <a:p>
            <a:r>
              <a:rPr lang="en-US" dirty="0"/>
              <a:t>Subhead goes here</a:t>
            </a:r>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a:spcAft>
                <a:spcPts val="600"/>
              </a:spcAft>
            </a:pPr>
            <a:r>
              <a:rPr lang="en-US" sz="1600" dirty="0">
                <a:gradFill>
                  <a:gsLst>
                    <a:gs pos="2917">
                      <a:schemeClr val="tx1"/>
                    </a:gs>
                    <a:gs pos="30000">
                      <a:schemeClr val="tx1"/>
                    </a:gs>
                  </a:gsLst>
                  <a:lin ang="5400000" scaled="0"/>
                </a:gradFill>
              </a:rPr>
              <a:t>Size 16 </a:t>
            </a:r>
            <a:r>
              <a:rPr lang="en-US" sz="1600" dirty="0" err="1">
                <a:gradFill>
                  <a:gsLst>
                    <a:gs pos="2917">
                      <a:schemeClr val="tx1"/>
                    </a:gs>
                    <a:gs pos="30000">
                      <a:schemeClr val="tx1"/>
                    </a:gs>
                  </a:gsLst>
                  <a:lin ang="5400000" scaled="0"/>
                </a:gradFill>
              </a:rPr>
              <a:t>pt</a:t>
            </a:r>
            <a:r>
              <a:rPr lang="en-US" sz="1600" dirty="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2022" y="677862"/>
            <a:ext cx="6132448" cy="794064"/>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Images are added using </a:t>
            </a:r>
            <a:r>
              <a:rPr lang="en-US" sz="3600" b="1" dirty="0" err="1">
                <a:gradFill>
                  <a:gsLst>
                    <a:gs pos="2917">
                      <a:schemeClr val="tx1"/>
                    </a:gs>
                    <a:gs pos="30000">
                      <a:schemeClr val="tx1"/>
                    </a:gs>
                  </a:gsLst>
                  <a:lin ang="5400000" scaled="0"/>
                </a:gradFill>
                <a:latin typeface="Consolas" panose="020B0609020204030204" pitchFamily="49" charset="0"/>
              </a:rPr>
              <a:t>img</a:t>
            </a:r>
            <a:endParaRPr lang="en-US" sz="3600" b="1" dirty="0">
              <a:gradFill>
                <a:gsLst>
                  <a:gs pos="2917">
                    <a:schemeClr val="tx1"/>
                  </a:gs>
                  <a:gs pos="30000">
                    <a:schemeClr val="tx1"/>
                  </a:gs>
                </a:gsLst>
                <a:lin ang="5400000" scaled="0"/>
              </a:gradFill>
              <a:latin typeface="Consolas" panose="020B0609020204030204" pitchFamily="49" charset="0"/>
            </a:endParaRPr>
          </a:p>
        </p:txBody>
      </p:sp>
      <p:sp>
        <p:nvSpPr>
          <p:cNvPr id="3" name="TextBox 2"/>
          <p:cNvSpPr txBox="1"/>
          <p:nvPr/>
        </p:nvSpPr>
        <p:spPr>
          <a:xfrm>
            <a:off x="5694538" y="2464346"/>
            <a:ext cx="1047403"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err="1">
                <a:solidFill>
                  <a:srgbClr val="000000"/>
                </a:solidFill>
                <a:latin typeface="Consolas" panose="020B0609020204030204" pitchFamily="49" charset="0"/>
              </a:rPr>
              <a:t>src</a:t>
            </a:r>
            <a:endParaRPr lang="en-US" sz="3200" b="1" dirty="0">
              <a:solidFill>
                <a:srgbClr val="000000"/>
              </a:solidFill>
              <a:latin typeface="Consolas" panose="020B0609020204030204" pitchFamily="49" charset="0"/>
            </a:endParaRPr>
          </a:p>
        </p:txBody>
      </p:sp>
      <p:sp>
        <p:nvSpPr>
          <p:cNvPr id="4" name="TextBox 3"/>
          <p:cNvSpPr txBox="1"/>
          <p:nvPr/>
        </p:nvSpPr>
        <p:spPr>
          <a:xfrm>
            <a:off x="5694538" y="4335462"/>
            <a:ext cx="1047403"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0000"/>
                </a:solidFill>
                <a:latin typeface="Consolas" panose="020B0609020204030204" pitchFamily="49" charset="0"/>
              </a:rPr>
              <a:t>alt</a:t>
            </a:r>
            <a:endParaRPr lang="en-US" sz="32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8973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Art Resources</a:t>
            </a:r>
          </a:p>
        </p:txBody>
      </p:sp>
      <p:sp>
        <p:nvSpPr>
          <p:cNvPr id="3" name="Text Placeholder 2"/>
          <p:cNvSpPr>
            <a:spLocks noGrp="1"/>
          </p:cNvSpPr>
          <p:nvPr>
            <p:ph type="body" sz="quarter" idx="10"/>
          </p:nvPr>
        </p:nvSpPr>
        <p:spPr>
          <a:xfrm>
            <a:off x="365760" y="1371600"/>
            <a:ext cx="11704320" cy="1966692"/>
          </a:xfrm>
        </p:spPr>
        <p:txBody>
          <a:bodyPr/>
          <a:lstStyle/>
          <a:p>
            <a:r>
              <a:rPr lang="en-US" dirty="0"/>
              <a:t>If you don't find a logo you like in this deck, here are two starting points:</a:t>
            </a:r>
          </a:p>
          <a:p>
            <a:endParaRPr lang="en-US" dirty="0"/>
          </a:p>
          <a:p>
            <a:r>
              <a:rPr lang="en-US" dirty="0">
                <a:hlinkClick r:id="rId2"/>
              </a:rPr>
              <a:t>MLX Course Cover Art Library</a:t>
            </a:r>
            <a:endParaRPr lang="en-US" dirty="0"/>
          </a:p>
          <a:p>
            <a:r>
              <a:rPr lang="en-US" dirty="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spTree>
    <p:extLst>
      <p:ext uri="{BB962C8B-B14F-4D97-AF65-F5344CB8AC3E}">
        <p14:creationId xmlns:p14="http://schemas.microsoft.com/office/powerpoint/2010/main" val="350826661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90407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5502" y="1135062"/>
            <a:ext cx="1725472"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0000"/>
                </a:solidFill>
                <a:latin typeface="Consolas" panose="020B0609020204030204" pitchFamily="49" charset="0"/>
              </a:rPr>
              <a:t>height</a:t>
            </a:r>
            <a:endParaRPr lang="en-US" sz="3200" b="1" dirty="0">
              <a:solidFill>
                <a:srgbClr val="000000"/>
              </a:solidFill>
              <a:latin typeface="Consolas" panose="020B0609020204030204" pitchFamily="49" charset="0"/>
            </a:endParaRPr>
          </a:p>
        </p:txBody>
      </p:sp>
      <p:sp>
        <p:nvSpPr>
          <p:cNvPr id="3" name="TextBox 2"/>
          <p:cNvSpPr txBox="1"/>
          <p:nvPr/>
        </p:nvSpPr>
        <p:spPr>
          <a:xfrm>
            <a:off x="5468514" y="1873671"/>
            <a:ext cx="1499449"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0000"/>
                </a:solidFill>
                <a:latin typeface="Consolas" panose="020B0609020204030204" pitchFamily="49" charset="0"/>
              </a:rPr>
              <a:t>width</a:t>
            </a:r>
            <a:endParaRPr lang="en-US" sz="32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1883911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images</a:t>
            </a:r>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9236662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42030" y="677862"/>
            <a:ext cx="6552435" cy="794064"/>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Videos are added using </a:t>
            </a:r>
            <a:r>
              <a:rPr lang="en-US" sz="3600" b="1" dirty="0">
                <a:gradFill>
                  <a:gsLst>
                    <a:gs pos="2917">
                      <a:schemeClr val="tx1"/>
                    </a:gs>
                    <a:gs pos="30000">
                      <a:schemeClr val="tx1"/>
                    </a:gs>
                  </a:gsLst>
                  <a:lin ang="5400000" scaled="0"/>
                </a:gradFill>
                <a:latin typeface="Consolas" panose="020B0609020204030204" pitchFamily="49" charset="0"/>
              </a:rPr>
              <a:t>video</a:t>
            </a:r>
          </a:p>
        </p:txBody>
      </p:sp>
      <p:sp>
        <p:nvSpPr>
          <p:cNvPr id="5" name="TextBox 4"/>
          <p:cNvSpPr txBox="1"/>
          <p:nvPr/>
        </p:nvSpPr>
        <p:spPr>
          <a:xfrm>
            <a:off x="5355502" y="1756331"/>
            <a:ext cx="1725472"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0000"/>
                </a:solidFill>
                <a:latin typeface="Consolas" panose="020B0609020204030204" pitchFamily="49" charset="0"/>
              </a:rPr>
              <a:t>height</a:t>
            </a:r>
            <a:endParaRPr lang="en-US" sz="3200" b="1" dirty="0">
              <a:solidFill>
                <a:srgbClr val="000000"/>
              </a:solidFill>
              <a:latin typeface="Consolas" panose="020B0609020204030204" pitchFamily="49" charset="0"/>
            </a:endParaRPr>
          </a:p>
        </p:txBody>
      </p:sp>
      <p:sp>
        <p:nvSpPr>
          <p:cNvPr id="6" name="TextBox 5"/>
          <p:cNvSpPr txBox="1"/>
          <p:nvPr/>
        </p:nvSpPr>
        <p:spPr>
          <a:xfrm>
            <a:off x="5468514" y="2494940"/>
            <a:ext cx="1499449"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0000"/>
                </a:solidFill>
                <a:latin typeface="Consolas" panose="020B0609020204030204" pitchFamily="49" charset="0"/>
              </a:rPr>
              <a:t>width</a:t>
            </a:r>
            <a:endParaRPr lang="en-US" sz="32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164958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4389" y="677862"/>
            <a:ext cx="6227731" cy="794064"/>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Specify the file using </a:t>
            </a:r>
            <a:r>
              <a:rPr lang="en-US" sz="3600" b="1" dirty="0">
                <a:gradFill>
                  <a:gsLst>
                    <a:gs pos="2917">
                      <a:schemeClr val="tx1"/>
                    </a:gs>
                    <a:gs pos="30000">
                      <a:schemeClr val="tx1"/>
                    </a:gs>
                  </a:gsLst>
                  <a:lin ang="5400000" scaled="0"/>
                </a:gradFill>
                <a:latin typeface="Consolas" panose="020B0609020204030204" pitchFamily="49" charset="0"/>
              </a:rPr>
              <a:t>source</a:t>
            </a:r>
          </a:p>
        </p:txBody>
      </p:sp>
      <p:sp>
        <p:nvSpPr>
          <p:cNvPr id="5" name="TextBox 4"/>
          <p:cNvSpPr txBox="1"/>
          <p:nvPr/>
        </p:nvSpPr>
        <p:spPr>
          <a:xfrm>
            <a:off x="5694537" y="1756331"/>
            <a:ext cx="1047403"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err="1">
                <a:solidFill>
                  <a:srgbClr val="000000"/>
                </a:solidFill>
                <a:latin typeface="Consolas" panose="020B0609020204030204" pitchFamily="49" charset="0"/>
              </a:rPr>
              <a:t>src</a:t>
            </a:r>
            <a:endParaRPr lang="en-US" sz="3200" b="1" dirty="0">
              <a:solidFill>
                <a:srgbClr val="000000"/>
              </a:solidFill>
              <a:latin typeface="Consolas" panose="020B0609020204030204" pitchFamily="49" charset="0"/>
            </a:endParaRPr>
          </a:p>
        </p:txBody>
      </p:sp>
      <p:sp>
        <p:nvSpPr>
          <p:cNvPr id="6" name="TextBox 5"/>
          <p:cNvSpPr txBox="1"/>
          <p:nvPr/>
        </p:nvSpPr>
        <p:spPr>
          <a:xfrm>
            <a:off x="5581525" y="2494940"/>
            <a:ext cx="1273427"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0000"/>
                </a:solidFill>
                <a:latin typeface="Consolas" panose="020B0609020204030204" pitchFamily="49" charset="0"/>
              </a:rPr>
              <a:t>type</a:t>
            </a:r>
            <a:endParaRPr lang="en-US" sz="32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848885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1908" y="677862"/>
            <a:ext cx="5192705" cy="794064"/>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Video control attributes</a:t>
            </a:r>
            <a:endParaRPr lang="en-US" sz="3600" b="1" dirty="0">
              <a:gradFill>
                <a:gsLst>
                  <a:gs pos="2917">
                    <a:schemeClr val="tx1"/>
                  </a:gs>
                  <a:gs pos="30000">
                    <a:schemeClr val="tx1"/>
                  </a:gs>
                </a:gsLst>
                <a:lin ang="5400000" scaled="0"/>
              </a:gradFill>
              <a:latin typeface="Consolas" panose="020B0609020204030204" pitchFamily="49" charset="0"/>
            </a:endParaRPr>
          </a:p>
        </p:txBody>
      </p:sp>
      <p:sp>
        <p:nvSpPr>
          <p:cNvPr id="5" name="TextBox 4"/>
          <p:cNvSpPr txBox="1"/>
          <p:nvPr/>
        </p:nvSpPr>
        <p:spPr>
          <a:xfrm>
            <a:off x="5129480" y="1756331"/>
            <a:ext cx="2177520"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err="1">
                <a:solidFill>
                  <a:srgbClr val="000000"/>
                </a:solidFill>
                <a:latin typeface="Consolas" panose="020B0609020204030204" pitchFamily="49" charset="0"/>
              </a:rPr>
              <a:t>autoplay</a:t>
            </a:r>
            <a:endParaRPr lang="en-US" sz="3200" b="1" dirty="0">
              <a:solidFill>
                <a:srgbClr val="000000"/>
              </a:solidFill>
              <a:latin typeface="Consolas" panose="020B0609020204030204" pitchFamily="49" charset="0"/>
            </a:endParaRPr>
          </a:p>
        </p:txBody>
      </p:sp>
      <p:sp>
        <p:nvSpPr>
          <p:cNvPr id="6" name="TextBox 5"/>
          <p:cNvSpPr txBox="1"/>
          <p:nvPr/>
        </p:nvSpPr>
        <p:spPr>
          <a:xfrm>
            <a:off x="5129480" y="2547620"/>
            <a:ext cx="2177520"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0000"/>
                </a:solidFill>
                <a:latin typeface="Consolas" panose="020B0609020204030204" pitchFamily="49" charset="0"/>
              </a:rPr>
              <a:t>controls</a:t>
            </a:r>
            <a:endParaRPr lang="en-US" sz="3200" b="1" dirty="0">
              <a:solidFill>
                <a:srgbClr val="000000"/>
              </a:solidFill>
              <a:latin typeface="Consolas" panose="020B0609020204030204" pitchFamily="49" charset="0"/>
            </a:endParaRPr>
          </a:p>
        </p:txBody>
      </p:sp>
      <p:sp>
        <p:nvSpPr>
          <p:cNvPr id="7" name="TextBox 6"/>
          <p:cNvSpPr txBox="1"/>
          <p:nvPr/>
        </p:nvSpPr>
        <p:spPr>
          <a:xfrm>
            <a:off x="5581527" y="3338909"/>
            <a:ext cx="1273427"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0000"/>
                </a:solidFill>
                <a:latin typeface="Consolas" panose="020B0609020204030204" pitchFamily="49" charset="0"/>
              </a:rPr>
              <a:t>loop</a:t>
            </a:r>
            <a:endParaRPr lang="en-US" sz="3200" b="1" dirty="0">
              <a:solidFill>
                <a:srgbClr val="000000"/>
              </a:solidFill>
              <a:latin typeface="Consolas" panose="020B0609020204030204" pitchFamily="49" charset="0"/>
            </a:endParaRPr>
          </a:p>
        </p:txBody>
      </p:sp>
      <p:sp>
        <p:nvSpPr>
          <p:cNvPr id="8" name="TextBox 7"/>
          <p:cNvSpPr txBox="1"/>
          <p:nvPr/>
        </p:nvSpPr>
        <p:spPr>
          <a:xfrm>
            <a:off x="5355506" y="4130199"/>
            <a:ext cx="1725472"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0000"/>
                </a:solidFill>
                <a:latin typeface="Consolas" panose="020B0609020204030204" pitchFamily="49" charset="0"/>
              </a:rPr>
              <a:t>poster</a:t>
            </a:r>
            <a:endParaRPr lang="en-US" sz="32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8485778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videos</a:t>
            </a:r>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301461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mso-contentType ?>
<FormTemplates xmlns="http://schemas.microsoft.com/sharepoint/v3/contenttype/forms">
  <Display>DocumentLibraryForm</Display>
  <Edit>DocumentLibraryForm</Edit>
  <New>DocumentLibraryForm</New>
</FormTemplates>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0.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2.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3.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4.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6.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7.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8.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9.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0.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3.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4.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5.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6.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7.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8.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0.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1.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3.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4.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purl.org/dc/dcmitype/"/>
    <ds:schemaRef ds:uri="http://schemas.microsoft.com/office/infopath/2007/PartnerControls"/>
    <ds:schemaRef ds:uri="83cd2334-221a-48c3-9034-bfd1542dfe28"/>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6.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7.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8.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9.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3586</TotalTime>
  <Words>1113</Words>
  <Application>Microsoft Office PowerPoint</Application>
  <PresentationFormat>Custom</PresentationFormat>
  <Paragraphs>169</Paragraphs>
  <Slides>34</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Consolas</vt:lpstr>
      <vt:lpstr>Segoe UI</vt:lpstr>
      <vt:lpstr>Segoe UI Light</vt:lpstr>
      <vt:lpstr>Wingdings</vt:lpstr>
      <vt:lpstr>WHITE TEMPLATE</vt:lpstr>
      <vt:lpstr>PowerPoint Presentation</vt:lpstr>
      <vt:lpstr>PowerPoint Presentation</vt:lpstr>
      <vt:lpstr>PowerPoint Presentation</vt:lpstr>
      <vt:lpstr>PowerPoint Presentation</vt:lpstr>
      <vt:lpstr>Adding images</vt:lpstr>
      <vt:lpstr>PowerPoint Presentation</vt:lpstr>
      <vt:lpstr>PowerPoint Presentation</vt:lpstr>
      <vt:lpstr>PowerPoint Presentation</vt:lpstr>
      <vt:lpstr>Adding videos</vt:lpstr>
      <vt:lpstr>PowerPoint Presentation</vt:lpstr>
      <vt:lpstr>PowerPoint Presentation</vt:lpstr>
      <vt:lpstr>PowerPoint Presentation</vt:lpstr>
      <vt:lpstr>Adding videos</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236</cp:revision>
  <dcterms:created xsi:type="dcterms:W3CDTF">2015-06-04T21:40:17Z</dcterms:created>
  <dcterms:modified xsi:type="dcterms:W3CDTF">2016-05-09T21:30:38Z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