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94" r:id="rId4"/>
    <p:sldId id="293" r:id="rId5"/>
    <p:sldId id="285" r:id="rId6"/>
    <p:sldId id="268" r:id="rId7"/>
    <p:sldId id="284" r:id="rId8"/>
    <p:sldId id="292" r:id="rId9"/>
    <p:sldId id="282" r:id="rId10"/>
    <p:sldId id="289" r:id="rId11"/>
    <p:sldId id="290" r:id="rId12"/>
    <p:sldId id="291" r:id="rId13"/>
    <p:sldId id="261" r:id="rId14"/>
    <p:sldId id="274" r:id="rId15"/>
    <p:sldId id="262" r:id="rId16"/>
    <p:sldId id="318" r:id="rId17"/>
    <p:sldId id="299" r:id="rId18"/>
    <p:sldId id="286" r:id="rId19"/>
    <p:sldId id="297" r:id="rId20"/>
    <p:sldId id="316" r:id="rId21"/>
    <p:sldId id="317" r:id="rId22"/>
    <p:sldId id="310" r:id="rId23"/>
    <p:sldId id="273" r:id="rId24"/>
    <p:sldId id="309" r:id="rId25"/>
    <p:sldId id="308" r:id="rId26"/>
    <p:sldId id="312" r:id="rId27"/>
    <p:sldId id="311" r:id="rId28"/>
    <p:sldId id="300" r:id="rId29"/>
    <p:sldId id="283" r:id="rId30"/>
    <p:sldId id="277" r:id="rId31"/>
    <p:sldId id="301" r:id="rId32"/>
    <p:sldId id="302" r:id="rId33"/>
    <p:sldId id="304" r:id="rId34"/>
    <p:sldId id="303" r:id="rId35"/>
    <p:sldId id="313" r:id="rId36"/>
    <p:sldId id="270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BATIELLO,SUSAN 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0" autoAdjust="0"/>
    <p:restoredTop sz="76136" autoAdjust="0"/>
  </p:normalViewPr>
  <p:slideViewPr>
    <p:cSldViewPr snapToGrid="0">
      <p:cViewPr varScale="1">
        <p:scale>
          <a:sx n="59" d="100"/>
          <a:sy n="59" d="100"/>
        </p:scale>
        <p:origin x="1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uwnetid-my.sharepoint.com/personal/lpino_uw_edu/Documents/00_UW_GS/2017SkylineCourseNEU/retentiontime/Gradients_v2-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uwnetid-my.sharepoint.com/personal/lpino_uw_edu/Documents/00_UW_GS/2017SkylineCourseNEU/retentiontime/Gradients_v2-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calibur\data\v2-1_dRT\Gradients_v2-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SystSuitGrads!$B$4</c:f>
              <c:strCache>
                <c:ptCount val="1"/>
                <c:pt idx="0">
                  <c:v>grad01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SystSuitGrads!$B$5:$B$11</c:f>
              <c:numCache>
                <c:formatCode>General</c:formatCode>
                <c:ptCount val="7"/>
                <c:pt idx="0">
                  <c:v>0</c:v>
                </c:pt>
                <c:pt idx="1">
                  <c:v>8</c:v>
                </c:pt>
                <c:pt idx="2">
                  <c:v>35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1-40F8-A883-61032939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92960"/>
        <c:axId val="87991424"/>
      </c:scatterChart>
      <c:valAx>
        <c:axId val="87992960"/>
        <c:scaling>
          <c:orientation val="minMax"/>
          <c:max val="3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87991424"/>
        <c:crosses val="autoZero"/>
        <c:crossBetween val="midCat"/>
      </c:valAx>
      <c:valAx>
        <c:axId val="879914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87992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SystSuitGrads!$B$4</c:f>
              <c:strCache>
                <c:ptCount val="1"/>
                <c:pt idx="0">
                  <c:v>grad01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SystSuitGrads!$B$5:$B$11</c:f>
              <c:numCache>
                <c:formatCode>General</c:formatCode>
                <c:ptCount val="7"/>
                <c:pt idx="0">
                  <c:v>0</c:v>
                </c:pt>
                <c:pt idx="1">
                  <c:v>8</c:v>
                </c:pt>
                <c:pt idx="2">
                  <c:v>35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1-40F8-A883-6103293925B1}"/>
            </c:ext>
          </c:extLst>
        </c:ser>
        <c:ser>
          <c:idx val="1"/>
          <c:order val="1"/>
          <c:tx>
            <c:strRef>
              <c:f>SystSuitGrads!$C$4</c:f>
              <c:strCache>
                <c:ptCount val="1"/>
                <c:pt idx="0">
                  <c:v>grad02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SystSuitGrads!$C$5:$C$11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43.75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91-40F8-A883-6103293925B1}"/>
            </c:ext>
          </c:extLst>
        </c:ser>
        <c:ser>
          <c:idx val="2"/>
          <c:order val="2"/>
          <c:tx>
            <c:strRef>
              <c:f>SystSuitGrads!$D$4</c:f>
              <c:strCache>
                <c:ptCount val="1"/>
                <c:pt idx="0">
                  <c:v>grad03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SystSuitGrads!$D$5:$D$11</c:f>
              <c:numCache>
                <c:formatCode>General</c:formatCode>
                <c:ptCount val="7"/>
                <c:pt idx="0">
                  <c:v>0</c:v>
                </c:pt>
                <c:pt idx="1">
                  <c:v>12</c:v>
                </c:pt>
                <c:pt idx="2">
                  <c:v>52.5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91-40F8-A883-6103293925B1}"/>
            </c:ext>
          </c:extLst>
        </c:ser>
        <c:ser>
          <c:idx val="3"/>
          <c:order val="3"/>
          <c:tx>
            <c:strRef>
              <c:f>SystSuitGrads!$E$4</c:f>
              <c:strCache>
                <c:ptCount val="1"/>
                <c:pt idx="0">
                  <c:v>grad04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SystSuitGrads!$E$5:$E$11</c:f>
              <c:numCache>
                <c:formatCode>General</c:formatCode>
                <c:ptCount val="7"/>
                <c:pt idx="0">
                  <c:v>0</c:v>
                </c:pt>
                <c:pt idx="1">
                  <c:v>16</c:v>
                </c:pt>
                <c:pt idx="2">
                  <c:v>70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91-40F8-A883-6103293925B1}"/>
            </c:ext>
          </c:extLst>
        </c:ser>
        <c:ser>
          <c:idx val="4"/>
          <c:order val="4"/>
          <c:tx>
            <c:strRef>
              <c:f>SystSuitGrads!$F$4</c:f>
              <c:strCache>
                <c:ptCount val="1"/>
                <c:pt idx="0">
                  <c:v>grad05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SystSuitGrads!$F$5:$F$11</c:f>
              <c:numCache>
                <c:formatCode>General</c:formatCode>
                <c:ptCount val="7"/>
                <c:pt idx="0">
                  <c:v>0</c:v>
                </c:pt>
                <c:pt idx="1">
                  <c:v>6</c:v>
                </c:pt>
                <c:pt idx="2">
                  <c:v>26.25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91-40F8-A883-6103293925B1}"/>
            </c:ext>
          </c:extLst>
        </c:ser>
        <c:ser>
          <c:idx val="5"/>
          <c:order val="5"/>
          <c:tx>
            <c:strRef>
              <c:f>SystSuitGrads!$G$4</c:f>
              <c:strCache>
                <c:ptCount val="1"/>
                <c:pt idx="0">
                  <c:v>grad06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SystSuitGrads!$G$5:$G$11</c:f>
              <c:numCache>
                <c:formatCode>General</c:formatCode>
                <c:ptCount val="7"/>
                <c:pt idx="0">
                  <c:v>0</c:v>
                </c:pt>
                <c:pt idx="1">
                  <c:v>8.8000000000000007</c:v>
                </c:pt>
                <c:pt idx="2">
                  <c:v>38.5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E91-40F8-A883-6103293925B1}"/>
            </c:ext>
          </c:extLst>
        </c:ser>
        <c:ser>
          <c:idx val="6"/>
          <c:order val="6"/>
          <c:tx>
            <c:strRef>
              <c:f>SystSuitGrads!$H$4</c:f>
              <c:strCache>
                <c:ptCount val="1"/>
                <c:pt idx="0">
                  <c:v>grad07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xVal>
            <c:numRef>
              <c:f>SystSuitGrads!$A$5:$A$11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  <c:pt idx="5">
                  <c:v>24</c:v>
                </c:pt>
                <c:pt idx="6">
                  <c:v>34</c:v>
                </c:pt>
              </c:numCache>
            </c:numRef>
          </c:xVal>
          <c:yVal>
            <c:numRef>
              <c:f>SystSuitGrads!$H$5:$H$11</c:f>
              <c:numCache>
                <c:formatCode>General</c:formatCode>
                <c:ptCount val="7"/>
                <c:pt idx="0">
                  <c:v>0</c:v>
                </c:pt>
                <c:pt idx="1">
                  <c:v>7.2</c:v>
                </c:pt>
                <c:pt idx="2">
                  <c:v>31.5</c:v>
                </c:pt>
                <c:pt idx="3">
                  <c:v>95</c:v>
                </c:pt>
                <c:pt idx="4">
                  <c:v>95</c:v>
                </c:pt>
                <c:pt idx="5">
                  <c:v>50</c:v>
                </c:pt>
                <c:pt idx="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E91-40F8-A883-61032939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92960"/>
        <c:axId val="87991424"/>
      </c:scatterChart>
      <c:valAx>
        <c:axId val="87992960"/>
        <c:scaling>
          <c:orientation val="minMax"/>
          <c:max val="3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(min)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87991424"/>
        <c:crosses val="autoZero"/>
        <c:crossBetween val="midCat"/>
      </c:valAx>
      <c:valAx>
        <c:axId val="879914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87992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3834235030195441"/>
          <c:y val="5.7656814014173385E-2"/>
          <c:w val="0.33056590511387107"/>
          <c:h val="0.3418257601273768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grad 01</c:v>
                </c:pt>
              </c:strCache>
            </c:strRef>
          </c:tx>
          <c:spPr>
            <a:ln w="381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numRef>
              <c:f>Sheet1!$A$4:$A$13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12</c:v>
                </c:pt>
                <c:pt idx="4">
                  <c:v>14</c:v>
                </c:pt>
                <c:pt idx="5">
                  <c:v>15</c:v>
                </c:pt>
                <c:pt idx="6">
                  <c:v>18</c:v>
                </c:pt>
                <c:pt idx="7" formatCode="0.00">
                  <c:v>18.100000000000001</c:v>
                </c:pt>
                <c:pt idx="8">
                  <c:v>25</c:v>
                </c:pt>
                <c:pt idx="9">
                  <c:v>25.1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0</c:v>
                </c:pt>
                <c:pt idx="1">
                  <c:v>9</c:v>
                </c:pt>
                <c:pt idx="2">
                  <c:v>15</c:v>
                </c:pt>
                <c:pt idx="3">
                  <c:v>25</c:v>
                </c:pt>
                <c:pt idx="4">
                  <c:v>50</c:v>
                </c:pt>
                <c:pt idx="5">
                  <c:v>95</c:v>
                </c:pt>
                <c:pt idx="6">
                  <c:v>95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F3-409C-A142-290F39131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869712"/>
        <c:axId val="353272672"/>
      </c:scatterChart>
      <c:valAx>
        <c:axId val="3458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2672"/>
        <c:crosses val="autoZero"/>
        <c:crossBetween val="midCat"/>
      </c:valAx>
      <c:valAx>
        <c:axId val="353272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869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0.46822</cdr:x>
      <cdr:y>0.91666</cdr:y>
    </cdr:from>
    <cdr:to>
      <cdr:x>0.63697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12611" y="4518390"/>
          <a:ext cx="1554301" cy="4107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RT (min)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3:32.069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Group>
    <inkml:annotationXML>
      <emma:emma xmlns:emma="http://www.w3.org/2003/04/emma" version="1.0">
        <emma:interpretation id="{B0C04B3F-94C7-4299-93DA-B30F86E4C36E}" emma:medium="tactile" emma:mode="ink">
          <msink:context xmlns:msink="http://schemas.microsoft.com/ink/2010/main" type="inkDrawing"/>
        </emma:interpretation>
      </emma:emma>
    </inkml:annotationXML>
    <inkml:trace contextRef="#ctx0" brushRef="#br0">9342 9153 32,'-28'0'1121,"28"0"1153,0 0 0,0 0-1729,0 0-97,0 0 1,0-23 31,0 23-95,0 0 31,0 0 0,0 0 65,0 0 31,0 0 1,0 0-97,28 0-63,-28 0-1,0 0-64,29 0 32,-29 0 65,28 23-97,-28-23 32,0 0-63,0 0-33,28 0 0,-28 0-32,28 23-96,-28-23-32,28 0-32,-28 0 0,57 23 0,-29-23 0,-28 0 1,28 0-1,1 0 32,-1 0-32,0 0 32,0 0 0,0 0-32,0 0 0,-28-23 32,29 23 0,-1 0-32,0 0-32,1 0 64,-1 0-64,0 0 32,0 0 0,0-23 0,0 23 32,1 0 32,-1 0 32,0-23 1,1 23 31,-1-24 32,0 24-32,-28 0 32,28-23-96,0 23 0,0-23-32,1 23-32,-1-24 0,0 24-32,-28-23 0,29 23 0,-1-23 0,0 0 33,-28 23-33,29-24 0,-1 24 0,0-23 0,-28 23 0,28-23 32,0 23-32,0-24 32,-28 24-32,29-23 64,-1 23 32,-28 0 0,28-23 0,-28 23 0,29-24-32,-29 24 32,28-23 0,-28 23-32,28-23-32,-28 23 0,28-47-32,-28 47 32,28-23-32,-28 23 0,28-23 0,1-1 0,-1 1 0,-28 23 0,28-23-32,1-1 32,-1 1-32,-28 23 32,28-23-32,0-1 32,0 1-32,0 0 32,-28-1 96,29 1-128,-1 0 160,-28-1-128,28 1 97,1 0-97,-29-1 96,28 24-192,-28-46 64,28 22-33,0 1 33,-28 0-64,28-1 64,-28 1-32,28 0 32,-28-1 32,29 1 0,-29 0 0,28-1-32,-28 1 32,28 0-32,1-24 0,-29 24 0,28 0 32,-28-1-64,28-22 32,0 23 0,0-1 0,0-22-32,-28 22 64,29 1-64,-1-23 64,0 22-64,-28 1 64,29 0-64,-29-1 32,0 1-32,28 0 64,-28-24-64,0 24 32,0-1 64,0 1-32,0-24 96,28 24-128,-28 0 160,0-1-160,0 1 128,0 0-96,28-1 32,-28 1-32,0-24-32,0 24 0,28 0 0,-28-1 32,0 1-32,28 0 32,-28-1-64,29 1 64,-29-24-32,28 24 32,-28 0-64,28-24 64,-28 24-32,0 0-1,29-24 1,-29 1 32,28 22-64,-28-22 64,28 22-96,-28-22 96,28-1-96,-28 24 64,28-24-32,-28 24 32,28-24 32,-28 1 0,29 22 64,-29-22-64,28-1 64,-28 24-32,0-24 64,28 24-96,-28-24 64,29 24-64,-1-24-32,-28 0 32,28 1-64,0 22 32,-28-22-32,28-1 64,0 0-96,1 1 96,-29-24-64,28 23 64,-28 1-64,28-1 64,1 24 32,-29-24-32,28 1 64,-28-1-32,28 1 32,-28 22-32,29-22 96,-29-1-96,0 0 32,28 1-32,-28 22 33,28-22-65,-28-1 64,28 24-64,-28-24-32,28 0 64,-28 24-64,28-24 32,1 24-32,-29-24 32,28 24-33,0-24 1,-28 24 0,29 0 32,-1 0-32,-28-24 64,28 24-64,-28-1 32,28 1 0,-28 0 0,28 0 0,-28-1 0,0 1 0,28 0 0,-28-1 0,29-22 32,-29 23 65,0-1-1,28 1 0,-28 0-32,28-1 32,-28 1-64,29 0 32,-29 23-32,28-24-64,-28 1 0,28 0 64,0-1-64,-28 24 32,28-23 0,0 0 0,-28 23-32,0 0 0,29-24 64,-29 24-96,56-23 64,-56 23 0,29-47 0,-29 47 0,28-23 0,-28 23 0,28-23 0,-28 23 0,56-24 0,-56 24 0,28-23 0,1 23 32,-29 0 0,28-23-32,0-1 32,1 24-32,-29-23 0,28 23 0,0 0 0,0 0-32,0 0 32,0-23-32,1 23 32,-1 0 0,0 0 32,-28 0-32,29 0 32,-1 23-32,0-23 32,0 0-32,-28 0 0,28 0 32,0 0-64,1 23 64,-1-23-64,-28 0 32,28 0 0,-28 0 0,57 24 0,-57-24-32,28 0 32,-28 0 0,28 23 32,-28-23-32,28 23 0,-28-23 32,28 24-32,-28-24 32,29 23-32,-29-23 32,28 23-64,-28-23 64,28 24-64,-28-24 64,29 46-32,-29-46 0,28 24 0,-28-24 32,28 23-32,-28-23 0,28 23 32,-28-23-32,28 47 0,-28-47 32,28 23-32,-28-23 32,29 24-64,-29-24 64,0 23-64,0-23 96,28 47-96,-28-47-32,28 23 32,-28 0-32,0-23 64,0 24-64,0-24 64,29 23-96,-29-23 96,0 46 32,0-46-32,0 0 32,28 47 0,-28-47 0,0 23 0,28 1 0,-28-1 0,0 0 0,28-23-32,-28 23 64,29 1-96,-29-1 96,0 0-96,28 1 64,-28-1-32,0 0 32,28 0-32,-28 1 0,28-1 0,-28 24 32,28-24-32,-28 0 64,0 1 0,29 22 0,-29-22-32,0-1 33,0 0-1,28 1 32,-28 22-64,0-22 32,0-1-64,0 0 96,0 1-64,28 22 0,-28-22 0,0-1-128,0 24 128,0-24-128,29 24 160,-29-24-160,0 0 160,0 24-96,0-24 96,28 24 32,-28-24-32,0 0 32,0 24-64,0-24 64,28 24-64,-28-1 64,28-22-64,-28 22 64,0 1-31,28-24 31,-28 24 0,28-24 0,-28 24-64,0-24 64,0 24-32,0-1 32,29-22-64,-29 22 32,0-22-64,28 22-32,-28-22 64,0 22-64,28-22 32,-28 22-32,29-22 32,-29 22-32,28-22 64,-28-1 32,28 24-64,-28-24 96,28 0-32,-28 1 0,0-1-32,28 0 32,-28 0-32,0 1 33,28-1-33,-28 0 0,29 1-32,-29-1 32,28 0 0,-28 0 0,28 1-32,-28-1 32,29-23-32,-29 23 32,28 1 0,-28-1 32,28 0-32,-28-23 32,0 23-32,28 1 32,-28-1 0,0 0-32,28 1 0,-28-1 32,0-23 0,28 23 0,-28 1-32,0-1 32,29 0-32,-29 1 65,0-1-65,28 0 32,-28-23-64,0 24 0,28-1 0,-28 0-32,0 1 32,29-1-32,-29-23 64,28 47-128,-28-47 128,28 23-64,-28 0 96,28 1-64,-28-1 64,28 0-96,-28 1 64,28-1 32,-28-23-32,29 23 32,-29 1-32,0-1 0,28-23 0,-28 23 64,0 1-64,28-1 32,-28-23-32,29 23 32,-29 0-32,0 1 0,28-1 0,-28 0 0,28 1 0,-28-24 0,0 23 32,28 0 0,-28 0-32,28 1 33,-28-1-33,28 0 0,-28 1 0,29-1 32,-29 0-64,28 0 64,-28-23-32,28 24 0,-28-1 0,29 0 32,-29 1-64,28-24 32,0 23 0,-28 0-32,28 1 0,-28-24 32,28 23-32,0 0 32,-28 1 0,29-24 0,-29 23 0,28 0 0,-28-23 0,28 24 0,-28-1 0,29 0-96,-29-23 64,28 24-96,0-1 128,0 0-128,-28 1 96,28-24-96,-28 0 96,28 46 32,-28-46-32,29 24 32,-29-24-32,0 23 32,0-23-32,28 23 64,-28-23-32,28 24 0,-28-24 0,29 23 0,-29-23 0,28 23 0,-28-23 0,28 24-32,-28-24 32,56 23-32,-56-23 32,28 23-32,1-23 0,-29 24 32,28-24-32,0 23 32,-28-23-32,29 0 32,-1 23 0,0 0 1,1-23-1,-1 24 0,0-24 0,-28 23 0,28-23 0,0 0 0,0 23-32,-28-23 32,29 0 0,-29 0 0,28 24-32,-28-24 32,57 0-32,-57 0 32,28 23-32,-28-23 32,28 0-32,-28 0-32,28 23 32,-28-23 0,28 0 0,-28 0 0,28 0-32,-28 0 32,29 0 0,-29 0 32,28 24-64,-28-24 64,28 0-64,-28 0 32,29 0 32,-29 0-32,28 23 0,0-23-32,0 0 64,-28 0-32,28 0 0,-28 0 32,57 23-64,-57-23 32,28 0 0,-28 0-32,28 23-32,-28-23 0,29 0-32,-29 0 0,28 0-97,-28 0-95,28 0-192,-28 0-225,28-23-288,-28 0-480,28 23-1955,-28 0-736,28-23 65,-28 23-1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0:57.360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1104 3737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0-64,0 0 32,10 0 0,-9 0 0,9 0 0,-10 0-32,1 0 33,-2 8-33,2-8 64,-1 0-64,10 7 32,-10-7 0,1-7 0,9 7-32,-10 0 32,9 0 0,-8-8-32,9 8 32,-10-8 0,10 8 0,-9 0 0,8 0 32,-9 0-32,1 0 32,-1 0 0,10 0 32,-10 8-32,10-8 0,-10 0 32,10-8-32,-10 8 0,10 0 1,-9 0-33,-1 0 32,9 0-32,-8 0 32,9-8-32,-10 8 0,10 0 0,-10 0 32,10 0-32,0-9 0,-1 9-32,1-8 32,0 8-32,0-8 0,-1 0-32,1 8 32,0-8 0,-9 8-32,8-8 192,1 8-160,0 0 160,0-8-128,-1 8 96,11 0-96,-10-8 129,-1 8-97,1-9-96,-10 9 64,10-8-32,0 8 0,0-8 0,-1 8 0,1-8 0,0 8 0,0 0-32,0-8 64,-10 8-32,9 0 64,1 0-32,-9 0 0,9 0 0,0 0 0,-1 0 32,-8 0 0,8 0-32,1 0 32,0 0-32,0 0 64,0 0-64,-1 0 64,1 0-32,0 0 0,0 0-32,-10 0 0,10 0 0,-1 0-32,1 0 32,-9 0-32,8 0 33,-8 0-1,9 0 0,-10 0 32,9 0-32,-8-8 32,0 8-32,0 0 32,-1 0-32,10 0 0,-10 0 0,10 0 0,-10-8-32,1 8 32,-1 0 0,0 0 0,1 0 0,-1 0 32,0 0-32,-9 0 0,9 0 32,-9 0-32,0 0 0,0 0 0,0 0 0,0 0-32,0 0 32,-9 0 0,8 0-32,1 0 0,-10 0 32,10 0-32,-9-8 0,9 8 0,-10 0 0,10 0 32,-9-8-32,8 8 0,-8-9 0,-1 9-32,10-7 32,-9 7 0,-1-8 0,1 0-32,-1 0 32,1-1 0,-1 1-32,0 0 32,0 0-32,1-8 32,-10 8-32,9-8 32,1 7-64,-1-7 32,1 0 0,-1 0-32,1 0 0,-10 0 0,9 0 128,1-9-128,-1 9 192,-9 0-160,10 0 128,-10-1-96,9-7 96,-9 8-128,10 0 0,-10-1 0,9-6-32,-9 6 0,0-7-32,10 8 32,-10-9-32,0 1 32,9 0-32,-9-1 32,10 2 128,-10-2-64,9 1 64,-9 0-32,0 7 32,10-7-32,-10 0 0,0-1 0,0 2-160,9-10 96,-9 9-128,0-9 128,0 9-129,0 0 129,0-8-64,9 7 32,-9 1 32,0 0-32,0-1 32,9 1-32,-9 0 32,0-1-64,0 1 64,10-8 0,-10 8-96,0-9 128,0 9-128,0 0 128,0-9-64,0 9 32,0-8 32,0 7-64,0 1 64,0 0-65,0-1 97,0-6-96,0 6 32,0 1 0,0 0-64,0-1 96,0 1-64,0-1 64,0 9 0,0-8 32,0 8 32,0-8-64,0 8 0,0-9 32,0 1-32,-10 8-32,20 0 0,-10-9 0,0 9-32,0-8 64,0 0-64,0 8 64,0-1-32,0-7 32,0 8-32,9 0 32,-9-1-32,0 1 32,0 0 0,0 0 0,0-8 96,0 8-128,0-1 128,0 1-160,0 0 160,0 0-128,0-1 96,10-7-96,-10 8-32,0 0 128,9 0-64,-9 0 32,0-9-32,0 9 64,10 0-96,-10 0 64,0 0-32,0-1 32,9 1 0,-9 0 0,0 0 225,0 0-97,0 0 128,0-1-96,0 1 0,0 0 1,0 0-33,0 0 32,0-1-224,0 1 128,0 0-160,0 0 128,10 0-32,-10 0 32,0 0 0,0 7-32,9-7 0,-9 0 0,0 0 32,0 8 0,10-9-32,-10 9 32,0-8-96,0 8 96,0 0-64,0-8 33,0 8-66,0 0 98,9 0-1,-9 0-225,0 0 226,0-1-226,0 1 225,0 0-192,0 0 32,9 0-96,-9 0 96,0 0 96,0 0-96,0 0 96,10-1-96,-10-7 128,0 8 0,9 0 0,-9 0-32,0 0 64,0 0-64,10 0 64,-10 0-64,0 0 0,0 0 0,9 0 64,-9 0-64,0-1 0,0 1 0,10 0 0,-10 8 0,0-8 32,0 8 0,9-8-32,-9 8 32,0-8 0,0 8-32,10-16 32,-10 16 0,19-9 0,-19 9-64,9-8 64,-9 8 0,9-8-32,-9 8 0,10 0 32,-10 0-64,9-8 0,-9 8 64,9-8-64,-9 8 32,10 0 0,-10 0 32,9 0-32,-9 0 32,10 0 0,-10 0-32,9 0 32,-9 0-32,10 0-32,-10 0 0,19 8 0,-19-8 32,9 8-64,-9-8 64,0 16-32,10-7 32,-10-1-32,9 0 32,-9 0-32,10 0 32,-10 0-64,9 0 64,-9 9-32,10-9 0,-10 0 0,0 0 0,9 8 0,-9-8 0,0 0 0,10 8 0,-10-8 0,0 0 32,9 8-32,-9 1 128,0-9 32,10 8-64,-10 0 64,0 0-64,9 1 64,-9-1-32,9 0 1,-9 8-130,0-8-31,9 0 64,-9 1-64,0 7 96,10-8-64,-10 9 0,9-9-64,-9 8 96,10 0-64,-10-8 64,9 0-192,-9 9 0,10-9 32,-10 8 0,9-8 31,-9 9-31,0-1 32,10 0-32,-10 0 160,0 1 64,0-1-64,0 0 64,9 1-64,-9 7 96,0-8-64,0 0-64,0 1 96,0-1-96,10 0 96,-10 1-96,0 7 64,0-8-64,0 0 0,0 1 96,0 7-96,0-8 128,0 9-128,0-9 96,0 0-64,0 8 96,0-7-64,9-1-32,-9 0 0,0 9 33,0-9-1,0 0 0,0 8 32,0 1-32,0-1 32,0-7 96,10 7-128,-10 0 96,0 1-32,0-9-96,0 8 32,9-7-32,-9 7 64,0-7-96,0 6 96,9-6-32,-9 7 0,0-7 96,0 7-96,10-8 97,-10 0-33,9 9-32,-9-9 0,0 0-32,10 1 64,-10-1-64,9 0 32,-9 1 0,10 7 0,-10-8 32,9 0-32,-9 1 64,10-1-64,-10 0 97,0 1-97,9-10 32,-9 10-160,9-1 64,-9-8-96,10 0 32,-10 9-33,9-9-31,-9 0 64,10 0 0,-1 1 64,0-2 32,-9 2 32,10-1 0,-1 8 0,1-8 33,-1 1-65,1-1 32,-1 0 0,1 0 0,-1 1-32,1-9 32,-1 7-32,1 2 32,-1-1-32,1-8-32,-1 8 0,1-8 32,-1 8 0,1-7-160,-2 7 160,2-8-160,-1 8 128,10 0-96,-9-7 128,9 7-128,-10-8 128,10 8 32,-9-8-64,9 8 64,-1 0-32,1-8 32,-9 8-64,9-7 32,-1 7 0,1-8 0,0 0-32,0 8 64,0-8-64,0 0 64,0 1-32,0-1 32,0 8-64,9-9 64,-9 2-64,9-9 32,0 8 0,-9 0 0,10 0-32,-1-8 32,1 8 0,-1 0 0,-9-8-32,9 8 32,0-8-32,-9 8 32,9-8 1,1 8-66,-10-8 66,9 9-1,1-9-32,-1 8 32,-10-8-64,11 8 0,-1-8-1,1 8-63,-1-8 32,1 8-96,-1-8 160,0 8-128,-9-8 192,9 0-160,0 8 160,-9-8-32,10 0 32,-1 0 0,-9 0-32,10 0-32,-2 0 0,-8 0 0,10 0 32,-1 0-32,1 0 32,-1 0-32,-9 0 0,9 0 0,0 0 32,-9-8 0,10 8-32,-10 0 32,-1 0 0,11 0-32,-10 0 65,0 0-65,0 0 0,0 0 32,0 0-32,-1 0 32,1-8-32,9 8 0,-9 0 0,0 0 32,0 0-32,0-8 0,-9 8 0,9 0 0,-10 0-32,0-8 128,10 8-96,-10 0 96,1 0-128,-1-8 96,1 8-64,-1 0 64,1-8-64,-1 8 0,1 0 0,-1-9-32,1 9-64,-1-8-161,10 8-319,-10 0-673,10 0-2243,-9-8-736,-1 16 0,-9-8-224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0:57.361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1089 3783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0-32,1 0 32,-1-8 0,0 8 0,-9 0-64,9 0 65,0 0-33,-9 0 32,10 0-32,-2 0 0,-8 0 0,9 0 0,-9 0 64,19 0-32,-19 0 32,9 0-64,-9 0 64,9 0-64,-9 0 32,9 0-32,-9 0 96,10-9-64,-1 9 65,0 0-129,0 0 160,0-8-128,-9 8 96,10 0-128,-1 0 0,0-9 0,0 9 0,-9 0 0,9 0 0,1-8 0,-1 8 0,0 0 0,-9 0 0,9 0 32,-9 0-32,10-9 0,-10 9 0,17 0 0,-17 0-32,9 0 32,-9 0 0,10-8 0,-10 8 0,18-9 0,-18 9 0,9-8 32,1 8-32,-1-9 0,-9 9-32,9 0 64,0-9-32,0 9 0,-9 0 0,0 0-32,19-8 32,-10 8 0,-9-9-32,9 9 0,0-8 32,-9 8-32,10-8 32,-10 8-32,9-9 32,-9 9 0,9-17-32,-9 17 64,9-8-64,-9 8 64,9-9-64,-9 1 32,10-1-32,-10 1 32,8-1 0,-8 1 0,9-1-32,-9 1 0,10-1 32,-10-8 32,9 8-64,-9 1 64,9-1-96,-9-8 96,9 9-64,-9-1 64,9 1-96,-9-9 64,10 9-33,-10-1 33,0-8-32,0 9 0,9-10 129,-9 10-130,0-9 130,9 8-129,-9 1 96,0-9-64,0 8 128,0-8-160,0 9 0,0-1 64,0-7-96,0-2 64,0 10-32,9-9 0,-9 0-32,0 0 31,0 0-31,0 0 64,10 0-32,-10-1 0,0 10 0,0-9 32,0 0-64,9 9 64,-9-9 32,0 8-32,0-8 32,0 0-96,9 0 128,-9 8-96,0-8 96,9 0-96,-9 0-32,0 9 32,0-9 0,9 0 32,-9 0-64,0 0 64,10 0-96,-10 0 96,0 0-64,9 0 32,-9 0-32,0 0 32,0 0-32,0-1 32,0 1-64,0 1 96,9-1-160,-9 0 95,0 0 33,0 0-32,0-9 32,0 9-32,0 0 64,9 0-64,-9 0 160,0-9-96,0 10-32,0-1 96,0-9-32,0 0 0,0 9-64,9-8 96,-9-1-96,0 9 96,0-9-31,0 1-1,0 8 0,0-8 32,0 8 64,0-9-96,0 9 96,0 0-64,0-9-64,0 9 32,0-8 0,0 8-32,0 0-32,10-8 32,-10 7-32,0 1 96,0 0-96,0 0 96,0 0-64,0-8 32,9 8 64,-9 0-32,0 0-64,0 0 64,8 0-64,-8 8 32,0-8 0,0 0-32,0 0-96,0 0 128,10 0-64,-10 0 32,0 0 0,0 0 0,9-8 0,-9 8 32,0 0-32,0 0 96,0-1-64,0-7 32,0 8-31,0 0 95,0 0 96,0 0-224,9 0 256,-9-9-288,0 9 128,9 0-128,-9-8 128,0 8-128,9-9-64,-9 9 128,10 1-128,-10-2 160,9-7-64,-9 8 64,0 0-32,0 0 32,0 0 0,0-1 64,0 1-64,0 0 65,0 0-33,-9 1-64,9-1 160,0 0-160,0 0 64,0 0-96,0-1 96,0 1-64,0 0 96,9 9 0,-9-9-96,0 0 129,9 0-65,-9 0 64,9 0-96,0 0 64,-9 0-96,10 0 64,-1 8-32,-9-8 32,9 0-32,0 0 0,-9 0-32,10 8 32,-10-8 1,0 9-33,9 0 0,-9-9 0,0 8 0,0 1-160,0-1 192,0 1-160,0-1 63,9 1-63,-9-1 32,0 1 0,0-10 0,9 10 128,-9-1-128,9 1 96,-9 8-32,0-9 32,10 1-32,-10 8 32,9-9-32,-9 9 0,9-17 0,-9 17 0,9-8 32,0 0-32,-9-1 0,9 9 0,0-8 32,0-1-32,-9 9-32,10-8 64,-1 8-32,0-9 0,-9 9 0,0 0 0,9-8 0,-9 8 0,19 0 0,-19 0 32,0-9-32,0 9 32,0 0 0,9 0-32,-9 0 32,0 0 1,0 0-33,0 0 0,0 0 0,9 9-33,-9-9 33,0 0 0,0 0-64,0 0 32,9 8 32,-9-8 0,0 9 0,0-9-32,0 17 64,9-9-64,-9-8 32,0 9-32,0-9 32,10 8 0,-10-8 0,9 8 0,-9-8 0,0 17 0,0-17 0,9 9 0,-9-1 0,0 1-32,0-1 32,9 1-32,-9-1 32,0 1 160,0 0-96,0-1 97,0 1-97,10-1 64,-10 9-64,0-8 64,9-1-64,-9 9-128,0-8 64,0-1-96,0 9 128,0-9-64,0 10 32,0-10-64,0 9 64,0-8-32,9 8 0,-9-9 32,0 9-32,0 0 0,0 0 32,0 1-64,0-1 64,9 8-64,-9-8 64,0 0-64,0 0 96,0 0-32,9 0-32,-9 0 64,0 0-32,0 0 0,0 0 0,9 0 96,-9 8-128,0-8 32,0 0 32,0 1-32,0 7 64,9-8-32,-9 0 0,0 0-64,9 0 0,-9 1 0,0-2 64,10 1-64,-10 0-128,9 9 224,-9-9-128,0 0 96,0 8-64,0-7 96,9 7-160,-9-8 160,0 0 64,9 0-160,-9 0 32,0 0 0,0 9 32,9-9-64,-9 8 64,0 1-32,10-1 32,-10 0-64,0 10 0,9-10 32,-9 1 64,9-1-64,-9 1 64,9-9-32,-9 9 32,9-1-32,-9 0 128,10 1-160,-1-1 64,-9 1-32,9 0 32,-9-1-64,0 0 96,9 1-96,-9-1-64,9 1 64,-9 0-64,0-1 32,10 1-32,-10 0 64,0-1-64,0 0 96,9 1 96,-9-1-64,0 1 64,0-9-64,9 9 97,-9-1-129,0 0 96,0-8-96,9 9-32,-9 0 64,0-9-64,0 8 64,0-8-64,0 0 32,0 9-32,9-10 32,-9 1 32,0 1-32,0 7 64,0-8-96,0 0 96,0 9-32,9-9 32,-9 0-64,0 0 32,0 0-64,0 0 97,0 0-65,9 0 0,-9 0-32,0 8 64,0-7-64,9-1-32,-9 0 32,0 0-64,10 0 96,-10-1-32,0 1 32,9 0-64,-9 1 64,0-1 64,9 0-64,-9-9 32,0 9-32,0-8 0,9 8 0,-9-9 0,0 9 0,10-8 0,-10 0-32,0 7 32,9-7 0,-9 8 0,0-9-32,9 1 64,-9 8-64,0-9-96,9 9 96,-9-8-64,9 8 64,-9-8-64,0-1 64,10 9-96,-10-8 96,0-1 64,9 1-64,-9 7 32,9-7-32,-9-1 32,0 1 0,9-1 0,-9 1-32,9 8 0,-9-9 32,0 1 0,10 0-32,-1-1 0,-9 1 0,9-9 32,-9 8 0,9 1 0,0-1 0,-9 1-32,9-1 32,0-8-32,-9 9 32,9-1-32,1 1 0,-1-1 0,-9-8 32,9 9-32,0-1 32,0 0 0,1-8-32,-1 9 32,0-1-32,0 1 0,1-9 32,-1 9-32,0-9 0,0 8 0,0-8 32,1 9-32,-1-9 32,0 0-32,0 0 0,0 8 0,9-8 0,-9 0 0,1 0 0,8 0-32,-9 0 0,0 0 32,10 0 0,-10 0 0,9 0-32,-8 0 32,-1 0 32,9 0-32,1 0-32,-10 0 32,9 0 0,0 0 32,-9 0-32,10 9 0,-1-9 0,1 0-32,-1 0 32,0 0 0,10 0 0,-10 0-32,1 0 64,-1 0-32,0 0-32,0-9 32,10 9 0,-9 0 0,-1 0 0,0 0-32,10-8 32,-10 8 0,1 0 0,8-9 0,-9 9 0,1 0 0,8 0 0,-8-8 0,8 8 0,1 0-32,-10 0 32,10 0 0,-10 0 32,9 0-32,-8 0 32,8 0 0,-8 0-32,8 0 32,1 0 0,0 0-32,-1 0 32,1-9-32,-1 9 0,1 0 33,-1 0-33,1 0 0,9 0 0,-10 0 32,1 0-32,-1 0 0,10 0 32,-10 0-32,1 0 64,0 0-64,8 0 32,-8 0-32,8 0 0,-8 0 32,9 0-32,-10 0 32,9 0 0,-8 0-32,8 0 32,-8 0 0,8 0 0,-8 0-32,0 0 32,9 0-32,-10 0 0,9 0-32,-8 0 64,9 0-32,-10 0 0,10 0 32,-9 0 0,8 0 0,-8 0 0,9 0 32,-10 0-32,10 0 0,-9 0-32,8 0 32,1 0 0,-1 0 0,1 0-32,0 0 0,0 0 32,-1 0-32,1-9 0,0 9-32,0 0 32,0 0 32,-1 0-32,1 0 32,-1 0-32,1 0 0,0 0 0,0 0 32,0 0-32,-1 0 0,-8 0 0,8 0-32,-8 0 64,9 0-64,-10 0 32,10 0 0,-1 0 0,1-8 0,-9 8-32,9 0 32,0 0 0,-10 0 32,9 0-32,-8 0 0,0 0 0,9 0 32,-10 0-32,10 0 0,-1 0-32,-8 0 32,9 0 32,-1 0-32,1 0-32,0 0 64,-1 0-32,1 0 0,-9 0 32,9 0 0,-1 0-32,1 0 0,9-9 32,-9 9-32,-1 0 32,1 0-32,0 0 32,-1 0-32,1 0 0,0 0 0,-9 0 32,8-8 1,1 8-33,-10 0 0,10 0 0,0 0 0,-10 0 0,10 0 32,0 0-64,-10-8 32,10 8 32,-9 0-32,-1 0 32,1-9-32,-1 9 32,1 0-64,8-8 96,-8 8-64,0 0 32,-1-9-64,1 9 64,-1 0-32,1 0 0,0 0 0,-11-8 0,2 8 0,8 0 0,-8 0 0,-1 0 0,1 0-32,-1 0 32,1 0 0,-1 0 32,-9 0-32,10 0 0,-1-9-32,-9 9 32,0 0 0,9 0 0,-9 0 0,1 0 0,-1 0 0,0 0 32,0-8-32,0 8 0,1 0 0,-1 0 0,0 0 0,0 0 0,-9 0-32,10 0 32,-10 0 32,9 0-32,-9 0-32,0 0-96,0 0-97,9-9-223,-9 9-513,9 0-1601,-9 0-1763,9-8-95,-9 8-96,0-9-64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0:57.362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 contextRef="#ctx0" brushRef="#br0">1114 3730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8-96,9-8 64,0-1-64,-9 1 64,10 0-64,-1 0 64,-9 0-64,9-1 32,1 2-32,-1-1 32,0-1 128,-9 1-128,10 0 96,-1 0-96,-9-9 96,9 9-96,1 0 96,-1-8-96,-9 8-32,9-8 64,1 8-96,-10-1 128,9-7-129,-9 8 65,9 0-32,1 0 64,-10-1-96,0-7 96,9 9-96,-9-2 96,0 1 96,9 0-96,-9 0 96,10-9-96,-10 9 64,0 0-64,9 0 97,-9-8-97,9 8-97,-9-8 65,0-1-32,9 9 64,-9-8-96,9 0 64,-9 7-32,0-7 32,10 0-64,-10 8 64,0-8 0,9 0 0,-9-1 32,9 1-32,-9 0 64,0-1-64,10 1 32,-10 0 0,0 0-64,0-8 64,0 7-96,9 1 96,-9 0 0,0-9 0,0 10 64,9-10-64,-9 9 64,0-8-64,10 7 64,-10-7-64,0 8 0,9 0 0,-9-8-64,0 7 32,9 1-32,-9 0 64,0-1-32,0 2 32,0-2-64,10 1 32,-10 0-32,0 0 96,9-1-64,-9 9 32,9-8-96,-9 0 128,10 8-96,-10-8 64,9-1-65,-9 9 97,9-8-96,-9 0 96,10 7-32,-10-7 32,9 8-64,-9 0 64,9-8 129,-9 8-225,10-9 160,-10 9-160,8-8 128,2 8-128,-10-8 160,9 8-128,-9 0-32,9-9 96,-9 9-32,10-8 64,-10 8-96,9-9 96,0 9-32,-9 0 0,10-8 224,-10 8-96,9-8 64,-9 8-63,9-1-1,-9 1 0,10-8 0,-10 8 0,9 0-256,-9-1 128,0 1-96,9 1 128,-9 6-64,10-7 64,-10 0-64,0 0 32,9 0 32,-9 0-32,9 7 0,-9-7 0,10 0 32,-10 8-32,9-8 0,-9 0 0,9 7-32,-9-6 33,10 7-1,-10-8-129,9 7 194,0-7-194,-9 8 65,10-8-64,-2 8 96,-8 0-128,10-8 96,-1 7 32,-9 1-160,9 0 192,-9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8-32,-10-7 96,0 7 0,0 0-32,0-8 64,0 8-63,0 0 31,9 1 0,-9-1 0,0-8-64,0 8-64,0 0 64,0 0-64,0 0 32,0 0-33,0 1 33,0-1 0,0 8 32,0-8-32,0 0 32,0 1 0,0-2 0,0 1 0,9 1 64,-9 7-224,0-8-32,0 0 32,0 0 0,0 1-64,0 7 63,10-8-31,-10 0-64,0 8 224,0-8 32,0 0-32,9 9 32,-9-9-32,0 0 64,0 8-64,9-7 96,-9 7-64,0-8-64,0 8 160,0-8-160,10 8 192,-10 1-160,0-9 128,0 8-128,0 0 160,9 0-32,-9-8-64,0 9 64,9-1-128,-9 0 129,0 0-65,10 9 64,-10-9-64,0 0 64,0 0-96,9 0 32,-9 1-32,0-1 32,9 8-32,-9-7 32,10-2-64,-2 10 64,-8-9-32,10 8 128,-1 1-96,-9-1 64,9 0-32,1-8-128,-1 9 128,-9-1-96,9 0 96,1 1-128,-1-1 128,-9 0-96,9-8 64,1 9 64,-1-1-64,0-8 64,1 8-32,-10-7-64,9 7 32,0-8-32,1 1 33,-1-1-1,0 8 0,-9-8 0,10 0-32,-1 0 96,0 1-64,0-1 64,0 0-64,-9 1 96,10-1-64,-1 0-64,0 0 0,1-8 32,-10 8-32,9 1-64,0-9 96,1 8-128,-1-8 64,-9 8 64,9-8 0,1 9 0,-1-9 0,0 0 32,1 8-32,-1-8 32,10 1 0,-10 7 0,0-8-64,10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1:36.224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1104 3737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0-64,0 0 32,10 0 0,-9 0 0,9 0 0,-10 0-32,1 0 33,-2 8-33,2-8 64,-1 0-64,10 7 32,-10-7 0,1-7 0,9 7-32,-10 0 32,9 0 0,-8-8-32,9 8 32,-10-8 0,10 8 0,-9 0 0,8 0 32,-9 0-32,1 0 32,-1 0 0,10 0 32,-10 8-32,10-8 0,-10 0 32,10-8-32,-10 8 0,10 0 1,-9 0-33,-1 0 32,9 0-32,-8 0 32,9-8-32,-10 8 0,10 0 0,-10 0 32,10 0-32,0-9 0,-1 9-32,1-8 32,0 8-32,0-8 0,-1 0-32,1 8 32,0-8 0,-9 8-32,8-8 192,1 8-160,0 0 160,0-8-128,-1 8 96,11 0-96,-10-8 129,-1 8-97,1-8-96,-10 8 64,10-9-32,0 9 0,0-8 0,-1 8 0,1-8 0,0 8 0,0 0-32,0-8 64,-10 8-32,9 0 64,1 0-32,-9 0 0,9 0 0,0 0 0,-1 0 32,-8 0 0,8 0-32,1 0 32,0 0-32,0 0 64,0 0-64,-1 0 64,1 0-32,0 0 0,0 0-32,-10 0 0,10 0 0,-1 0-32,1 0 32,-9 0-32,8 0 33,-8 0-1,9 0 0,-10 0 32,9 0-32,-8-8 32,-1 8-32,1 0 32,-1 0-32,10 0 0,-10 0 0,10 0 0,-10-8-32,1 8 32,-1 0 0,0 0 0,1 0 0,-1 0 32,0 0-32,-9 0 0,9 0 32,-9 0-32,0 0 0,0 0 0,0 0 0,0 0-32,0 0 32,-9 0 0,8 0-32,1 0 0,-10 0 32,10 0-32,-9-8 0,9 8 0,-10 0 0,10 0 32,-9-8-32,8 8 0,-8-8 0,-1 8-32,10-8 32,-9 8 0,-1-8 0,1 0-32,-1 0 32,1 0 0,-1-1-32,0 1 32,0 0-32,1-8 32,-10 8-32,9-8 32,1 8-64,-1-9 32,1 1 0,-1 0-32,1 0 0,-10 0 0,9 0 128,1-9-128,-1 9 192,-9 0-160,10 0 128,-10-1-96,9-7 96,-9 8-128,10 0 0,-10-1 0,9-6-32,-9 6 0,0-7-32,10 8 32,-10-8-32,0-1 32,9 1-32,-9 0 32,10 0 128,-10-1-64,9 1 64,-9 0-32,0 8 32,10-9-32,-10 1 0,0 0 0,0 0-160,9-9 96,-9 9-128,0-8 128,0 7-129,0 1 129,0-8-64,9 8 32,-9-1 32,0 1-32,0 0 32,9-1-32,-9 1 32,0 0-64,0 0 64,10-9 0,-10 9-96,0-8 128,0 7-128,0 1 128,0-8-64,0 8 32,0-9 32,0 9-64,0 0 64,0-1-65,0 1 97,0-9-96,0 9 32,0-1 0,0 1-64,0 0 96,0-1-64,0 1 64,0 8 0,0-8 32,0 8 32,0-9-64,0 9 0,0-8 32,0 0-32,-10 7-32,20 1 0,-10-8 0,0 8-32,0-8 64,0-1-64,0 9 64,0 0-32,0-8 32,0 7-32,9 1 32,-9 0-32,0 0 32,0 0 0,0 0 0,0-8 96,0 7-128,0 1 128,0 0-160,0 0 160,0-1-128,0 1 96,10-8-96,-10 8-32,0 0 128,9 0-64,-9 0 32,0-9-32,0 9 64,10 0-96,-10 0 64,0-1-32,0 1 32,9 0 0,-9 0 0,0 0 225,0 0-97,0 0 128,0-1-96,0 1 0,0 0 1,0 0-33,0-1 32,0 1-224,0 0 128,0 0-160,0 0 128,10 0-32,-10 0 32,0-1 0,0 9-32,9-8 0,-9 0 0,0 0 32,0 7 0,10-7-32,-10 8 32,0-8-96,0 8 96,0 0-64,0-8 33,0 8-66,0 0 98,9 0-1,-9 0-225,0-1 226,0 1-226,0 0 225,0 0-192,0 0 32,9 0-96,-9 0 96,0 0 96,0 0-96,0-1 96,10 1-96,-10-8 128,0 8 0,9 0 0,-9 0-32,0 0 64,0 0-64,10 0 64,-10 0-64,0 0 0,0 0 0,9 0 64,-9-1-64,0 1 0,0 0 0,10 0 0,-10 8 0,0-8 32,0 8 0,9-8-32,-9 8 32,0-8 0,0 8-32,10-16 32,-10 16 0,19-9 0,-19 9-64,9-8 64,-9 8 0,9-8-32,-9 8 0,10 0 32,-10 0-64,9-8 0,-9 8 64,9-8-64,-9 8 32,10 0 0,-10 0 32,9 0-32,-9 0 32,10 0 0,-10 0-32,9 0 32,-9 0-32,10 0-32,-10 0 0,19 8 0,-19-8 32,9 8-64,-9-8 64,0 16-32,10-7 32,-10-1-32,9 0 32,-9 0-32,10 0 32,-10 0-64,9 0 64,-9 8-32,10-7 0,-10-1 0,0 0 0,9 8 0,-9-8 0,0 0 0,10 8 0,-10-8 0,0 0 32,9 8-32,-9 1 128,0-9 32,10 8-64,-10 0 64,0 0-64,9 1 64,-9-1-32,9 0 1,-9 8-130,0-8-31,9 0 64,-9 0-64,0 9 96,10-9-64,-10 8 0,9-7-64,-9 7 96,10 0-64,-10-8 64,9 0-192,-9 9 0,10-9 32,-10 8 0,9-8 31,-9 9-31,0-1 32,10 0-32,-10 0 160,0 0 64,0 1-64,0-1 64,9 0-64,-9 9 96,0-9-64,0 0-64,0 0 96,0 1-96,10-1 96,-10 0-96,0 9 64,0-9-64,0 0 0,0 0 96,0 9-96,0-9 128,0 8-128,0-7 96,0-1-64,0 8 96,0-8-64,9 1-32,-9-1 0,0 8 33,0-7-1,0-1 0,0 8 32,0 0-32,0 1 32,0-9 96,10 9-128,-10-1 96,0 1-32,0-9-96,0 9 32,9-9-32,-9 9 64,0-9-96,0 8 96,9-8-32,-9 9 0,0-9 96,0 8-96,10-7 97,-10-1-33,9 8-32,-9-8 0,0 1-32,10-1 64,-10 0-64,9 1 32,-9-1 0,10 8 0,-10-8 32,9 1-32,-9-1 64,10 0-64,-10 1 97,0-1-97,9-8 32,-9 8-160,9 0 64,-9-8-96,10 1 32,-10 7-33,9-8-31,-9 0 64,10 1 0,-1-1 64,0 0 32,-9 0 32,10 0 0,-1 8 0,1-7 33,-1-1-65,1 0 32,-1 0 0,1 0 0,-1 1-32,1-9 32,-1 7-32,1 2 32,-1-1-32,1-8-32,-1 8 0,1-8 32,-1 9 0,1-9-160,-2 8 160,2-8-160,-1 8 128,10 1-96,-9-9 128,9 8-128,-10-8 128,10 8 32,-9-8-64,9 8 64,-1 0-32,1-8 32,-9 9-64,9-9 32,-1 8 0,1-8 0,0 0-32,0 8 64,0-8-64,0 1 64,0-1-32,0 0 32,0 8-64,9-8 64,-9 0-64,9-8 32,0 8 0,-9 0 0,10 0-32,-1-8 32,1 8 0,-1 0 0,-9-8-32,9 8 32,0-8-32,-9 8 32,9-8 1,1 9-66,-10-9 66,9 8-1,1-8-32,-1 8 32,-10-8-64,11 8 0,-1-8-1,1 8-63,-1-8 32,1 8-96,-1-8 160,0 8-128,-9-8 192,9 0-160,0 8 160,-9-8-32,10 0 32,-1 0 0,-9 0-32,10 0-32,-2 0 0,-8 0 0,10 0 32,-1 0-32,1 0 32,-1 0-32,-9 0 0,9 0 0,0 0 32,-9-8 0,10 8-32,-10 0 32,-1 0 0,11 0-32,-10 0 65,0 0-65,0 0 0,0 0 32,0 0-32,-1 0 32,1-8-32,9 8 0,-9 0 0,0 0 32,0 0-32,0-8 0,-9 8 0,9 0 0,-10 0-32,0-8 128,10 8-96,-10 0 96,1 0-128,-1-8 96,1 8-64,-1 0 64,1-8-64,-1 8 0,1 0 0,-1-8-32,1 8-64,-1-9-161,10 9-319,-10 0-673,10 0-2243,-9-8-736,-1 16 0,-9-8-224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1:36.225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1089 3783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0-32,1 0 32,-1-8 0,0 8 0,-9 0-64,9 0 65,0 0-33,-9 0 32,10 0-32,-2 0 0,-8 0 0,9 0 0,-9 0 64,19 0-32,-19 0 32,9 0-64,-9 0 64,9 0-64,-9 0 32,9 0-32,-9 0 96,10-9-64,-1 9 65,0 0-129,0 0 160,0-8-128,-9 8 96,10 0-128,-1 0 0,0-9 0,0 9 0,-9 0 0,9 0 0,1-8 0,-1 8 0,0 0 0,-9 0 0,9 0 32,-9 0-32,10-9 0,-10 9 0,17 0 0,-17 0-32,9 0 32,-9 0 0,10-8 0,-10 8 0,18-9 0,-18 9 0,9-8 32,1 8-32,-1-9 0,-9 9-32,9 0 64,0-8-32,0 8 0,-9 0 0,0 0-32,19-9 32,-10 9 0,-9-9-32,9 9 0,0-8 32,-9 8-32,10-8 32,-10 8-32,9-9 32,-9 9 0,9-17-32,-9 17 64,9-8-64,-9 8 64,9-9-64,-9 1 32,10-1-32,-10 1 32,8-1 0,-8 1 0,9-1-32,-9 1 0,10-1 32,-10-8 32,9 8-64,-9 1 64,9-1-96,-9-8 96,9 9-64,-9-1 64,9 1-96,-9-9 64,10 9-33,-10-1 33,0-8-32,0 9 0,9-9 129,-9 8-130,0-8 130,9 8-129,-9 1 96,0-9-64,0 8 128,0-8-160,0 9 0,0-1 64,0-7-96,0-1 64,0 8-32,9-8 0,-9 0-32,0 0 31,0 0-31,0 0 64,10 0-32,-10 0 0,0 8 0,0-8 32,0 0-64,9 9 64,-9-9 32,0 8-32,0-8 32,0 0-96,9 0 128,-9 9-96,0-9 96,9 0-96,-9 0-32,0 8 32,0-8 0,9 0 32,-9 0-64,0 0 64,10 0-96,-10 0 96,0 0-64,9 0 32,-9 0-32,0 0 32,0 0-32,0 0 32,0 0-64,0 0 96,9 0-160,-9 0 95,0 0 33,0 0-32,0-9 32,0 9-32,0 0 64,9 0-64,-9 0 160,0-8-96,0 8-32,0 0 96,0-9-32,0 1 0,0 8-64,9-9 96,-9 1-96,0 8 96,0-9-31,0 1-1,0 8 0,0-9 32,0 9 64,0-8-96,0 8 96,0-1-64,0-8-64,0 9 32,0-8 0,0 8-32,0 0-32,10-9 32,-10 9-32,0 0 96,0 0-96,0 0 96,0 0-64,0-9 32,9 10 64,-9-1-32,0 0-64,0-1 64,8 1-64,-8 9 32,0-9 0,0 0-32,0 0-96,0 0 128,10 0-64,-10-1 32,0 2 0,0-1 0,9-9 0,-9 9 32,0 0-32,0 0 96,0 0-64,0-8 32,0 7-31,0 1 95,0 1 96,0-1-224,9 0 256,-9-9-288,0 9 128,9 0-128,-9-9 128,0 9-128,9-8-64,-9 8 128,10 0-128,-10 0 160,9-8-64,-9 8 64,0-1-32,0 1 32,0 0 0,0 0 64,0 0-64,0 0 65,0 0-33,-9 1-64,9-1 160,0-1-160,0 1 64,0 0-96,0 0 96,0 0-64,0 0 96,9 9 0,-9-9-96,0-1 129,9 1-65,-9 1 64,9-1-96,0 0 64,-9 0-96,10 0 64,-1 8-32,-9-8 32,9 0-32,0 0 0,-9 0-32,10 8 32,-10-8 1,0 9-33,9 0 0,-9-9 0,0 8 0,0 1-160,0-1 192,0 1-160,0-1 63,9 1-63,-9-1 32,0 1 0,0-10 0,9 10 128,-9-1-128,9 1 96,-9 8-32,0-9 32,10 1-32,-10 8 32,9-9-32,-9 9 0,9-17 0,-9 17 0,9-8 32,0 0-32,-9-1 0,9 9 0,0-8 32,0-1-32,-9 9-32,10-8 64,-1 8-32,0-9 0,-9 9 0,0 0 0,9-8 0,-9 8 0,19 0 0,-19 0 32,0-9-32,0 9 32,0 0 0,9 0-32,-9 0 32,0 0 1,0 0-33,0 0 0,0 0 0,9 9-33,-9-9 33,0 0 0,0 0-64,0 0 32,9 8 32,-9-8 0,0 9 0,0-9-32,0 17 64,9-9-64,-9-8 32,0 9-32,0-9 32,10 8 0,-10-8 0,9 8 0,-9-8 0,0 17 0,0-17 0,9 9 0,-9-1 0,0 1-32,0-1 32,9 1-32,-9-1 32,0 1 160,0 0-96,0-1 97,0 1-97,10-1 64,-10 9-64,0-8 64,9-1-64,-9 9-128,0-8 64,0-1-96,0 9 128,0-9-64,0 9 32,0-8-64,0 8 64,0-8-32,9 8 0,-9-9 32,0 9-32,0 0 0,0 0 32,0 0-64,0 0 64,9 8-64,-9-7 64,0-1-64,0 0 96,0 0-32,9 0-32,-9 0 64,0 0-32,0 0 0,0 0 0,9 0 96,-9 8-128,0-8 32,0 0 32,0 0-32,0 9 64,9-9-32,-9 0 0,0 0-64,9 0 0,-9 0 0,0 0 64,10 0-64,-10 0-128,9 8 224,-9-7-128,0-1 96,0 8-64,0-8 96,9 9-160,-9-9 160,0-1 64,9 1-160,-9 1 32,0-1 0,0 8 32,9-8-64,-9 9 64,0-1-32,10 1 32,-10-1-64,0 9 0,9-8 32,-9-1 64,9 1-64,-9 0 64,9-9-32,-9 8 32,9 0-32,-9 1 128,10-1-160,-1 1 64,-9 0-32,9-1 32,-9 1-64,0-1 96,9 0-96,-9 2-64,9-1 64,-9-1-64,0 1 32,10-1-32,-10 1 64,0-1-64,0 1 96,9-1 96,-9 1-64,0-1 64,0-8-64,9 9 97,-9 0-129,0-1 96,0-8-96,9 8-32,-9 1 64,0-9-64,0 9 64,0-9-64,0 0 32,0 8-32,9-8 32,-9 0 32,0 0-32,0 8 64,0-7-96,0-1 96,0 8-32,9-8 32,-9 0-64,0 0 32,0 0-64,0 0 97,0 0-65,9 0 0,-9 0-32,0 9 64,0-9-64,9 0-32,-9 0 32,0 0-64,10 0 96,-10 0-32,0 0 32,9 0-64,-9 0 64,0 0 64,9 0-64,-9-9 32,0 9-32,0-8 0,9 8 0,-9-8 0,0 8 0,10-9 0,-10 1-32,0 7 32,9-7 0,-9 8 0,0-9-32,9 1 64,-9 8-64,0-9-96,9 9 96,-9-8-64,9 8 64,-9-8-64,0-1 64,10 9-96,-10-8 96,0-1 64,9 1-64,-9 7 32,9-7-32,-9-1 32,0 1 0,9-1 0,-9 1-32,9 8 0,-9-8 32,0-1 0,10 1-32,-1-1 0,-9 1 0,9-9 32,-9 8 0,9 1 0,0-1 0,-9 1-32,9-1 32,0-8-32,-9 9 32,9-1-32,1 1 0,-1-1 0,-9-8 32,9 9-32,0-1 32,0 0 0,1-8-32,-1 9 32,0 0-32,0-1 0,1-8 32,-1 9-32,0-9 0,0 8 0,0-8 32,1 9-32,-1-9 32,0 0-32,0 0 0,0 8 0,9-8 0,-9 0 0,1 0 0,8 0-32,-9 0 0,0 0 32,10 0 0,-10 0 0,9 0-32,-8 0 32,-1 0 32,9 0-32,1 0-32,-10 0 32,9 0 0,0 0 32,-9 0-32,10 9 0,-1-9 0,1 0-32,-1 0 32,0 0 0,10 0 0,-10 0-32,1 0 64,-1 0-32,0 0-32,0-9 32,10 9 0,-9 0 0,-1 0 0,0 0-32,10-8 32,-10 8 0,1 0 0,8-9 0,-9 9 0,1 0 0,8 0 0,-8-8 0,8 8 0,1 0-32,-10 0 32,10 0 0,-10 0 32,9 0-32,-8 0 32,8 0 0,-8 0-32,8 0 32,1 0 0,0 0-32,-1 0 32,1-9-32,-1 9 0,1 0 33,-1 0-33,1 0 0,9 0 0,-10 0 32,1 0-32,-1 0 0,10 0 32,-10 0-32,1 0 64,0 0-64,8 0 32,-8 0-32,8 0 0,-8 0 32,9 0-32,-10 0 32,9 0 0,-7 0-32,7 0 32,-8 0 0,8 0 0,-8 0-32,0 0 32,9 0-32,-10 0 0,9 0-32,-8 0 64,9 0-32,-10 0 0,10 0 32,-9 0 0,8 0 0,-8 0 0,9 0 32,-10 0-32,10 0 0,-9 0-32,8 0 32,1 0 0,-1 0 0,1 0-32,0 0 0,0 0 32,-1 0-32,1-8 0,0 8-32,0 0 32,0 0 32,-1 0-32,1 0 32,-1 0-32,1 0 0,0 0 0,0 0 32,0 0-32,-1 0 0,-8 0 0,8 0-32,-8 0 64,9 0-64,-10 0 32,10 0 0,-1 0 0,1-9 0,-9 9-32,9 0 32,0 0 0,-10 0 32,9 0-32,-8 0 0,0 0 0,9 0 32,-10 0-32,10 0 0,-1 0-32,-8 0 32,9 0 32,-1 0-32,1 0-32,0 0 64,-1 0-32,1 0 0,-9 0 32,9 0 0,-1 0-32,1 0 0,9-9 32,-9 9-32,-1 0 32,1 0-32,0 0 32,-1 0-32,1 0 0,0 0 0,-9 0 32,8-8 1,1 8-33,-10 0 0,10 0 0,0 0 0,-10 0 0,10 0 32,0 0-64,-10-8 32,10 8 32,-9 0-32,-1 0 32,1-9-32,-1 9 32,1 0-64,8-8 96,-8 8-64,0 0 32,-1-9-64,1 9 64,-1 0-32,1 0 0,0 0 0,-11-8 0,2 8 0,8 0 0,-8 0 0,-1 0 0,1 0-32,-1 0 32,1 0 0,-1 0 32,-9 0-32,10 0 0,-1-9-32,-9 9 32,0 0 0,9 0 0,-9 0 0,1 0 0,-1 0 0,0 0 32,0-8-32,0 8 0,1 0 0,-1 0 0,0 0 0,0 0 0,-9 0-32,10 0 32,-10 0 32,9 0-32,-9 0-32,0 0-96,0 0-97,9-9-223,-9 9-513,9 0-1601,-9 0-1763,9-8-95,-9 8-96,0-9-64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31:36.226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 contextRef="#ctx0" brushRef="#br0">1114 3730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8-96,9-8 64,0-1-64,-9 1 64,10 0-64,-1 0 64,-9 0-64,9-1 32,1 2-32,-1-1 32,0-1 128,-9 1-128,10 0 96,-1 0-96,-9-9 96,9 9-96,1 0 96,-1-8-96,-9 8-32,9-8 64,1 8-96,-10-1 128,9-7-129,-9 8 65,9 0-32,1 0 64,-10-1-96,0-7 96,9 9-96,-9-2 96,0 1 96,9 0-96,-9 0 96,10-9-96,-10 9 64,0 0-64,9 0 97,-9-8-97,9 8-97,-9-8 65,0-1-32,9 9 64,-9-8-96,9 0 64,-9 7-32,0-7 32,10 0-64,-10 8 64,0-8 0,9 0 0,-9-1 32,9 1-32,-9 0 64,0-1-64,10 1 32,-10 0 0,0 0-64,0-8 64,0 7-96,9 1 96,-9 0 0,0-9 0,0 10 64,9-10-64,-9 9 64,0-8-64,10 7 64,-10-7-64,0 8 0,9 0 0,-9-8-64,0 7 32,9 1-32,-9 0 64,0-1-32,0 2 32,0-2-64,10 1 32,-10 0-32,0 0 96,9-1-64,-9 9 32,9-8-96,-9 0 128,10 8-96,-10-8 64,9-1-65,-9 9 97,9-8-96,-9 0 96,10 7-32,-10-7 32,9 8-64,-9 0 64,9-8 129,-9 8-225,10-9 160,-10 9-160,8-8 128,2 8-128,-10-8 160,9 8-128,-9 0-32,9-9 96,-9 9-32,10-8 64,-10 8-96,9-9 96,0 9-32,-9 0 0,10-8 224,-10 8-96,9-8 64,-9 8-63,9-1-1,-9 1 0,10-8 0,-10 8 0,9 0-256,-9-1 128,0 1-96,9 1 128,-9 6-64,10-7 64,-10 0-64,0 0 32,9 0 32,-9 0-32,9 7 0,-9-7 0,10 0 32,-10 8-32,9-8 0,-9 0 0,9 7-32,-9-6 33,10 7-1,-10-8-129,9 7 194,0-7-194,-9 8 65,10-8-64,-2 8 96,-8 0-128,10-8 96,-1 7 32,-9 1-160,9 0 192,-9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8-32,-10-7 96,0 7 0,0 0-32,0-8 64,0 8-63,0 0 31,9 1 0,-9-1 0,0-8-64,0 8-64,0 0 64,0 0-64,0 0 32,0 0-33,0 1 33,0-1 0,0 8 32,0-8-32,0 0 32,0 1 0,0-2 0,0 1 0,9 1 64,-9 7-224,0-8-32,0 0 32,0 0 0,0 1-64,0 7 63,10-8-31,-10 0-64,0 8 224,0-8 32,0 0-32,9 9 32,-9-9-32,0 0 64,0 8-64,9-7 96,-9 7-64,0-8-64,0 8 160,0-8-160,10 8 192,-10 1-160,0-9 128,0 8-128,0 0 160,9 0-32,-9-8-64,0 9 64,9-1-128,-9 0 129,0 0-65,10 9 64,-10-9-64,0 0 64,0 0-96,9 0 32,-9 1-32,0-1 32,9 8-32,-9-7 32,10-2-64,-2 10 64,-8-9-32,10 8 128,-1 1-96,-9-1 64,9 0-32,1-8-128,-1 9 128,-9-1-96,9 0 96,1 1-128,-1-1 128,-9 0-96,9-8 64,1 9 64,-1-1-64,0-8 64,1 8-32,-10-7-64,9 7 32,0-8-32,1 1 33,-1-1-1,0 8 0,-9-8 0,10 0-32,-1 0 96,0 1-64,0-1 64,0 0-64,-9 1 96,10-1-64,-1 0-64,0 0 0,1-8 32,-10 8-32,9 1-64,0-9 96,1 8-128,-1-8 64,-9 8 64,9-8 0,1 9 0,-1-9 0,0 0 32,1 8-32,-1-8 32,10 1 0,-10 7 0,0-8-64,10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12.837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1104 3736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0-64,0 0 32,10 0 0,-9 0 0,9 0 0,-10 0-32,1 0 33,-2 8-33,2-8 64,-1 0-64,10 7 32,-10-7 0,1-7 0,9 7-32,-10 0 32,9 0 0,-8-8-32,9 8 32,-10-8 0,10 8 0,-9 0 0,8 0 32,-9 0-32,1 0 32,-1 0 0,10 0 32,-10 8-32,10-8 0,-10 0 32,10-8-32,-10 8 0,10 0 1,-9 0-33,-1 0 32,9 0-32,-8 0 32,9-8-32,-10 8 0,10 0 0,-10 0 32,10 0-32,0-9 0,-1 9-32,1-8 32,0 8-32,0-8 0,-1 0-32,1 8 32,0-8 0,-9 8-32,8-8 192,1 8-160,0 0 160,0-8-128,-1 8 96,11 0-96,-10-8 129,-1 8-97,1-9-96,-10 9 64,10-8-32,0 8 0,0-8 0,-1 8 0,1-8 0,0 8 0,0 0-32,0-8 64,-10 8-32,9 0 64,1 0-32,-9 0 0,9 0 0,0 0 0,-1 0 32,-8 0 0,8 0-32,1 0 32,0 0-32,0 0 64,0 0-64,-1 0 64,1 0-32,0 0 0,0 0-32,-10 0 0,10 0 0,-1 0-32,1 0 32,-9 0-32,8 0 33,-8 0-1,9 0 0,-10 0 32,9 0-32,-8-8 32,-1 8-32,1 0 32,-1 0-32,10 0 0,-10 0 0,10 0 0,-10-8-32,1 8 32,-1 0 0,0 0 0,1 0 0,-1 0 32,0 0-32,-9 0 0,9 0 32,-9 0-32,0 0 0,0 0 0,0 0 0,0 0-32,0 0 32,-9 0 0,8 0-32,1 0 0,-10 0 32,10 0-32,-9-8 0,9 8 0,-10 0 0,10 0 32,-9-8-32,8 8 0,-8-9 0,-1 9-32,10-7 32,-9 7 0,-1-8 0,1 0-32,-1 0 32,1-1 0,-1 1-32,0 0 32,0 0-32,1-8 32,-10 8-32,9-8 32,1 7-64,-1-7 32,1 0 0,-1 0-32,1 0 0,-10 0 0,9 0 128,1-9-128,-1 9 192,-9 0-160,10 0 128,-10-1-96,9-7 96,-9 8-128,10 0 0,-10-1 0,9-6-32,-9 6 0,0-7-32,10 8 32,-10-9-32,0 1 32,9 0-32,-9-1 32,10 2 128,-10-2-64,9 1 64,-9 0-32,0 7 32,10-7-32,-10 0 0,0-1 0,0 2-160,9-10 96,-9 9-128,0-9 128,0 9-129,0 0 129,0-8-64,9 7 32,-9 1 32,0 0-32,0-1 32,9 1-32,-9 0 32,0-1-64,0 1 64,10-8 0,-10 8-96,0-9 128,0 9-128,0 0 128,0-9-64,0 9 32,0-8 32,0 7-64,0 1 64,0 0-65,0-1 97,0-5-96,0 5 32,0 1 0,0 0-64,0-1 96,0 1-64,0-1 64,0 9 0,0-8 32,0 8 32,0-8-64,0 8 0,0-9 32,0 1-32,-10 8-32,20 0 0,-10-9 0,0 9-32,0-8 64,0 0-64,0 8 64,0-1-32,0-7 32,0 8-32,9 0 32,-9-1-32,0 1 32,0 0 0,0 0 0,0-8 96,0 8-128,0-1 128,0 1-160,0 0 160,0 0-128,0-1 96,10-7-96,-10 8-32,0 0 128,9 0-64,-9 0 32,0-9-32,0 9 64,10 0-96,-10 0 64,0 0-32,0-1 32,9 1 0,-9 0 0,0 0 225,0 0-97,0 0 128,0-1-96,0 1 0,0 0 1,0 0-33,0 0 32,0-1-224,0 1 128,0 0-160,0 0 128,10 0-32,-10 0 32,0 0 0,0 7-32,9-7 0,-9 0 0,0 0 32,0 8 0,10-9-32,-10 9 32,0-8-96,0 8 96,0 0-64,0-8 33,0 8-66,0 0 98,9 0-1,-9 0-225,0 0 226,0-1-226,0 1 225,0 0-192,0 0 32,9 0-96,-9 0 96,0 0 96,0 0-96,0 0 96,10-1-96,-10-7 128,0 8 0,9 0 0,-9 0-32,0 0 64,0 0-64,10 0 64,-10 0-64,0 0 0,0 0 0,9 0 64,-9 0-64,0-1 0,0 1 0,10 0 0,-10 8 0,0-8 32,0 8 0,9-8-32,-9 8 32,0-8 0,0 8-32,10-16 32,-10 16 0,19-9 0,-19 9-64,9-8 64,-9 8 0,9-8-32,-9 8 0,10 0 32,-10 0-64,9-8 0,-9 8 64,9-8-64,-9 8 32,10 0 0,-10 0 32,9 0-32,-9 0 32,10 0 0,-10 0-32,9 0 32,-9 0-32,10 0-32,-10 0 0,19 8 0,-19-8 32,9 8-64,-9-8 64,0 16-32,10-7 32,-10-1-32,9 0 32,-9 0-32,10 0 32,-10 0-64,9 0 64,-9 9-32,10-9 0,-10 0 0,0 0 0,9 8 0,-9-8 0,0 0 0,10 8 0,-10-8 0,0 0 32,9 8-32,-9 1 128,0-9 32,10 8-64,-10 0 64,0 0-64,9 1 64,-9-1-32,9 0 1,-9 8-130,0-8-31,9 0 64,-9 1-64,0 7 96,10-8-64,-10 9 0,9-9-64,-9 8 96,10 0-64,-10-8 64,9 0-192,-9 9 0,10-9 32,-10 8 0,9-8 31,-9 9-31,0-1 32,10 0-32,-10 0 160,0 1 64,0-1-64,0 0 64,9 1-64,-9 7 96,0-8-64,0 0-64,0 1 96,0-1-96,10 0 96,-10 1-96,0 7 64,0-8-64,0 0 0,0 1 96,0 7-96,0-8 128,0 9-128,0-9 96,0 0-64,0 8 96,0-7-64,9-1-32,-9 0 0,0 9 33,0-9-1,0 0 0,0 8 32,0 1-32,0-1 32,0-7 96,10 7-128,-10 0 96,0 0-32,0-8-96,0 8 32,9-7-32,-9 7 64,0-7-96,0 6 96,9-6-32,-9 7 0,0-7 96,0 7-96,10-8 97,-10 0-33,9 9-32,-9-9 0,0 0-32,10 1 64,-10-1-64,9 0 32,-9 1 0,10 7 0,-10-8 32,9 0-32,-9 1 64,10-1-64,-10 0 97,0 1-97,9-10 32,-9 10-160,9-1 64,-9-8-96,10 0 32,-10 9-33,9-9-31,-9 0 64,10 0 0,-1 1 64,0-2 32,-9 2 32,10-1 0,-1 8 0,1-8 33,-1 1-65,1-1 32,-1 0 0,1 0 0,-1 1-32,1-9 32,-1 7-32,1 2 32,-1-1-32,1-8-32,-1 8 0,1-8 32,-1 8 0,1-7-160,-2 7 160,2-8-160,-1 8 128,10 0-96,-9-7 128,9 7-128,-10-8 128,10 8 32,-9-8-64,9 8 64,-1 0-32,1-8 32,-9 8-64,9-7 32,-1 7 0,1-8 0,0 0-32,0 8 64,0-8-64,0 0 64,0 1-32,0-1 32,0 8-64,9-9 64,-9 2-64,9-9 32,0 8 0,-9 0 0,10 0-32,-1-8 32,1 8 0,-1 0 0,-9-8-32,9 8 32,0-8-32,-9 8 32,9-8 1,1 8-66,-10-8 66,9 9-1,1-9-32,-1 8 32,-10-8-64,11 8 0,-1-8-1,1 8-63,-1-8 32,1 8-96,-1-8 160,0 8-128,-9-8 192,9 0-160,0 8 160,-9-8-32,10 0 32,-1 0 0,-9 0-32,10 0-32,-2 0 0,-8 0 0,10 0 32,-1 0-32,1 0 32,-1 0-32,-9 0 0,9 0 0,0 0 32,-9-8 0,10 8-32,-10 0 32,-1 0 0,11 0-32,-10 0 65,0 0-65,0 0 0,0 0 32,0 0-32,-1 0 32,1-8-32,9 8 0,-9 0 0,0 0 32,0 0-32,0-8 0,-9 8 0,9 0 0,-10 0-32,0-8 128,10 8-96,-10 0 96,1 0-128,-1-8 96,1 8-64,-1 0 64,1-8-64,-1 8 0,1 0 0,-1-9-32,1 9-64,-1-8-161,10 8-319,-10 0-673,10 0-2243,-9-8-736,-1 16 0,-9-8-224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12.838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1089 3782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0-32,1 0 32,-1-8 0,0 8 0,-9 0-64,9 0 65,0 0-33,-9 0 32,10 0-32,-2 0 0,-8 0 0,9 0 0,-9 0 64,19 0-32,-19 0 32,9 0-64,-9 0 64,9 0-64,-9 0 32,9 0-32,-9 0 96,10-9-64,-1 9 65,0 0-129,0 0 160,0-8-128,-9 8 96,10 0-128,-1 0 0,0-9 0,0 9 0,-9 0 0,9 0 0,1-8 0,-1 8 0,0 0 0,-9 0 0,9 0 32,-9 0-32,10-9 0,-10 9 0,17 0 0,-17 0-32,9 0 32,-9 0 0,10-8 0,-10 8 0,18-9 0,-18 9 0,9-8 32,1 8-32,-1-9 0,-9 9-32,9 0 64,0-9-32,0 9 0,-9 0 0,0 0-32,19-8 32,-10 8 0,-9-9-32,9 9 0,0-8 32,-9 8-32,10-8 32,-10 8-32,9-9 32,-9 9 0,9-17-32,-9 17 64,9-8-64,-9 8 64,9-9-64,-9 1 32,10-1-32,-10 1 32,8-1 0,-8 1 0,9-1-32,-9 1 0,10-1 32,-10-8 32,9 8-64,-9 1 64,9-1-96,-9-8 96,9 9-64,-9-1 64,9 1-96,-9-9 64,10 9-33,-10-1 33,0-8-32,0 9 0,9-10 129,-9 10-130,0-9 130,9 8-129,-9 1 96,0-9-64,0 8 128,0-8-160,0 9 0,0-1 64,0-7-96,0-2 64,0 10-32,9-9 0,-9 0-32,0 0 31,0 0-31,0 0 64,10 0-32,-10-1 0,0 10 0,0-9 32,0 0-64,9 9 64,-9-9 32,0 8-32,0-8 32,0 0-96,9 0 128,-9 8-96,0-8 96,9 0-96,-9 0-32,0 9 32,0-9 0,9 0 32,-9 0-64,0 0 64,10 0-96,-10 0 96,0 0-64,9 0 32,-9 0-32,0 0 32,0 0-32,0-1 32,0 1-64,0 1 96,9-1-160,-9 0 95,0 0 33,0 0-32,0-9 32,0 9-32,0 0 64,9 0-64,-9 0 160,0-9-96,0 10-32,0-1 96,0-9-32,0 0 0,0 9-64,9-8 96,-9-1-96,0 9 96,0-9-31,0 1-1,0 8 0,0-8 32,0 8 64,0-9-96,0 9 96,0 0-64,0-8-64,0 8 32,0-8 0,0 8-32,0 0-32,10-8 32,-10 7-32,0 1 96,0 0-96,0 0 96,0 0-64,0-8 32,9 8 64,-9 0-32,0 0-64,0 0 64,8 0-64,-8 8 32,0-8 0,0 0-32,0 0-96,0 0 128,10 0-64,-10 0 32,0 0 0,0 0 0,9-8 0,-9 8 32,0 0-32,0 0 96,0-1-64,0-7 32,0 8-31,0 0 95,0 0 96,0 0-224,9 0 256,-9-9-288,0 9 128,9 0-128,-9-8 128,0 8-128,9-9-64,-9 9 128,10 1-128,-10-2 160,9-7-64,-9 8 64,0 0-32,0 0 32,0 0 0,0-1 64,0 1-64,0 0 65,0 0-33,-9 1-64,9-1 160,0 0-160,0 0 64,0 0-96,0-1 96,0 1-64,0 0 96,9 9 0,-9-9-96,0 0 129,9 0-65,-9 0 64,9 0-96,0 0 64,-9 0-96,10 0 64,-1 8-32,-9-8 32,9 0-32,0 0 0,-9 0-32,10 8 32,-10-8 1,0 9-33,9 0 0,-9-9 0,0 8 0,0 1-160,0-1 192,0 1-160,0-1 63,9 1-63,-9-1 32,0 1 0,0-10 0,9 10 128,-9-1-128,9 1 96,-9 8-32,0-9 32,10 1-32,-10 8 32,9-9-32,-9 9 0,9-17 0,-9 17 0,9-8 32,0 0-32,-9-1 0,9 9 0,0-8 32,0-1-32,-9 9-32,10-8 64,-1 8-32,0-9 0,-9 9 0,0 0 0,9-8 0,-9 8 0,19 0 0,-19 0 32,0-9-32,0 9 32,0 0 0,9 0-32,-9 0 32,0 0 1,0 0-33,0 0 0,0 0 0,9 9-33,-9-9 33,0 0 0,0 0-64,0 0 32,9 8 32,-9-8 0,0 9 0,0-9-32,0 17 64,9-9-64,-9-8 32,0 9-32,0-9 32,10 8 0,-10-8 0,9 8 0,-9-8 0,0 17 0,0-17 0,9 9 0,-9-1 0,0 1-32,0-1 32,9 1-32,-9-1 32,0 1 160,0 0-96,0-1 97,0 1-97,10-1 64,-10 9-64,0-8 64,9-1-64,-9 9-128,0-8 64,0-1-96,0 9 128,0-9-64,0 10 32,0-10-64,0 9 64,0-8-32,9 8 0,-9-9 32,0 9-32,0 0 0,0 0 32,0 1-64,0-1 64,9 8-64,-9-8 64,0 0-64,0 0 96,0 0-32,9 0-32,-9 0 64,0 0-32,0 0 0,0 0 0,9 0 96,-9 8-128,0-8 32,0 0 32,0 1-32,0 7 64,9-8-32,-9 0 0,0 0-64,9 0 0,-9 1 0,0-2 64,10 1-64,-10 0-128,9 9 224,-9-9-128,0 0 96,0 8-64,0-7 96,9 7-160,-9-8 160,0 0 64,9 0-160,-9 0 32,0 0 0,0 9 32,9-9-64,-9 8 64,0 1-32,10-1 32,-10 0-64,0 10 0,9-10 32,-9 1 64,9-1-64,-9 1 64,9-9-32,-9 9 32,9-1-32,-9 0 128,10 1-160,-1-1 64,-9 1-32,9 0 32,-9-1-64,0 0 96,9 1-96,-9-2-64,9 2 64,-9 0-64,0-1 32,10 1-32,-10 0 64,0-1-64,0 0 96,9 1 96,-9-1-64,0 1 64,0-9-64,9 9 97,-9-1-129,0 0 96,0-8-96,9 9-32,-9 0 64,0-9-64,0 8 64,0-8-64,0 0 32,0 9-32,9-10 32,-9 1 32,0 1-32,0 7 64,0-8-96,0 0 96,0 9-32,9-9 32,-9 0-64,0 0 32,0 0-64,0 0 97,0 0-65,9 0 0,-9 0-32,0 8 64,0-7-64,9-1-32,-9 0 32,0 0-64,10 0 96,-10-1-32,0 1 32,9 0-64,-9 1 64,0-1 64,9 0-64,-9-9 32,0 9-32,0-8 0,9 8 0,-9-9 0,0 9 0,10-8 0,-10 0-32,0 7 32,9-7 0,-9 8 0,0-9-32,9 1 64,-9 8-64,0-9-96,9 9 96,-9-8-64,9 8 64,-9-8-64,0-1 64,10 9-96,-10-8 96,0-1 64,9 1-64,-9 7 32,9-7-32,-9-1 32,0 1 0,9-1 0,-9 1-32,9 8 0,-9-9 32,0 1 0,10 0-32,-1-1 0,-9 1 0,9-9 32,-9 8 0,9 1 0,0-1 0,-9 1-32,9-1 32,0-8-32,-9 9 32,9-1-32,1 1 0,-1-1 0,-9-8 32,9 9-32,0-1 32,0 0 0,1-8-32,-1 9 32,0-1-32,0 1 0,1-9 32,-1 9-32,0-9 0,0 8 0,0-8 32,1 9-32,-1-9 32,0 0-32,0 0 0,0 8 0,9-8 0,-9 0 0,1 0 0,8 0-32,-9 0 0,0 0 32,10 0 0,-10 0 0,9 0-32,-8 0 32,-1 0 32,9 0-32,1 0-32,-10 0 32,9 0 0,0 0 32,-9 0-32,10 9 0,-1-9 0,1 0-32,-1 0 32,0 0 0,10 0 0,-10 0-32,1 0 64,-1 0-32,0 0-32,0-9 32,10 9 0,-9 0 0,-1 0 0,0 0-32,10-8 32,-10 8 0,1 0 0,8-9 0,-9 9 0,1 0 0,8 0 0,-8-8 0,8 8 0,1 0-32,-10 0 32,10 0 0,-10 0 32,9 0-32,-8 0 32,8 0 0,-8 0-32,8 0 32,1 0 0,0 0-32,-1 0 32,1-9-32,-1 9 0,1 0 33,-1 0-33,1 0 0,9 0 0,-10 0 32,1 0-32,-1 0 0,10 0 32,-10 0-32,1 0 64,0 0-64,8 0 32,-8 0-32,8 0 0,-8 0 32,9 0-32,-10 0 32,9 0 0,-7 0-32,7 0 32,-8 0 0,8 0 0,-8 0-32,0 0 32,9 0-32,-10 0 0,9 0-32,-8 0 64,9 0-32,-10 0 0,10 0 32,-9 0 0,8 0 0,-8 0 0,9 0 32,-10 0-32,10 0 0,-9 0-32,8 0 32,1 0 0,-1 0 0,1 0-32,0 0 0,0 0 32,-1 0-32,1-9 0,0 9-32,0 0 32,0 0 32,-1 0-32,1 0 32,-1 0-32,1 0 0,0 0 0,0 0 32,0 0-32,-1 0 0,-8 0 0,8 0-32,-8 0 64,9 0-64,-10 0 32,10 0 0,-1 0 0,1-8 0,-9 8-32,9 0 32,0 0 0,-10 0 32,9 0-32,-8 0 0,0 0 0,9 0 32,-10 0-32,10 0 0,-1 0-32,-8 0 32,9 0 32,-1 0-32,1 0-32,0 0 64,-1 0-32,1 0 0,-9 0 32,9 0 0,-1 0-32,1 0 0,9-9 32,-9 9-32,-1 0 32,1 0-32,0 0 32,-1 0-32,1 0 0,0 0 0,-9 0 32,8-8 1,1 8-33,-10 0 0,10 0 0,0 0 0,-10 0 0,10 0 32,0 0-64,-10-8 32,10 8 32,-9 0-32,-1 0 32,1-9-32,-1 9 32,1 0-64,8-8 96,-8 8-64,0 0 32,-1-9-64,1 9 64,-1 0-32,1 0 0,0 0 0,-11-8 0,2 8 0,8 0 0,-8 0 0,-1 0 0,1 0-32,-1 0 32,1 0 0,-1 0 32,-9 0-32,10 0 0,-1-9-32,-9 9 32,0 0 0,9 0 0,-9 0 0,1 0 0,-1 0 0,0 0 32,0-8-32,0 8 0,1 0 0,-1 0 0,0 0 0,0 0 0,-9 0-32,10 0 32,-10 0 32,9 0-32,-9 0-32,0 0-96,0 0-97,9-9-223,-9 9-513,9 0-1601,-9 0-1763,9-8-95,-9 8-96,0-9-64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12.839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 contextRef="#ctx0" brushRef="#br0">1114 3730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8-96,9-8 64,0-1-64,-9 1 64,10 0-64,-1 0 64,-9 0-64,9-1 32,1 2-32,-1-1 32,0-1 128,-9 1-128,10 0 96,-1 0-96,-9-9 96,9 9-96,1 0 96,-1-8-96,-9 8-32,9-8 64,1 8-96,-10-1 128,9-7-129,-9 8 65,9 0-32,1 0 64,-10-1-96,0-7 96,9 9-96,-9-2 96,0 1 96,9 0-96,-9 0 96,10-9-96,-10 9 64,0 0-64,9 0 97,-9-8-97,9 8-97,-9-8 65,0-1-32,9 9 64,-9-8-96,9 0 64,-9 7-32,0-7 32,10 0-64,-10 8 64,0-8 0,9 0 0,-9-1 32,9 1-32,-9 0 64,0-1-64,10 1 32,-10 0 0,0 0-64,0-8 64,0 7-96,9 1 96,-9 0 0,0-9 0,0 10 64,9-10-64,-9 9 64,0-8-64,10 7 64,-10-7-64,0 8 0,9 0 0,-9-8-64,0 7 32,9 1-32,-9 0 64,0-1-32,0 2 32,0-2-64,10 1 32,-10 0-32,0 0 96,9-1-64,-9 9 32,9-8-96,-9 0 128,10 8-96,-10-8 64,9-1-65,-9 9 97,9-8-96,-9 0 96,10 7-32,-10-7 32,9 8-64,-9 0 64,9-8 129,-9 8-225,10-9 160,-10 9-160,8-8 128,2 8-128,-10-8 160,9 8-128,-9 0-32,9-9 96,-9 9-32,10-8 64,-10 8-96,9-9 96,0 9-32,-9 0 0,10-8 224,-10 8-96,9-8 64,-9 8-63,9-1-1,-9 1 0,10-8 0,-10 8 0,9 0-256,-9-1 128,0 1-96,9 1 128,-9 6-64,10-7 64,-10 0-64,0 0 32,9 0 32,-9 0-32,9 7 0,-9-7 0,10 0 32,-10 8-32,9-8 0,-9 0 0,9 7-32,-9-6 33,10 7-1,-10-8-129,9 7 194,0-7-194,-9 8 65,10-8-64,-2 8 96,-8 0-128,10-8 96,-1 7 32,-9 1-160,9 0 192,-9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8-32,-10-7 96,0 7 0,0 0-32,0-8 64,0 8-63,0 0 31,9 1 0,-9-1 0,0-8-64,0 8-64,0 0 64,0 0-64,0 0 32,0 0-33,0 1 33,0-1 0,0 8 32,0-8-32,0 0 32,0 1 0,0-2 0,0 1 0,9 1 64,-9 7-224,0-8-32,0 0 32,0 0 0,0 1-64,0 7 63,10-8-31,-10 0-64,0 8 224,0-8 32,0 0-32,9 9 32,-9-9-32,0 0 64,0 8-64,9-7 96,-9 7-64,0-8-64,0 8 160,0-8-160,10 8 192,-10 1-160,0-9 128,0 8-128,0 0 160,9 0-32,-9-8-64,0 9 64,9-1-128,-9 0 129,0 0-65,10 9 64,-10-9-64,0 0 64,0 0-96,9 0 32,-9 1-32,0-1 32,9 8-32,-9-7 32,10-2-64,-2 10 64,-8-9-32,10 8 128,-1 1-96,-9-1 64,9 0-32,1-8-128,-1 9 128,-9-1-96,9 0 96,1 1-128,-1-1 128,-9 0-96,9-8 64,1 9 64,-1-1-64,0-8 64,1 8-32,-10-7-64,9 7 32,0-8-32,1 1 33,-1-1-1,0 8 0,-9-8 0,10 0-32,-1 0 96,0 1-64,0-1 64,0 0-64,-9 1 96,10-1-64,-1 0-64,0 0 0,1-8 32,-10 8-32,9 1-64,0-9 96,1 8-128,-1-8 64,-9 8 64,9-8 0,1 9 0,-1-9 0,0 0 32,1 8-32,-1-8 32,10 1 0,-10 7 0,0-8-64,10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56.471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1104 3737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0-64,0 0 32,10 0 0,-9 0 0,9 0 0,-10 0-32,1 0 33,-2 8-33,2-8 64,-1 0-64,10 7 32,-10-7 0,1-7 0,9 7-32,-10 0 32,9 0 0,-8-8-32,9 8 32,-10-8 0,10 8 0,-9 0 0,8 0 32,-9 0-32,1 0 32,-1 0 0,10 0 32,-10 8-32,10-8 0,-10 0 32,10-8-32,-10 8 0,10 0 1,-9 0-33,-1 0 32,9 0-32,-8 0 32,9-8-32,-10 8 0,10 0 0,-10 0 32,10 0-32,0-9 0,-1 9-32,1-8 32,0 8-32,0-8 0,-1 0-32,1 8 32,0-8 0,-9 8-32,8-8 192,1 8-160,0 0 160,0-8-128,-1 8 96,11 0-96,-10-8 129,-1 8-97,1-9-96,-10 9 64,10-8-32,0 8 0,0-8 0,-1 8 0,1-8 0,0 8 0,0 0-32,0-8 64,-10 8-32,9 0 64,1 0-32,-9 0 0,9 0 0,0 0 0,-1 0 32,-8 0 0,8 0-32,1 0 32,0 0-32,0 0 64,0 0-64,-1 0 64,1 0-32,0 0 0,0 0-32,-10 0 0,10 0 0,-1 0-32,1 0 32,-9 0-32,8 0 33,-8 0-1,9 0 0,-10 0 32,9 0-32,-8-8 32,-1 8-32,1 0 32,-1 0-32,10 0 0,-10 0 0,10 0 0,-10-8-32,1 8 32,-1 0 0,0 0 0,1 0 0,-1 0 32,0 0-32,-9 0 0,9 0 32,-9 0-32,0 0 0,0 0 0,0 0 0,0 0-32,0 0 32,-9 0 0,8 0-32,1 0 0,-10 0 32,10 0-32,-9-8 0,9 8 0,-10 0 0,10 0 32,-9-8-32,8 8 0,-8-9 0,-1 9-32,10-7 32,-9 7 0,-1-8 0,1 0-32,-1 0 32,1-1 0,-1 1-32,0 0 32,0 0-32,1-8 32,-10 8-32,9-8 32,1 7-64,-1-7 32,1 0 0,-1 0-32,1 0 0,-10 0 0,9 0 128,1-9-128,-1 9 192,-9 0-160,10 0 128,-10-1-96,9-7 96,-9 8-128,10 0 0,-10-1 0,9-6-32,-9 6 0,0-7-32,10 8 32,-10-9-32,0 1 32,9 0-32,-9-1 32,10 2 128,-10-2-64,9 1 64,-9 0-32,0 7 32,10-7-32,-10 0 0,0-1 0,0 2-160,9-10 96,-9 9-128,0-9 128,0 9-129,0 0 129,0-8-64,9 7 32,-9 1 32,0 0-32,0-1 32,9 1-32,-9 0 32,0-1-64,0 1 64,10-8 0,-10 8-96,0-9 128,0 9-128,0 0 128,0-9-64,0 9 32,0-8 32,0 7-64,0 1 64,0 0-65,0-1 97,0-6-96,0 6 32,0 1 0,0 0-64,0-1 96,0 1-64,0-1 64,0 9 0,0-8 32,0 8 32,0-8-64,0 8 0,0-9 32,0 1-32,-10 8-32,20 0 0,-10-9 0,0 9-32,0-8 64,0 0-64,0 8 64,0-1-32,0-7 32,0 8-32,9 0 32,-9-1-32,0 1 32,0 0 0,0 0 0,0-8 96,0 8-128,0-1 128,0 1-160,0 0 160,0 0-128,0-1 96,10-7-96,-10 8-32,0 0 128,9 0-64,-9 0 32,0-9-32,0 9 64,10 0-96,-10 0 64,0 0-32,0-1 32,9 1 0,-9 0 0,0 0 225,0 0-97,0 0 128,0-1-96,0 1 0,0 0 1,0 0-33,0 0 32,0-1-224,0 1 128,0 0-160,0 0 128,10 0-32,-10 0 32,0 0 0,0 7-32,9-7 0,-9 0 0,0 0 32,0 8 0,10-9-32,-10 9 32,0-8-96,0 8 96,0 0-64,0-8 33,0 8-66,0 0 98,9 0-1,-9 0-225,0 0 226,0-1-226,0 1 225,0 0-192,0 0 32,9 0-96,-9 0 96,0 0 96,0 0-96,0 0 96,10-1-96,-10-7 128,0 8 0,9 0 0,-9 0-32,0 0 64,0 0-64,10 0 64,-10 0-64,0 0 0,0 0 0,9 0 64,-9 0-64,0-1 0,0 1 0,10 0 0,-10 8 0,0-8 32,0 8 0,9-8-32,-9 8 32,0-8 0,0 8-32,10-16 32,-10 16 0,19-9 0,-19 9-64,9-8 64,-9 8 0,9-8-32,-9 8 0,10 0 32,-10 0-64,9-8 0,-9 8 64,9-8-64,-9 8 32,10 0 0,-10 0 32,9 0-32,-9 0 32,10 0 0,-10 0-32,9 0 32,-9 0-32,10 0-32,-10 0 0,19 8 0,-19-8 32,9 8-64,-9-8 64,0 16-32,10-7 32,-10-1-32,9 0 32,-9 0-32,10 0 32,-10 0-64,9 0 64,-9 9-32,10-9 0,-10 0 0,0 0 0,9 8 0,-9-8 0,0 0 0,10 8 0,-10-8 0,0 0 32,9 8-32,-9 1 128,0-9 32,10 8-64,-10 0 64,0 0-64,9 1 64,-9-1-32,9 0 1,-9 8-130,0-8-31,9 0 64,-9 1-64,0 7 96,10-8-64,-10 9 0,9-9-64,-9 8 96,10 0-64,-10-8 64,9 0-192,-9 9 0,10-9 32,-10 8 0,9-8 31,-9 9-31,0-1 32,10 0-32,-10 0 160,0 1 64,0-1-64,0 0 64,9 1-64,-9 7 96,0-8-64,0 0-64,0 1 96,0-1-96,10 0 96,-10 1-96,0 7 64,0-8-64,0 0 0,0 1 96,0 7-96,0-8 128,0 9-128,0-9 96,0 0-64,0 8 96,0-7-64,9-1-32,-9 0 0,0 9 33,0-9-1,0 0 0,0 8 32,0 1-32,0-1 32,0-7 96,10 7-128,-10 0 96,0 1-32,0-9-96,0 8 32,9-7-32,-9 7 64,0-7-96,0 6 96,9-6-32,-9 7 0,0-7 96,0 7-96,10-8 97,-10 0-33,9 9-32,-9-9 0,0 0-32,10 1 64,-10-1-64,9 0 32,-9 1 0,10 7 0,-10-8 32,9 0-32,-9 1 64,10-1-64,-10 0 97,0 1-97,9-10 32,-9 10-160,9-1 64,-9-8-96,10 0 32,-10 9-33,9-9-31,-9 0 64,10 0 0,-1 1 64,0-2 32,-9 2 32,10-1 0,-1 8 0,1-8 33,-1 1-65,1-1 32,-1 0 0,1 0 0,-1 1-32,1-9 32,-1 7-32,1 2 32,-1-1-32,1-8-32,-1 8 0,1-8 32,-1 8 0,1-7-160,-2 7 160,2-8-160,-1 8 128,10 0-96,-9-7 128,9 7-128,-10-8 128,10 8 32,-9-8-64,9 8 64,-1 0-32,1-8 32,-9 8-64,9-7 32,-1 7 0,1-8 0,0 0-32,0 8 64,0-8-64,0 0 64,0 1-32,0-1 32,0 8-64,9-9 64,-9 2-64,9-9 32,0 8 0,-9 0 0,10 0-32,-1-8 32,1 8 0,-1 0 0,-9-8-32,9 8 32,0-8-32,-9 8 32,9-8 1,1 8-66,-10-8 66,9 9-1,1-9-32,-1 8 32,-10-8-64,11 8 0,-1-8-1,1 8-63,-1-8 32,1 8-96,-1-8 160,0 8-128,-9-8 192,9 0-160,0 8 160,-9-8-32,10 0 32,-1 0 0,-9 0-32,10 0-32,-2 0 0,-8 0 0,10 0 32,-1 0-32,1 0 32,-1 0-32,-9 0 0,9 0 0,0 0 32,-9-8 0,10 8-32,-10 0 32,-1 0 0,11 0-32,-10 0 65,0 0-65,0 0 0,0 0 32,0 0-32,-1 0 32,1-8-32,9 8 0,-9 0 0,0 0 32,0 0-32,0-8 0,-9 8 0,9 0 0,-10 0-32,0-8 128,10 8-96,-10 0 96,1 0-128,-1-8 96,1 8-64,-1 0 64,1-8-64,-1 8 0,1 0 0,-1-9-32,1 9-64,-1-8-161,10 8-319,-10 0-673,10 0-2243,-9-8-736,-1 16 0,-9-8-224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3:32.069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Group>
    <inkml:annotationXML>
      <emma:emma xmlns:emma="http://www.w3.org/2003/04/emma" version="1.0">
        <emma:interpretation id="{8C5E5745-3BE7-4119-9B73-31737EB2C411}" emma:medium="tactile" emma:mode="ink">
          <msink:context xmlns:msink="http://schemas.microsoft.com/ink/2010/main" type="writingRegion" rotatedBoundingBox="11373,11280 17695,6577 22349,12833 16027,17536"/>
        </emma:interpretation>
      </emma:emma>
    </inkml:annotationXML>
    <inkml:traceGroup>
      <inkml:annotationXML>
        <emma:emma xmlns:emma="http://www.w3.org/2003/04/emma" version="1.0">
          <emma:interpretation id="{BFB0580E-F0F7-4B48-A6FC-537A9945651B}" emma:medium="tactile" emma:mode="ink">
            <msink:context xmlns:msink="http://schemas.microsoft.com/ink/2010/main" type="paragraph" rotatedBoundingBox="11373,11280 17695,6577 22349,12833 16027,17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64CBCD-1536-42DB-8CEF-253B446C801C}" emma:medium="tactile" emma:mode="ink">
              <msink:context xmlns:msink="http://schemas.microsoft.com/ink/2010/main" type="line" rotatedBoundingBox="11373,11280 17695,6577 22349,12833 16027,17536"/>
            </emma:interpretation>
          </emma:emma>
        </inkml:annotationXML>
        <inkml:traceGroup>
          <inkml:annotationXML>
            <emma:emma xmlns:emma="http://www.w3.org/2003/04/emma" version="1.0">
              <emma:interpretation id="{F0E72D55-7631-4C84-9D4D-4D1A389F7CE4}" emma:medium="tactile" emma:mode="ink">
                <msink:context xmlns:msink="http://schemas.microsoft.com/ink/2010/main" type="inkWord" rotatedBoundingBox="11373,11280 17695,6577 22349,12833 16027,17536"/>
              </emma:interpretation>
              <emma:one-of disjunction-type="recognition" id="oneOf0">
                <emma:interpretation id="interp0" emma:lang="en-US" emma:confidence="0">
                  <emma:literal>7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^</emma:literal>
                </emma:interpretation>
              </emma:one-of>
            </emma:emma>
          </inkml:annotationXML>
          <inkml:trace contextRef="#ctx0" brushRef="#br0">9342 9153 32,'-28'0'1121,"28"0"1153,0 0 0,0 0-1729,0 0-97,0 0 1,0-23 31,0 23-95,0 0 31,0 0 0,0 0 65,0 0 31,0 0 1,0 0-97,28 0-63,-28 0-1,0 0-64,29 0 32,-29 0 65,28 23-97,-28-23 32,0 0-63,0 0-33,28 0 0,-28 0-32,28 23-96,-28-23-32,28 0-32,-28 0 0,57 23 0,-29-23 0,-28 0 1,28 0-1,1 0 32,-1 0-32,0 0 32,0 0 0,0 0-32,0 0 0,-28-23 32,29 23 0,-1 0-32,0 0-32,1 0 64,-1 0-64,0 0 32,0 0 0,0-23 0,0 23 32,1 0 32,-1 0 32,0-23 1,1 23 31,-1-24 32,0 24-32,-28 0 32,28-23-96,0 23 0,0-23-32,1 23-32,-1-24 0,0 24-32,-28-23 0,29 23 0,-1-23 0,0 0 33,-28 23-33,29-24 0,-1 24 0,0-23 0,-28 23 0,28-23 32,0 23-32,0-24 32,-28 24-32,29-23 64,-1 23 32,-28 0 0,28-23 0,-28 23 0,29-24-32,-29 24 32,28-23 0,-28 23-32,28-23-32,-28 23 0,28-47-32,-28 47 32,28-23-32,-28 23 0,28-23 0,1-1 0,-1 1 0,-28 23 0,28-23-32,1-1 32,-1 1-32,-28 23 32,28-23-32,0-1 32,0 1-32,0 0 32,-28-1 96,29 1-128,-1 0 160,-28-1-128,28 1 97,1 0-97,-29-1 96,28 24-192,-28-46 64,28 22-33,0 1 33,-28 0-64,28-1 64,-28 1-32,28 0 32,-28-1 32,29 1 0,-29 0 0,28-1-32,-28 1 32,28 0-32,1-24 0,-29 24 0,28 0 32,-28-1-64,28-22 32,0 23 0,0-1 0,0-22-32,-28 22 64,29 1-64,-1-23 64,0 22-64,-28 1 64,29 0-64,-29-1 32,0 1-32,28 0 64,-28-24-64,0 24 32,0-1 64,0 1-32,0-24 96,28 24-128,-28 0 160,0-1-160,0 1 128,0 0-96,28-1 32,-28 1-32,0-24-32,0 24 0,28 0 0,-28-1 32,0 1-32,28 0 32,-28-1-64,29 1 64,-29-24-32,28 24 32,-28 0-64,28-24 64,-28 24-32,0 0-1,29-24 1,-29 1 32,28 22-64,-28-22 64,28 22-96,-28-22 96,28-1-96,-28 24 64,28-24-32,-28 24 32,28-24 32,-28 1 0,29 22 64,-29-22-64,28-1 64,-28 24-32,0-24 64,28 24-96,-28-24 64,29 24-64,-1-24-32,-28 0 32,28 1-64,0 22 32,-28-22-32,28-1 64,0 0-96,1 1 96,-29-24-64,28 23 64,-28 1-64,28-1 64,1 24 32,-29-24-32,28 1 64,-28-1-32,28 1 32,-28 22-32,29-22 96,-29-1-96,0 0 32,28 1-32,-28 22 33,28-22-65,-28-1 64,28 24-64,-28-24-32,28 0 64,-28 24-64,28-24 32,1 24-32,-29-24 32,28 24-33,0-24 1,-28 24 0,29 0 32,-1 0-32,-28-24 64,28 24-64,-28-1 32,28 1 0,-28 0 0,28 0 0,-28-1 0,0 1 0,28 0 0,-28-1 0,29-22 32,-29 23 65,0-1-1,28 1 0,-28 0-32,28-1 32,-28 1-64,29 0 32,-29 23-32,28-24-64,-28 1 0,28 0 64,0-1-64,-28 24 32,28-23 0,0 0 0,-28 23-32,0 0 0,29-24 64,-29 24-96,56-23 64,-56 23 0,29-47 0,-29 47 0,28-23 0,-28 23 0,28-23 0,-28 23 0,56-24 0,-56 24 0,28-23 0,1 23 32,-29 0 0,28-23-32,0-1 32,1 24-32,-29-23 0,28 23 0,0 0 0,0 0-32,0 0 32,0-23-32,1 23 32,-1 0 0,0 0 32,-28 0-32,29 0 32,-1 23-32,0-23 32,0 0-32,-28 0 0,28 0 32,0 0-64,1 23 64,-1-23-64,-28 0 32,28 0 0,-28 0 0,57 24 0,-57-24-32,28 0 32,-28 0 0,28 23 32,-28-23-32,28 23 0,-28-23 32,28 24-32,-28-24 32,29 23-32,-29-23 32,28 23-64,-28-23 64,28 24-64,-28-24 64,29 46-32,-29-46 0,28 24 0,-28-24 32,28 23-32,-28-23 0,28 23 32,-28-23-32,28 47 0,-28-47 32,28 23-32,-28-23 32,29 24-64,-29-24 64,0 23-64,0-23 96,28 47-96,-28-47-32,28 23 32,-28 0-32,0-23 64,0 24-64,0-24 64,29 23-96,-29-23 96,0 46 32,0-46-32,0 0 32,28 47 0,-28-47 0,0 23 0,28 1 0,-28-1 0,0 0 0,28-23-32,-28 23 64,29 1-96,-29-1 96,0 0-96,28 1 64,-28-1-32,0 0 32,28 0-32,-28 1 0,28-1 0,-28 24 32,28-24-32,-28 0 64,0 1 0,29 22 0,-29-22-32,0-1 33,0 0-1,28 1 32,-28 22-64,0-22 32,0-1-64,0 0 96,0 1-64,28 22 0,-28-22 0,0-1-128,0 24 128,0-24-128,29 24 160,-29-24-160,0 0 160,0 24-96,0-24 96,28 24 32,-28-24-32,0 0 32,0 24-64,0-24 64,28 24-64,-28-1 64,28-22-64,-28 22 64,0 1-31,28-24 31,-28 24 0,28-24 0,-28 24-64,0-24 64,0 24-32,0-1 32,29-22-64,-29 22 32,0-22-64,28 22-32,-28-22 64,0 22-64,28-22 32,-28 22-32,29-22 32,-29 22-32,28-22 64,-28-1 32,28 24-64,-28-24 96,28 0-32,-28 1 0,0-1-32,28 0 32,-28 0-32,0 1 33,28-1-33,-28 0 0,29 1-32,-29-1 32,28 0 0,-28 0 0,28 1-32,-28-1 32,29-23-32,-29 23 32,28 1 0,-28-1 32,28 0-32,-28-23 32,0 23-32,28 1 32,-28-1 0,0 0-32,28 1 0,-28-1 32,0-23 0,28 23 0,-28 1-32,0-1 32,29 0-32,-29 1 65,0-1-65,28 0 32,-28-23-64,0 24 0,28-1 0,-28 0-32,0 1 32,29-1-32,-29-23 64,28 47-128,-28-47 128,28 23-64,-28 0 96,28 1-64,-28-1 64,28 0-96,-28 1 64,28-1 32,-28-23-32,29 23 32,-29 1-32,0-1 0,28-23 0,-28 23 64,0 1-64,28-1 32,-28-23-32,29 23 32,-29 0-32,0 1 0,28-1 0,-28 0 0,28 1 0,-28-24 0,0 23 32,28 0 0,-28 0-32,28 1 33,-28-1-33,28 0 0,-28 1 0,29-1 32,-29 0-64,28 0 64,-28-23-32,28 24 0,-28-1 0,29 0 32,-29 1-64,28-24 32,0 23 0,-28 0-32,28 1 0,-28-24 32,28 23-32,0 0 32,-28 1 0,29-24 0,-29 23 0,28 0 0,-28-23 0,28 24 0,-28-1 0,29 0-96,-29-23 64,28 24-96,0-1 128,0 0-128,-28 1 96,28-24-96,-28 0 96,28 46 32,-28-46-32,29 24 32,-29-24-32,0 23 32,0-23-32,28 23 64,-28-23-32,28 24 0,-28-24 0,29 23 0,-29-23 0,28 23 0,-28-23 0,28 24-32,-28-24 32,56 23-32,-56-23 32,28 23-32,1-23 0,-29 24 32,28-24-32,0 23 32,-28-23-32,29 0 32,-1 23 0,0 0 1,1-23-1,-1 24 0,0-24 0,-28 23 0,28-23 0,0 0 0,0 23-32,-28-23 32,29 0 0,-29 0 0,28 24-32,-28-24 32,57 0-32,-57 0 32,28 23-32,-28-23 32,28 0-32,-28 0-32,28 23 32,-28-23 0,28 0 0,-28 0 0,28 0-32,-28 0 32,29 0 0,-29 0 32,28 24-64,-28-24 64,28 0-64,-28 0 32,29 0 32,-29 0-32,28 23 0,0-23-32,0 0 64,-28 0-32,28 0 0,-28 0 32,57 23-64,-57-23 32,28 0 0,-28 0-32,28 23-32,-28-23 0,29 0-32,-29 0 0,28 0-97,-28 0-95,28 0-192,-28 0-225,28-23-288,-28 0-480,28 23-1955,-28 0-736,28-23 65,-28 23-1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56.472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1089 3783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0-32,1 0 32,-1-8 0,0 8 0,-9 0-64,9 0 65,0 0-33,-9 0 32,10 0-32,-2 0 0,-8 0 0,9 0 0,-9 0 64,19 0-32,-19 0 32,9 0-64,-9 0 64,9 0-64,-9 0 32,9 0-32,-9 0 96,10-9-64,-1 9 65,0 0-129,0 0 160,0-8-128,-9 8 96,10 0-128,-1 0 0,0-9 0,0 9 0,-9 0 0,9 0 0,1-8 0,-1 8 0,0 0 0,-9 0 0,9 0 32,-9 0-32,10-9 0,-10 9 0,17 0 0,-17 0-32,9 0 32,-9 0 0,10-8 0,-10 8 0,18-9 0,-18 9 0,9-8 32,1 8-32,-1-9 0,-9 9-32,9 0 64,0-9-32,0 9 0,-9 0 0,0 0-32,19-8 32,-10 8 0,-9-9-32,9 9 0,0-8 32,-9 8-32,10-8 32,-10 8-32,9-9 32,-9 9 0,9-17-32,-9 17 64,9-8-64,-9 8 64,9-9-64,-9 1 32,10-1-32,-10 1 32,8-1 0,-8 1 0,9-1-32,-9 1 0,10-1 32,-10-8 32,9 8-64,-9 1 64,9-1-96,-9-8 96,9 9-64,-9-1 64,9 1-96,-9-9 64,10 9-33,-10-1 33,0-8-32,0 9 0,9-10 129,-9 10-130,0-9 130,9 8-129,-9 1 96,0-9-64,0 8 128,0-8-160,0 9 0,0-1 64,0-7-96,0-2 64,0 10-32,9-9 0,-9 0-32,0 0 31,0 0-31,0 0 64,10 0-32,-10-1 0,0 10 0,0-9 32,0 0-64,9 9 64,-9-9 32,0 8-32,0-8 32,0 0-96,9 0 128,-9 8-96,0-8 96,9 0-96,-9 0-32,0 9 32,0-9 0,9 0 32,-9 0-64,0 0 64,10 0-96,-10 0 96,0 0-64,9 0 32,-9 0-32,0 0 32,0 0-32,0-1 32,0 1-64,0 1 96,9-1-160,-9 0 95,0 0 33,0 0-32,0-9 32,0 9-32,0 0 64,9 0-64,-9 0 160,0-9-96,0 10-32,0-1 96,0-9-32,0 0 0,0 9-64,9-8 96,-9-1-96,0 9 96,0-9-31,0 1-1,0 8 0,0-8 32,0 8 64,0-9-96,0 9 96,0 0-64,0-9-64,0 9 32,0-8 0,0 8-32,0 0-32,10-8 32,-10 7-32,0 1 96,0 0-96,0 0 96,0 0-64,0-8 32,9 8 64,-9 0-32,0 0-64,0 0 64,8 0-64,-8 8 32,0-8 0,0 0-32,0 0-96,0 0 128,10 0-64,-10 0 32,0 0 0,0 0 0,9-8 0,-9 8 32,0 0-32,0 0 96,0-1-64,0-7 32,0 8-31,0 0 95,0 0 96,0 0-224,9 0 256,-9-9-288,0 9 128,9 0-128,-9-8 128,0 8-128,9-9-64,-9 9 128,10 1-128,-10-2 160,9-7-64,-9 8 64,0 0-32,0 0 32,0 0 0,0-1 64,0 1-64,0 0 65,0 0-33,-9 1-64,9-1 160,0 0-160,0 0 64,0 0-96,0-1 96,0 1-64,0 0 96,9 9 0,-9-9-96,0 0 129,9 0-65,-9 0 64,9 0-96,0 0 64,-9 0-96,10 0 64,-1 8-32,-9-8 32,9 0-32,0 0 0,-9 0-32,10 8 32,-10-8 1,0 9-33,9 0 0,-9-9 0,0 8 0,0 1-160,0-1 192,0 1-160,0-1 63,9 1-63,-9-1 32,0 1 0,0-10 0,9 10 128,-9-1-128,9 1 96,-9 8-32,0-9 32,10 1-32,-10 8 32,9-9-32,-9 9 0,9-17 0,-9 17 0,9-8 32,0 0-32,-9-1 0,9 9 0,0-8 32,0-1-32,-9 9-32,10-8 64,-1 8-32,0-9 0,-9 9 0,0 0 0,9-8 0,-9 8 0,19 0 0,-19 0 32,0-9-32,0 9 32,0 0 0,9 0-32,-9 0 32,0 0 1,0 0-33,0 0 0,0 0 0,9 9-33,-9-9 33,0 0 0,0 0-64,0 0 32,9 8 32,-9-8 0,0 9 0,0-9-32,0 17 64,9-9-64,-9-8 32,0 9-32,0-9 32,10 8 0,-10-8 0,9 8 0,-9-8 0,0 17 0,0-17 0,9 9 0,-9-1 0,0 1-32,0-1 32,9 1-32,-9-1 32,0 1 160,0 0-96,0-1 97,0 1-97,10-1 64,-10 9-64,0-8 64,9-1-64,-9 9-128,0-8 64,0-1-96,0 9 128,0-9-64,0 10 32,0-10-64,0 9 64,0-8-32,9 8 0,-9-9 32,0 9-32,0 0 0,0 0 32,0 1-64,0-1 64,9 8-64,-9-8 64,0 0-64,0 0 96,0 0-32,9 0-32,-9 0 64,0 0-32,0 0 0,0 0 0,9 0 96,-9 8-128,0-8 32,0 0 32,0 1-32,0 7 64,9-8-32,-9 0 0,0 0-64,9 0 0,-9 1 0,0-2 64,10 1-64,-10 0-128,9 9 224,-9-9-128,0 0 96,0 8-64,0-7 96,9 7-160,-9-8 160,0 0 64,9 0-160,-9 0 32,0 0 0,0 9 32,9-9-64,-9 8 64,0 1-32,10-1 32,-10 0-64,0 10 0,9-10 32,-9 1 64,9-1-64,-9 1 64,9-9-32,-9 9 32,9-1-32,-9 0 128,10 1-160,-1-1 64,-9 1-32,9 0 32,-9-1-64,0 0 96,9 1-96,-9-1-64,9 1 64,-9 0-64,0-1 32,10 1-32,-10 0 64,0-1-64,0 0 96,9 1 96,-9-1-64,0 1 64,0-9-64,9 9 97,-9-1-129,0 0 96,0-8-96,9 9-32,-9 0 64,0-9-64,0 8 64,0-8-64,0 0 32,0 9-32,9-10 32,-9 1 32,0 1-32,0 7 64,0-8-96,0 0 96,0 9-32,9-9 32,-9 0-64,0 0 32,0 0-64,0 0 97,0 0-65,9 0 0,-9 0-32,0 8 64,0-7-64,9-1-32,-9 0 32,0 0-64,10 0 96,-10-1-32,0 1 32,9 0-64,-9 1 64,0-1 64,9 0-64,-9-9 32,0 9-32,0-8 0,9 8 0,-9-9 0,0 9 0,10-8 0,-10 0-32,0 7 32,9-7 0,-9 8 0,0-9-32,9 1 64,-9 8-64,0-9-96,9 9 96,-9-8-64,9 8 64,-9-8-64,0-1 64,10 9-96,-10-8 96,0-1 64,9 1-64,-9 7 32,9-7-32,-9-1 32,0 1 0,9-1 0,-9 1-32,9 8 0,-9-9 32,0 1 0,10 0-32,-1-1 0,-9 1 0,9-9 32,-9 8 0,9 1 0,0-1 0,-9 1-32,9-1 32,0-8-32,-9 9 32,9-1-32,1 1 0,-1-1 0,-9-8 32,9 9-32,0-1 32,0 0 0,1-8-32,-1 9 32,0-1-32,0 1 0,1-9 32,-1 9-32,0-9 0,0 8 0,0-8 32,1 9-32,-1-9 32,0 0-32,0 0 0,0 8 0,9-8 0,-9 0 0,1 0 0,8 0-32,-9 0 0,0 0 32,10 0 0,-10 0 0,9 0-32,-8 0 32,-1 0 32,9 0-32,1 0-32,-10 0 32,9 0 0,0 0 32,-9 0-32,10 9 0,-1-9 0,1 0-32,-1 0 32,0 0 0,10 0 0,-10 0-32,1 0 64,-1 0-32,0 0-32,0-9 32,10 9 0,-9 0 0,-1 0 0,0 0-32,10-8 32,-10 8 0,1 0 0,8-9 0,-9 9 0,1 0 0,8 0 0,-8-8 0,8 8 0,1 0-32,-10 0 32,10 0 0,-10 0 32,9 0-32,-8 0 32,8 0 0,-8 0-32,8 0 32,1 0 0,0 0-32,-1 0 32,1-9-32,-1 9 0,1 0 33,-1 0-33,1 0 0,9 0 0,-10 0 32,1 0-32,-1 0 0,10 0 32,-10 0-32,1 0 64,0 0-64,8 0 32,-8 0-32,8 0 0,-8 0 32,9 0-32,-10 0 32,9 0 0,-7 0-32,7 0 32,-8 0 0,8 0 0,-8 0-32,0 0 32,9 0-32,-10 0 0,9 0-32,-8 0 64,9 0-32,-10 0 0,10 0 32,-9 0 0,8 0 0,-8 0 0,9 0 32,-10 0-32,10 0 0,-9 0-32,8 0 32,1 0 0,-1 0 0,1 0-32,0 0 0,0 0 32,-1 0-32,1-9 0,0 9-32,0 0 32,0 0 32,-1 0-32,1 0 32,-1 0-32,1 0 0,0 0 0,0 0 32,0 0-32,-1 0 0,-8 0 0,8 0-32,-8 0 64,9 0-64,-10 0 32,10 0 0,-1 0 0,1-8 0,-9 8-32,9 0 32,0 0 0,-10 0 32,9 0-32,-8 0 0,0 0 0,9 0 32,-10 0-32,10 0 0,-1 0-32,-8 0 32,9 0 32,-1 0-32,1 0-32,0 0 64,-1 0-32,1 0 0,-9 0 32,9 0 0,-1 0-32,1 0 0,9-9 32,-9 9-32,-1 0 32,1 0-32,0 0 32,-1 0-32,1 0 0,0 0 0,-9 0 32,8-8 1,1 8-33,-10 0 0,10 0 0,0 0 0,-10 0 0,10 0 32,0 0-64,-10-8 32,10 8 32,-9 0-32,-1 0 32,1-9-32,-1 9 32,1 0-64,8-8 96,-8 8-64,0 0 32,-1-9-64,1 9 64,-1 0-32,1 0 0,0 0 0,-11-8 0,2 8 0,8 0 0,-8 0 0,-1 0 0,1 0-32,-1 0 32,1 0 0,-1 0 32,-9 0-32,10 0 0,-1-9-32,-9 9 32,0 0 0,9 0 0,-9 0 0,1 0 0,-1 0 0,0 0 32,0-8-32,0 8 0,1 0 0,-1 0 0,0 0 0,0 0 0,-9 0-32,10 0 32,-10 0 32,9 0-32,-9 0-32,0 0-96,0 0-97,9-9-223,-9 9-513,9 0-1601,-9 0-1763,9-8-95,-9 8-96,0-9-64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16:29:56.473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 contextRef="#ctx0" brushRef="#br0">1114 3730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8-96,9-8 64,0-1-64,-9 1 64,10 0-64,-1 0 64,-9 0-64,9-1 32,1 2-32,-1-1 32,0-1 128,-9 1-128,10 0 96,-1 0-96,-9-9 96,9 9-96,1 0 96,-1-8-96,-9 8-32,9-8 64,1 8-96,-10-1 128,9-7-129,-9 8 65,9 0-32,1 0 64,-10-1-96,0-7 96,9 9-96,-9-2 96,0 1 96,9 0-96,-9 0 96,10-9-96,-10 9 64,0 0-64,9 0 97,-9-8-97,9 8-97,-9-8 65,0-1-32,9 9 64,-9-8-96,9 0 64,-9 7-32,0-7 32,10 0-64,-10 8 64,0-8 0,9 0 0,-9-1 32,9 1-32,-9 0 64,0-1-64,10 1 32,-10 0 0,0 0-64,0-8 64,0 7-96,9 1 96,-9 0 0,0-9 0,0 10 64,9-10-64,-9 9 64,0-8-64,10 7 64,-10-7-64,0 8 0,9 0 0,-9-8-64,0 7 32,9 1-32,-9 0 64,0-1-32,0 2 32,0-2-64,10 1 32,-10 0-32,0 0 96,9-1-64,-9 9 32,9-8-96,-9 0 128,10 8-96,-10-8 64,9-1-65,-9 9 97,9-8-96,-9 0 96,10 7-32,-10-7 32,9 8-64,-9 0 64,9-8 129,-9 8-225,10-9 160,-10 9-160,8-8 128,2 8-128,-10-8 160,9 8-128,-9 0-32,9-9 96,-9 9-32,10-8 64,-10 8-96,9-9 96,0 9-32,-9 0 0,10-8 224,-10 8-96,9-8 64,-9 8-63,9-1-1,-9 1 0,10-8 0,-10 8 0,9 0-256,-9-1 128,0 1-96,9 1 128,-9 6-64,10-7 64,-10 0-64,0 0 32,9 0 32,-9 0-32,9 7 0,-9-7 0,10 0 32,-10 8-32,9-8 0,-9 0 0,9 7-32,-9-6 33,10 7-1,-10-8-129,9 7 194,0-7-194,-9 8 65,10-8-64,-2 8 96,-8 0-128,10-8 96,-1 7 32,-9 1-160,9 0 192,-9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8-32,-10-7 96,0 7 0,0 0-32,0-8 64,0 8-63,0 0 31,9 1 0,-9-1 0,0-8-64,0 8-64,0 0 64,0 0-64,0 0 32,0 0-33,0 1 33,0-1 0,0 8 32,0-8-32,0 0 32,0 1 0,0-2 0,0 1 0,9 1 64,-9 7-224,0-8-32,0 0 32,0 0 0,0 1-64,0 7 63,10-8-31,-10 0-64,0 8 224,0-8 32,0 0-32,9 9 32,-9-9-32,0 0 64,0 8-64,9-7 96,-9 7-64,0-8-64,0 8 160,0-8-160,10 8 192,-10 1-160,0-9 128,0 8-128,0 0 160,9 0-32,-9-8-64,0 9 64,9-1-128,-9 0 129,0 0-65,10 9 64,-10-9-64,0 0 64,0 0-96,9 0 32,-9 1-32,0-1 32,9 8-32,-9-7 32,10-2-64,-2 10 64,-8-9-32,10 8 128,-1 1-96,-9-1 64,9 0-32,1-8-128,-1 9 128,-9-1-96,9 0 96,1 1-128,-1-1 128,-9 0-96,9-8 64,1 9 64,-1-1-64,0-8 64,1 8-32,-10-7-64,9 7 32,0-8-32,1 1 33,-1-1-1,0 8 0,-9-8 0,10 0-32,-1 0 96,0 1-64,0-1 64,0 0-64,-9 1 96,10-1-64,-1 0-64,0 0 0,1-8 32,-10 8-32,9 1-64,0-9 96,1 8-128,-1-8 64,-9 8 64,9-8 0,1 9 0,-1-9 0,0 0 32,1 8-32,-1-8 32,10 1 0,-10 7 0,0-8-64,10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01:37:18.812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1104 3737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0-64,1 0 32,8 0 0,-8 0 0,9 0 0,-10 0-32,1 0 33,-2 8-33,2-8 64,-1 0-64,10 7 32,-9-7 0,-1-7 0,10 7-32,-10 0 32,10 0 0,-10-8-32,10 8 32,-10-8 0,10 8 0,-9 0 0,8 0 32,-9 0-32,1 0 32,-1 0 0,10 0 32,-9 8-32,8-8 0,-9 0 32,10-8-32,-9 8 0,8 0 1,-8 0-33,-1 0 32,10 0-32,-10 0 32,10-8-32,-10 8 0,10 0 0,-9 0 32,8 0-32,1-9 0,0 9-32,0-8 32,0 8-32,-1-8 0,1 0-32,0 8 32,-1-8 0,-8 8-32,9-8 192,0 8-160,-1 0 160,1-8-128,0 8 96,9 0-96,-9-8 129,-1 8-97,1-9-96,-9 9 64,8-8-32,1 8 0,0-8 0,0 8 0,-1-8 0,1 8 0,0 0-32,0-8 64,-9 8-32,8 0 64,1 0-32,-10 0 0,10 0 0,0 0 0,0 0 32,-10 0 0,10 0-32,-1 0 32,1 0-32,0 0 64,0 0-64,-1 0 64,1 0-32,0 0 0,0 0-32,-9 0 0,8 0 0,1 0-32,0 0 32,-10 0-32,10 0 33,-10 0-1,10 0 0,-9 0 32,8 0-32,-9-8 32,0 8-32,0 0 32,1 0-32,9 0 0,-10 0 0,9 0 0,-8-8-32,-1 8 32,0 0 0,1 0 0,-1 0 0,1 0 32,-1 0-32,-10 0 0,11 0 32,-10 0-32,0 0 0,0 0 0,0 0 0,0 0-32,0 0 32,-10 0 0,10 0-32,-1 0 0,-8 0 32,9 0-32,-10-8 0,10 8 0,-9 0 0,9 0 32,-10-8-32,10 8 0,-9-9 0,-1 9-32,10-7 32,-10 7 0,1-8 0,-1 0-32,1 0 32,-1-1 0,0 1-32,1 0 32,-1 0-32,1-8 32,-10 8-32,9-8 32,1 7-64,-1-7 32,0 0 0,1 0-32,-1 0 0,-9 0 0,10 0 128,-1-9-128,1 9 192,-10 0-160,9 0 128,-9-1-96,10-7 96,-10 8-128,9 0 0,-9-1 0,10-6-32,-10 6 0,0-7-32,9 8 32,-9-9-32,0 1 32,10 0-32,-10-1 32,9 2 128,-9-2-64,10 1 64,-10 0-32,0 7 32,9-7-32,-9 0 0,0-1 0,0 2-160,10-10 96,-10 9-128,0-9 128,0 9-129,0 0 129,0-8-64,8 7 32,-8 1 32,0 0-32,0-1 32,10 1-32,-10 0 32,0-1-64,0 1 64,9-8 0,-9 8-96,0-9 128,0 9-128,0 0 128,0-9-64,0 9 32,0-8 32,0 7-64,0 1 64,0 0-65,0-1 97,0-6-96,0 6 32,0 1 0,0 0-64,0-1 96,0 1-64,0-1 64,0 9 0,0-8 32,0 8 32,0-8-64,0 8 0,0-9 32,0 1-32,-9 8-32,18 0 0,-9-9 0,0 9-32,0-8 64,0 0-64,0 8 64,0-1-32,0-7 32,0 8-32,10 0 32,-10-1-32,0 1 32,0 0 0,0 0 0,0-8 96,0 8-128,0-1 128,0 1-160,0 0 160,0 0-128,0-1 96,9-7-96,-9 8-32,0 0 128,10 0-64,-10 0 32,0-9-32,0 9 64,9 0-96,-9 0 64,0 0-32,0-1 32,10 1 0,-10 0 0,0 0 225,0 0-97,0 0 128,0-1-96,0 1 0,0 0 1,0 0-33,0 0 32,0-1-224,0 1 128,0 0-160,0 0 128,9 0-32,-9 0 32,0 0 0,0 7-32,10-7 0,-10 0 0,0 0 32,0 8 0,9-9-32,-9 9 32,0-8-96,0 8 96,0 0-64,0-8 33,0 8-66,0 0 98,10 0-1,-10 0-225,0 0 226,0-1-226,0 1 225,0 0-192,0 0 32,9 0-96,-9 0 96,0 0 96,0 0-96,0 0 96,10-1-96,-10-7 128,0 8 0,9 0 0,-9 0-32,0 0 64,0 0-64,10 0 64,-10 0-64,0 0 0,0 0 0,9 0 64,-9 0-64,0-1 0,0 1 0,10 0 0,-10 8 0,0-8 32,0 8 0,9-8-32,-9 8 32,0-8 0,0 8-32,9-16 32,-9 16 0,19-9 0,-19 9-64,9-8 64,-9 8 0,10-8-32,-10 8 0,9 0 32,-9 0-64,10-8 0,-10 8 64,9-8-64,-9 8 32,10 0 0,-10 0 32,9 0-32,-9 0 32,10 0 0,-10 0-32,9 0 32,-9 0-32,10 0-32,-10 0 0,18 8 0,-18-8 32,10 8-64,-10-8 64,0 16-32,9-7 32,-9-1-32,10 0 32,-10 0-32,9 0 32,-9 0-64,10 0 64,-10 9-32,9-9 0,-9 0 0,0 0 0,10 8 0,-10-8 0,0 0 0,9 8 0,-9-8 0,0 0 32,10 8-32,-10 1 128,0-9 32,9 8-64,-9 0 64,0 0-64,10 1 64,-10-1-32,9 0 1,-9 8-130,0-8-31,9 0 64,-9 1-64,0 7 96,9-8-64,-9 9 0,10-9-64,-10 8 96,9 0-64,-9-8 64,10 0-192,-10 9 0,9-9 32,-9 8 0,10-8 31,-10 9-31,0-1 32,9 0-32,-9 0 160,0 1 64,0-1-64,0 0 64,10 1-64,-10 7 96,0-8-64,0 0-64,0 1 96,0-1-96,9 0 96,-9 1-96,0 7 64,0-8-64,0 0 0,0 1 96,0 7-96,0-8 128,0 9-128,0-9 96,0 0-64,0 8 96,0-7-64,10-1-32,-10 0 0,0 9 33,0-9-1,0 0 0,0 8 32,0 1-32,0-1 32,0-7 96,9 7-128,-9 0 96,0 1-32,0-9-96,0 8 32,10-7-32,-10 7 64,0-7-96,0 6 96,9-6-32,-9 7 0,0-7 96,0 7-96,10-8 97,-10 0-33,9 9-32,-9-9 0,0 0-32,10 1 64,-10-1-64,9 0 32,-9 1 0,10 7 0,-10-8 32,9 0-32,-9 1 64,10-1-64,-10 0 97,0 1-97,9-10 32,-9 10-160,9-1 64,-9-8-96,9 0 32,-9 9-33,10-9-31,-10 0 64,9 0 0,1 1 64,-1-2 32,-9 2 32,10-1 0,-1 8 0,1-8 33,-1 1-65,1-1 32,-1 0 0,1 0 0,-1 1-32,0-9 32,1 7-32,-1 2 32,1-1-32,-1-8-32,1 8 0,-1-8 32,1 8 0,-1-7-160,0 7 160,1-8-160,-1 8 128,10 0-96,-10-7 128,10 7-128,-9-8 128,9 8 32,-10-8-64,10 8 64,0 0-32,0-8 32,-9 8-64,9-7 32,-1 7 0,1-8 0,0 0-32,0 8 64,0-8-64,0 0 64,0 1-32,0-1 32,0 8-64,9-9 64,-9 2-64,9-9 32,0 8 0,-9 0 0,9 0-32,1-8 32,-1 8 0,1 0 0,-10-8-32,8 8 32,2-8-32,-10 8 32,9-8 1,1 8-66,-10-8 66,9 9-1,1-9-32,-1 8 32,-10-8-64,11 8 0,-1-8-1,1 8-63,-1-8 32,0 8-96,1-8 160,-1 8-128,-9-8 192,9 0-160,0 8 160,-9-8-32,10 0 32,-1 0 0,-9 0-32,10 0-32,-2 0 0,-8 0 0,10 0 32,-1 0-32,1 0 32,-1 0-32,-9 0 0,9 0 0,0 0 32,-9-8 0,9 8-32,-9 0 32,0 0 0,10 0-32,-10 0 65,0 0-65,0 0 0,0 0 32,0 0-32,-1 0 32,1-8-32,9 8 0,-9 0 0,0 0 32,0 0-32,0-8 0,-9 8 0,9 0 0,-10 0-32,0-8 128,10 8-96,-10 0 96,1 0-128,-1-8 96,1 8-64,-1 0 64,1-8-64,-1 8 0,1 0 0,-1-9-32,0 9-64,1-8-161,9 8-319,-10 0-673,10 0-2243,-9-8-736,-1 16 0,-9-8-224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01:37:18.813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1089 3783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0-32,0 0 32,1-8 0,-1 8 0,-9 0-64,9 0 65,0 0-33,-9 0 32,10 0-32,-2 0 0,-8 0 0,9 0 0,-9 0 64,19 0-32,-19 0 32,9 0-64,-9 0 64,9 0-64,-9 0 32,9 0-32,-9 0 96,10-9-64,-1 9 65,0 0-129,0 0 160,0-8-128,-9 8 96,10 0-128,-1 0 0,0-9 0,0 9 0,-9 0 0,9 0 0,1-8 0,-1 8 0,0 0 0,-9 0 0,9 0 32,-9 0-32,9-9 0,-9 9 0,18 0 0,-18 0-32,9 0 32,-9 0 0,10-8 0,-10 8 0,18-9 0,-18 9 0,9-8 32,0 8-32,1-9 0,-10 9-32,9 0 64,0-9-32,0 9 0,-9 0 0,0 0-32,19-8 32,-10 8 0,-9-9-32,9 9 0,0-8 32,-9 8-32,10-8 32,-10 8-32,9-9 32,-9 9 0,9-17-32,-9 17 64,9-8-64,-9 8 64,9-9-64,-9 1 32,10-1-32,-10 1 32,8-1 0,-8 1 0,9-1-32,-9 1 0,10-1 32,-10-8 32,9 8-64,-9 1 64,9-1-96,-9-8 96,9 9-64,-9-1 64,9 1-96,-9-9 64,10 9-33,-10-1 33,0-8-32,0 9 0,9-10 129,-9 10-130,0-9 130,9 8-129,-9 1 96,0-9-64,0 8 128,0-8-160,0 9 0,0-1 64,0-7-96,0-2 64,0 10-32,9-9 0,-9 0-32,0 0 31,0 0-31,0 0 64,9 0-32,-9-1 0,0 10 0,0-9 32,0 0-64,10 9 64,-10-9 32,0 8-32,0-8 32,0 0-96,9 0 128,-9 8-96,0-8 96,9 0-96,-9 0-32,0 9 32,0-9 0,9 0 32,-9 0-64,0 0 64,9 0-96,-9 0 96,0 0-64,10 0 32,-10 0-32,0 0 32,0 0-32,0-1 32,0 1-64,0 1 96,9-1-160,-9 0 95,0 0 33,0 0-32,0-9 32,0 9-32,0 0 64,9 0-64,-9 0 160,0-9-96,0 10-32,0-1 96,0-9-32,0 0 0,0 9-64,9-8 96,-9-1-96,0 9 96,0-9-31,0 1-1,0 8 0,0-8 32,0 8 64,0-9-96,0 9 96,0 0-64,0-9-64,0 9 32,0-8 0,0 8-32,0 0-32,9-8 32,-9 7-32,0 1 96,0 0-96,0 0 96,0 0-64,0-8 32,10 8 64,-10 0-32,0 0-64,0 0 64,8 0-64,-8 8 32,0-8 0,0 0-32,0 0-96,0 0 128,9 0-64,-9 0 32,0 0 0,0 0 0,10-8 0,-10 8 32,0 0-32,0 0 96,0-1-64,0-7 32,0 8-31,0 0 95,0 0 96,0 0-224,9 0 256,-9-9-288,0 9 128,9 0-128,-9-8 128,0 8-128,9-9-64,-9 9 128,9 1-128,-9-2 160,10-7-64,-10 8 64,0 0-32,0 0 32,0 0 0,0-1 64,0 1-64,0 0 65,0 0-33,-10 1-64,10-1 160,0 0-160,0 0 64,0 0-96,0-1 96,0 1-64,0 0 96,10 9 0,-10-9-96,0 0 129,9 0-65,-9 0 64,9 0-96,0 0 64,-9 0-96,10 0 64,-1 8-32,-9-8 32,9 0-32,0 0 0,-9 0-32,9 8 32,-9-8 1,0 9-33,10 0 0,-10-9 0,0 8 0,0 1-160,0-1 192,0 1-160,0-1 63,9 1-63,-9-1 32,0 1 0,0-10 0,9 10 128,-9-1-128,9 1 96,-9 8-32,0-9 32,9 1-32,-9 8 32,10-9-32,-10 9 0,9-17 0,-9 17 0,8-8 32,2 0-32,-10-1 0,9 9 0,0-8 32,0-1-32,-9 9-32,9-8 64,1 8-32,-1-9 0,-9 9 0,0 0 0,9-8 0,-9 8 0,18 0 0,-18 0 32,0-9-32,0 9 32,0 0 0,10 0-32,-10 0 32,0 0 1,0 0-33,0 0 0,0 0 0,9 9-33,-9-9 33,0 0 0,0 0-64,0 0 32,9 8 32,-9-8 0,0 9 0,0-9-32,0 17 64,9-9-64,-9-8 32,0 9-32,0-9 32,9 8 0,-9-8 0,10 8 0,-10-8 0,0 17 0,0-17 0,9 9 0,-9-1 0,0 1-32,0-1 32,9 1-32,-9-1 32,0 1 160,0 0-96,0-1 97,0 1-97,9-1 64,-9 9-64,0-8 64,10-1-64,-10 9-128,0-8 64,0-1-96,0 9 128,0-9-64,0 10 32,0-10-64,0 9 64,0-8-32,9 8 0,-9-9 32,0 9-32,0 0 0,0 0 32,0 1-64,0-1 64,9 8-64,-9-8 64,0 0-64,0 0 96,0 0-32,8 0-32,-8 0 64,0 0-32,0 0 0,0 0 0,10 0 96,-10 8-128,0-8 32,0 0 32,0 1-32,0 7 64,9-8-32,-9 0 0,0 0-64,9 0 0,-9 1 0,0-2 64,9 1-64,-9 0-128,10 9 224,-10-9-128,0 0 96,0 8-64,0-7 96,9 7-160,-9-8 160,0 0 64,9 0-160,-9 0 32,0 0 0,0 9 32,9-9-64,-9 8 64,0 1-32,9-1 32,-9 0-64,0 10 0,10-10 32,-10 1 64,9-1-64,-9 1 64,9-9-32,-9 9 32,9-1-32,-9 0 128,9 1-160,1-1 64,-10 1-32,9 0 32,-9-1-64,0 0 96,9 1-96,-9-1-64,9 1 64,-9 0-64,0-1 32,9 1-32,-9 0 64,0-1-64,0 0 96,10 1 96,-10-1-64,0 1 64,0-9-64,9 9 97,-9-1-129,0 0 96,0-8-96,8 9-32,-8 0 64,0-9-64,0 8 64,0-8-64,0 0 32,0 9-32,10-10 32,-10 1 32,0 1-32,0 7 64,0-8-96,0 0 96,0 9-32,9-9 32,-9 0-64,0 0 32,0 0-64,0 0 97,0 0-65,9 0 0,-9 0-32,0 8 64,0-7-64,9-1-32,-9 0 32,0 0-64,9 0 96,-9-1-32,0 1 32,10 0-64,-10 1 64,0-1 64,9 0-64,-9-9 32,0 9-32,0-8 0,9 8 0,-9-9 0,0 9 0,9-8 0,-9 0-32,0 7 32,9-7 0,-9 8 0,0-9-32,10 1 64,-10 8-64,0-9-96,9 9 96,-9-8-64,9 8 64,-9-8-64,0-1 64,9 9-96,-9-8 96,0-1 64,10 1-64,-10 7 32,9-7-32,-9-1 32,0 1 0,9-1 0,-9 1-32,9 8 0,-9-9 32,0 1 0,9 0-32,1-1 0,-10 1 0,9-9 32,-9 8 0,9 1 0,0-1 0,-9 1-32,9-1 32,0-8-32,-9 9 32,9-1-32,0 1 0,1-1 0,-10-8 32,9 9-32,0-1 32,0 0 0,0-8-32,1 9 32,-1-1-32,0 1 0,0-9 32,0 9-32,1-9 0,-1 8 0,0-8 32,0 9-32,0-9 32,1 0-32,-1 0 0,0 8 0,9-8 0,-9 0 0,0 0 0,10 0-32,-10 0 0,0 0 32,10 0 0,-10 0 0,9 0-32,-9 0 32,1 0 32,8 0-32,0 0-32,-8 0 32,8 0 0,0 0 32,-9 0-32,9 9 0,1-9 0,-1 0-32,1 0 32,-1 0 0,10 0 0,-10 0-32,1 0 64,-1 0-32,0 0-32,0-9 32,10 9 0,-10 0 0,1 0 0,-1 0-32,10-8 32,-10 8 0,0 0 0,10-9 0,-10 9 0,0 0 0,10 0 0,-10-8 0,10 8 0,0 0-32,-10 0 32,10 0 0,-10 0 32,9 0-32,-9 0 32,10 0 0,-10 0-32,10 0 32,0 0 0,-1 0-32,1 0 32,0-9-32,-1 9 0,0 0 33,1 0-33,-1 0 0,10 0 0,-9 0 32,-1 0-32,0 0 0,10 0 32,-9 0-32,0 0 64,-1 0-64,10 0 32,-9 0-32,8 0 0,-9 0 32,10 0-32,-9 0 32,10 0 0,-11 0-32,9 0 32,-8 0 0,9 0 0,-9 0-32,-1 0 32,10 0-32,-9 0 0,8 0-32,-9 0 64,10 0-32,-9 0 0,9 0 32,-10 0 0,10 0 0,-10 0 0,10 0 32,-9 0-32,8 0 0,-8 0-32,9 0 32,-1 0 0,1 0 0,0 0-32,0 0 0,-1 0 32,1 0-32,-1-9 0,1 9-32,0 0 32,0 0 32,0 0-32,-1 0 32,1 0-32,0 0 0,-1 0 0,1 0 32,0 0-32,-1 0 0,-8 0 0,9 0-32,-10 0 64,10 0-64,-9 0 32,8 0 0,1 0 0,0-8 0,-10 8-32,10 0 32,0 0 0,-10 0 32,10 0-32,-10 0 0,1 0 0,9 0 32,-10 0-32,10 0 0,-1 0-32,-8 0 32,9 0 32,0 0-32,0 0-32,-1 0 64,1 0-32,-1 0 0,-8 0 32,9 0 0,0 0-32,-1 0 0,10-9 32,-9 9-32,0 0 32,-1 0-32,1 0 32,-1 0-32,1 0 0,0 0 0,-9 0 32,8-8 1,1 8-33,-10 0 0,10 0 0,0 0 0,-9 0 0,8 0 32,1 0-64,-10-8 32,10 8 32,-9 0-32,-1 0 32,1-9-32,0 9 32,-1 0-64,9-8 96,-8 8-64,0 0 32,-1-9-64,1 9 64,-1 0-32,1 0 0,0 0 0,-11-8 0,2 8 0,9 0 0,-10 0 0,0 0 0,1 0-32,-1 0 32,1 0 0,-1 0 32,-9 0-32,10 0 0,-1-9-32,-9 9 32,0 0 0,9 0 0,-9 0 0,1 0 0,-1 0 0,0 0 32,0-8-32,0 8 0,1 0 0,-1 0 0,0 0 0,0 0 0,-9 0-32,10 0 32,-10 0 32,9 0-32,-9 0-32,0 0-96,0 0-97,9-9-223,-9 9-513,9 0-1601,-9 0-1763,9-8-95,-9 8-96,0-9-64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30T01:37:25.383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 contextRef="#ctx0" brushRef="#br0">1114 3730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8-96,9-9 64,0 1-64,-9 0 64,10 0-64,-1 0 64,-9-1-64,9 1 32,1 1-32,-1-2 32,0 1 128,-9 0-128,10 0 96,-1 0-96,-9-9 96,9 9-96,1 0 96,-1-8-96,-9 8-32,9-8 64,1 7-96,-10 1 128,9-8-129,-9 8 65,9 0-32,1-1 64,-10 1-96,0-8 96,9 8-96,-9 0 96,0 0 96,9 0-96,-9-1 96,10-7-96,-10 8 64,0 0-64,9 0 97,-9-9-97,9 10-97,-9-10 65,0 1-32,9 8 64,-9-8-96,9-1 64,-9 9-32,0-8 32,10-1-64,-10 10 64,0-9 0,9-1 0,-9 1 32,9 0-32,-9-1 64,0 1-64,10 0 32,-10 0 0,0 0-64,0-9 64,0 9-96,9 0 96,-9-1 0,0-7 0,0 8 64,9-8-64,-9 8 64,0-9-64,10 9 64,-10-7-64,0 7 0,9 0 0,-9-9-64,0 9 32,9 0-32,-9-1 64,0 1-32,0 0 32,0 0-64,10 0 32,-10-1-32,0 1 96,9 0-64,-9 7 32,9-7-96,-9 0 128,10 8-96,-10-8 64,9 0-65,-9 7 97,9-7-96,-9 0 96,10 8-32,-10-9 32,9 10-64,-9-1 64,9-9 129,-9 9-225,10-8 160,-10 8-160,8-9 128,2 9-128,-10-8 160,9 8-128,-9 0-32,9-8 96,-9 7-32,10-7 64,-10 8-96,9-8 96,0 7-32,-9 1 0,10-8 224,-10 8-96,9-8 64,-9 8-63,9 0-1,-9-1 0,10-7 0,-10 8 0,9 0-256,-9 0 128,0-1-96,9 2 128,-9 7-64,10-9 64,-10 1-64,0 0 32,9 0 32,-9 0-32,9 8 0,-9-9 0,10 1 32,-10 8-32,9-8 0,-9 0 0,9 8-32,-9-8 33,10 8-1,-10-8-129,9 8 194,0-9-194,-9 9 65,10-8-64,-2 8 96,-8 0-128,10-8 96,-1 8 32,-9-1-160,9 1 192,-9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9-32,-10-9 96,0 8 0,0 0-32,0-8 64,0 8-63,0 1 31,9-1 0,-9 0 0,0-8-64,0 8-64,0 0 64,0 0-64,0 0 32,0 0-33,0 1 33,0-1 0,0 8 32,0-8-32,0 1 32,0-1 0,0-1 0,0 2 0,9-1 64,-9 8-224,0-8-32,0 0 32,0 1 0,0-1-64,0 8 63,10-8-31,-10 0-64,0 8 224,0-8 32,0 1-32,9 7 32,-9-8-32,0 0 64,0 9-64,9-9 96,-9 8-64,0-8-64,0 8 160,0-8-160,10 9 192,-10-1-160,0-8 128,0 8-128,0 1 160,9-2-32,-9-6-64,0 7 64,9 0-128,-9 0 129,0 1-65,10 7 64,-10-8-64,0 0 64,0 0-96,9 1 32,-9-1-32,0 0 32,9 9-32,-9-9 32,10 0-64,-2 8 64,-8-7-32,10 7 128,-1 0-96,-9 1 64,9-1-32,1-9-128,-1 9 128,-9 1-96,9-1 96,1 0-128,-1 0 128,-9 1-96,9-9 64,1 8 64,-1 1-64,0-9 64,1 8-32,-10-8-64,9 9 32,0-9-32,1 0 33,-1 0-1,0 9 0,-9-9 0,10 0-32,-1 0 96,0 0-64,0 1 64,0-1-64,-9 0 96,10 1-64,-1-2-64,0 2 0,1-9 32,-10 8-32,9 0-64,0-7 96,1 7-128,-1-8 64,-9 8 64,9-8 0,1 8 0,-1-7 0,0-1 32,1 8-32,-1-8 32,10 0 0,-10 9 0,0-9-64,10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3:32.069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 contextRef="#ctx0" brushRef="#br0">9342 9153 32,'-28'0'1121,"28"0"1153,0 0 0,0 0-1729,0 0-97,0 0 1,0-23 31,0 23-95,0 0 31,0 0 0,0 0 65,0 0 31,0 0 1,0 0-97,28 0-63,-28 0-1,0 0-64,29 0 32,-29 0 65,28 23-97,-28-23 32,0 0-63,0 0-33,28 0 0,-28 0-32,28 23-96,-28-23-32,28 0-32,-28 0 0,57 23 0,-29-23 0,-28 0 1,28 0-1,1 0 32,-1 0-32,0 0 32,0 0 0,0 0-32,0 0 0,-28-23 32,29 23 0,-1 0-32,0 0-32,1 0 64,-1 0-64,0 0 32,0 0 0,0-23 0,0 23 32,1 0 32,-1 0 32,0-23 1,1 23 31,-1-24 32,0 24-32,-28 0 32,28-23-96,0 23 0,0-23-32,1 23-32,-1-24 0,0 24-32,-28-23 0,29 23 0,-1-23 0,0 0 33,-28 23-33,29-24 0,-1 24 0,0-23 0,-28 23 0,28-23 32,0 23-32,0-24 32,-28 24-32,29-23 64,-1 23 32,-28 0 0,28-23 0,-28 23 0,29-24-32,-29 24 32,28-23 0,-28 23-32,28-23-32,-28 23 0,28-47-32,-28 47 32,28-23-32,-28 23 0,28-23 0,1-1 0,-1 1 0,-28 23 0,28-23-32,1-1 32,-1 1-32,-28 23 32,28-23-32,0-1 32,0 1-32,0 0 32,-28-1 96,29 1-128,-1 0 160,-28-1-128,28 1 97,1 0-97,-29-1 96,28 24-192,-28-46 64,28 22-33,0 1 33,-28 0-64,28-1 64,-28 1-32,28 0 32,-28-1 32,29 1 0,-29 0 0,28-1-32,-28 1 32,28 0-32,1-24 0,-29 24 0,28 0 32,-28-1-64,28-22 32,0 23 0,0-1 0,0-22-32,-28 22 64,29 1-64,-1-23 64,0 22-64,-28 1 64,29 0-64,-29-1 32,0 1-32,28 0 64,-28-24-64,0 24 32,0-1 64,0 1-32,0-24 96,28 24-128,-28 0 160,0-1-160,0 1 128,0 0-96,28-1 32,-28 1-32,0-24-32,0 24 0,28 0 0,-28-1 32,0 1-32,28 0 32,-28-1-64,29 1 64,-29-24-32,28 24 32,-28 0-64,28-24 64,-28 24-32,0 0-1,29-24 1,-29 1 32,28 22-64,-28-22 64,28 22-96,-28-22 96,28-1-96,-28 24 64,28-24-32,-28 24 32,28-24 32,-28 1 0,29 22 64,-29-22-64,28-1 64,-28 24-32,0-24 64,28 24-96,-28-24 64,29 24-64,-1-24-32,-28 0 32,28 1-64,0 22 32,-28-22-32,28-1 64,0 0-96,1 1 96,-29-24-64,28 23 64,-28 1-64,28-1 64,1 24 32,-29-24-32,28 1 64,-28-1-32,28 1 32,-28 22-32,29-22 96,-29-1-96,0 0 32,28 1-32,-28 22 33,28-22-65,-28-1 64,28 24-64,-28-24-32,28 0 64,-28 24-64,28-24 32,1 24-32,-29-24 32,28 24-33,0-24 1,-28 24 0,29 0 32,-1 0-32,-28-24 64,28 24-64,-28-1 32,28 1 0,-28 0 0,28 0 0,-28-1 0,0 1 0,28 0 0,-28-1 0,29-22 32,-29 23 65,0-1-1,28 1 0,-28 0-32,28-1 32,-28 1-64,29 0 32,-29 23-32,28-24-64,-28 1 0,28 0 64,0-1-64,-28 24 32,28-23 0,0 0 0,-28 23-32,0 0 0,29-24 64,-29 24-96,56-23 64,-56 23 0,29-47 0,-29 47 0,28-23 0,-28 23 0,28-23 0,-28 23 0,56-24 0,-56 24 0,28-23 0,1 23 32,-29 0 0,28-23-32,0-1 32,1 24-32,-29-23 0,28 23 0,0 0 0,0 0-32,0 0 32,0-23-32,1 23 32,-1 0 0,0 0 32,-28 0-32,29 0 32,-1 23-32,0-23 32,0 0-32,-28 0 0,28 0 32,0 0-64,1 23 64,-1-23-64,-28 0 32,28 0 0,-28 0 0,57 24 0,-57-24-32,28 0 32,-28 0 0,28 23 32,-28-23-32,28 23 0,-28-23 32,28 24-32,-28-24 32,29 23-32,-29-23 32,28 23-64,-28-23 64,28 24-64,-28-24 64,29 46-32,-29-46 0,28 24 0,-28-24 32,28 23-32,-28-23 0,28 23 32,-28-23-32,28 47 0,-28-47 32,28 23-32,-28-23 32,29 24-64,-29-24 64,0 23-64,0-23 96,28 47-96,-28-47-32,28 23 32,-28 0-32,0-23 64,0 24-64,0-24 64,29 23-96,-29-23 96,0 46 32,0-46-32,0 0 32,28 47 0,-28-47 0,0 23 0,28 1 0,-28-1 0,0 0 0,28-23-32,-28 23 64,29 1-96,-29-1 96,0 0-96,28 1 64,-28-1-32,0 0 32,28 0-32,-28 1 0,28-1 0,-28 24 32,28-24-32,-28 0 64,0 1 0,29 22 0,-29-22-32,0-1 33,0 0-1,28 1 32,-28 22-64,0-22 32,0-1-64,0 0 96,0 1-64,28 22 0,-28-22 0,0-1-128,0 24 128,0-24-128,29 24 160,-29-24-160,0 0 160,0 24-96,0-24 96,28 24 32,-28-24-32,0 0 32,0 24-64,0-24 64,28 24-64,-28-1 64,28-22-64,-28 22 64,0 1-31,28-24 31,-28 24 0,28-24 0,-28 24-64,0-24 64,0 24-32,0-1 32,29-22-64,-29 22 32,0-22-64,28 22-32,-28-22 64,0 22-64,28-22 32,-28 22-32,29-22 32,-29 22-32,28-22 64,-28-1 32,28 24-64,-28-24 96,28 0-32,-28 1 0,0-1-32,28 0 32,-28 0-32,0 1 33,28-1-33,-28 0 0,29 1-32,-29-1 32,28 0 0,-28 0 0,28 1-32,-28-1 32,29-23-32,-29 23 32,28 1 0,-28-1 32,28 0-32,-28-23 32,0 23-32,28 1 32,-28-1 0,0 0-32,28 1 0,-28-1 32,0-23 0,28 23 0,-28 1-32,0-1 32,29 0-32,-29 1 65,0-1-65,28 0 32,-28-23-64,0 24 0,28-1 0,-28 0-32,0 1 32,29-1-32,-29-23 64,28 47-128,-28-47 128,28 23-64,-28 0 96,28 1-64,-28-1 64,28 0-96,-28 1 64,28-1 32,-28-23-32,29 23 32,-29 1-32,0-1 0,28-23 0,-28 23 64,0 1-64,28-1 32,-28-23-32,29 23 32,-29 0-32,0 1 0,28-1 0,-28 0 0,28 1 0,-28-24 0,0 23 32,28 0 0,-28 0-32,28 1 33,-28-1-33,28 0 0,-28 1 0,29-1 32,-29 0-64,28 0 64,-28-23-32,28 24 0,-28-1 0,29 0 32,-29 1-64,28-24 32,0 23 0,-28 0-32,28 1 0,-28-24 32,28 23-32,0 0 32,-28 1 0,29-24 0,-29 23 0,28 0 0,-28-23 0,28 24 0,-28-1 0,29 0-96,-29-23 64,28 24-96,0-1 128,0 0-128,-28 1 96,28-24-96,-28 0 96,28 46 32,-28-46-32,29 24 32,-29-24-32,0 23 32,0-23-32,28 23 64,-28-23-32,28 24 0,-28-24 0,29 23 0,-29-23 0,28 23 0,-28-23 0,28 24-32,-28-24 32,56 23-32,-56-23 32,28 23-32,1-23 0,-29 24 32,28-24-32,0 23 32,-28-23-32,29 0 32,-1 23 0,0 0 1,1-23-1,-1 24 0,0-24 0,-28 23 0,28-23 0,0 0 0,0 23-32,-28-23 32,29 0 0,-29 0 0,28 24-32,-28-24 32,57 0-32,-57 0 32,28 23-32,-28-23 32,28 0-32,-28 0-32,28 23 32,-28-23 0,28 0 0,-28 0 0,28 0-32,-28 0 32,29 0 0,-29 0 32,28 24-64,-28-24 64,28 0-64,-28 0 32,29 0 32,-29 0-32,28 23 0,0-23-32,0 0 64,-28 0-32,28 0 0,-28 0 32,57 23-64,-57-23 32,28 0 0,-28 0-32,28 23-32,-28-23 0,29 0-32,-29 0 0,28 0-97,-28 0-95,28 0-192,-28 0-225,28-23-288,-28 0-480,28 23-1955,-28 0-736,28-23 65,-28 23-1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4:30.705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 contextRef="#ctx0" brushRef="#br0">9334 10317 32,'-20'0'1121,"20"0"1153,0 0 0,0 0-1729,0 0-97,0 0 1,0-28 31,0 28-95,0 0 31,0 0 0,0 0 65,0 0 31,0 0 1,0 0-97,20 0-63,-20 0-1,0 0-64,20 0 32,-20 0 65,19 28-97,-19-28 32,0 0-63,0 0-33,20 0 0,-20 0-32,20 28-96,-20-28-32,19 0-32,-19 0 0,40 28 0,-21-28 0,-19 0 1,20 0-1,0 0 32,-1 0-32,1 0 32,0 0 0,-1 0-32,1 0 0,-20-28 32,20 28 0,-1 0-32,1 0-32,0 0 64,-1 0-64,1 0 32,0 0 0,-1-28 0,1 28 32,0 0 32,-1 0 32,1-28 1,0 28 31,-1-28 32,1 28-32,-20 0 32,20-28-96,-1 28 0,1-29-32,0 29-32,-1-28 0,1 28-32,-20-28 0,20 28 0,-1-29 0,1 1 33,-20 28-33,20-28 0,-1 28 0,1-28 0,-20 28 0,20-28 32,-1 28-32,1-28 32,-20 28-32,20-29 64,-1 29 32,-19 0 0,20-28 0,-20 28 0,20-28-32,-20 28 32,19-29 0,-19 29-32,20-28-32,-20 28 0,20-56-32,-20 56 32,19-28-32,-19 28 0,20-28 0,0-1 0,-1 1 0,-19 28 0,20-28-32,0-1 32,-1 1-32,-19 28 32,20-28-32,0 0 32,-1 0-32,1 0 32,-20-1 96,20 1-128,-1 0 160,-19-1-128,20 1 97,0 0-97,-20 0 96,19 28-192,-19-56 64,20 27-33,0 1 33,-20 0-64,19-1 64,-19 1-32,20 0 32,-20 0 32,20 0 0,-20 0 0,19-1-32,-19 1 32,20 0-32,0-29 0,-20 29 0,19 0 32,-19 0-64,20-29 32,0 29 0,-1 0 0,1-29-32,-20 29 64,20-1-64,-1-27 64,1 28-64,-20 0 64,20 0-64,-20-1 32,0 1-32,19 0 64,-19-29-64,0 29 32,0 0 64,0 0-32,0-29 96,20 29-128,-20 0 160,0-1-160,0 1 128,0 0-96,20 0 32,-20 0-32,0-29-32,0 29 0,20 0 0,-20-1 32,0 1-32,19 0 32,-19 0-64,20 0 64,-20-29-32,20 29 32,-20 0-64,19-29 64,-19 29-32,0 0-1,20-28 1,-20-1 32,20 29-64,-20-29 64,19 29-96,-19-28 96,20-1-96,-20 29 64,20-29-32,-20 29 32,19-28 32,-19 0 0,20 27 64,-20-27-64,20-1 64,-20 29-32,0-28 64,19 28-96,-19-29 64,20 29-64,0-29-32,-20 1 32,19 0-64,1 27 32,-20-27-32,20-1 64,-1 1-96,1 0 96,-20-29-64,20 28 64,-20 1-64,19 0 64,1 27 32,-20-27-32,20-1 64,-20 1-32,19 0 32,-19 27-32,20-27 96,-20-1-96,0 1 32,20 0-32,-20 27 33,19-27-65,-19-1 64,20 29-64,-20-29-32,20 1 64,-20 28-64,19-29 32,1 29-32,-20-29 32,20 29-33,-1-28 1,-19 28 0,20 0 32,0-1-32,-20-27 64,19 27-64,-19 1 32,20 0 0,-20 0 0,20 0 0,-20 0 0,0-1 0,19 1 0,-19 0 0,20-29 32,-20 29 65,0 0-1,20 0 0,-20 0-32,19-1 32,-19 1-64,20 0 32,-20 28-32,20-29-64,-20 1 0,19 0 64,1 0-64,-20 28 32,20-28 0,-1 0 0,-19 28-32,0 0 0,20-29 64,-20 29-96,39-28 64,-39 28 0,20-57 0,-20 57 0,20-28 0,-20 28 0,19-28 0,-19 28 0,40-28 0,-40 28 0,19-28 0,1 28 32,-20 0 0,20-28-32,-1-1 32,1 29-32,-20-28 0,20 28 0,-1 0 0,1 0-32,0 0 32,-1-28-32,1 28 32,0 0 0,-1 0 32,-19 0-32,20 0 32,0 28-32,-1-28 32,1 0-32,-20 0 0,20 0 32,-1 0-64,1 28 64,0-28-64,-20 0 32,19 0 0,-19 0 0,40 29 0,-40-29-32,19 0 32,-19 0 0,20 28 32,-20-28-32,20 28 0,-20-28 32,19 28-32,-19-28 32,20 28-32,-20-28 32,20 28-64,-20-28 64,20 29-64,-20-29 64,19 56-32,-19-56 0,20 29 0,-20-29 32,20 28-32,-20-28 0,20 28 32,-20-28-32,19 56 0,-19-56 32,20 28-32,-20-28 32,20 29-64,-20-29 64,0 28-64,0-28 96,19 57-96,-19-57-32,20 28 32,-20 0-32,0-28 64,0 28-64,0-28 64,20 28-96,-20-28 96,0 57 32,0-57-32,0 0 32,19 56 0,-19-56 0,0 29 0,20-1 0,-20 0 0,0 0 0,20-28-32,-20 28 64,19 0-96,-19 1 96,0-1-96,20 0 64,-20 1-32,0-1 32,20 0-32,-20 0 0,19 0 0,-19 29 32,20-29-32,-20 0 64,0 1 0,20 27 0,-20-28-32,0 0 33,0 0-1,19 1 32,-19 27-64,0-27 32,0-1-64,0 0 96,0 1-64,20 27 0,-20-28 0,0 0-128,0 29 128,0-29-128,20 29 160,-20-29-160,0 0 160,0 28-96,0-28 96,19 29 32,-19-29-32,0 1 32,0 27-64,0-28 64,20 28-64,-20 1 64,20-29-64,-20 29 64,0-1-31,19-28 31,-19 29 0,20-29 0,-20 29-64,0-29 64,0 28-32,0 0 32,20-27-64,-20 27 32,0-27-64,19 27-32,-19-28 64,0 28-64,20-27 32,-20 27-32,20-27 32,-20 27-32,19-28 64,-19 0 32,20 29-64,-20-29 96,20 0-32,-20 1 0,0-1-32,19 0 32,-19 0-32,0 0 33,20 0-33,-20 1 0,20-1-32,-20 0 32,19 1 0,-19-1 0,20 0-32,-20 0 32,20-28-32,-20 28 32,19 0 0,-19 1 32,20-1-32,-20-28 32,0 28-32,20 1 32,-20-1 0,0 0-32,19 0 0,-19 0 32,0-28 0,20 28 0,-20 1-32,0-1 32,20 0-32,-20 1 65,0-1-65,19 0 32,-19-28-64,0 28 0,20 0 0,-20 0-32,0 1 32,20-1-32,-20-28 64,19 57-128,-19-57 128,20 28-64,-20 0 96,20 0-64,-20 0 64,19 0-96,-19 1 64,20-1 32,-20-28-32,20 28 32,-20 1-32,0-1 0,19-28 0,-19 28 64,0 0-64,20 0 32,-20-28-32,20 28 32,-20 1-32,0-1 0,19 0 0,-19 1 0,20-1 0,-20-28 0,0 28 32,20 1 0,-20-1-32,19 0 33,-19 0-33,20 0 0,-20 0 0,20 1 32,-20-1-64,19 0 64,-19-28-32,20 29 0,-20-1 0,20 0 32,-20 0-64,19-28 32,1 28 0,-20 0-32,20 1 0,-20-29 32,19 28-32,1 0 32,-20 1 0,20-29 0,-20 28 0,19 0 0,-19-28 0,20 28 0,-20 0 0,20 0-96,-20-28 64,19 29-96,1-1 128,0 0-128,-20 1 96,19-29-96,-19 0 96,20 56 32,-20-56-32,20 28 32,-20-28-32,0 28 32,0-28-32,19 28 64,-19-28-32,20 29 0,-20-29 0,20 28 0,-20-28 0,19 28 0,-19-28 0,20 29-32,-20-29 32,39 28-32,-39-28 32,20 28-32,0-28 0,-20 28 32,20-28-32,-1 28 32,-19-28-32,20 0 32,0 28 0,-1 1 1,1-29-1,0 28 0,-1-28 0,-19 28 0,20-28 0,0 0 0,-1 29-32,-19-29 32,20 0 0,-20 0 0,20 28-32,-20-28 32,39 0-32,-39 0 32,20 28-32,-20-28 32,19 0-32,-19 0-32,20 28 32,-20-28 0,20 0 0,-20 0 0,19 0-32,-19 0 32,20 0 0,-20 0 32,20 28-64,-20-28 64,19 0-64,-19 0 32,20 0 32,-20 0-32,20 28 0,-1-28-32,1 0 64,-20 0-32,20 0 0,-20 0 32,39 29-64,-39-29 32,20 0 0,-20 0-32,19 28-32,-19-28 0,20 0-32,-20 0 0,20 0-97,-20 0-95,19 0-192,-19 0-225,20-28-288,-20-1-480,20 29-1955,-20 0-736,19-28 65,-19 28-1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3:32.069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 contextRef="#ctx0" brushRef="#br0">9342 8337 32,'-28'0'1121,"28"0"1153,0 0 0,0 0-1729,0 0-97,0 0 1,0-20 31,0 20-95,0 0 31,0 0 0,0 0 65,0 0 31,0 0 1,0 0-97,28 0-63,-28 0-1,0 0-64,29 0 32,-29 0 65,28 20-97,-28-20 32,0 0-63,0 0-33,28 0 0,-28 0-32,28 20-96,-28-20-32,28 0-32,-28 0 0,57 20 0,-29-20 0,-28 0 1,28 0-1,1 0 32,-1 0-32,0 0 32,0 0 0,0 0-32,0 0 0,-28-20 32,29 20 0,-1 0-32,0 0-32,1 0 64,-1 0-64,0 0 32,0 0 0,0-20 0,0 20 32,1 0 32,-1 0 32,0-20 1,1 20 31,-1-20 32,0 20-32,-28 0 32,28-20-96,0 20 0,0-20-32,1 20-32,-1-19 0,0 19-32,-28-20 0,29 20 0,-1-20 0,0 0 33,-28 20-33,29-20 0,-1 20 0,0-20 0,-28 20 0,28-20 32,0 20-32,0-19 32,-28 19-32,29-21 64,-1 21 32,-28 0 0,28-19 0,-28 19 0,29-20-32,-29 20 32,28-20 0,-28 20-32,28-20-32,-28 20 0,28-40-32,-28 40 32,28-19-32,-28 19 0,28-20 0,1 0 0,-1 0 0,-28 20 0,28-20-32,1 0 32,-1 0-32,-28 20 32,28-19-32,0-2 32,0 2-32,0-1 32,-28 0 96,29 0-128,-1 0 160,-28 0-128,28 1 97,1-1-97,-29 0 96,28 20-192,-28-40 64,28 20-33,0 0 33,-28 1-64,28-2 64,-28 2-32,28-1 32,-28 0 32,29 0 0,-29 0 0,28 0-32,-28 0 32,28 1-32,1-21 0,-29 20 0,28 0 32,-28 0-64,28-20 32,0 21 0,0-1 0,0-20-32,-28 20 64,29 0-64,-1-19 64,0 19-64,-28 0 64,29 0-64,-29 0 32,0 0-32,28 0 64,-28-19-64,0 19 32,0 0 64,0 0-32,0-20 96,28 20-128,-28 1 160,0-2-160,0 2 128,0-1-96,28 0 32,-28 0-32,0-20-32,0 21 0,28-1 0,-28 0 32,0 0-32,28 0 32,-28 0-64,29 0 64,-29-20-32,28 21 32,-28-1-64,28-20 64,-28 20-32,0 0-1,29-19 1,-29-1 32,28 20-64,-28-20 64,28 21-96,-28-21 96,28 0-96,-28 20 64,28-20-32,-28 20 32,28-19 32,-28-1 0,29 20 64,-29-19-64,28-1 64,-28 20-32,0-20 64,28 20-96,-28-20 64,29 21-64,-1-21-32,-28 0 32,28 0-64,0 20 32,-28-19-32,28-1 64,0 0-96,1 1 96,-29-21-64,28 20 64,-28 0-64,28 1 64,1 19 32,-29-20-32,28 0 64,-28 0-32,28 1 32,-28 19-32,29-20 96,-29 1-96,0-1 32,28 0-32,-28 20 33,28-19-65,-28-1 64,28 20-64,-28-20-32,28 0 64,-28 20-64,28-19 32,1 19-32,-29-20 32,28 20-33,0-20 1,-28 21 0,29-1 32,-1 0-32,-28-20 64,28 20-64,-28 0 32,28 1 0,-28-1 0,28 0 0,-28 0 0,0 0 0,28 0 0,-28 0 0,29-19 32,-29 19 65,0 0-1,28 0 0,-28 0-32,28 0 32,-28 0-64,29 1 32,-29 19-32,28-21-64,-28 2 0,28-1 64,0 0-64,-28 20 32,28-20 0,0 0 0,-28 20-32,0 0 0,29-20 64,-29 20-96,56-19 64,-56 19 0,29-40 0,-29 40 0,28-20 0,-28 20 0,28-20 0,-28 20 0,56-20 0,-56 20 0,28-20 0,1 20 32,-29 0 0,28-19-32,0-2 32,1 21-32,-29-19 0,28 19 0,0 0 0,0 0-32,0 0 32,0-20-32,1 20 32,-1 0 0,0 0 32,-28 0-32,29 0 32,-1 20-32,0-20 32,0 0-32,-28 0 0,28 0 32,0 0-64,1 19 64,-1-19-64,-28 0 32,28 0 0,-28 0 0,57 21 0,-57-21-32,28 0 32,-28 0 0,28 19 32,-28-19-32,28 20 0,-28-20 32,28 20-32,-28-20 32,29 20-32,-29-20 32,28 20-64,-28-20 64,28 20-64,-28-20 64,29 39-32,-29-39 0,28 20 0,-28-20 32,28 20-32,-28-20 0,28 20 32,-28-20-32,28 40 0,-28-40 32,28 19-32,-28-19 32,29 21-64,-29-21 64,0 19-64,0-19 96,28 40-96,-28-40-32,28 20 32,-28 0-32,0-20 64,0 20-64,0-20 64,29 20-96,-29-20 96,0 39 32,0-39-32,0 0 32,28 40 0,-28-40 0,0 20 0,28 0 0,-28 0 0,0 0 0,28-20-32,-28 19 64,29 1-96,-29 0 96,0 0-96,28 0 64,-28 0-32,0 0 32,28-1-32,-28 2 0,28-2 0,-28 21 32,28-20-32,-28 0 64,0 0 0,29 19 0,-29-19-32,0 0 33,0 0-1,28 0 32,-28 19-64,0-18 32,0-2-64,0 1 96,0 0-64,28 20 0,-28-20 0,0 0-128,0 19 128,0-19-128,29 20 160,-29-20-160,0-1 160,0 21-96,0-20 96,28 20 32,-28-20-32,0 0 32,0 19-64,0-19 64,28 20-64,-28 0 64,28-21-64,-28 21 64,0 0-31,28-20 31,-28 20 0,28-20 0,-28 19-64,0-19 64,0 20-32,0 0 32,29-20-64,-29 19 32,0-19-64,28 20-32,-28-20 64,0 19-64,28-18 32,-28 18-32,29-19 32,-29 20-32,28-20 64,-28-1 32,28 21-64,-28-20 96,28 0-32,-28 0 0,0 0-32,28-1 32,-28 2-32,0-2 33,28 1-33,-28 0 0,29 0-32,-29 0 32,28 0 0,-28 0 0,28-1-32,-28 1 32,29-20-32,-29 20 32,28 0 0,-28 0 32,28 0-32,-28-20 32,0 19-32,28 2 32,-28-2 0,0 1-32,28 0 0,-28 0 32,0-20 0,28 20 0,-28 0-32,0 0 32,29-1-32,-29 1 65,0 0-65,28 0 32,-28-20-64,0 20 0,28 0 0,-28-1-32,0 2 32,29-2-32,-29-19 64,28 40-128,-28-40 128,28 20-64,-28 0 96,28 0-64,-28 0 64,28-1-96,-28 1 64,28 0 32,-28-20-32,29 20 32,-29 0-32,0 0 0,28-20 0,-28 20 64,0 0-64,28-1 32,-28-19-32,29 20 32,-29 0-32,0 0 0,28 0 0,-28 0 0,28 0 0,-28-20 0,0 19 32,28 2 0,-28-2-32,28 1 33,-28 0-33,28 0 0,-28 0 0,29 0 32,-29-1-64,28 1 64,-28-20-32,28 20 0,-28 0 0,29 0 32,-29 0-64,28-20 32,0 20 0,-28-1-32,28 2 0,-28-21 32,28 19-32,0 1 32,-28 0 0,29-20 0,-29 20 0,28 0 0,-28-20 0,28 20 0,-28 0 0,29-1-96,-29-19 64,28 20-96,0 0 128,0 0-128,-28 0 96,28-20-96,-28 0 96,28 39 32,-28-39-32,29 21 32,-29-21-32,0 19 32,0-19-32,28 20 64,-28-20-32,28 20 0,-28-20 0,29 20 0,-29-20 0,28 20 0,-28-20 0,28 20-32,-28-20 32,56 20-32,-56-20 32,28 19-32,1-19 0,-29 20 32,28-20-32,0 20 32,-28-20-32,29 0 32,-1 20 0,0 0 1,1-20-1,-1 20 0,0-20 0,-28 19 0,28-19 0,0 0 0,0 21-32,-28-21 32,29 0 0,-29 0 0,28 19-32,-28-19 32,57 0-32,-57 0 32,28 20-32,-28-20 32,28 0-32,-28 0-32,28 20 32,-28-20 0,28 0 0,-28 0 0,28 0-32,-28 0 32,29 0 0,-29 0 32,28 20-64,-28-20 64,28 0-64,-28 0 32,29 0 32,-29 0-32,28 20 0,0-20-32,0 0 64,-28 0-32,28 0 0,-28 0 32,57 20-64,-57-20 32,28 0 0,-28 0-32,28 20-32,-28-20 0,29 0-32,-29 0 0,28 0-97,-28 0-95,28 0-192,-28 0-225,28-20-288,-28 0-480,28 20-1955,-28 0-736,28-20 65,-28 20-1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06:04:30.705"/>
    </inkml:context>
    <inkml:brush xml:id="br0">
      <inkml:brushProperty name="width" value="0.15875" units="cm"/>
      <inkml:brushProperty name="height" value="0.15875" units="cm"/>
      <inkml:brushProperty name="color" value="#0070C0"/>
    </inkml:brush>
  </inkml:definitions>
  <inkml:trace contextRef="#ctx0" brushRef="#br0">9328 10317 32,'-14'0'1121,"14"0"1153,0 0 0,0 0-1729,0 0-97,0 0 1,0-28 31,0 28-95,0 0 31,0 0 0,0 0 65,0 0 31,0 0 1,0 0-97,14 0-63,-14 0-1,0 0-64,15 0 32,-15 0 65,14 28-97,-14-28 32,0 0-63,0 0-33,14 0 0,-14 0-32,14 28-96,-14-28-32,14 0-32,-14 0 0,29 28 0,-15-28 0,-14 0 1,14 0-1,0 0 32,0 0-32,1 0 32,-1 0 0,0 0-32,0 0 0,-14-28 32,15 28 0,-1 0-32,0 0-32,0 0 64,0 0-64,0 0 32,1 0 0,-1-28 0,0 28 32,0 0 32,1 0 32,-1-28 1,0 28 31,0-28 32,0 28-32,-14 0 32,15-28-96,-1 28 0,0-29-32,0 29-32,0-28 0,1 28-32,-15-28 0,14 28 0,0-29 0,0 1 33,-14 28-33,15-28 0,-1 28 0,0-28 0,-14 28 0,14-28 32,0 28-32,0-28 32,-14 28-32,15-29 64,-1 29 32,-14 0 0,14-28 0,-14 28 0,14-28-32,-14 28 32,15-29 0,-15 29-32,14-28-32,-14 28 0,14-56-32,-14 56 32,14-28-32,-14 28 0,14-28 0,1-1 0,-1 1 0,-14 28 0,14-28-32,0-1 32,0 1-32,-14 28 32,14-28-32,1 0 32,-1 0-32,0 0 32,-14-1 96,15 1-128,-1 0 160,-14-1-128,14 1 97,0 0-97,-14 0 96,14 28-192,-14-56 64,14 27-33,1 1 33,-15 0-64,14-1 64,-14 1-32,14 0 32,-14 0 32,14 0 0,-14 0 0,14-1-32,-14 1 32,15 0-32,-1-29 0,-14 29 0,14 0 32,-14 0-64,14-29 32,1 29 0,-1 0 0,0-29-32,-14 29 64,14-1-64,0-27 64,0 28-64,-14 0 64,15 0-64,-15-1 32,0 1-32,14 0 64,-14-29-64,0 29 32,0 0 64,0 0-32,0-29 96,14 29-128,-14 0 160,0-1-160,0 1 128,0 0-96,14 0 32,-14 0-32,0-29-32,0 29 0,15 0 0,-15-1 32,0 1-32,14 0 32,-14 0-64,14 0 64,-14-29-32,14 29 32,-14 0-64,14-29 64,-14 29-32,0 0-1,15-28 1,-15-1 32,14 29-64,-14-29 64,14 29-96,-14-28 96,14-1-96,-14 29 64,14-29-32,-14 29 32,14-28 32,-14 0 0,15 27 64,-15-27-64,14-1 64,-14 29-32,0-28 64,14 28-96,-14-29 64,15 29-64,-1-29-32,-14 1 32,14 0-64,0 27 32,-14-27-32,14-1 64,0 1-96,1 0 96,-15-29-64,14 28 64,-14 1-64,14 0 64,0 27 32,-14-27-32,14-1 64,-14 1-32,15 0 32,-15 27-32,14-27 96,-14-1-96,0 1 32,14 0-32,-14 27 33,14-27-65,-14-1 64,15 29-64,-15-29-32,14 1 64,-14 28-64,14-29 32,0 29-32,-14-29 32,14 29-33,0-28 1,-14 28 0,15 0 32,-1-1-32,-14-27 64,14 27-64,-14 1 32,14 0 0,-14 0 0,15 0 0,-15 0 0,0-1 0,14 1 0,-14 0 0,14-29 32,-14 29 65,0 0-1,14 0 0,-14 0-32,14-1 32,-14 1-64,15 0 32,-15 28-32,14-29-64,-14 1 0,14 0 64,0 0-64,-14 28 32,14-28 0,1 0 0,-15 28-32,0 0 0,14-29 64,-14 29-96,28-28 64,-28 28 0,15-57 0,-15 57 0,14-28 0,-14 28 0,14-28 0,-14 28 0,28-28 0,-28 28 0,14-28 0,1 28 32,-15 0 0,14-28-32,0-1 32,0 29-32,-14-28 0,15 28 0,-1 0 0,0 0-32,0 0 32,0-28-32,1 28 32,-1 0 0,0 0 32,-14 0-32,14 0 32,0 28-32,0-28 32,1 0-32,-15 0 0,14 0 32,0 0-64,1 28 64,-1-28-64,-14 0 32,14 0 0,-14 0 0,28 29 0,-28-29-32,14 0 32,-14 0 0,15 28 32,-15-28-32,14 28 0,-14-28 32,14 28-32,-14-28 32,14 28-32,-14-28 32,14 28-64,-14-28 64,15 29-64,-15-29 64,14 56-32,-14-56 0,14 29 0,-14-29 32,14 28-32,-14-28 0,15 28 32,-15-28-32,14 56 0,-14-56 32,14 28-32,-14-28 32,14 29-64,-14-29 64,0 28-64,0-28 96,14 57-96,-14-57-32,14 28 32,-14 0-32,0-28 64,0 28-64,0-28 64,15 28-96,-15-28 96,0 57 32,0-57-32,0 0 32,14 56 0,-14-56 0,0 29 0,14-1 0,-14 0 0,0 0 0,14-28-32,-14 28 64,15 0-96,-15 1 96,0-1-96,14 0 64,-14 1-32,0-1 32,14 0-32,-14 0 0,14 0 0,-14 29 32,14-29-32,-14 0 64,0 1 0,15 27 0,-15-28-32,0 0 33,0 0-1,14 1 32,-14 27-64,0-27 32,0-1-64,0 0 96,0 1-64,14 27 0,-14-28 0,0 0-128,0 29 128,0-29-128,14 29 160,-14-29-160,0 0 160,0 28-96,0-28 96,14 29 32,-14-29-32,0 1 32,0 27-64,0-28 64,15 28-64,-15 1 64,14-29-64,-14 29 64,0-1-31,14-28 31,-14 29 0,14-29 0,-14 29-64,0-29 64,0 28-32,0 0 32,15-27-64,-15 27 32,0-27-64,14 27-32,-14-28 64,0 28-64,14-27 32,-14 27-32,14-27 32,-14 27-32,14-28 64,-14 0 32,14 29-64,-14-29 96,15 0-32,-15 1 0,0-1-32,14 0 32,-14 0-32,0 0 33,14 0-33,-14 1 0,14-1-32,-14 0 32,15 1 0,-15-1 0,14 0-32,-14 0 32,14-28-32,-14 28 32,14 0 0,-14 1 32,14-1-32,-14-28 32,0 28-32,15 1 32,-15-1 0,0 0-32,14 0 0,-14 0 32,0-28 0,14 28 0,-14 1-32,0-1 32,14 0-32,-14 1 65,0-1-65,14 0 32,-14-28-64,0 28 0,14 0 0,-14 0-32,0 1 32,15-1-32,-15-28 64,14 57-128,-14-57 128,14 28-64,-14 0 96,15 0-64,-15 0 64,14 0-96,-14 1 64,14-1 32,-14-28-32,14 28 32,-14 1-32,0-1 0,14-28 0,-14 28 64,0 0-64,14 0 32,-14-28-32,15 28 32,-15 1-32,0-1 0,14 0 0,-14 1 0,14-1 0,-14-28 0,0 28 32,14 1 0,-14-1-32,14 0 33,-14 0-33,15 0 0,-15 0 0,14 1 32,-14-1-64,14 0 64,-14-28-32,14 29 0,-14-1 0,15 0 32,-15 0-64,14-28 32,0 28 0,-14 0-32,14 1 0,-14-29 32,14 28-32,0 0 32,-14 1 0,15-29 0,-15 28 0,14 0 0,-14-28 0,14 28 0,-14 0 0,14 0-96,-14-28 64,15 29-96,-1-1 128,0 0-128,-14 1 96,14-29-96,-14 0 96,14 56 32,-14-56-32,15 28 32,-15-28-32,0 28 32,0-28-32,14 28 64,-14-28-32,14 29 0,-14-29 0,14 28 0,-14-28 0,14 28 0,-14-28 0,15 29-32,-15-29 32,28 28-32,-28-28 32,14 28-32,1-28 0,-15 28 32,14-28-32,0 28 32,-14-28-32,14 0 32,0 28 0,0 1 1,1-29-1,-1 28 0,0-28 0,-14 28 0,14-28 0,1 0 0,-1 29-32,-14-29 32,14 0 0,-14 0 0,14 28-32,-14-28 32,29 0-32,-29 0 32,14 28-32,-14-28 32,14 0-32,-14 0-32,14 28 32,-14-28 0,14 0 0,-14 0 0,14 0-32,-14 0 32,15 0 0,-15 0 32,14 28-64,-14-28 64,14 0-64,-14 0 32,15 0 32,-15 0-32,14 28 0,0-28-32,0 0 64,-14 0-32,14 0 0,-14 0 32,29 29-64,-29-29 32,14 0 0,-14 0-32,14 28-32,-14-28 0,14 0-32,-14 0 0,14 0-97,-14 0-95,15 0-192,-15 0-225,14-28-288,-14-1-480,14 29-1955,-14 0-736,14-28 65,-14 28-1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14:14.158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Group>
    <inkml:annotationXML>
      <emma:emma xmlns:emma="http://www.w3.org/2003/04/emma" version="1.0">
        <emma:interpretation id="{259B40CC-724D-49D5-AB97-D4E3DF366176}" emma:medium="tactile" emma:mode="ink">
          <msink:context xmlns:msink="http://schemas.microsoft.com/ink/2010/main" type="inkDrawing" rotatedBoundingBox="20910,8288 27750,5688 29297,9759 22456,12358" semanticType="callout" shapeName="Other"/>
        </emma:interpretation>
      </emma:emma>
    </inkml:annotationXML>
    <inkml:trace contextRef="#ctx0" brushRef="#br0">1104 3737 32,'0'0'1505,"0"0"1314,0 0-1506,0 0-160,0 0-224,0 0-96,0 0-128,0-8-65,0 8-63,9 0-1,0 0-31,1 0-33,-1 0-63,1 0-33,-1 8-95,10-8-33,0 9 0,0-9-32,0 8 1,0-8-65,0 8-32,0-8 0,9 8 0,0-8-64,-9 0 32,9 0-63,1 7-1,-1-14-32,1 7 32,-1 0 0,1 0 32,-2 0-32,2 0 0,-1 0 32,1 0-32,-1 0 32,0-8 0,10 8-32,-10 0-64,1 0 32,8 0 0,-8 0 0,9 0 0,-10 0-32,1 0 33,-2 8-33,2-8 64,-1 0-64,10 7 32,-9-7 0,-1-7 0,10 7-32,-10 0 32,10 0 0,-10-8-32,10 8 32,-10-8 0,10 8 0,-9 0 0,8 0 32,-9 0-32,1 0 32,-1 0 0,10 0 32,-9 8-32,8-8 0,-9 0 32,10-8-32,-9 8 0,8 0 1,-8 0-33,-1 0 32,10 0-32,-10 0 32,10-8-32,-10 8 0,10 0 0,-9 0 32,8 0-32,1-9 0,0 9-32,0-8 32,0 8-32,-1-8 0,1 0-32,0 8 32,-1-8 0,-8 8-32,9-8 192,0 8-160,-1 0 160,1-8-128,0 8 96,9 0-96,-9-8 129,-1 8-97,1-9-96,-9 9 64,8-8-32,1 8 0,0-8 0,0 8 0,-1-8 0,1 8 0,0 0-32,0-8 64,-9 8-32,8 0 64,1 0-32,-10 0 0,10 0 0,0 0 0,0 0 32,-10 0 0,10 0-32,-1 0 32,1 0-32,0 0 64,0 0-64,-1 0 64,1 0-32,0 0 0,0 0-32,-9 0 0,8 0 0,1 0-32,0 0 32,-10 0-32,10 0 33,-10 0-1,10 0 0,-9 0 32,8 0-32,-9-8 32,0 8-32,0 0 32,1 0-32,9 0 0,-10 0 0,9 0 0,-8-8-32,-1 8 32,0 0 0,1 0 0,-1 0 0,1 0 32,-1 0-32,-10 0 0,11 0 32,-10 0-32,0 0 0,0 0 0,0 0 0,0 0-32,0 0 32,-10 0 0,10 0-32,-1 0 0,-8 0 32,9 0-32,-10-8 0,10 8 0,-9 0 0,9 0 32,-10-8-32,10 8 0,-9-9 0,-1 9-32,10-7 32,-10 7 0,1-8 0,-1 0-32,1 0 32,-1-1 0,0 1-32,1 0 32,-1 0-32,1-8 32,-10 8-32,9-8 32,1 7-64,-1-7 32,0 0 0,1 0-32,-1 0 0,-9 0 0,10 0 128,-1-9-128,1 9 192,-10 0-160,9 0 128,-9-1-96,10-7 96,-10 8-128,9 0 0,-9-1 0,10-6-32,-10 6 0,0-7-32,9 8 32,-9-9-32,0 1 32,10 0-32,-10-1 32,9 2 128,-9-2-64,10 1 64,-10 0-32,0 7 32,9-7-32,-9 0 0,0-1 0,0 2-160,10-10 96,-10 9-128,0-9 128,0 9-129,0 0 129,0-8-64,8 7 32,-8 1 32,0 0-32,0-1 32,10 1-32,-10 0 32,0-1-64,0 1 64,9-8 0,-9 8-96,0-9 128,0 9-128,0 0 128,0-9-64,0 9 32,0-8 32,0 7-64,0 1 64,0 0-65,0-1 97,0-6-96,0 6 32,0 1 0,0 0-64,0-1 96,0 1-64,0-1 64,0 9 0,0-8 32,0 8 32,0-8-64,0 8 0,0-9 32,0 1-32,-9 8-32,18 0 0,-9-9 0,0 9-32,0-8 64,0 0-64,0 8 64,0-1-32,0-7 32,0 8-32,10 0 32,-10-1-32,0 1 32,0 0 0,0 0 0,0-8 96,0 8-128,0-1 128,0 1-160,0 0 160,0 0-128,0-1 96,9-7-96,-9 8-32,0 0 128,10 0-64,-10 0 32,0-9-32,0 9 64,9 0-96,-9 0 64,0 0-32,0-1 32,10 1 0,-10 0 0,0 0 225,0 0-97,0 0 128,0-1-96,0 1 0,0 0 1,0 0-33,0 0 32,0-1-224,0 1 128,0 0-160,0 0 128,9 0-32,-9 0 32,0 0 0,0 7-32,10-7 0,-10 0 0,0 0 32,0 8 0,9-9-32,-9 9 32,0-8-96,0 8 96,0 0-64,0-8 33,0 8-66,0 0 98,10 0-1,-10 0-225,0 0 226,0-1-226,0 1 225,0 0-192,0 0 32,9 0-96,-9 0 96,0 0 96,0 0-96,0 0 96,10-1-96,-10-7 128,0 8 0,9 0 0,-9 0-32,0 0 64,0 0-64,10 0 64,-10 0-64,0 0 0,0 0 0,9 0 64,-9 0-64,0-1 0,0 1 0,10 0 0,-10 8 0,0-8 32,0 8 0,9-8-32,-9 8 32,0-8 0,0 8-32,9-16 32,-9 16 0,19-9 0,-19 9-64,9-8 64,-9 8 0,10-8-32,-10 8 0,9 0 32,-9 0-64,10-8 0,-10 8 64,9-8-64,-9 8 32,10 0 0,-10 0 32,9 0-32,-9 0 32,10 0 0,-10 0-32,9 0 32,-9 0-32,10 0-32,-10 0 0,18 8 0,-18-8 32,10 8-64,-10-8 64,0 16-32,9-7 32,-9-1-32,10 0 32,-10 0-32,9 0 32,-9 0-64,10 0 64,-10 9-32,9-9 0,-9 0 0,0 0 0,10 8 0,-10-8 0,0 0 0,9 8 0,-9-8 0,0 0 32,10 8-32,-10 1 128,0-9 32,9 8-64,-9 0 64,0 0-64,10 1 64,-10-1-32,9 0 1,-9 8-130,0-8-31,9 0 64,-9 1-64,0 7 96,9-8-64,-9 9 0,10-9-64,-10 8 96,9 0-64,-9-8 64,10 0-192,-10 9 0,9-9 32,-9 8 0,10-8 31,-10 9-31,0-1 32,9 0-32,-9 0 160,0 1 64,0-1-64,0 0 64,10 1-64,-10 7 96,0-8-64,0 0-64,0 1 96,0-1-96,9 0 96,-9 1-96,0 7 64,0-8-64,0 0 0,0 1 96,0 7-96,0-8 128,0 9-128,0-9 96,0 0-64,0 8 96,0-7-64,10-1-32,-10 0 0,0 9 33,0-9-1,0 0 0,0 8 32,0 1-32,0-1 32,0-7 96,9 7-128,-9 0 96,0 1-32,0-9-96,0 8 32,10-7-32,-10 7 64,0-7-96,0 6 96,9-6-32,-9 7 0,0-7 96,0 7-96,10-8 97,-10 0-33,9 9-32,-9-9 0,0 0-32,10 1 64,-10-1-64,9 0 32,-9 1 0,10 7 0,-10-8 32,9 0-32,-9 1 64,10-1-64,-10 0 97,0 1-97,9-10 32,-9 10-160,9-1 64,-9-8-96,9 0 32,-9 9-33,10-9-31,-10 0 64,9 0 0,1 1 64,-1-2 32,-9 2 32,10-1 0,-1 8 0,1-8 33,-1 1-65,1-1 32,-1 0 0,1 0 0,-1 1-32,0-9 32,1 7-32,-1 2 32,1-1-32,-1-8-32,1 8 0,-1-8 32,1 8 0,-1-7-160,0 7 160,1-8-160,-1 8 128,10 0-96,-10-7 128,10 7-128,-9-8 128,9 8 32,-10-8-64,10 8 64,0 0-32,0-8 32,-9 8-64,9-7 32,-1 7 0,1-8 0,0 0-32,0 8 64,0-8-64,0 0 64,0 1-32,0-1 32,0 8-64,9-9 64,-9 2-64,9-9 32,0 8 0,-9 0 0,9 0-32,1-8 32,-1 8 0,1 0 0,-10-8-32,8 8 32,2-8-32,-10 8 32,9-8 1,1 8-66,-10-8 66,9 9-1,1-9-32,-1 8 32,-10-8-64,11 8 0,-1-8-1,1 8-63,-1-8 32,0 8-96,1-8 160,-1 8-128,-9-8 192,9 0-160,0 8 160,-9-8-32,10 0 32,-1 0 0,-9 0-32,10 0-32,-2 0 0,-8 0 0,10 0 32,-1 0-32,1 0 32,-1 0-32,-9 0 0,9 0 0,0 0 32,-9-8 0,9 8-32,-9 0 32,0 0 0,10 0-32,-10 0 65,0 0-65,0 0 0,0 0 32,0 0-32,-1 0 32,1-8-32,9 8 0,-9 0 0,0 0 32,0 0-32,0-8 0,-9 8 0,9 0 0,-10 0-32,0-8 128,10 8-96,-10 0 96,1 0-128,-1-8 96,1 8-64,-1 0 64,1-8-64,-1 8 0,1 0 0,-1-9-32,0 9-64,1-8-161,9 8-319,-10 0-673,10 0-2243,-9-8-736,-1 16 0,-9-8-224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13:58.456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Group>
    <inkml:annotationXML>
      <emma:emma xmlns:emma="http://www.w3.org/2003/04/emma" version="1.0">
        <emma:interpretation id="{E84E24C6-4493-4D7D-9935-998CBF499601}" emma:medium="tactile" emma:mode="ink">
          <msink:context xmlns:msink="http://schemas.microsoft.com/ink/2010/main" type="inkDrawing" rotatedBoundingBox="22642,6140 29499,8387 28303,12037 21446,9791" semanticType="callout" shapeName="Other"/>
        </emma:interpretation>
      </emma:emma>
    </inkml:annotationXML>
    <inkml:trace contextRef="#ctx0" brushRef="#br0">1089 3783 32,'0'0'961,"0"0"-128,0 0 0,0 0 31,0 0 33,0 0 32,-9 9-32,9-9-32,0 0-193,0 8-95,0-8-161,0 0-95,9 0-65,-9 0-64,9 9 32,-9-9 0,10 8 97,-10-8-65,9 0 128,-9 0-63,9 9-1,0-9-64,-9 0 32,9 8-127,0-8-1,0 0-32,0 0-64,1 0 0,-1 0-32,9 0 32,-9 0-32,1 0 32,-1 0-32,0 0 0,10 0 32,-10 0 0,0 0 0,0 0-32,10 0 33,-10-8-33,0 8 32,0 0 0,0 0 32,9 8 32,-9-8 0,1 0 64,-10 0-32,9 0 33,0 0-65,0 0 32,0 0-64,1 0-32,-1 0 0,0 0-32,0 0 0,0 0 0,1 0 0,-1 0 0,0 0 32,0 0-32,0 0 32,1-8 0,-1 8 0,-9 0-64,9 0 65,0 0-33,-9 0 32,10 0-32,-2 0 0,-8 0 0,9 0 0,-9 0 64,19 0-32,-19 0 32,9 0-64,-9 0 64,9 0-64,-9 0 32,9 0-32,-9 0 96,10-9-64,-1 9 65,0 0-129,0 0 160,0-8-128,-9 8 96,10 0-128,-1 0 0,0-9 0,0 9 0,-9 0 0,9 0 0,1-8 0,-1 8 0,0 0 0,-9 0 0,9 0 32,-9 0-32,9-9 0,-9 9 0,18 0 0,-18 0-32,9 0 32,-9 0 0,10-8 0,-10 8 0,18-9 0,-18 9 0,9-8 32,0 8-32,1-9 0,-10 9-32,9 0 64,0-9-32,0 9 0,-9 0 0,0 0-32,19-8 32,-10 8 0,-9-9-32,9 9 0,0-8 32,-9 8-32,10-8 32,-10 8-32,9-9 32,-9 9 0,9-17-32,-9 17 64,9-8-64,-9 8 64,9-9-64,-9 1 32,10-1-32,-10 1 32,8-1 0,-8 1 0,9-1-32,-9 1 0,10-1 32,-10-8 32,9 8-64,-9 1 64,9-1-96,-9-8 96,9 9-64,-9-1 64,9 1-96,-9-9 64,10 9-33,-10-1 33,0-8-32,0 9 0,9-10 129,-9 10-130,0-9 130,9 8-129,-9 1 96,0-9-64,0 8 128,0-8-160,0 9 0,0-1 64,0-7-96,0-2 64,0 10-32,9-9 0,-9 0-32,0 0 31,0 0-31,0 0 64,9 0-32,-9-1 0,0 10 0,0-9 32,0 0-64,10 9 64,-10-9 32,0 8-32,0-8 32,0 0-96,9 0 128,-9 8-96,0-8 96,9 0-96,-9 0-32,0 9 32,0-9 0,9 0 32,-9 0-64,0 0 64,9 0-96,-9 0 96,0 0-64,10 0 32,-10 0-32,0 0 32,0 0-32,0-1 32,0 1-64,0 1 96,9-1-160,-9 0 95,0 0 33,0 0-32,0-9 32,0 9-32,0 0 64,9 0-64,-9 0 160,0-9-96,0 10-32,0-1 96,0-9-32,0 0 0,0 9-64,9-8 96,-9-1-96,0 9 96,0-9-31,0 1-1,0 8 0,0-8 32,0 8 64,0-9-96,0 9 96,0 0-64,0-9-64,0 9 32,0-8 0,0 8-32,0 0-32,9-8 32,-9 7-32,0 1 96,0 0-96,0 0 96,0 0-64,0-8 32,10 8 64,-10 0-32,0 0-64,0 0 64,8 0-64,-8 8 32,0-8 0,0 0-32,0 0-96,0 0 128,9 0-64,-9 0 32,0 0 0,0 0 0,10-8 0,-10 8 32,0 0-32,0 0 96,0-1-64,0-7 32,0 8-31,0 0 95,0 0 96,0 0-224,9 0 256,-9-9-288,0 9 128,9 0-128,-9-8 128,0 8-128,9-9-64,-9 9 128,9 1-128,-9-2 160,10-7-64,-10 8 64,0 0-32,0 0 32,0 0 0,0-1 64,0 1-64,0 0 65,0 0-33,-10 1-64,10-1 160,0 0-160,0 0 64,0 0-96,0-1 96,0 1-64,0 0 96,10 9 0,-10-9-96,0 0 129,9 0-65,-9 0 64,9 0-96,0 0 64,-9 0-96,10 0 64,-1 8-32,-9-8 32,9 0-32,0 0 0,-9 0-32,9 8 32,-9-8 1,0 9-33,10 0 0,-10-9 0,0 8 0,0 1-160,0-1 192,0 1-160,0-1 63,9 1-63,-9-1 32,0 1 0,0-10 0,9 10 128,-9-1-128,9 1 96,-9 8-32,0-9 32,9 1-32,-9 8 32,10-9-32,-10 9 0,9-17 0,-9 17 0,8-8 32,2 0-32,-10-1 0,9 9 0,0-8 32,0-1-32,-9 9-32,9-8 64,1 8-32,-1-9 0,-9 9 0,0 0 0,9-8 0,-9 8 0,18 0 0,-18 0 32,0-9-32,0 9 32,0 0 0,10 0-32,-10 0 32,0 0 1,0 0-33,0 0 0,0 0 0,9 9-33,-9-9 33,0 0 0,0 0-64,0 0 32,9 8 32,-9-8 0,0 9 0,0-9-32,0 17 64,9-9-64,-9-8 32,0 9-32,0-9 32,9 8 0,-9-8 0,10 8 0,-10-8 0,0 17 0,0-17 0,9 9 0,-9-1 0,0 1-32,0-1 32,9 1-32,-9-1 32,0 1 160,0 0-96,0-1 97,0 1-97,9-1 64,-9 9-64,0-8 64,10-1-64,-10 9-128,0-8 64,0-1-96,0 9 128,0-9-64,0 10 32,0-10-64,0 9 64,0-8-32,9 8 0,-9-9 32,0 9-32,0 0 0,0 0 32,0 1-64,0-1 64,9 8-64,-9-8 64,0 0-64,0 0 96,0 0-32,8 0-32,-8 0 64,0 0-32,0 0 0,0 0 0,10 0 96,-10 8-128,0-8 32,0 0 32,0 1-32,0 7 64,9-8-32,-9 0 0,0 0-64,9 0 0,-9 1 0,0-2 64,9 1-64,-9 0-128,10 9 224,-10-9-128,0 0 96,0 8-64,0-7 96,9 7-160,-9-8 160,0 0 64,9 0-160,-9 0 32,0 0 0,0 9 32,9-9-64,-9 8 64,0 1-32,9-1 32,-9 0-64,0 10 0,10-10 32,-10 1 64,9-1-64,-9 1 64,9-9-32,-9 9 32,9-1-32,-9 0 128,9 1-160,1-1 64,-10 1-32,9 0 32,-9-1-64,0 0 96,9 1-96,-9-1-64,9 1 64,-9 0-64,0-1 32,9 1-32,-9 0 64,0-1-64,0 0 96,10 1 96,-10-1-64,0 1 64,0-9-64,9 9 97,-9-1-129,0 0 96,0-8-96,8 9-32,-8 0 64,0-9-64,0 8 64,0-8-64,0 0 32,0 9-32,10-10 32,-10 1 32,0 1-32,0 7 64,0-8-96,0 0 96,0 9-32,9-9 32,-9 0-64,0 0 32,0 0-64,0 0 97,0 0-65,9 0 0,-9 0-32,0 8 64,0-7-64,9-1-32,-9 0 32,0 0-64,9 0 96,-9-1-32,0 1 32,10 0-64,-10 1 64,0-1 64,9 0-64,-9-9 32,0 9-32,0-8 0,9 8 0,-9-9 0,0 9 0,9-8 0,-9 0-32,0 7 32,9-7 0,-9 8 0,0-9-32,10 1 64,-10 8-64,0-9-96,9 9 96,-9-8-64,9 8 64,-9-8-64,0-1 64,9 9-96,-9-8 96,0-1 64,10 1-64,-10 7 32,9-7-32,-9-1 32,0 1 0,9-1 0,-9 1-32,9 8 0,-9-9 32,0 1 0,9 0-32,1-1 0,-10 1 0,9-9 32,-9 8 0,9 1 0,0-1 0,-9 1-32,9-1 32,0-8-32,-9 9 32,9-1-32,0 1 0,1-1 0,-10-8 32,9 9-32,0-1 32,0 0 0,0-8-32,1 9 32,-1-1-32,0 1 0,0-9 32,0 9-32,1-9 0,-1 8 0,0-8 32,0 9-32,0-9 32,1 0-32,-1 0 0,0 8 0,9-8 0,-9 0 0,0 0 0,10 0-32,-10 0 0,0 0 32,10 0 0,-10 0 0,9 0-32,-9 0 32,1 0 32,8 0-32,0 0-32,-8 0 32,8 0 0,0 0 32,-9 0-32,9 9 0,1-9 0,-1 0-32,1 0 32,-1 0 0,10 0 0,-10 0-32,1 0 64,-1 0-32,0 0-32,0-9 32,10 9 0,-10 0 0,1 0 0,-1 0-32,10-8 32,-10 8 0,0 0 0,10-9 0,-10 9 0,0 0 0,10 0 0,-10-8 0,10 8 0,0 0-32,-10 0 32,10 0 0,-10 0 32,9 0-32,-9 0 32,10 0 0,-10 0-32,10 0 32,0 0 0,-1 0-32,1 0 32,0-9-32,-1 9 0,0 0 33,1 0-33,-1 0 0,10 0 0,-9 0 32,-1 0-32,0 0 0,10 0 32,-9 0-32,0 0 64,-1 0-64,10 0 32,-9 0-32,8 0 0,-9 0 32,10 0-32,-9 0 32,10 0 0,-11 0-32,9 0 32,-8 0 0,9 0 0,-9 0-32,-1 0 32,10 0-32,-9 0 0,8 0-32,-9 0 64,10 0-32,-9 0 0,9 0 32,-10 0 0,10 0 0,-10 0 0,10 0 32,-9 0-32,8 0 0,-8 0-32,9 0 32,-1 0 0,1 0 0,0 0-32,0 0 0,-1 0 32,1 0-32,-1-9 0,1 9-32,0 0 32,0 0 32,0 0-32,-1 0 32,1 0-32,0 0 0,-1 0 0,1 0 32,0 0-32,-1 0 0,-8 0 0,9 0-32,-10 0 64,10 0-64,-9 0 32,8 0 0,1 0 0,0-8 0,-10 8-32,10 0 32,0 0 0,-10 0 32,10 0-32,-10 0 0,1 0 0,9 0 32,-10 0-32,10 0 0,-1 0-32,-8 0 32,9 0 32,0 0-32,0 0-32,-1 0 64,1 0-32,-1 0 0,-8 0 32,9 0 0,0 0-32,-1 0 0,10-9 32,-9 9-32,0 0 32,-1 0-32,1 0 32,-1 0-32,1 0 0,0 0 0,-9 0 32,8-8 1,1 8-33,-10 0 0,10 0 0,0 0 0,-9 0 0,8 0 32,1 0-64,-10-8 32,10 8 32,-9 0-32,-1 0 32,1-9-32,0 9 32,-1 0-64,9-8 96,-8 8-64,0 0 32,-1-9-64,1 9 64,-1 0-32,1 0 0,0 0 0,-11-8 0,2 8 0,9 0 0,-10 0 0,0 0 0,1 0-32,-1 0 32,1 0 0,-1 0 32,-9 0-32,10 0 0,-1-9-32,-9 9 32,0 0 0,9 0 0,-9 0 0,1 0 0,-1 0 0,0 0 32,0-8-32,0 8 0,1 0 0,-1 0 0,0 0 0,0 0 0,-9 0-32,10 0 32,-10 0 32,9 0-32,-9 0-32,0 0-96,0 0-97,9-9-223,-9 9-513,9 0-1601,-9 0-1763,9-8-95,-9 8-96,0-9-64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7:14:46.989"/>
    </inkml:context>
    <inkml:brush xml:id="br0">
      <inkml:brushProperty name="width" value="0.10583" units="cm"/>
      <inkml:brushProperty name="height" value="0.10583" units="cm"/>
      <inkml:brushProperty name="color" value="#70AD47"/>
    </inkml:brush>
  </inkml:definitions>
  <inkml:traceGroup>
    <inkml:annotationXML>
      <emma:emma xmlns:emma="http://www.w3.org/2003/04/emma" version="1.0">
        <emma:interpretation id="{3CA41BB5-7D58-41A7-B243-463A3281D11E}" emma:medium="tactile" emma:mode="ink">
          <msink:context xmlns:msink="http://schemas.microsoft.com/ink/2010/main" type="inkDrawing" rotatedBoundingBox="21902,5875 29558,6604 29178,10591 21523,9861" semanticType="callout" shapeName="Other"/>
        </emma:interpretation>
      </emma:emma>
    </inkml:annotationXML>
    <inkml:trace contextRef="#ctx0" brushRef="#br0">1114 3731 32,'0'-8'2114,"0"8"-1217,0 0-64,9-8 64,-9 8-97,0 0-63,0 0-96,10 0 63,-10 0-95,0 0-65,0 0 1,0 0-1,0 0-95,0 0-65,9 0 1,0 0-161,1 0 32,-1 0-64,10 0 0,-10-8-32,10 8 33,-1 0-1,1 0-32,0 0 32,-1 0-32,1 0 0,8 0-31,-8 0-33,0 0-32,9 0 0,0 0 32,-10 0 0,10 0 32,-9 0 0,9 8 32,-10-8-31,10 0 31,0 0-32,-9 8 0,9-8-32,0 0 0,-10 0-64,10 0 32,0 0 64,0 0-32,0 0 33,0 0-1,-10 0 32,10 0 0,0 8 0,0-8-32,-9 0-32,8 0-32,1 0 32,0 0 1,0 0-1,0 0 64,0-8 32,0 8 0,0 0 64,9 0 1,-9 0-33,9 0-32,-9 0 32,0 0-64,0 0-31,0 0-33,0 0 0,9 0-32,-18 0 32,18 0 32,-9-8-64,0 8 0,-1 0 32,1-8 0,0 8-32,-9 0 0,9 0 0,0 0-32,-9 0 33,9 0-33,-10-9 0,0 9-32,10 0 32,-9 0-32,0 0 32,-1 0-32,1 0 0,0 0 0,-1 0 0,-8 0 32,8 9-32,1-9 0,0 0 0,-1 0 32,-9 0-32,9 8 32,1-8-32,0 0 32,-10 0-32,10 0 0,-1 8 0,-8-8 0,8 0 0,1 0 0,-10 8 32,10-8-64,-10 0 32,9 0 0,-8 0-32,8 0 32,-8-8 0,8 8 0,-8 0-32,8 0 32,-8 0 0,8 0 0,-8-8 0,8 8-32,-8 0 32,8-8 0,1 8 0,-10-9-32,9 1 32,-8 8 96,8-8-64,-8 0 96,-1 0-96,10 0 96,-10 0-128,0 8 128,1-8-160,-1 0 32,0 0-32,1-9 32,-1 9-32,0 0 0,1 0 0,-1 0 0,0-8 32,-9 8-64,10-8 64,-1 8-64,0-8 96,-9 8-96,9-9 64,0 1-64,-9 0 64,10 0-64,-1 0 64,-9-1-64,9 1 32,1 1-32,-1-2 32,0 1 128,-9 0-128,10 0 96,-1 0-96,-9-9 96,9 9-96,1 0 96,-1-8-96,-9 8-32,9-8 64,1 7-96,-10 1 128,9-8-129,-9 8 65,9 0-32,1-1 64,-10 1-96,0-8 96,9 8-96,-9 0 96,0 0 96,9 0-96,-9-1 96,10-7-96,-10 8 64,0 0-64,9 0 97,-9-9-97,9 10-97,-9-10 65,0 1-32,9 8 64,-9-8-96,9-1 64,-9 9-32,0-8 32,10-1-64,-10 10 64,0-9 0,9-1 0,-9 1 32,9 0-32,-9-1 64,0 1-64,10 0 32,-10 0 0,0 0-64,0-9 64,0 9-96,9 0 96,-9-1 0,0-7 0,0 8 64,9-8-64,-9 8 64,0-9-64,10 9 64,-10-8-64,0 8 0,9 0 0,-9-9-64,0 9 32,9 0-32,-9-1 64,0 1-32,0 0 32,0 0-64,10 0 32,-10-1-32,0 1 96,9 0-64,-9 7 32,9-7-96,-9 0 128,10 8-96,-10-8 64,9 0-65,-9 7 97,9-7-96,-9 0 96,10 8-32,-10-9 32,9 10-64,-9-1 64,9-9 129,-9 9-225,10-8 160,-10 8-160,8-9 128,2 9-128,-10-8 160,9 8-128,-9 0-32,9-8 96,-9 7-32,10-7 64,-10 8-96,9-8 96,0 7-32,-9 1 0,10-8 224,-10 8-96,9-8 64,-9 8-63,9 0-1,-9-1 0,10-7 0,-10 8 0,9 0-256,-9 0 128,0-1-96,9 2 128,-9 7-64,10-9 64,-10 1-64,0 0 32,9 0 32,-9 0-32,9 8 0,-9-9 0,10 1 32,-10 8-32,9-8 0,-9 0 0,9 8-32,-9-8 33,10 8-1,-10-8-129,9 8 194,0-9-194,-9 9 65,10-8-64,-2 8 96,-8 0-128,10-8 96,-1 8 32,-9-1-160,9 1 192,-9 0 0,10 0 0,-1 0-32,0 0 0,-9 0 32,10 0 0,-1 0-32,0 0 32,1 0-64,-1 0 32,-9 0 0,9 0 32,1 8-64,-10-8 64,9-1-32,-9 9 32,9-8-32,1 0 0,-10 8 0,9-8 32,-9 8-32,9-8 0,-9 8 32,10-8-64,-10 8 32,9 0 32,-9 0-32,9 8 0,-9-8 0,10 0 0,-10 0-32,8 8 64,-8-8-32,0 8 0,0-8 0,10 8 0,-10-8 0,9 8 0,-9-8 0,9 9-32,-9-9 32,19 8 0,-19-8 32,9 8-32,-9-8 0,10 8-32,-10 0 64,9 0-64,-9 0 32,0 0 32,0 0-64,9 0 32,-9 0 0,0 8 0,0-8 0,10 9-32,-10-9 96,0 8 0,0 0-32,0-8 64,0 8-63,0 1 31,9-1 0,-9 0 0,0-8-64,0 8-64,0 0 64,0 0-64,0 0 32,0 0-33,0 1 33,0-1 0,0 8 32,0-8-32,0 1 32,0-1 0,0-1 0,0 2 0,9-1 64,-9 8-224,0-8-32,0 0 32,0 1 0,0-1-64,0 8 63,10-8-31,-10 0-64,0 8 224,0-8 32,0 1-32,9 7 32,-9-8-32,0 0 64,0 9-64,9-9 96,-9 8-64,0-8-64,0 8 160,0-8-160,10 9 192,-10-1-160,0-8 128,0 8-128,0 1 160,9-2-32,-9-6-64,0 7 64,9 0-128,-9 0 129,0 1-65,10 7 64,-10-8-64,0 0 64,0 0-96,9 1 32,-9-1-32,0 0 32,9 9-32,-9-9 32,10 0-64,-2 8 64,-8-7-32,10 7 128,-1 0-96,-9 1 64,9-1-32,1-8-128,-1 8 128,-9 1-96,9-1 96,1 0-128,-1 0 128,-9 1-96,9-9 64,1 8 64,-1 1-64,0-9 64,1 8-32,-10-8-64,9 9 32,0-9-32,1 0 33,-1 0-1,0 9 0,-9-9 0,10 0-32,-1 0 96,0 0-64,0 1 64,0-1-64,-9 0 96,10 1-64,-1-2-64,0 2 0,1-9 32,-10 8-32,9 0-64,0-7 96,1 7-128,-1-8 64,-9 8 64,9-8 0,1 8 0,-1-7 0,0-1 32,1 8-32,-1-8 32,10 0 0,-10 9 0,0-9-64,10 0 64,-10 0-32,9 0 0,1-8 32,-10 8-31,10 1-1,0-9 0,-10 8 32,10 0-160,-1-8 128,-8 8-96,8 1 64,1-9-65,-10 7 65,10-7-96,-1 9 96,-9-9 64,10 8-64,0 0 64,-1-8-31,1 8 31,-10 1-32,19-9 32,-9 8-32,0-8 32,-1 8-64,10-8 64,-10 8-32,10-8 0,0 0 0,0 8 0,0-8 0,-9 0 32,9 1-64,0-1 64,9 0-64,-9 0 32,0 0-96,0 0-32,0 0 64,9 0-64,0 0 64,0-8-96,0 8 96,-9 1-64,10-9 128,-1 8-32,9-8 0,-18 8 0,9-8 0,1 0 32,8 8-32,-8-8 0,-2 0 0,2 8 0,8-8 0,-8 0 32,8 8-32,-9-8 0,0 0 0,10 0 32,-10 0-32,10 0 32,-10 8-32,0-8 32,9 0-32,1 0 32,-10 0 0,9 0-32,-8 0 32,-1 0 0,10 0 0,-10 0-32,0 0 32,9 0-32,-8 0 32,-1-8-32,0 8 32,1 0 0,-2 0 0,2 0 0,-1 0 0,-9 0 0,9-8 0,1 8 0,-2 0-32,2 0 0,-1 0 0,0-8 32,1 8-32,-1 0 32,0-8 32,0 8-32,0 0 0,1 0 0,-1-8 32,0 8-31,0 0-33,0 0 0,1 0 0,-1-8 32,0 8-32,0 0 32,0 0 0,-9 0-32,0 0 32,10 0-32,-10 0 32,8-9-32,-8 9 0,0 0 32,0 0-64,0 0 32,0 0 32,0 0-32,0 0 0,-10-8 0,1 8 32,0 0-192,-1 0-257,1-8-928,0 0-2787,-10 8-128,0-8-96,-9 0-160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um ID = 0.1 mm diameter = 0.05 mm radius</a:t>
            </a:r>
            <a:r>
              <a:rPr lang="en-US" baseline="0" dirty="0"/>
              <a:t> </a:t>
            </a:r>
            <a:r>
              <a:rPr lang="en-US" dirty="0"/>
              <a:t>; 25 cm column</a:t>
            </a:r>
            <a:r>
              <a:rPr lang="en-US" baseline="0" dirty="0"/>
              <a:t> = 250 mm height 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8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um ID = 0.1 mm diameter = 0.05 mm radius</a:t>
            </a:r>
            <a:r>
              <a:rPr lang="en-US" baseline="0" dirty="0"/>
              <a:t> </a:t>
            </a:r>
            <a:r>
              <a:rPr lang="en-US" dirty="0"/>
              <a:t>; 25 cm column</a:t>
            </a:r>
            <a:r>
              <a:rPr lang="en-US" baseline="0" dirty="0"/>
              <a:t> = 250 mm height 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um ID = 0.1 mm diameter = 0.05 mm radius</a:t>
            </a:r>
            <a:r>
              <a:rPr lang="en-US" baseline="0" dirty="0"/>
              <a:t> </a:t>
            </a:r>
            <a:r>
              <a:rPr lang="en-US" dirty="0"/>
              <a:t>; 25 cm column</a:t>
            </a:r>
            <a:r>
              <a:rPr lang="en-US" baseline="0" dirty="0"/>
              <a:t> = 250 mm height</a:t>
            </a:r>
          </a:p>
          <a:p>
            <a:r>
              <a:rPr lang="en-US" baseline="0" dirty="0"/>
              <a:t>Flow rate of 0.3 </a:t>
            </a:r>
            <a:r>
              <a:rPr lang="en-US" baseline="0" dirty="0" err="1"/>
              <a:t>ul</a:t>
            </a:r>
            <a:r>
              <a:rPr lang="en-US" baseline="0" dirty="0"/>
              <a:t>/min = 12 – 20 min!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3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40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66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51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98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6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9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2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47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9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46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0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3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96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5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0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4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8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1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8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2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7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18" Type="http://schemas.openxmlformats.org/officeDocument/2006/relationships/customXml" Target="../ink/ink18.xml"/><Relationship Id="rId3" Type="http://schemas.openxmlformats.org/officeDocument/2006/relationships/image" Target="../media/image17.png"/><Relationship Id="rId21" Type="http://schemas.openxmlformats.org/officeDocument/2006/relationships/customXml" Target="../ink/ink20.xml"/><Relationship Id="rId7" Type="http://schemas.openxmlformats.org/officeDocument/2006/relationships/image" Target="../media/image19.png"/><Relationship Id="rId12" Type="http://schemas.openxmlformats.org/officeDocument/2006/relationships/customXml" Target="../ink/ink15.xml"/><Relationship Id="rId17" Type="http://schemas.openxmlformats.org/officeDocument/2006/relationships/image" Target="../media/image9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customXml" Target="../ink/ink21.xml"/><Relationship Id="rId10" Type="http://schemas.openxmlformats.org/officeDocument/2006/relationships/customXml" Target="../ink/ink14.xml"/><Relationship Id="rId19" Type="http://schemas.openxmlformats.org/officeDocument/2006/relationships/customXml" Target="../ink/ink19.xml"/><Relationship Id="rId4" Type="http://schemas.openxmlformats.org/officeDocument/2006/relationships/customXml" Target="../ink/ink11.xml"/><Relationship Id="rId9" Type="http://schemas.openxmlformats.org/officeDocument/2006/relationships/image" Target="../media/image5.png"/><Relationship Id="rId14" Type="http://schemas.openxmlformats.org/officeDocument/2006/relationships/customXml" Target="../ink/ink16.xml"/><Relationship Id="rId2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0.png"/><Relationship Id="rId7" Type="http://schemas.openxmlformats.org/officeDocument/2006/relationships/image" Target="../media/image22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120.png"/><Relationship Id="rId4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source.com/tutorial/chromatography/rphplc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ture.com/nmeth/journal/v10/n10/abs/nmeth.2610.html" TargetMode="External"/><Relationship Id="rId4" Type="http://schemas.openxmlformats.org/officeDocument/2006/relationships/hyperlink" Target="https://skyline.ms/labkey/_webdav/home/software/Skyline/@files/tutorials/MethodRefine-1_4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r>
              <a:rPr lang="en-US" sz="5400" dirty="0"/>
              <a:t>LC optimization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0" y="360204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Northeastern University</a:t>
            </a:r>
          </a:p>
          <a:p>
            <a:pPr>
              <a:buSzPct val="25000"/>
            </a:pPr>
            <a:r>
              <a:rPr lang="en-US" dirty="0"/>
              <a:t>Targeted Proteomics with Skyline</a:t>
            </a:r>
          </a:p>
          <a:p>
            <a:pPr>
              <a:buSzPct val="25000"/>
            </a:pPr>
            <a:r>
              <a:rPr lang="en-US" dirty="0"/>
              <a:t>Monday, May 1 - 3:30 pm session</a:t>
            </a:r>
          </a:p>
          <a:p>
            <a:pPr>
              <a:buSzPct val="250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number of targets, dwell time, and acquisition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8840" y="2778122"/>
            <a:ext cx="184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672" y="4699881"/>
            <a:ext cx="1606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Dwell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920" y="4437927"/>
            <a:ext cx="175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Acquisition time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3266440" y="3239783"/>
            <a:ext cx="2001520" cy="17254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0360" y="2080518"/>
            <a:ext cx="333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Number of precursors/transitions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3923" y="3724670"/>
            <a:ext cx="185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Total duration of the acquisition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98" y="3869631"/>
            <a:ext cx="196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Amount of time spent on each scan</a:t>
            </a:r>
          </a:p>
        </p:txBody>
      </p:sp>
    </p:spTree>
    <p:extLst>
      <p:ext uri="{BB962C8B-B14F-4D97-AF65-F5344CB8AC3E}">
        <p14:creationId xmlns:p14="http://schemas.microsoft.com/office/powerpoint/2010/main" val="168342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number of targets, dwell time, and acquisition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8840" y="2778122"/>
            <a:ext cx="184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672" y="4699881"/>
            <a:ext cx="1606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Dwell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920" y="4437927"/>
            <a:ext cx="175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Acquisition time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3266440" y="3239783"/>
            <a:ext cx="2001520" cy="17254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395584" y="2936016"/>
            <a:ext cx="4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/>
              <a:t># Targets * dwell time = cycle time</a:t>
            </a:r>
          </a:p>
        </p:txBody>
      </p:sp>
      <p:sp>
        <p:nvSpPr>
          <p:cNvPr id="12" name="Left Brace 11"/>
          <p:cNvSpPr/>
          <p:nvPr/>
        </p:nvSpPr>
        <p:spPr>
          <a:xfrm rot="2053867">
            <a:off x="2922270" y="3141031"/>
            <a:ext cx="435611" cy="142897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6" y="2517923"/>
            <a:ext cx="3387919" cy="2414071"/>
          </a:xfrm>
          <a:prstGeom prst="rect">
            <a:avLst/>
          </a:prstGeom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2959" y="365126"/>
            <a:ext cx="8273841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Points-across-peak can be manipulated by number of scans or by peak 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1" name="Ink 180"/>
              <p14:cNvContentPartPr/>
              <p14:nvPr/>
            </p14:nvContentPartPr>
            <p14:xfrm>
              <a:off x="724332" y="3171706"/>
              <a:ext cx="3119280" cy="1709647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095" y="3142552"/>
                <a:ext cx="3157434" cy="1765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2" name="Ink 181"/>
              <p14:cNvContentPartPr/>
              <p14:nvPr/>
            </p14:nvContentPartPr>
            <p14:xfrm>
              <a:off x="5880415" y="2518300"/>
              <a:ext cx="1569844" cy="24285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9181" y="2489140"/>
                <a:ext cx="1614470" cy="2484000"/>
              </a:xfrm>
              <a:prstGeom prst="rect">
                <a:avLst/>
              </a:prstGeom>
            </p:spPr>
          </p:pic>
        </mc:Fallback>
      </mc:AlternateContent>
      <p:pic>
        <p:nvPicPr>
          <p:cNvPr id="183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91" y="2583434"/>
            <a:ext cx="3387919" cy="2414071"/>
          </a:xfrm>
          <a:prstGeom prst="rect">
            <a:avLst/>
          </a:prstGeom>
        </p:spPr>
      </p:pic>
      <p:cxnSp>
        <p:nvCxnSpPr>
          <p:cNvPr id="185" name="Straight Connector 184"/>
          <p:cNvCxnSpPr/>
          <p:nvPr/>
        </p:nvCxnSpPr>
        <p:spPr>
          <a:xfrm flipV="1">
            <a:off x="988492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16812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630092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573452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045132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3101772" y="26342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545592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98424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809752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04088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651256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7569200" y="25935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9519" y="478070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27679" y="304334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76319" y="404323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14799" y="4789375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31931" y="4362901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0251" y="3260169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88571" y="3199209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06731" y="4322261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65531" y="470958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03611" y="475022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2091488" y="5193521"/>
            <a:ext cx="435611" cy="52832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0442" y="5699761"/>
            <a:ext cx="13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cycle time</a:t>
            </a:r>
          </a:p>
        </p:txBody>
      </p:sp>
    </p:spTree>
    <p:extLst>
      <p:ext uri="{BB962C8B-B14F-4D97-AF65-F5344CB8AC3E}">
        <p14:creationId xmlns:p14="http://schemas.microsoft.com/office/powerpoint/2010/main" val="31094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23384" y="365126"/>
            <a:ext cx="8597592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Peak width is determined by a combination of column and gradient details</a:t>
            </a:r>
          </a:p>
        </p:txBody>
      </p:sp>
      <p:sp>
        <p:nvSpPr>
          <p:cNvPr id="33" name="Shape 109"/>
          <p:cNvSpPr txBox="1">
            <a:spLocks noGrp="1"/>
          </p:cNvSpPr>
          <p:nvPr>
            <p:ph idx="1"/>
          </p:nvPr>
        </p:nvSpPr>
        <p:spPr>
          <a:xfrm>
            <a:off x="1312322" y="1871923"/>
            <a:ext cx="5150215" cy="435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198" indent="0">
              <a:spcBef>
                <a:spcPts val="0"/>
              </a:spcBef>
              <a:buNone/>
            </a:pPr>
            <a:r>
              <a:rPr lang="en-US" sz="2400" b="1" dirty="0"/>
              <a:t>Important Column Details</a:t>
            </a:r>
          </a:p>
          <a:p>
            <a:pPr marL="457189" indent="-380990">
              <a:spcBef>
                <a:spcPts val="0"/>
              </a:spcBef>
            </a:pPr>
            <a:r>
              <a:rPr lang="en-US" sz="2400" dirty="0"/>
              <a:t>Length (aka bed volume)</a:t>
            </a:r>
          </a:p>
          <a:p>
            <a:pPr marL="457189" indent="-380990">
              <a:spcBef>
                <a:spcPts val="0"/>
              </a:spcBef>
            </a:pPr>
            <a:r>
              <a:rPr lang="en-US" sz="2400" dirty="0"/>
              <a:t>Stationary phase (packing material)</a:t>
            </a:r>
          </a:p>
          <a:p>
            <a:pPr marL="457189" indent="-380990">
              <a:spcBef>
                <a:spcPts val="0"/>
              </a:spcBef>
            </a:pPr>
            <a:r>
              <a:rPr lang="en-US" sz="2400" dirty="0"/>
              <a:t>Inner diameter (ID)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116"/>
          <p:cNvSpPr/>
          <p:nvPr/>
        </p:nvSpPr>
        <p:spPr>
          <a:xfrm rot="16200000">
            <a:off x="2467333" y="1336628"/>
            <a:ext cx="933600" cy="3374087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117"/>
          <p:cNvSpPr/>
          <p:nvPr/>
        </p:nvSpPr>
        <p:spPr>
          <a:xfrm rot="5400000">
            <a:off x="4380889" y="2797159"/>
            <a:ext cx="933600" cy="453025"/>
          </a:xfrm>
          <a:prstGeom prst="trapezoid">
            <a:avLst>
              <a:gd name="adj" fmla="val 5141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Rectangle 35"/>
          <p:cNvSpPr/>
          <p:nvPr/>
        </p:nvSpPr>
        <p:spPr>
          <a:xfrm rot="16200000">
            <a:off x="595417" y="2849464"/>
            <a:ext cx="933600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23271" y="2805289"/>
            <a:ext cx="933600" cy="421107"/>
          </a:xfrm>
          <a:prstGeom prst="rect">
            <a:avLst/>
          </a:prstGeom>
          <a:solidFill>
            <a:srgbClr val="FF090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923271" y="2805289"/>
            <a:ext cx="933600" cy="421107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911697" y="2805290"/>
            <a:ext cx="933600" cy="421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5760575" y="2394857"/>
              <a:ext cx="2850317" cy="1182533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532" y="2372178"/>
                <a:ext cx="2877322" cy="1224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5787169" y="2394860"/>
              <a:ext cx="2716604" cy="1182531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4570" y="2372901"/>
                <a:ext cx="2747920" cy="12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5812248" y="2394858"/>
              <a:ext cx="2783520" cy="1165731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3968" y="2372184"/>
                <a:ext cx="2804760" cy="1212519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Connector: Elbow 2"/>
          <p:cNvCxnSpPr/>
          <p:nvPr/>
        </p:nvCxnSpPr>
        <p:spPr>
          <a:xfrm>
            <a:off x="5748999" y="2326514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33334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33438 0.005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3004 0.0016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/>
          <p:cNvSpPr/>
          <p:nvPr/>
        </p:nvSpPr>
        <p:spPr>
          <a:xfrm rot="16200000">
            <a:off x="2538455" y="-746174"/>
            <a:ext cx="933600" cy="3374087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Shape 117"/>
          <p:cNvSpPr/>
          <p:nvPr/>
        </p:nvSpPr>
        <p:spPr>
          <a:xfrm rot="5400000">
            <a:off x="4452011" y="714359"/>
            <a:ext cx="933600" cy="453025"/>
          </a:xfrm>
          <a:prstGeom prst="trapezoid">
            <a:avLst>
              <a:gd name="adj" fmla="val 5141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 rot="16200000">
            <a:off x="666539" y="766664"/>
            <a:ext cx="933600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994391" y="722489"/>
            <a:ext cx="933600" cy="421107"/>
          </a:xfrm>
          <a:prstGeom prst="rect">
            <a:avLst/>
          </a:prstGeom>
          <a:solidFill>
            <a:srgbClr val="FF090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994391" y="722489"/>
            <a:ext cx="933600" cy="421107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982817" y="722490"/>
            <a:ext cx="933600" cy="421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244288" y="312057"/>
              <a:ext cx="2850317" cy="1182533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0247" y="289378"/>
                <a:ext cx="2877319" cy="1224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6270882" y="312060"/>
              <a:ext cx="2716604" cy="1182531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8282" y="290101"/>
                <a:ext cx="2747925" cy="12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6295961" y="312058"/>
              <a:ext cx="2783520" cy="1165731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681" y="289377"/>
                <a:ext cx="2804760" cy="1212533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Connector: Elbow 12"/>
          <p:cNvCxnSpPr/>
          <p:nvPr/>
        </p:nvCxnSpPr>
        <p:spPr>
          <a:xfrm>
            <a:off x="6232712" y="243714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hape 116"/>
          <p:cNvSpPr/>
          <p:nvPr/>
        </p:nvSpPr>
        <p:spPr>
          <a:xfrm rot="16200000">
            <a:off x="3106431" y="1366764"/>
            <a:ext cx="933600" cy="2218215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117"/>
          <p:cNvSpPr/>
          <p:nvPr/>
        </p:nvSpPr>
        <p:spPr>
          <a:xfrm rot="5400000">
            <a:off x="4442051" y="2249359"/>
            <a:ext cx="933600" cy="453025"/>
          </a:xfrm>
          <a:prstGeom prst="trapezoid">
            <a:avLst>
              <a:gd name="adj" fmla="val 5141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 rot="16200000">
            <a:off x="1791011" y="2295397"/>
            <a:ext cx="933600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2243929" y="2279678"/>
            <a:ext cx="933600" cy="421107"/>
          </a:xfrm>
          <a:prstGeom prst="rect">
            <a:avLst/>
          </a:prstGeom>
          <a:solidFill>
            <a:srgbClr val="FF090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2221175" y="2294044"/>
            <a:ext cx="933600" cy="421107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2236296" y="2279682"/>
            <a:ext cx="933600" cy="421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6234328" y="1847057"/>
              <a:ext cx="2850317" cy="1182533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0285" y="1824378"/>
                <a:ext cx="2877322" cy="1224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6260922" y="1847060"/>
              <a:ext cx="2716604" cy="1182531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8323" y="1825101"/>
                <a:ext cx="2747920" cy="12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6286001" y="1847058"/>
              <a:ext cx="2783520" cy="1165731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7721" y="1824377"/>
                <a:ext cx="2804760" cy="1212533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Connector: Elbow 25"/>
          <p:cNvCxnSpPr/>
          <p:nvPr/>
        </p:nvCxnSpPr>
        <p:spPr>
          <a:xfrm>
            <a:off x="6222752" y="1778714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7" y="1639738"/>
            <a:ext cx="22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Faster separation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007" y="3137521"/>
            <a:ext cx="39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Greater loading capacity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7" y="4956057"/>
            <a:ext cx="328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Greater sensitivity</a:t>
            </a:r>
          </a:p>
        </p:txBody>
      </p:sp>
      <p:sp>
        <p:nvSpPr>
          <p:cNvPr id="30" name="Shape 116"/>
          <p:cNvSpPr/>
          <p:nvPr/>
        </p:nvSpPr>
        <p:spPr>
          <a:xfrm rot="16200000">
            <a:off x="2399622" y="2404778"/>
            <a:ext cx="1247088" cy="3374087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Shape 117"/>
          <p:cNvSpPr/>
          <p:nvPr/>
        </p:nvSpPr>
        <p:spPr>
          <a:xfrm rot="5400000">
            <a:off x="4313176" y="3865311"/>
            <a:ext cx="1247089" cy="453025"/>
          </a:xfrm>
          <a:prstGeom prst="trapezoid">
            <a:avLst>
              <a:gd name="adj" fmla="val 5141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Rectangle 31"/>
          <p:cNvSpPr/>
          <p:nvPr/>
        </p:nvSpPr>
        <p:spPr>
          <a:xfrm rot="16200000">
            <a:off x="527706" y="3917615"/>
            <a:ext cx="1247087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855558" y="3873440"/>
            <a:ext cx="1247087" cy="421107"/>
          </a:xfrm>
          <a:prstGeom prst="rect">
            <a:avLst/>
          </a:prstGeom>
          <a:solidFill>
            <a:srgbClr val="FF090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855558" y="3873440"/>
            <a:ext cx="1247087" cy="421107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43984" y="3873441"/>
            <a:ext cx="1247087" cy="421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6219204" y="3504804"/>
              <a:ext cx="2850317" cy="1182533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5161" y="3482118"/>
                <a:ext cx="2877322" cy="1224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6245798" y="3504807"/>
              <a:ext cx="2716604" cy="1182531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3199" y="3482842"/>
                <a:ext cx="2747920" cy="1222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6270877" y="3504805"/>
              <a:ext cx="2783520" cy="1165731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2597" y="3482124"/>
                <a:ext cx="2804760" cy="1212533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Connector: Elbow 38"/>
          <p:cNvCxnSpPr/>
          <p:nvPr/>
        </p:nvCxnSpPr>
        <p:spPr>
          <a:xfrm>
            <a:off x="6207628" y="3436461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hape 116"/>
          <p:cNvSpPr/>
          <p:nvPr/>
        </p:nvSpPr>
        <p:spPr>
          <a:xfrm rot="16200000">
            <a:off x="2704836" y="4131259"/>
            <a:ext cx="636655" cy="3374087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" name="Shape 117"/>
          <p:cNvSpPr/>
          <p:nvPr/>
        </p:nvSpPr>
        <p:spPr>
          <a:xfrm rot="5400000">
            <a:off x="4618391" y="5591792"/>
            <a:ext cx="636656" cy="453025"/>
          </a:xfrm>
          <a:prstGeom prst="trapezoid">
            <a:avLst>
              <a:gd name="adj" fmla="val 5141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Rectangle 41"/>
          <p:cNvSpPr/>
          <p:nvPr/>
        </p:nvSpPr>
        <p:spPr>
          <a:xfrm rot="16200000">
            <a:off x="832921" y="5644096"/>
            <a:ext cx="636654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1160773" y="5599921"/>
            <a:ext cx="636654" cy="421107"/>
          </a:xfrm>
          <a:prstGeom prst="rect">
            <a:avLst/>
          </a:prstGeom>
          <a:solidFill>
            <a:srgbClr val="FF090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1160773" y="5599921"/>
            <a:ext cx="636654" cy="421107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1149199" y="5599922"/>
            <a:ext cx="636654" cy="421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/>
              <p14:cNvContentPartPr/>
              <p14:nvPr/>
            </p14:nvContentPartPr>
            <p14:xfrm>
              <a:off x="6219204" y="5058796"/>
              <a:ext cx="2850317" cy="1182533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05161" y="5036117"/>
                <a:ext cx="2877322" cy="1224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/>
              <p14:cNvContentPartPr/>
              <p14:nvPr/>
            </p14:nvContentPartPr>
            <p14:xfrm>
              <a:off x="6245798" y="5058799"/>
              <a:ext cx="2716604" cy="1182531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33199" y="5036840"/>
                <a:ext cx="2747920" cy="122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/>
              <p14:cNvContentPartPr/>
              <p14:nvPr/>
            </p14:nvContentPartPr>
            <p14:xfrm>
              <a:off x="6270877" y="5058797"/>
              <a:ext cx="2783520" cy="1165731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2597" y="5036116"/>
                <a:ext cx="2804760" cy="1212533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Connector: Elbow 48"/>
          <p:cNvCxnSpPr/>
          <p:nvPr/>
        </p:nvCxnSpPr>
        <p:spPr>
          <a:xfrm>
            <a:off x="6207628" y="4990453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/>
          <p:cNvSpPr/>
          <p:nvPr/>
        </p:nvSpPr>
        <p:spPr>
          <a:xfrm>
            <a:off x="26504" y="1639738"/>
            <a:ext cx="9079481" cy="1457143"/>
          </a:xfrm>
          <a:prstGeom prst="roundRect">
            <a:avLst>
              <a:gd name="adj" fmla="val 13029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/>
          <p:cNvSpPr/>
          <p:nvPr/>
        </p:nvSpPr>
        <p:spPr>
          <a:xfrm>
            <a:off x="26504" y="3167551"/>
            <a:ext cx="9079481" cy="1673485"/>
          </a:xfrm>
          <a:prstGeom prst="roundRect">
            <a:avLst>
              <a:gd name="adj" fmla="val 13029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/>
          <p:cNvSpPr/>
          <p:nvPr/>
        </p:nvSpPr>
        <p:spPr>
          <a:xfrm>
            <a:off x="26504" y="4896506"/>
            <a:ext cx="9079481" cy="1494428"/>
          </a:xfrm>
          <a:prstGeom prst="roundRect">
            <a:avLst>
              <a:gd name="adj" fmla="val 13029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/>
          <p:cNvSpPr/>
          <p:nvPr/>
        </p:nvSpPr>
        <p:spPr>
          <a:xfrm>
            <a:off x="26504" y="80969"/>
            <a:ext cx="9079481" cy="1457143"/>
          </a:xfrm>
          <a:prstGeom prst="roundRect">
            <a:avLst>
              <a:gd name="adj" fmla="val 13029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24857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75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896 0.00255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14583 -0.0043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147 -0.005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5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4753 -0.00069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4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24857 0.0016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753 0.004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896 0.00255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24857 0.0016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753 0.0041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0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24896 0.00255 " pathEditMode="relative" rAng="0" ptsTypes="AA">
                                      <p:cBhvr>
                                        <p:cTn id="10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1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68712" y="365126"/>
            <a:ext cx="8251903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Gradient details – the separation aka analytical gradient – also affect separation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09"/>
          <p:cNvSpPr txBox="1">
            <a:spLocks/>
          </p:cNvSpPr>
          <p:nvPr/>
        </p:nvSpPr>
        <p:spPr>
          <a:xfrm>
            <a:off x="4958080" y="1825625"/>
            <a:ext cx="3557272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198" indent="0">
              <a:spcBef>
                <a:spcPts val="0"/>
              </a:spcBef>
              <a:buNone/>
            </a:pPr>
            <a:r>
              <a:rPr lang="en-US" sz="2400" b="1" dirty="0"/>
              <a:t>Important Gradient Details</a:t>
            </a:r>
          </a:p>
          <a:p>
            <a:pPr indent="-228594"/>
            <a:r>
              <a:rPr lang="en-US" sz="2400" dirty="0"/>
              <a:t>Starting condition</a:t>
            </a:r>
          </a:p>
          <a:p>
            <a:pPr indent="-228594"/>
            <a:r>
              <a:rPr lang="en-US" sz="2400" dirty="0"/>
              <a:t>Duration of separation</a:t>
            </a:r>
          </a:p>
          <a:p>
            <a:pPr indent="-228594"/>
            <a:r>
              <a:rPr lang="en-US" sz="2400" dirty="0"/>
              <a:t>Start/end %B</a:t>
            </a:r>
          </a:p>
          <a:p>
            <a:pPr indent="-228594"/>
            <a:endParaRPr lang="en-US" sz="2400" dirty="0"/>
          </a:p>
          <a:p>
            <a:pPr marL="6" indent="0">
              <a:buNone/>
            </a:pPr>
            <a:r>
              <a:rPr lang="en-US" sz="2000" i="1" dirty="0"/>
              <a:t>Equally important is the “wash” and “</a:t>
            </a:r>
            <a:r>
              <a:rPr lang="en-US" sz="2000" i="1" dirty="0" err="1"/>
              <a:t>reequilibration</a:t>
            </a:r>
            <a:r>
              <a:rPr lang="en-US" sz="2000" i="1" dirty="0"/>
              <a:t>” step, but for now we’ll focus on just separation/analytical</a:t>
            </a:r>
          </a:p>
          <a:p>
            <a:pPr marL="457189" indent="-380990"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2" y="2371409"/>
            <a:ext cx="4450328" cy="2845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component is specified by the duration of separation, and the starting %B and ending %B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/>
        </p:nvGraphicFramePr>
        <p:xfrm>
          <a:off x="895783" y="1626396"/>
          <a:ext cx="7352434" cy="470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eft Bracket 5"/>
          <p:cNvSpPr/>
          <p:nvPr/>
        </p:nvSpPr>
        <p:spPr>
          <a:xfrm rot="5400000">
            <a:off x="3072948" y="2048485"/>
            <a:ext cx="324842" cy="326592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0594" y="2793343"/>
            <a:ext cx="25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Separating aka analytical</a:t>
            </a:r>
          </a:p>
          <a:p>
            <a:pPr algn="ctr"/>
            <a:r>
              <a:rPr lang="en-US" dirty="0"/>
              <a:t>(when peptides elute)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629" y="1806232"/>
            <a:ext cx="174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Wash</a:t>
            </a: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(“clean” column)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0867" y="4542328"/>
            <a:ext cx="219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Reequilibration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(prepare column to bind next sample’s peptides)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83" y="5921369"/>
            <a:ext cx="1044811" cy="646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2434" y="6039314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Hands on coming up</a:t>
            </a:r>
          </a:p>
        </p:txBody>
      </p:sp>
    </p:spTree>
    <p:extLst>
      <p:ext uri="{BB962C8B-B14F-4D97-AF65-F5344CB8AC3E}">
        <p14:creationId xmlns:p14="http://schemas.microsoft.com/office/powerpoint/2010/main" val="15640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5440"/>
            <a:ext cx="7886700" cy="1345249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353" y="4436225"/>
            <a:ext cx="2841527" cy="144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details: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 volume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packing material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Tubing ID</a:t>
            </a:r>
          </a:p>
        </p:txBody>
      </p:sp>
      <p:sp>
        <p:nvSpPr>
          <p:cNvPr id="6" name="Shape 129"/>
          <p:cNvSpPr txBox="1">
            <a:spLocks/>
          </p:cNvSpPr>
          <p:nvPr/>
        </p:nvSpPr>
        <p:spPr>
          <a:xfrm>
            <a:off x="4683762" y="4450806"/>
            <a:ext cx="3403598" cy="1789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594" marR="0" lvl="0" indent="-507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/>
              <a:t>Gradient details:</a:t>
            </a:r>
          </a:p>
          <a:p>
            <a:pPr lvl="1" indent="-228594"/>
            <a:r>
              <a:rPr lang="en-US" sz="2000" dirty="0"/>
              <a:t>Starting condition</a:t>
            </a:r>
          </a:p>
          <a:p>
            <a:pPr lvl="1" indent="-228594"/>
            <a:r>
              <a:rPr lang="en-US" sz="2000" dirty="0"/>
              <a:t>Duration of separation</a:t>
            </a:r>
          </a:p>
          <a:p>
            <a:pPr lvl="1" indent="-228594"/>
            <a:r>
              <a:rPr lang="en-US" sz="2000" dirty="0"/>
              <a:t>Start/end %B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82" y="1249881"/>
            <a:ext cx="6270887" cy="2516576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1458686" y="3943194"/>
            <a:ext cx="6628674" cy="1941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75795" y="3943195"/>
            <a:ext cx="457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Components to an LC method</a:t>
            </a:r>
          </a:p>
        </p:txBody>
      </p:sp>
    </p:spTree>
    <p:extLst>
      <p:ext uri="{BB962C8B-B14F-4D97-AF65-F5344CB8AC3E}">
        <p14:creationId xmlns:p14="http://schemas.microsoft.com/office/powerpoint/2010/main" val="63833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616927" y="365126"/>
            <a:ext cx="7025268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Hands on: gradient effects on method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557561" y="1825626"/>
            <a:ext cx="7957791" cy="4351339"/>
          </a:xfrm>
        </p:spPr>
        <p:txBody>
          <a:bodyPr>
            <a:normAutofit/>
          </a:bodyPr>
          <a:lstStyle/>
          <a:p>
            <a:r>
              <a:rPr lang="en-US" sz="2400" dirty="0"/>
              <a:t>Take home: </a:t>
            </a:r>
          </a:p>
          <a:p>
            <a:pPr lvl="1"/>
            <a:r>
              <a:rPr lang="en-US" sz="2100" dirty="0"/>
              <a:t>Build intuition for how separation affects data</a:t>
            </a:r>
          </a:p>
          <a:p>
            <a:pPr lvl="1"/>
            <a:r>
              <a:rPr lang="en-US" sz="2100" dirty="0"/>
              <a:t>Practice utilization of Skyline D</a:t>
            </a:r>
            <a:r>
              <a:rPr lang="en-US" sz="2000" dirty="0"/>
              <a:t>ocument Grid (points across peak)</a:t>
            </a:r>
          </a:p>
          <a:p>
            <a:pPr lvl="1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1" y="542134"/>
            <a:ext cx="1333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retention time</a:t>
            </a:r>
          </a:p>
          <a:p>
            <a:r>
              <a:rPr lang="en-US" dirty="0"/>
              <a:t>Predicting retention time with </a:t>
            </a:r>
            <a:r>
              <a:rPr lang="en-US" dirty="0" err="1"/>
              <a:t>SSRCalc</a:t>
            </a:r>
            <a:r>
              <a:rPr lang="en-US" dirty="0"/>
              <a:t> and </a:t>
            </a:r>
            <a:r>
              <a:rPr lang="en-US" dirty="0" err="1"/>
              <a:t>iRT</a:t>
            </a:r>
            <a:endParaRPr lang="en-US" dirty="0"/>
          </a:p>
          <a:p>
            <a:r>
              <a:rPr lang="en-US" dirty="0"/>
              <a:t>Choosing RT standards</a:t>
            </a:r>
          </a:p>
          <a:p>
            <a:r>
              <a:rPr lang="en-US" dirty="0"/>
              <a:t>Hands on: building a retention time calculator</a:t>
            </a:r>
          </a:p>
          <a:p>
            <a:pPr marL="177795" indent="0">
              <a:buNone/>
            </a:pPr>
            <a:r>
              <a:rPr lang="en-US" dirty="0"/>
              <a:t>--break--</a:t>
            </a:r>
          </a:p>
          <a:p>
            <a:r>
              <a:rPr lang="en-US" dirty="0"/>
              <a:t>LC Optimization, part 1</a:t>
            </a:r>
          </a:p>
          <a:p>
            <a:pPr lvl="1"/>
            <a:r>
              <a:rPr lang="en-US" dirty="0"/>
              <a:t>Hands on: Effect of LC gradient on quantitative MS</a:t>
            </a:r>
          </a:p>
          <a:p>
            <a:r>
              <a:rPr lang="en-US" b="1" dirty="0"/>
              <a:t>LC Optimization, part 2</a:t>
            </a:r>
          </a:p>
          <a:p>
            <a:pPr lvl="1"/>
            <a:r>
              <a:rPr lang="en-US" dirty="0"/>
              <a:t>Hands on: Effect of scheduling on quantitative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7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65126"/>
            <a:ext cx="8240751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4800" dirty="0"/>
              <a:t>Objectives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xfrm>
            <a:off x="457200" y="1825626"/>
            <a:ext cx="8240751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594">
              <a:spcBef>
                <a:spcPts val="0"/>
              </a:spcBef>
            </a:pPr>
            <a:r>
              <a:rPr lang="en-US" dirty="0"/>
              <a:t>Explore how to manipulate liquid chromatography to achieve your experimental goals</a:t>
            </a:r>
          </a:p>
          <a:p>
            <a:pPr indent="-228594">
              <a:spcBef>
                <a:spcPts val="0"/>
              </a:spcBef>
            </a:pPr>
            <a:endParaRPr lang="en-US" dirty="0"/>
          </a:p>
          <a:p>
            <a:pPr indent="-228594">
              <a:spcBef>
                <a:spcPts val="0"/>
              </a:spcBef>
            </a:pPr>
            <a:r>
              <a:rPr lang="en-US" dirty="0"/>
              <a:t>Build intuition for the effects of liquid chromatography on quantitative MS data</a:t>
            </a:r>
          </a:p>
          <a:p>
            <a:pPr indent="-228594"/>
            <a:endParaRPr lang="en-US" dirty="0"/>
          </a:p>
          <a:p>
            <a:pPr indent="-228594"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on: gradients differed in separation, but same wash and </a:t>
            </a:r>
            <a:r>
              <a:rPr lang="en-US" dirty="0" err="1"/>
              <a:t>reequilibration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/>
        </p:nvGraphicFramePr>
        <p:xfrm>
          <a:off x="895783" y="1626396"/>
          <a:ext cx="7352434" cy="470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18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66636"/>
              </p:ext>
            </p:extLst>
          </p:nvPr>
        </p:nvGraphicFramePr>
        <p:xfrm>
          <a:off x="762000" y="1541922"/>
          <a:ext cx="7753350" cy="45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gradients aren’t required to have one constant slope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Left Bracket 5"/>
          <p:cNvSpPr/>
          <p:nvPr/>
        </p:nvSpPr>
        <p:spPr>
          <a:xfrm rot="5400000">
            <a:off x="2761658" y="2257339"/>
            <a:ext cx="335595" cy="282681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5039" y="3067919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Multi step separation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99920" y="5608320"/>
            <a:ext cx="121920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470" y="5423654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bump to 5-10%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01091" y="5103733"/>
            <a:ext cx="121920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3641" y="4919066"/>
            <a:ext cx="316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and shallow during “typical” peptide elution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19251" y="4389775"/>
            <a:ext cx="1219200" cy="1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8451" y="4075457"/>
            <a:ext cx="316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Sharp bump to elute hydrophobics</a:t>
            </a:r>
          </a:p>
        </p:txBody>
      </p:sp>
    </p:spTree>
    <p:extLst>
      <p:ext uri="{BB962C8B-B14F-4D97-AF65-F5344CB8AC3E}">
        <p14:creationId xmlns:p14="http://schemas.microsoft.com/office/powerpoint/2010/main" val="316563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wash and </a:t>
            </a:r>
            <a:r>
              <a:rPr lang="en-US" dirty="0" err="1"/>
              <a:t>reequilibration</a:t>
            </a:r>
            <a:r>
              <a:rPr lang="en-US" dirty="0"/>
              <a:t> rule-of-thumbs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8254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dirty="0"/>
              <a:t>Column bed volume: V = </a:t>
            </a:r>
            <a:r>
              <a:rPr lang="el-GR" dirty="0"/>
              <a:t>π</a:t>
            </a:r>
            <a:r>
              <a:rPr lang="en-US" dirty="0"/>
              <a:t> * r * 2h</a:t>
            </a:r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8019" y="2538843"/>
            <a:ext cx="279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Typically you know the inner diameter (ID) of the </a:t>
            </a:r>
            <a:r>
              <a:rPr lang="en-US" i="1"/>
              <a:t>column (</a:t>
            </a:r>
            <a:r>
              <a:rPr lang="en-US" i="1" dirty="0"/>
              <a:t>r) and the length of your column (h)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76" y="2343646"/>
            <a:ext cx="1432761" cy="1563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30" y="2298372"/>
            <a:ext cx="1513210" cy="15932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69686"/>
              </p:ext>
            </p:extLst>
          </p:nvPr>
        </p:nvGraphicFramePr>
        <p:xfrm>
          <a:off x="628650" y="4153448"/>
          <a:ext cx="8078028" cy="1523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8872">
                  <a:extLst>
                    <a:ext uri="{9D8B030D-6E8A-4147-A177-3AD203B41FA5}">
                      <a16:colId xmlns:a16="http://schemas.microsoft.com/office/drawing/2014/main" val="1289260866"/>
                    </a:ext>
                  </a:extLst>
                </a:gridCol>
                <a:gridCol w="3156480">
                  <a:extLst>
                    <a:ext uri="{9D8B030D-6E8A-4147-A177-3AD203B41FA5}">
                      <a16:colId xmlns:a16="http://schemas.microsoft.com/office/drawing/2014/main" val="2065678281"/>
                    </a:ext>
                  </a:extLst>
                </a:gridCol>
                <a:gridCol w="2692676">
                  <a:extLst>
                    <a:ext uri="{9D8B030D-6E8A-4147-A177-3AD203B41FA5}">
                      <a16:colId xmlns:a16="http://schemas.microsoft.com/office/drawing/2014/main" val="3121420205"/>
                    </a:ext>
                  </a:extLst>
                </a:gridCol>
              </a:tblGrid>
              <a:tr h="410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Solvent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5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</a:t>
                      </a:r>
                      <a:r>
                        <a:rPr lang="en-US" sz="1800" baseline="0" dirty="0"/>
                        <a:t> (2-60% B)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8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70-98%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1x column</a:t>
                      </a:r>
                      <a:r>
                        <a:rPr lang="en-US" sz="1800" baseline="0" dirty="0"/>
                        <a:t> volume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Reequilibration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Starting conditions (2-5%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2-3x column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3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Reequilibration</a:t>
            </a:r>
            <a:r>
              <a:rPr lang="en-US" dirty="0"/>
              <a:t> practice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12636"/>
          </a:xfrm>
        </p:spPr>
        <p:txBody>
          <a:bodyPr>
            <a:normAutofit/>
          </a:bodyPr>
          <a:lstStyle/>
          <a:p>
            <a:pPr marL="400056" indent="-457200"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Column bed volume: V = </a:t>
            </a:r>
            <a:r>
              <a:rPr lang="el-GR" dirty="0"/>
              <a:t>π</a:t>
            </a:r>
            <a:r>
              <a:rPr lang="en-US" dirty="0"/>
              <a:t> * r * 2h</a:t>
            </a:r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r>
              <a:rPr lang="en-US" dirty="0" err="1"/>
              <a:t>Reequilibrate</a:t>
            </a:r>
            <a:r>
              <a:rPr lang="en-US" dirty="0"/>
              <a:t> with 2-3x column volume </a:t>
            </a:r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665" y="2521313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Given</a:t>
            </a:r>
            <a:r>
              <a:rPr lang="en-US" dirty="0"/>
              <a:t>: </a:t>
            </a:r>
          </a:p>
          <a:p>
            <a:r>
              <a:rPr lang="en-US" dirty="0"/>
              <a:t>   100 </a:t>
            </a:r>
            <a:r>
              <a:rPr lang="en-US" b="1" dirty="0"/>
              <a:t>um</a:t>
            </a:r>
            <a:r>
              <a:rPr lang="en-US" dirty="0"/>
              <a:t> ID</a:t>
            </a:r>
          </a:p>
          <a:p>
            <a:r>
              <a:rPr lang="en-US" dirty="0"/>
              <a:t>     25 </a:t>
            </a:r>
            <a:r>
              <a:rPr lang="en-US" b="1" dirty="0"/>
              <a:t>cm</a:t>
            </a:r>
            <a:r>
              <a:rPr lang="en-US" dirty="0"/>
              <a:t> bed length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1" y="2391281"/>
            <a:ext cx="1432761" cy="1563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68" y="2324876"/>
            <a:ext cx="1513210" cy="15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Reequilibration</a:t>
            </a:r>
            <a:r>
              <a:rPr lang="en-US" dirty="0"/>
              <a:t> practice example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>
            <a:normAutofit/>
          </a:bodyPr>
          <a:lstStyle/>
          <a:p>
            <a:pPr marL="400056" indent="-457200"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Column bed volume: V = </a:t>
            </a:r>
            <a:r>
              <a:rPr lang="el-GR" dirty="0"/>
              <a:t>π</a:t>
            </a:r>
            <a:r>
              <a:rPr lang="en-US" dirty="0"/>
              <a:t> * r * 2h</a:t>
            </a:r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r>
              <a:rPr lang="en-US" dirty="0" err="1"/>
              <a:t>Reequilibrate</a:t>
            </a:r>
            <a:r>
              <a:rPr lang="en-US" dirty="0"/>
              <a:t> with 2-3x column volume </a:t>
            </a:r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  <a:p>
            <a:pPr marL="400056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310" y="2521313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Bed volume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r>
              <a:rPr lang="en-US" dirty="0">
                <a:solidFill>
                  <a:schemeClr val="accent1"/>
                </a:solidFill>
              </a:rPr>
              <a:t>    1.96 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9740" y="4603685"/>
            <a:ext cx="3294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Bed volume (</a:t>
            </a:r>
            <a:r>
              <a:rPr lang="en-US" dirty="0">
                <a:solidFill>
                  <a:schemeClr val="accent1"/>
                </a:solidFill>
              </a:rPr>
              <a:t>1.96 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) * 2 = 4 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i="1" dirty="0">
                <a:solidFill>
                  <a:schemeClr val="accent1"/>
                </a:solidFill>
              </a:rPr>
              <a:t>Bed volume (</a:t>
            </a:r>
            <a:r>
              <a:rPr lang="en-US" dirty="0">
                <a:solidFill>
                  <a:schemeClr val="accent1"/>
                </a:solidFill>
              </a:rPr>
              <a:t>1.96 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) * 3 = 6 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b="1" dirty="0">
                <a:solidFill>
                  <a:schemeClr val="accent1"/>
                </a:solidFill>
              </a:rPr>
              <a:t>4 – 6 </a:t>
            </a:r>
            <a:r>
              <a:rPr lang="en-US" b="1" dirty="0" err="1">
                <a:solidFill>
                  <a:schemeClr val="accent1"/>
                </a:solidFill>
              </a:rPr>
              <a:t>ul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71" y="5656064"/>
            <a:ext cx="617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Reequilibration</a:t>
            </a:r>
            <a:r>
              <a:rPr lang="en-US" i="1" dirty="0">
                <a:solidFill>
                  <a:schemeClr val="accent1"/>
                </a:solidFill>
              </a:rPr>
              <a:t> volume (4 </a:t>
            </a:r>
            <a:r>
              <a:rPr lang="en-US" i="1" dirty="0" err="1">
                <a:solidFill>
                  <a:schemeClr val="accent1"/>
                </a:solidFill>
              </a:rPr>
              <a:t>ul</a:t>
            </a:r>
            <a:r>
              <a:rPr lang="en-US" i="1" dirty="0">
                <a:solidFill>
                  <a:schemeClr val="accent1"/>
                </a:solidFill>
              </a:rPr>
              <a:t>) / Flow rate (0.2 </a:t>
            </a:r>
            <a:r>
              <a:rPr lang="en-US" i="1" dirty="0" err="1">
                <a:solidFill>
                  <a:schemeClr val="accent1"/>
                </a:solidFill>
              </a:rPr>
              <a:t>ul</a:t>
            </a:r>
            <a:r>
              <a:rPr lang="en-US" i="1" dirty="0">
                <a:solidFill>
                  <a:schemeClr val="accent1"/>
                </a:solidFill>
              </a:rPr>
              <a:t>/min) = 20 min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Reequilibration</a:t>
            </a:r>
            <a:r>
              <a:rPr lang="en-US" i="1" dirty="0">
                <a:solidFill>
                  <a:schemeClr val="accent1"/>
                </a:solidFill>
              </a:rPr>
              <a:t> volume (6 </a:t>
            </a:r>
            <a:r>
              <a:rPr lang="en-US" i="1" dirty="0" err="1">
                <a:solidFill>
                  <a:schemeClr val="accent1"/>
                </a:solidFill>
              </a:rPr>
              <a:t>ul</a:t>
            </a:r>
            <a:r>
              <a:rPr lang="en-US" i="1" dirty="0">
                <a:solidFill>
                  <a:schemeClr val="accent1"/>
                </a:solidFill>
              </a:rPr>
              <a:t>) / Flow rate (0.2 </a:t>
            </a:r>
            <a:r>
              <a:rPr lang="en-US" i="1" dirty="0" err="1">
                <a:solidFill>
                  <a:schemeClr val="accent1"/>
                </a:solidFill>
              </a:rPr>
              <a:t>ul</a:t>
            </a:r>
            <a:r>
              <a:rPr lang="en-US" i="1" dirty="0">
                <a:solidFill>
                  <a:schemeClr val="accent1"/>
                </a:solidFill>
              </a:rPr>
              <a:t>/min) = 30 min</a:t>
            </a:r>
          </a:p>
          <a:p>
            <a:pPr algn="r"/>
            <a:r>
              <a:rPr lang="en-US" b="1" i="1" dirty="0">
                <a:solidFill>
                  <a:schemeClr val="accent1"/>
                </a:solidFill>
              </a:rPr>
              <a:t>20 – 30 min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2665" y="2521313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Given</a:t>
            </a:r>
            <a:r>
              <a:rPr lang="en-US" dirty="0"/>
              <a:t>: </a:t>
            </a:r>
          </a:p>
          <a:p>
            <a:r>
              <a:rPr lang="en-US" dirty="0"/>
              <a:t>   100 </a:t>
            </a:r>
            <a:r>
              <a:rPr lang="en-US" b="1" dirty="0"/>
              <a:t>um</a:t>
            </a:r>
            <a:r>
              <a:rPr lang="en-US" dirty="0"/>
              <a:t> ID</a:t>
            </a:r>
          </a:p>
          <a:p>
            <a:r>
              <a:rPr lang="en-US" dirty="0"/>
              <a:t>     25 </a:t>
            </a:r>
            <a:r>
              <a:rPr lang="en-US" b="1" dirty="0"/>
              <a:t>cm</a:t>
            </a:r>
            <a:r>
              <a:rPr lang="en-US" dirty="0"/>
              <a:t> bed length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1" y="2391281"/>
            <a:ext cx="1432761" cy="15630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68" y="2324876"/>
            <a:ext cx="1513210" cy="15932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54232" y="3502767"/>
            <a:ext cx="21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Wash for 10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84060" y="4237062"/>
            <a:ext cx="1949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Tip</a:t>
            </a:r>
            <a:r>
              <a:rPr lang="en-US" i="1" dirty="0"/>
              <a:t>: Increasing flow rate can help </a:t>
            </a:r>
            <a:r>
              <a:rPr lang="en-US" i="1" dirty="0" err="1"/>
              <a:t>reequilibrate</a:t>
            </a:r>
            <a:r>
              <a:rPr lang="en-US" i="1" dirty="0"/>
              <a:t> faster, but be cautious of back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594"/>
            <a:r>
              <a:rPr lang="en-US" b="1" dirty="0"/>
              <a:t>Increasing flow rate </a:t>
            </a:r>
            <a:r>
              <a:rPr lang="en-US" dirty="0"/>
              <a:t>can help </a:t>
            </a:r>
            <a:r>
              <a:rPr lang="en-US" dirty="0" err="1"/>
              <a:t>reequilibrate</a:t>
            </a:r>
            <a:r>
              <a:rPr lang="en-US" dirty="0"/>
              <a:t> faster, but be cautious of back pressure</a:t>
            </a:r>
          </a:p>
          <a:p>
            <a:pPr lvl="1" indent="-228594"/>
            <a:r>
              <a:rPr lang="en-US" dirty="0"/>
              <a:t>Shorter columns generate less backpressure (can flow faster)</a:t>
            </a:r>
          </a:p>
          <a:p>
            <a:pPr lvl="1" indent="-228594"/>
            <a:r>
              <a:rPr lang="en-US" dirty="0"/>
              <a:t>Bigger beads generate less backpressure</a:t>
            </a:r>
          </a:p>
          <a:p>
            <a:pPr lvl="1" indent="-228594"/>
            <a:r>
              <a:rPr lang="en-US" dirty="0"/>
              <a:t>Heating increases the maximum flow rate your column can handle</a:t>
            </a:r>
          </a:p>
          <a:p>
            <a:pPr lvl="1" indent="-228594"/>
            <a:endParaRPr lang="en-US" dirty="0"/>
          </a:p>
          <a:p>
            <a:pPr indent="-22859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881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594"/>
            <a:r>
              <a:rPr lang="en-US" dirty="0"/>
              <a:t>“</a:t>
            </a:r>
            <a:r>
              <a:rPr lang="en-US" b="1" dirty="0"/>
              <a:t>Dead volume</a:t>
            </a:r>
            <a:r>
              <a:rPr lang="en-US" dirty="0"/>
              <a:t>” means you have to keep pumping solvent to “see” your peptides elute </a:t>
            </a:r>
          </a:p>
          <a:p>
            <a:pPr lvl="1" indent="-228594"/>
            <a:r>
              <a:rPr lang="en-US" dirty="0"/>
              <a:t>don’t just stop the method at your peptide’s elution percentage</a:t>
            </a:r>
          </a:p>
          <a:p>
            <a:pPr lvl="1" indent="-228594"/>
            <a:r>
              <a:rPr lang="en-US" dirty="0"/>
              <a:t>“dead volume” can be calculated, but it’s easier to simply observe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3130425"/>
            <a:ext cx="6175514" cy="32259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8075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University of Washington Proteomics Resource (UWPR)</a:t>
            </a:r>
          </a:p>
        </p:txBody>
      </p:sp>
    </p:spTree>
    <p:extLst>
      <p:ext uri="{BB962C8B-B14F-4D97-AF65-F5344CB8AC3E}">
        <p14:creationId xmlns:p14="http://schemas.microsoft.com/office/powerpoint/2010/main" val="300498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594"/>
            <a:r>
              <a:rPr lang="en-US" dirty="0"/>
              <a:t>Use of a “</a:t>
            </a:r>
            <a:r>
              <a:rPr lang="en-US" b="1" dirty="0"/>
              <a:t>trap</a:t>
            </a:r>
            <a:r>
              <a:rPr lang="en-US" dirty="0"/>
              <a:t>” aka “</a:t>
            </a:r>
            <a:r>
              <a:rPr lang="en-US" b="1" dirty="0"/>
              <a:t>precolumn</a:t>
            </a:r>
            <a:r>
              <a:rPr lang="en-US" dirty="0"/>
              <a:t>” is helpful in certain experiments</a:t>
            </a:r>
          </a:p>
          <a:p>
            <a:pPr lvl="1" indent="-228594"/>
            <a:r>
              <a:rPr lang="en-US" dirty="0"/>
              <a:t>What it is: a short (2-3cm) column placed between the HPLC gradient delivery and the micro-tee</a:t>
            </a:r>
          </a:p>
          <a:p>
            <a:pPr lvl="1" indent="-228594"/>
            <a:r>
              <a:rPr lang="en-US" dirty="0"/>
              <a:t>What it does: concentrates the sample bolus, washes salts from sample</a:t>
            </a:r>
          </a:p>
          <a:p>
            <a:pPr lvl="1" indent="-228594"/>
            <a:r>
              <a:rPr lang="en-US" dirty="0"/>
              <a:t>What you gain: trap gets “dirty” before your analytical column does, and changing a dirty trap is less disruptive to chromatographic conditions than changing the analytical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g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23" y="5149257"/>
            <a:ext cx="1089977" cy="11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4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426945" y="2475025"/>
            <a:ext cx="4026191" cy="1929732"/>
            <a:chOff x="1382233" y="2475022"/>
            <a:chExt cx="4026191" cy="2536467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822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5346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70475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846522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00246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158407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30017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4419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5943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743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9205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0550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18267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3457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505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363633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7851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553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08289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23175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39478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53301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8186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837810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97957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12489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528791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40842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48543" y="365126"/>
            <a:ext cx="859671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“Scheduling” targeted methods makes efficient use of MS/MS scans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" y="2503366"/>
            <a:ext cx="4509904" cy="201783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65511" y="4551680"/>
            <a:ext cx="4145280" cy="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671" y="4704080"/>
            <a:ext cx="414528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5671" y="4856480"/>
            <a:ext cx="41452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13560" y="4552555"/>
            <a:ext cx="3868619" cy="0"/>
            <a:chOff x="1468849" y="4552555"/>
            <a:chExt cx="3868618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1581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6884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0974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6277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0367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5670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9760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063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4456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216598" y="4704082"/>
            <a:ext cx="4324367" cy="875"/>
            <a:chOff x="1171887" y="4704080"/>
            <a:chExt cx="4324366" cy="87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61885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7188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1278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6581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0671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5974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0064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5367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4760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03355" y="4704080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79449" y="4851007"/>
            <a:ext cx="4313916" cy="4615"/>
            <a:chOff x="1334737" y="4856480"/>
            <a:chExt cx="4313916" cy="461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8170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3473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7563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2866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6956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259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6349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1652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1045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55755" y="4856480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1330885" y="38583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66598" y="42233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9218" y="37307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362239" y="330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982466" y="41276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418398" y="39469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453" y="5149212"/>
            <a:ext cx="12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Cycle time</a:t>
            </a:r>
          </a:p>
        </p:txBody>
      </p:sp>
      <p:sp>
        <p:nvSpPr>
          <p:cNvPr id="174" name="Left Bracket 173"/>
          <p:cNvSpPr/>
          <p:nvPr/>
        </p:nvSpPr>
        <p:spPr>
          <a:xfrm rot="16200000">
            <a:off x="1009539" y="4775037"/>
            <a:ext cx="192352" cy="4783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16598" y="2027602"/>
            <a:ext cx="150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MS/MS scan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403893" y="1980758"/>
            <a:ext cx="165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Point on peak</a:t>
            </a:r>
          </a:p>
        </p:txBody>
      </p:sp>
      <p:cxnSp>
        <p:nvCxnSpPr>
          <p:cNvPr id="8" name="Straight Arrow Connector 7"/>
          <p:cNvCxnSpPr>
            <a:stCxn id="175" idx="2"/>
          </p:cNvCxnSpPr>
          <p:nvPr/>
        </p:nvCxnSpPr>
        <p:spPr>
          <a:xfrm>
            <a:off x="966908" y="2396934"/>
            <a:ext cx="370887" cy="182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5" idx="2"/>
          </p:cNvCxnSpPr>
          <p:nvPr/>
        </p:nvCxnSpPr>
        <p:spPr>
          <a:xfrm>
            <a:off x="966908" y="2396934"/>
            <a:ext cx="519577" cy="137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971023" y="2396933"/>
            <a:ext cx="664315" cy="997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6" idx="2"/>
          </p:cNvCxnSpPr>
          <p:nvPr/>
        </p:nvCxnSpPr>
        <p:spPr>
          <a:xfrm flipH="1">
            <a:off x="2438151" y="2350090"/>
            <a:ext cx="794031" cy="939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090899" y="5164791"/>
            <a:ext cx="203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Targeted acquisition of “red” m/z</a:t>
            </a:r>
          </a:p>
        </p:txBody>
      </p:sp>
      <p:cxnSp>
        <p:nvCxnSpPr>
          <p:cNvPr id="181" name="Straight Arrow Connector 180"/>
          <p:cNvCxnSpPr>
            <a:stCxn id="180" idx="0"/>
          </p:cNvCxnSpPr>
          <p:nvPr/>
        </p:nvCxnSpPr>
        <p:spPr>
          <a:xfrm flipH="1" flipV="1">
            <a:off x="2601967" y="4939953"/>
            <a:ext cx="507258" cy="2248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0" idx="0"/>
          </p:cNvCxnSpPr>
          <p:nvPr/>
        </p:nvCxnSpPr>
        <p:spPr>
          <a:xfrm flipH="1" flipV="1">
            <a:off x="3022251" y="4939953"/>
            <a:ext cx="86974" cy="2248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80" idx="0"/>
          </p:cNvCxnSpPr>
          <p:nvPr/>
        </p:nvCxnSpPr>
        <p:spPr>
          <a:xfrm flipV="1">
            <a:off x="3109225" y="4939953"/>
            <a:ext cx="372607" cy="2248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9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939574" y="2468642"/>
            <a:ext cx="4026191" cy="1936115"/>
            <a:chOff x="1382233" y="2475022"/>
            <a:chExt cx="4026191" cy="2536467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13822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5346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70475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846522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200246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158407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30017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24419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5943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2743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89205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30550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18267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3457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505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363633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7851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9553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408289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23175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439478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53301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468186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4837810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7957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512489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528791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40842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26945" y="2475025"/>
            <a:ext cx="4026191" cy="1929732"/>
            <a:chOff x="1382233" y="2475022"/>
            <a:chExt cx="4026191" cy="2536467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822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5346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70475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846522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00246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158407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30017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4419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5943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743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9205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0550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18267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3457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505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363633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7851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553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08289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23175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39478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53301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8186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837810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97957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12489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528791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40842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48543" y="365126"/>
            <a:ext cx="859671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“Scheduling” targeted methods makes efficient use of MS/MS scans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3" y="2503366"/>
            <a:ext cx="4509904" cy="201783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65511" y="4551680"/>
            <a:ext cx="4145280" cy="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671" y="4704080"/>
            <a:ext cx="414528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5671" y="4856480"/>
            <a:ext cx="41452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13560" y="4552555"/>
            <a:ext cx="3868619" cy="0"/>
            <a:chOff x="1468849" y="4552555"/>
            <a:chExt cx="3868618" cy="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1581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6884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0974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6277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0367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5670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97604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063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44569" y="45525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216598" y="4704082"/>
            <a:ext cx="4324367" cy="875"/>
            <a:chOff x="1171887" y="4704080"/>
            <a:chExt cx="4324366" cy="87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61885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7188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1278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6581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0671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5974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00642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5367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47607" y="470495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03355" y="4704080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79449" y="4851007"/>
            <a:ext cx="4313916" cy="4615"/>
            <a:chOff x="1334737" y="4856480"/>
            <a:chExt cx="4313916" cy="461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8170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3473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7563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2866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6956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259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63492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1652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10457" y="4861095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55755" y="4856480"/>
              <a:ext cx="292898" cy="0"/>
            </a:xfrm>
            <a:prstGeom prst="line">
              <a:avLst/>
            </a:prstGeom>
            <a:ln w="762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81" y="2503366"/>
            <a:ext cx="4509904" cy="201783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4867549" y="4551680"/>
            <a:ext cx="4145280" cy="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7709" y="4704080"/>
            <a:ext cx="414528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77709" y="4856480"/>
            <a:ext cx="41452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36187" y="4550164"/>
            <a:ext cx="2886803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8640" y="4704955"/>
            <a:ext cx="1417551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91480" y="4858567"/>
            <a:ext cx="2561436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52915" y="4704081"/>
            <a:ext cx="1814704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330885" y="38583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866598" y="42233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9218" y="37307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362239" y="330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982466" y="41276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418398" y="39469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386794" y="420882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539194" y="27021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91594" y="28764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43994" y="39925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281109" y="42215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433509" y="35964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585909" y="27961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738309" y="2598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890709" y="34404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043109" y="39980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195509" y="41613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490266" y="41440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637192" y="26647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789592" y="27295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941992" y="40098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083441" y="42060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504833" y="2042595"/>
            <a:ext cx="165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Unscheduled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149737" y="2042595"/>
            <a:ext cx="165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Scheduled</a:t>
            </a:r>
          </a:p>
        </p:txBody>
      </p:sp>
    </p:spTree>
    <p:extLst>
      <p:ext uri="{BB962C8B-B14F-4D97-AF65-F5344CB8AC3E}">
        <p14:creationId xmlns:p14="http://schemas.microsoft.com/office/powerpoint/2010/main" val="2231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retention time</a:t>
            </a:r>
          </a:p>
          <a:p>
            <a:r>
              <a:rPr lang="en-US" dirty="0"/>
              <a:t>Predicting retention time with </a:t>
            </a:r>
            <a:r>
              <a:rPr lang="en-US" dirty="0" err="1"/>
              <a:t>SSRCalc</a:t>
            </a:r>
            <a:r>
              <a:rPr lang="en-US" dirty="0"/>
              <a:t> and </a:t>
            </a:r>
            <a:r>
              <a:rPr lang="en-US" dirty="0" err="1"/>
              <a:t>iRT</a:t>
            </a:r>
            <a:endParaRPr lang="en-US" dirty="0"/>
          </a:p>
          <a:p>
            <a:r>
              <a:rPr lang="en-US" dirty="0"/>
              <a:t>Choosing RT standards</a:t>
            </a:r>
          </a:p>
          <a:p>
            <a:r>
              <a:rPr lang="en-US" dirty="0"/>
              <a:t>Hands on: building a retention time calculator</a:t>
            </a:r>
          </a:p>
          <a:p>
            <a:pPr marL="177795" indent="0">
              <a:buNone/>
            </a:pPr>
            <a:r>
              <a:rPr lang="en-US" dirty="0"/>
              <a:t>--break--</a:t>
            </a:r>
          </a:p>
          <a:p>
            <a:r>
              <a:rPr lang="en-US" b="1" dirty="0"/>
              <a:t>LC Optimization, part 1</a:t>
            </a:r>
          </a:p>
          <a:p>
            <a:pPr lvl="1"/>
            <a:r>
              <a:rPr lang="en-US" dirty="0"/>
              <a:t>Hands on: Effect of LC gradient on quantitative MS</a:t>
            </a:r>
          </a:p>
          <a:p>
            <a:r>
              <a:rPr lang="en-US" dirty="0"/>
              <a:t>LC Optimization, part 2</a:t>
            </a:r>
          </a:p>
          <a:p>
            <a:pPr lvl="1"/>
            <a:r>
              <a:rPr lang="en-US" dirty="0"/>
              <a:t>Hands on: Effect of scheduling on quantitative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70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35259" y="365126"/>
            <a:ext cx="7980093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Comparison of unscheduled vs scheduled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0280"/>
              </p:ext>
            </p:extLst>
          </p:nvPr>
        </p:nvGraphicFramePr>
        <p:xfrm>
          <a:off x="619214" y="2493408"/>
          <a:ext cx="7116530" cy="29108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73567">
                  <a:extLst>
                    <a:ext uri="{9D8B030D-6E8A-4147-A177-3AD203B41FA5}">
                      <a16:colId xmlns:a16="http://schemas.microsoft.com/office/drawing/2014/main" val="1858072648"/>
                    </a:ext>
                  </a:extLst>
                </a:gridCol>
                <a:gridCol w="2381224">
                  <a:extLst>
                    <a:ext uri="{9D8B030D-6E8A-4147-A177-3AD203B41FA5}">
                      <a16:colId xmlns:a16="http://schemas.microsoft.com/office/drawing/2014/main" val="2055580073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4033286365"/>
                    </a:ext>
                  </a:extLst>
                </a:gridCol>
                <a:gridCol w="2369575">
                  <a:extLst>
                    <a:ext uri="{9D8B030D-6E8A-4147-A177-3AD203B41FA5}">
                      <a16:colId xmlns:a16="http://schemas.microsoft.com/office/drawing/2014/main" val="4112734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Unscheduled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Scheduled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0482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“Set it and forget it”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Requires periodic</a:t>
                      </a:r>
                      <a:r>
                        <a:rPr lang="en-US" sz="1500" baseline="0" dirty="0"/>
                        <a:t> adjustment to account for peptide RT drift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73906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Target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Less targets (limited</a:t>
                      </a:r>
                      <a:r>
                        <a:rPr lang="en-US" sz="1500" baseline="0" dirty="0"/>
                        <a:t> by minimum 3-5 points across the peak)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More targets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246121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Quantitative</a:t>
                      </a:r>
                      <a:r>
                        <a:rPr lang="en-US" sz="1500" baseline="0" dirty="0"/>
                        <a:t> quality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Less </a:t>
                      </a:r>
                      <a:r>
                        <a:rPr lang="en-US" sz="1500" baseline="0" dirty="0"/>
                        <a:t>points-across-peak on average (fixed cycle time across gradient)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More points-across-the-peak on average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(variable cycle time</a:t>
                      </a:r>
                      <a:r>
                        <a:rPr lang="en-US" sz="1500" baseline="0" dirty="0"/>
                        <a:t>s across gradient)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497592"/>
                  </a:ext>
                </a:extLst>
              </a:tr>
            </a:tbl>
          </a:graphicData>
        </a:graphic>
      </p:graphicFrame>
      <p:sp>
        <p:nvSpPr>
          <p:cNvPr id="5" name="Arrow: Right 4"/>
          <p:cNvSpPr/>
          <p:nvPr/>
        </p:nvSpPr>
        <p:spPr>
          <a:xfrm flipH="1">
            <a:off x="4876803" y="3113903"/>
            <a:ext cx="296989" cy="265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876802" y="3867201"/>
            <a:ext cx="296989" cy="265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876803" y="4672577"/>
            <a:ext cx="296989" cy="265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48543" y="365126"/>
            <a:ext cx="859671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Recall: balancing number of targets with acquisition time and dwell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4225" y="1966936"/>
            <a:ext cx="5920108" cy="4019978"/>
            <a:chOff x="-443333" y="1918809"/>
            <a:chExt cx="4919080" cy="3446774"/>
          </a:xfrm>
        </p:grpSpPr>
        <p:sp>
          <p:nvSpPr>
            <p:cNvPr id="4" name="Rectangle 3"/>
            <p:cNvSpPr/>
            <p:nvPr/>
          </p:nvSpPr>
          <p:spPr>
            <a:xfrm>
              <a:off x="-443333" y="1918810"/>
              <a:ext cx="4919080" cy="3446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2768" y="1918809"/>
              <a:ext cx="4831430" cy="3446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520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939574" y="2468642"/>
            <a:ext cx="4026191" cy="1936115"/>
            <a:chOff x="1382233" y="2475022"/>
            <a:chExt cx="4026191" cy="2536467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13822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53463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70475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846522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200246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158407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30017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24419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59434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2743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89205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30550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18267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3457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50519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363633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785185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95530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408289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23175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4394786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533013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4681868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4837810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7957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5124891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5287919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408424" y="2475022"/>
              <a:ext cx="0" cy="25364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48543" y="365126"/>
            <a:ext cx="8596717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When scheduling isn’t enough, multiple injections is a possibility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81" y="2503366"/>
            <a:ext cx="4509904" cy="201783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4867549" y="4551680"/>
            <a:ext cx="4145280" cy="0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7709" y="4704080"/>
            <a:ext cx="414528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77709" y="4856480"/>
            <a:ext cx="41452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36187" y="4550164"/>
            <a:ext cx="2886803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18640" y="4704955"/>
            <a:ext cx="1417551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91480" y="4858567"/>
            <a:ext cx="2561436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52915" y="4704081"/>
            <a:ext cx="1814704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386794" y="420882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539194" y="27021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91594" y="28764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43994" y="39925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281109" y="42215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433509" y="35964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585909" y="27961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738309" y="25981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890709" y="34404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043109" y="39980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195509" y="41613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490266" y="41440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637192" y="266475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789592" y="27295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941992" y="40098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083441" y="42060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0139" y="2310063"/>
            <a:ext cx="3965608" cy="3055520"/>
            <a:chOff x="-443333" y="1918809"/>
            <a:chExt cx="4919080" cy="3446774"/>
          </a:xfrm>
        </p:grpSpPr>
        <p:sp>
          <p:nvSpPr>
            <p:cNvPr id="4" name="Rectangle 3"/>
            <p:cNvSpPr/>
            <p:nvPr/>
          </p:nvSpPr>
          <p:spPr>
            <a:xfrm>
              <a:off x="-443333" y="1918810"/>
              <a:ext cx="4919080" cy="3446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22768" y="1918809"/>
              <a:ext cx="4831430" cy="3446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85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injections splits method into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4" name="Ink 163"/>
              <p14:cNvContentPartPr/>
              <p14:nvPr/>
            </p14:nvContentPartPr>
            <p14:xfrm>
              <a:off x="5760575" y="2394857"/>
              <a:ext cx="2850317" cy="1182533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532" y="2372178"/>
                <a:ext cx="2877322" cy="1224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5" name="Ink 164"/>
              <p14:cNvContentPartPr/>
              <p14:nvPr/>
            </p14:nvContentPartPr>
            <p14:xfrm>
              <a:off x="5787169" y="2394860"/>
              <a:ext cx="2716604" cy="1182531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570" y="2372901"/>
                <a:ext cx="2747920" cy="1222489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Connector: Elbow 166"/>
          <p:cNvCxnSpPr/>
          <p:nvPr/>
        </p:nvCxnSpPr>
        <p:spPr>
          <a:xfrm>
            <a:off x="5748999" y="2326514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0" name="Ink 169"/>
              <p14:cNvContentPartPr/>
              <p14:nvPr/>
            </p14:nvContentPartPr>
            <p14:xfrm>
              <a:off x="5823824" y="4447494"/>
              <a:ext cx="2783520" cy="1165731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5544" y="4424813"/>
                <a:ext cx="2804760" cy="1212533"/>
              </a:xfrm>
              <a:prstGeom prst="rect">
                <a:avLst/>
              </a:prstGeom>
            </p:spPr>
          </p:pic>
        </mc:Fallback>
      </mc:AlternateContent>
      <p:cxnSp>
        <p:nvCxnSpPr>
          <p:cNvPr id="171" name="Connector: Elbow 170"/>
          <p:cNvCxnSpPr/>
          <p:nvPr/>
        </p:nvCxnSpPr>
        <p:spPr>
          <a:xfrm>
            <a:off x="5760575" y="4379150"/>
            <a:ext cx="2754775" cy="1225579"/>
          </a:xfrm>
          <a:prstGeom prst="bentConnector3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751282" y="3711981"/>
            <a:ext cx="1375104" cy="103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152311" y="3998187"/>
            <a:ext cx="1417875" cy="74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602373" y="3875578"/>
            <a:ext cx="1417551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787169" y="5702681"/>
            <a:ext cx="2728226" cy="756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29" y="2769672"/>
            <a:ext cx="3611754" cy="1905261"/>
          </a:xfrm>
          <a:prstGeom prst="rect">
            <a:avLst/>
          </a:prstGeom>
        </p:spPr>
      </p:pic>
      <p:cxnSp>
        <p:nvCxnSpPr>
          <p:cNvPr id="204" name="Straight Arrow Connector 203"/>
          <p:cNvCxnSpPr>
            <a:stCxn id="200" idx="3"/>
          </p:cNvCxnSpPr>
          <p:nvPr/>
        </p:nvCxnSpPr>
        <p:spPr>
          <a:xfrm flipV="1">
            <a:off x="4319583" y="2939303"/>
            <a:ext cx="1282790" cy="78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0" idx="3"/>
          </p:cNvCxnSpPr>
          <p:nvPr/>
        </p:nvCxnSpPr>
        <p:spPr>
          <a:xfrm>
            <a:off x="4319583" y="3722303"/>
            <a:ext cx="1282790" cy="839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602373" y="1921985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Injection #1: blue and red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602372" y="401381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Injection #2: green</a:t>
            </a:r>
          </a:p>
        </p:txBody>
      </p:sp>
    </p:spTree>
    <p:extLst>
      <p:ext uri="{BB962C8B-B14F-4D97-AF65-F5344CB8AC3E}">
        <p14:creationId xmlns:p14="http://schemas.microsoft.com/office/powerpoint/2010/main" val="236741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and visualize multiple injection experiments as single files using Skyline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6" y="1638278"/>
            <a:ext cx="5736657" cy="4829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34" y="2191276"/>
            <a:ext cx="1333569" cy="825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2856" y="2963841"/>
            <a:ext cx="3001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Tip! Import multiple injections as a single run: </a:t>
            </a:r>
          </a:p>
          <a:p>
            <a:r>
              <a:rPr lang="en-US" dirty="0"/>
              <a:t>File &gt; </a:t>
            </a:r>
          </a:p>
          <a:p>
            <a:r>
              <a:rPr lang="en-US" dirty="0"/>
              <a:t>   Import &gt; </a:t>
            </a:r>
          </a:p>
          <a:p>
            <a:r>
              <a:rPr lang="en-US" dirty="0"/>
              <a:t>      Results &gt; </a:t>
            </a:r>
          </a:p>
          <a:p>
            <a:r>
              <a:rPr lang="en-US" dirty="0"/>
              <a:t>         Add multi-injection</a:t>
            </a:r>
          </a:p>
          <a:p>
            <a:r>
              <a:rPr lang="en-US" dirty="0"/>
              <a:t>         Add new replicate + 	Add files to an 	existing replicate</a:t>
            </a:r>
          </a:p>
        </p:txBody>
      </p:sp>
    </p:spTree>
    <p:extLst>
      <p:ext uri="{BB962C8B-B14F-4D97-AF65-F5344CB8AC3E}">
        <p14:creationId xmlns:p14="http://schemas.microsoft.com/office/powerpoint/2010/main" val="211211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50365"/>
            <a:ext cx="7886700" cy="2426598"/>
          </a:xfrm>
        </p:spPr>
        <p:txBody>
          <a:bodyPr>
            <a:normAutofit/>
          </a:bodyPr>
          <a:lstStyle/>
          <a:p>
            <a:r>
              <a:rPr lang="en-US" sz="2800" dirty="0"/>
              <a:t>Various “tricks” help meet experimental needs</a:t>
            </a:r>
          </a:p>
          <a:p>
            <a:pPr lvl="1"/>
            <a:r>
              <a:rPr lang="en-US" sz="2400" dirty="0"/>
              <a:t>Chromatography: flow rates, heat, trapping, …</a:t>
            </a:r>
          </a:p>
          <a:p>
            <a:pPr lvl="1"/>
            <a:r>
              <a:rPr lang="en-US" sz="2400" dirty="0"/>
              <a:t>MS: scheduling, multi-injection,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6178"/>
              </p:ext>
            </p:extLst>
          </p:nvPr>
        </p:nvGraphicFramePr>
        <p:xfrm>
          <a:off x="628650" y="1690689"/>
          <a:ext cx="8078028" cy="1523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8872">
                  <a:extLst>
                    <a:ext uri="{9D8B030D-6E8A-4147-A177-3AD203B41FA5}">
                      <a16:colId xmlns:a16="http://schemas.microsoft.com/office/drawing/2014/main" val="1289260866"/>
                    </a:ext>
                  </a:extLst>
                </a:gridCol>
                <a:gridCol w="3156480">
                  <a:extLst>
                    <a:ext uri="{9D8B030D-6E8A-4147-A177-3AD203B41FA5}">
                      <a16:colId xmlns:a16="http://schemas.microsoft.com/office/drawing/2014/main" val="2065678281"/>
                    </a:ext>
                  </a:extLst>
                </a:gridCol>
                <a:gridCol w="2692676">
                  <a:extLst>
                    <a:ext uri="{9D8B030D-6E8A-4147-A177-3AD203B41FA5}">
                      <a16:colId xmlns:a16="http://schemas.microsoft.com/office/drawing/2014/main" val="3121420205"/>
                    </a:ext>
                  </a:extLst>
                </a:gridCol>
              </a:tblGrid>
              <a:tr h="410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Solvent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5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Range</a:t>
                      </a:r>
                      <a:r>
                        <a:rPr lang="en-US" sz="1800" baseline="0" dirty="0"/>
                        <a:t> (2-60% B)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8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70-98%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1x column</a:t>
                      </a:r>
                      <a:r>
                        <a:rPr lang="en-US" sz="1800" baseline="0" dirty="0"/>
                        <a:t> volume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Reequilibration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Starting conditions (2-5%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2-3x column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8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6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12956" y="365126"/>
            <a:ext cx="8251903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For more information…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512957" y="1825626"/>
            <a:ext cx="8002396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indent="-228594">
              <a:spcBef>
                <a:spcPts val="0"/>
              </a:spcBef>
            </a:pPr>
            <a:r>
              <a:rPr lang="en-US" sz="2400" dirty="0"/>
              <a:t>Solid HPLC Resource</a:t>
            </a:r>
          </a:p>
          <a:p>
            <a:pPr marL="285756" lvl="1" indent="0">
              <a:spcBef>
                <a:spcPts val="0"/>
              </a:spcBef>
              <a:buNone/>
            </a:pPr>
            <a:r>
              <a:rPr lang="en-US" sz="2100" dirty="0">
                <a:hlinkClick r:id="rId3"/>
              </a:rPr>
              <a:t>http://www.ionsource.com/tutorial/chromatography/rphplc.htm</a:t>
            </a:r>
            <a:endParaRPr lang="en-US" sz="2100" dirty="0"/>
          </a:p>
          <a:p>
            <a:pPr indent="-228594"/>
            <a:r>
              <a:rPr lang="en-US" sz="2400" dirty="0"/>
              <a:t>Full Skyline method refinement tutorial:</a:t>
            </a:r>
          </a:p>
          <a:p>
            <a:pPr marL="285756" lvl="1" indent="0">
              <a:buNone/>
            </a:pPr>
            <a:r>
              <a:rPr lang="en-US" sz="2100" dirty="0">
                <a:hlinkClick r:id="rId4"/>
              </a:rPr>
              <a:t>https://skyline.ms/labkey/_webdav/home/software/Skyline/%40files/tutorials/MethodRefine-1_4.pdf</a:t>
            </a:r>
            <a:endParaRPr lang="en-US" sz="2100" dirty="0"/>
          </a:p>
          <a:p>
            <a:pPr marL="285756" indent="-342900"/>
            <a:r>
              <a:rPr lang="en-US" sz="2300" dirty="0"/>
              <a:t>Unmentioned tip: Ion pairing additives (like DMSO)</a:t>
            </a:r>
          </a:p>
          <a:p>
            <a:pPr marL="342900" lvl="1" indent="0">
              <a:buNone/>
            </a:pPr>
            <a:r>
              <a:rPr lang="en-US" sz="2000" dirty="0">
                <a:hlinkClick r:id="rId5"/>
              </a:rPr>
              <a:t>http://www.nature.com/nmeth/journal/v10/n10/abs/nmeth.2610.html</a:t>
            </a:r>
            <a:endParaRPr lang="en-US" sz="2000" dirty="0"/>
          </a:p>
          <a:p>
            <a:pPr marL="342900" lvl="1" indent="0">
              <a:buNone/>
            </a:pPr>
            <a:endParaRPr lang="en-US" sz="2000" dirty="0"/>
          </a:p>
          <a:p>
            <a:pPr marL="285756" lvl="1" indent="0">
              <a:buNone/>
            </a:pPr>
            <a:endParaRPr lang="en-US" sz="2100" dirty="0"/>
          </a:p>
          <a:p>
            <a:pPr marL="285756" lvl="1" indent="0">
              <a:buNone/>
            </a:pPr>
            <a:endParaRPr lang="en-US" sz="2100" dirty="0"/>
          </a:p>
          <a:p>
            <a:pPr indent="-228594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750741" y="365126"/>
            <a:ext cx="68580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Hands on: Scheduled vs unscheduled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1"/>
          </p:nvPr>
        </p:nvSpPr>
        <p:spPr>
          <a:xfrm>
            <a:off x="635620" y="1825626"/>
            <a:ext cx="7973121" cy="4351339"/>
          </a:xfrm>
        </p:spPr>
        <p:txBody>
          <a:bodyPr/>
          <a:lstStyle/>
          <a:p>
            <a:r>
              <a:rPr lang="en-US" dirty="0"/>
              <a:t>Take home: </a:t>
            </a:r>
          </a:p>
          <a:p>
            <a:pPr lvl="1"/>
            <a:r>
              <a:rPr lang="en-US" dirty="0"/>
              <a:t>Differentiate data analysis between scheduled vs unscheduled</a:t>
            </a:r>
          </a:p>
          <a:p>
            <a:pPr lvl="1"/>
            <a:r>
              <a:rPr lang="en-US" dirty="0"/>
              <a:t>Explore how peak picking is affected by scheduling</a:t>
            </a:r>
          </a:p>
          <a:p>
            <a:pPr lvl="1"/>
            <a:r>
              <a:rPr lang="en-US" dirty="0"/>
              <a:t>Locate and manipulate the scheduling window visualization in Skyline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1" y="542134"/>
            <a:ext cx="1333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picking with retention time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98793" cy="4351338"/>
          </a:xfrm>
        </p:spPr>
        <p:txBody>
          <a:bodyPr/>
          <a:lstStyle/>
          <a:p>
            <a:r>
              <a:rPr lang="en-US" dirty="0"/>
              <a:t>Prediction of m/z good, prediction of RT not so good</a:t>
            </a:r>
          </a:p>
          <a:p>
            <a:r>
              <a:rPr lang="en-US" dirty="0"/>
              <a:t>Knowledge of when a peptide elutes helps the software “pick” the right peptide peak</a:t>
            </a:r>
          </a:p>
          <a:p>
            <a:r>
              <a:rPr lang="en-US" dirty="0"/>
              <a:t>Recall: empirically sourced RT is more accurate than predicted!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5"/>
          <a:stretch/>
        </p:blipFill>
        <p:spPr>
          <a:xfrm>
            <a:off x="4509053" y="1825625"/>
            <a:ext cx="4006297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2" y="4386203"/>
            <a:ext cx="3839261" cy="21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45689" y="365126"/>
            <a:ext cx="8374566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Chromatography has quantitative consequences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/>
              <p14:cNvContentPartPr/>
              <p14:nvPr/>
            </p14:nvContentPartPr>
            <p14:xfrm>
              <a:off x="679729" y="2875282"/>
              <a:ext cx="3119280" cy="2006071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92" y="2846120"/>
                <a:ext cx="3157434" cy="2061515"/>
              </a:xfrm>
              <a:prstGeom prst="rect">
                <a:avLst/>
              </a:prstGeom>
            </p:spPr>
          </p:pic>
        </mc:Fallback>
      </mc:AlternateContent>
      <p:pic>
        <p:nvPicPr>
          <p:cNvPr id="178" name="Picture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3" y="2517923"/>
            <a:ext cx="3387919" cy="2414071"/>
          </a:xfrm>
          <a:prstGeom prst="rect">
            <a:avLst/>
          </a:prstGeom>
        </p:spPr>
      </p:pic>
      <p:cxnSp>
        <p:nvCxnSpPr>
          <p:cNvPr id="185" name="Straight Connector 184"/>
          <p:cNvCxnSpPr/>
          <p:nvPr/>
        </p:nvCxnSpPr>
        <p:spPr>
          <a:xfrm flipV="1">
            <a:off x="103532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69572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67692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35612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3016529" y="26342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1606208" y="377703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298720" y="284231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900364" y="417327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613766" y="470159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953764" y="468127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173" y="2507763"/>
            <a:ext cx="3387919" cy="2414071"/>
          </a:xfrm>
          <a:prstGeom prst="rect">
            <a:avLst/>
          </a:prstGeom>
        </p:spPr>
      </p:pic>
      <p:cxnSp>
        <p:nvCxnSpPr>
          <p:cNvPr id="248" name="Straight Connector 247"/>
          <p:cNvCxnSpPr/>
          <p:nvPr/>
        </p:nvCxnSpPr>
        <p:spPr>
          <a:xfrm flipV="1">
            <a:off x="5515889" y="257327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176289" y="257327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1">
            <a:off x="8157489" y="257327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6836689" y="257327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7497089" y="262407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6086768" y="376687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6779280" y="283215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380924" y="416311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8094326" y="469143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5434324" y="467111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/>
              <p14:cNvContentPartPr/>
              <p14:nvPr/>
            </p14:nvContentPartPr>
            <p14:xfrm>
              <a:off x="1025415" y="2875282"/>
              <a:ext cx="3119280" cy="2006071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178" y="2846120"/>
                <a:ext cx="3157434" cy="2061515"/>
              </a:xfrm>
              <a:prstGeom prst="rect">
                <a:avLst/>
              </a:prstGeom>
            </p:spPr>
          </p:pic>
        </mc:Fallback>
      </mc:AlternateContent>
      <p:pic>
        <p:nvPicPr>
          <p:cNvPr id="178" name="Picture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19" y="2477443"/>
            <a:ext cx="3387919" cy="2414071"/>
          </a:xfrm>
          <a:prstGeom prst="rect">
            <a:avLst/>
          </a:prstGeom>
        </p:spPr>
      </p:pic>
      <p:cxnSp>
        <p:nvCxnSpPr>
          <p:cNvPr id="185" name="Straight Connector 184"/>
          <p:cNvCxnSpPr/>
          <p:nvPr/>
        </p:nvCxnSpPr>
        <p:spPr>
          <a:xfrm flipV="1">
            <a:off x="1416135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2296668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4057735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3177202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2220694" y="311446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088130" y="367559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994572" y="466111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334570" y="464079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71" name="Picture 2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4" y="2477443"/>
            <a:ext cx="3387919" cy="2414071"/>
          </a:xfrm>
          <a:prstGeom prst="rect">
            <a:avLst/>
          </a:prstGeom>
        </p:spPr>
      </p:pic>
      <p:cxnSp>
        <p:nvCxnSpPr>
          <p:cNvPr id="272" name="Straight Connector 271"/>
          <p:cNvCxnSpPr/>
          <p:nvPr/>
        </p:nvCxnSpPr>
        <p:spPr>
          <a:xfrm flipV="1">
            <a:off x="5318320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6198853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7959920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7079387" y="256835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6122879" y="311446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990315" y="367559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7896757" y="466111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236755" y="4640792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hape 158"/>
          <p:cNvSpPr txBox="1">
            <a:spLocks noGrp="1"/>
          </p:cNvSpPr>
          <p:nvPr>
            <p:ph type="title"/>
          </p:nvPr>
        </p:nvSpPr>
        <p:spPr>
          <a:xfrm>
            <a:off x="345689" y="365126"/>
            <a:ext cx="8374566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Chromatography has quantitative consequences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/>
              <p14:cNvContentPartPr/>
              <p14:nvPr/>
            </p14:nvContentPartPr>
            <p14:xfrm>
              <a:off x="791239" y="2875282"/>
              <a:ext cx="3119280" cy="2006071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02" y="2846120"/>
                <a:ext cx="3157434" cy="2061515"/>
              </a:xfrm>
              <a:prstGeom prst="rect">
                <a:avLst/>
              </a:prstGeom>
            </p:spPr>
          </p:pic>
        </mc:Fallback>
      </mc:AlternateContent>
      <p:pic>
        <p:nvPicPr>
          <p:cNvPr id="178" name="Picture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23" y="2517923"/>
            <a:ext cx="3387919" cy="24140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2" name="Ink 181"/>
              <p14:cNvContentPartPr/>
              <p14:nvPr/>
            </p14:nvContentPartPr>
            <p14:xfrm>
              <a:off x="5699760" y="2518300"/>
              <a:ext cx="2174240" cy="24285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8522" y="2489140"/>
                <a:ext cx="2215637" cy="2484000"/>
              </a:xfrm>
              <a:prstGeom prst="rect">
                <a:avLst/>
              </a:prstGeom>
            </p:spPr>
          </p:pic>
        </mc:Fallback>
      </mc:AlternateContent>
      <p:pic>
        <p:nvPicPr>
          <p:cNvPr id="183" name="Picture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91" y="2583434"/>
            <a:ext cx="3387919" cy="2414071"/>
          </a:xfrm>
          <a:prstGeom prst="rect">
            <a:avLst/>
          </a:prstGeom>
        </p:spPr>
      </p:pic>
      <p:cxnSp>
        <p:nvCxnSpPr>
          <p:cNvPr id="185" name="Straight Connector 184"/>
          <p:cNvCxnSpPr/>
          <p:nvPr/>
        </p:nvCxnSpPr>
        <p:spPr>
          <a:xfrm flipV="1">
            <a:off x="105539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371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69699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64035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112039" y="25834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3168679" y="263423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545592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98424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809752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04088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6512560" y="25427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7569200" y="2593593"/>
            <a:ext cx="0" cy="251689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9519" y="478070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27679" y="304334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76319" y="273854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14799" y="457750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98838" y="426254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27158" y="299254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5478" y="293158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73638" y="422190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2438" y="470958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0518" y="4750223"/>
            <a:ext cx="154888" cy="154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2158395" y="5193521"/>
            <a:ext cx="435611" cy="52832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07349" y="5699761"/>
            <a:ext cx="13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cycle time</a:t>
            </a:r>
          </a:p>
        </p:txBody>
      </p:sp>
      <p:sp>
        <p:nvSpPr>
          <p:cNvPr id="33" name="Shape 158"/>
          <p:cNvSpPr txBox="1">
            <a:spLocks noGrp="1"/>
          </p:cNvSpPr>
          <p:nvPr>
            <p:ph type="title"/>
          </p:nvPr>
        </p:nvSpPr>
        <p:spPr>
          <a:xfrm>
            <a:off x="345689" y="365126"/>
            <a:ext cx="8374566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Chromatography has quantitative consequences</a:t>
            </a:r>
          </a:p>
        </p:txBody>
      </p:sp>
    </p:spTree>
    <p:extLst>
      <p:ext uri="{BB962C8B-B14F-4D97-AF65-F5344CB8AC3E}">
        <p14:creationId xmlns:p14="http://schemas.microsoft.com/office/powerpoint/2010/main" val="54660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accuracy is a function of dwell time and cycle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83" y="2032306"/>
            <a:ext cx="5621838" cy="4324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205" y="6385025"/>
            <a:ext cx="125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Lange 2008</a:t>
            </a:r>
          </a:p>
        </p:txBody>
      </p:sp>
    </p:spTree>
    <p:extLst>
      <p:ext uri="{BB962C8B-B14F-4D97-AF65-F5344CB8AC3E}">
        <p14:creationId xmlns:p14="http://schemas.microsoft.com/office/powerpoint/2010/main" val="359826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number of targets, dwell time, and acquisition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8840" y="2778122"/>
            <a:ext cx="184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672" y="4699881"/>
            <a:ext cx="1606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Dwell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920" y="4437927"/>
            <a:ext cx="175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Acquisition time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3266440" y="3239783"/>
            <a:ext cx="2001520" cy="17254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14690</TotalTime>
  <Words>1361</Words>
  <Application>Microsoft Office PowerPoint</Application>
  <PresentationFormat>On-screen Show (4:3)</PresentationFormat>
  <Paragraphs>275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LC optimization</vt:lpstr>
      <vt:lpstr>Objectives</vt:lpstr>
      <vt:lpstr>Agenda</vt:lpstr>
      <vt:lpstr>Peak picking with retention time information</vt:lpstr>
      <vt:lpstr>Chromatography has quantitative consequences</vt:lpstr>
      <vt:lpstr>Chromatography has quantitative consequences</vt:lpstr>
      <vt:lpstr>Chromatography has quantitative consequences</vt:lpstr>
      <vt:lpstr>Quantitative accuracy is a function of dwell time and cycle time</vt:lpstr>
      <vt:lpstr>Balancing number of targets, dwell time, and acquisition time</vt:lpstr>
      <vt:lpstr>Balancing number of targets, dwell time, and acquisition time</vt:lpstr>
      <vt:lpstr>Balancing number of targets, dwell time, and acquisition time</vt:lpstr>
      <vt:lpstr>Points-across-peak can be manipulated by number of scans or by peak width</vt:lpstr>
      <vt:lpstr>Peak width is determined by a combination of column and gradient details</vt:lpstr>
      <vt:lpstr>PowerPoint Presentation</vt:lpstr>
      <vt:lpstr>Gradient details – the separation aka analytical gradient – also affect separation</vt:lpstr>
      <vt:lpstr>Analytical component is specified by the duration of separation, and the starting %B and ending %B </vt:lpstr>
      <vt:lpstr>Conclusions</vt:lpstr>
      <vt:lpstr>Hands on: gradient effects on method</vt:lpstr>
      <vt:lpstr>Agenda</vt:lpstr>
      <vt:lpstr>Hands on: gradients differed in separation, but same wash and reequilibration</vt:lpstr>
      <vt:lpstr>Separation gradients aren’t required to have one constant slope</vt:lpstr>
      <vt:lpstr>Gradient wash and reequilibration rule-of-thumbs</vt:lpstr>
      <vt:lpstr>Reequilibration practice example</vt:lpstr>
      <vt:lpstr>Reequilibration practice example</vt:lpstr>
      <vt:lpstr>Tips and tricks 1</vt:lpstr>
      <vt:lpstr>Tips and tricks 2</vt:lpstr>
      <vt:lpstr>Tips and tricks 3</vt:lpstr>
      <vt:lpstr>“Scheduling” targeted methods makes efficient use of MS/MS scans </vt:lpstr>
      <vt:lpstr>“Scheduling” targeted methods makes efficient use of MS/MS scans </vt:lpstr>
      <vt:lpstr>Comparison of unscheduled vs scheduled</vt:lpstr>
      <vt:lpstr>Recall: balancing number of targets with acquisition time and dwell time</vt:lpstr>
      <vt:lpstr>When scheduling isn’t enough, multiple injections is a possibility</vt:lpstr>
      <vt:lpstr>Multiple injections splits method into parts</vt:lpstr>
      <vt:lpstr>Process and visualize multiple injection experiments as single files using Skyline</vt:lpstr>
      <vt:lpstr>Conclusions</vt:lpstr>
      <vt:lpstr>For more information…</vt:lpstr>
      <vt:lpstr>Hands on: Scheduled vs unscheduled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iRT,  retention time standards,  LC optimization</dc:title>
  <cp:lastModifiedBy>Lindsay Pino</cp:lastModifiedBy>
  <cp:revision>169</cp:revision>
  <dcterms:modified xsi:type="dcterms:W3CDTF">2017-05-01T00:43:44Z</dcterms:modified>
</cp:coreProperties>
</file>