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5656-34FA-40E8-BEEC-286EB5F73016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8ECC-9D48-466D-B2C6-60F12B862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37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5656-34FA-40E8-BEEC-286EB5F73016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8ECC-9D48-466D-B2C6-60F12B862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51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5656-34FA-40E8-BEEC-286EB5F73016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8ECC-9D48-466D-B2C6-60F12B862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68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5656-34FA-40E8-BEEC-286EB5F73016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8ECC-9D48-466D-B2C6-60F12B862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5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5656-34FA-40E8-BEEC-286EB5F73016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8ECC-9D48-466D-B2C6-60F12B862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5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5656-34FA-40E8-BEEC-286EB5F73016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8ECC-9D48-466D-B2C6-60F12B862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05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5656-34FA-40E8-BEEC-286EB5F73016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8ECC-9D48-466D-B2C6-60F12B862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83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5656-34FA-40E8-BEEC-286EB5F73016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8ECC-9D48-466D-B2C6-60F12B862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01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5656-34FA-40E8-BEEC-286EB5F73016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8ECC-9D48-466D-B2C6-60F12B862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5656-34FA-40E8-BEEC-286EB5F73016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8ECC-9D48-466D-B2C6-60F12B862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86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5656-34FA-40E8-BEEC-286EB5F73016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8ECC-9D48-466D-B2C6-60F12B862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63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35656-34FA-40E8-BEEC-286EB5F73016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98ECC-9D48-466D-B2C6-60F12B862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03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59429" y="1506583"/>
            <a:ext cx="101019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Portal</a:t>
            </a:r>
          </a:p>
        </p:txBody>
      </p:sp>
      <p:sp>
        <p:nvSpPr>
          <p:cNvPr id="5" name="矩形 4"/>
          <p:cNvSpPr/>
          <p:nvPr/>
        </p:nvSpPr>
        <p:spPr>
          <a:xfrm>
            <a:off x="3735978" y="1506583"/>
            <a:ext cx="101019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Admin</a:t>
            </a:r>
          </a:p>
        </p:txBody>
      </p:sp>
      <p:sp>
        <p:nvSpPr>
          <p:cNvPr id="6" name="矩形 5"/>
          <p:cNvSpPr/>
          <p:nvPr/>
        </p:nvSpPr>
        <p:spPr>
          <a:xfrm>
            <a:off x="5512527" y="1506583"/>
            <a:ext cx="101019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65013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 yewu</dc:creator>
  <cp:lastModifiedBy>chai yewu</cp:lastModifiedBy>
  <cp:revision>3</cp:revision>
  <dcterms:created xsi:type="dcterms:W3CDTF">2020-02-28T01:08:20Z</dcterms:created>
  <dcterms:modified xsi:type="dcterms:W3CDTF">2020-02-28T01:09:59Z</dcterms:modified>
</cp:coreProperties>
</file>