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8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1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5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6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1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9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5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12A6-499B-4613-877B-1DB4795E1A03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48B7-73C7-4A7A-B848-92F2FF6D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7158" y="1822753"/>
            <a:ext cx="2140863" cy="845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ffectLst/>
              </a:rPr>
              <a:t>Upstream</a:t>
            </a:r>
          </a:p>
          <a:p>
            <a:pPr algn="ctr"/>
            <a:r>
              <a:rPr lang="en-US" altLang="zh-CN" dirty="0"/>
              <a:t>Hosts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7157" y="3007360"/>
            <a:ext cx="2140864" cy="873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smtClean="0"/>
              <a:t>Envoy</a:t>
            </a:r>
          </a:p>
          <a:p>
            <a:pPr algn="just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67517" y="4317292"/>
            <a:ext cx="2140863" cy="8453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ffectLst/>
              </a:rPr>
              <a:t>Downstream</a:t>
            </a:r>
          </a:p>
          <a:p>
            <a:pPr algn="ctr"/>
            <a:r>
              <a:rPr lang="en-US" altLang="zh-CN" dirty="0"/>
              <a:t>Hosts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2"/>
            <a:endCxn id="5" idx="0"/>
          </p:cNvCxnSpPr>
          <p:nvPr/>
        </p:nvCxnSpPr>
        <p:spPr>
          <a:xfrm flipH="1">
            <a:off x="4557589" y="2668142"/>
            <a:ext cx="1" cy="339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18091" y="3506158"/>
            <a:ext cx="678995" cy="374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ffectLst/>
              </a:rPr>
              <a:t>Listener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930139" y="3506158"/>
            <a:ext cx="697881" cy="374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ffectLst/>
              </a:rPr>
              <a:t>Listener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967518" y="1822753"/>
            <a:ext cx="2140863" cy="845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ffectLst/>
              </a:rPr>
              <a:t>Upstream</a:t>
            </a:r>
          </a:p>
          <a:p>
            <a:pPr algn="ctr"/>
            <a:r>
              <a:rPr lang="en-US" altLang="zh-CN" dirty="0"/>
              <a:t>Hosts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67517" y="3007360"/>
            <a:ext cx="2140864" cy="873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smtClean="0"/>
              <a:t>Envoy</a:t>
            </a:r>
          </a:p>
          <a:p>
            <a:pPr algn="just"/>
            <a:endParaRPr lang="zh-CN" altLang="en-US" dirty="0"/>
          </a:p>
        </p:txBody>
      </p:sp>
      <p:cxnSp>
        <p:nvCxnSpPr>
          <p:cNvPr id="32" name="直接箭头连接符 31"/>
          <p:cNvCxnSpPr>
            <a:stCxn id="30" idx="2"/>
            <a:endCxn id="31" idx="0"/>
          </p:cNvCxnSpPr>
          <p:nvPr/>
        </p:nvCxnSpPr>
        <p:spPr>
          <a:xfrm flipH="1">
            <a:off x="7037949" y="2668142"/>
            <a:ext cx="1" cy="339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698451" y="3506158"/>
            <a:ext cx="678995" cy="374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ffectLst/>
              </a:rPr>
              <a:t>Listener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7410499" y="3506158"/>
            <a:ext cx="697881" cy="374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ffectLst/>
              </a:rPr>
              <a:t>Listener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447878" y="1822753"/>
            <a:ext cx="2140863" cy="845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ffectLst/>
              </a:rPr>
              <a:t>Upstream</a:t>
            </a:r>
          </a:p>
          <a:p>
            <a:pPr algn="ctr"/>
            <a:r>
              <a:rPr lang="en-US" altLang="zh-CN" dirty="0"/>
              <a:t>Hosts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447877" y="3007360"/>
            <a:ext cx="2140864" cy="873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smtClean="0"/>
              <a:t>Envoy</a:t>
            </a:r>
          </a:p>
          <a:p>
            <a:pPr algn="just"/>
            <a:endParaRPr lang="zh-CN" altLang="en-US" dirty="0"/>
          </a:p>
        </p:txBody>
      </p:sp>
      <p:cxnSp>
        <p:nvCxnSpPr>
          <p:cNvPr id="37" name="直接箭头连接符 36"/>
          <p:cNvCxnSpPr>
            <a:stCxn id="35" idx="2"/>
            <a:endCxn id="36" idx="0"/>
          </p:cNvCxnSpPr>
          <p:nvPr/>
        </p:nvCxnSpPr>
        <p:spPr>
          <a:xfrm flipH="1">
            <a:off x="9518309" y="2668142"/>
            <a:ext cx="1" cy="3392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178811" y="3506158"/>
            <a:ext cx="678995" cy="374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ffectLst/>
              </a:rPr>
              <a:t>Listener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9890859" y="3506158"/>
            <a:ext cx="697881" cy="3744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effectLst/>
              </a:rPr>
              <a:t>Listener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5" idx="3"/>
            <a:endCxn id="31" idx="1"/>
          </p:cNvCxnSpPr>
          <p:nvPr/>
        </p:nvCxnSpPr>
        <p:spPr>
          <a:xfrm>
            <a:off x="5628021" y="3444004"/>
            <a:ext cx="339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3"/>
            <a:endCxn id="36" idx="1"/>
          </p:cNvCxnSpPr>
          <p:nvPr/>
        </p:nvCxnSpPr>
        <p:spPr>
          <a:xfrm>
            <a:off x="8108381" y="3444004"/>
            <a:ext cx="339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0"/>
            <a:endCxn id="33" idx="2"/>
          </p:cNvCxnSpPr>
          <p:nvPr/>
        </p:nvCxnSpPr>
        <p:spPr>
          <a:xfrm flipV="1">
            <a:off x="7037949" y="3880648"/>
            <a:ext cx="0" cy="436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323031" y="1418342"/>
            <a:ext cx="7425482" cy="267920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88656" y="1418342"/>
            <a:ext cx="130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Envoy mesh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27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xiangyun li</dc:creator>
  <cp:lastModifiedBy>xiangyun li</cp:lastModifiedBy>
  <cp:revision>3</cp:revision>
  <dcterms:created xsi:type="dcterms:W3CDTF">2017-12-10T12:04:12Z</dcterms:created>
  <dcterms:modified xsi:type="dcterms:W3CDTF">2017-12-10T12:11:46Z</dcterms:modified>
</cp:coreProperties>
</file>