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3" r:id="rId4"/>
    <p:sldId id="274" r:id="rId5"/>
    <p:sldId id="292" r:id="rId6"/>
    <p:sldId id="279" r:id="rId7"/>
    <p:sldId id="280" r:id="rId8"/>
    <p:sldId id="289" r:id="rId9"/>
    <p:sldId id="288" r:id="rId10"/>
    <p:sldId id="290" r:id="rId11"/>
    <p:sldId id="291" r:id="rId12"/>
    <p:sldId id="286" r:id="rId13"/>
    <p:sldId id="287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F0BF0A"/>
    <a:srgbClr val="D8BA3C"/>
    <a:srgbClr val="D3AA2E"/>
    <a:srgbClr val="D3AA2C"/>
    <a:srgbClr val="DCC748"/>
    <a:srgbClr val="DABF4A"/>
    <a:srgbClr val="B8835C"/>
    <a:srgbClr val="E4B79C"/>
    <a:srgbClr val="E6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E04-AB08-4F4C-A40E-4A98C8670B61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8A8B-BB35-4B2C-9B37-B4941AB30F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125B4373-57FC-457F-BC70-776805CE74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0343" y="1399538"/>
            <a:ext cx="5597913" cy="2427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4800" b="1" dirty="0" err="1">
                <a:latin typeface="나눔스퀘어OTF Bold" pitchFamily="34" charset="-127"/>
                <a:ea typeface="나눔스퀘어OTF Bold" pitchFamily="34" charset="-127"/>
              </a:rPr>
              <a:t>정보특강프로젝트</a:t>
            </a:r>
            <a:br>
              <a:rPr lang="en-US" altLang="ko" sz="4800" b="1" dirty="0">
                <a:latin typeface="나눔스퀘어OTF Bold" pitchFamily="34" charset="-127"/>
                <a:ea typeface="나눔스퀘어OTF Bold" pitchFamily="34" charset="-127"/>
              </a:rPr>
            </a:br>
            <a:r>
              <a:rPr lang="ko" altLang="en-US" dirty="0"/>
              <a:t> </a:t>
            </a:r>
            <a:r>
              <a:rPr lang="en-US" altLang="ko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(BANK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EXCHANGE</a:t>
            </a:r>
            <a:r>
              <a:rPr lang="en-US" altLang="ko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br>
              <a:rPr lang="en-US" altLang="ko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은행별</a:t>
            </a:r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환율 </a:t>
            </a:r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</a:t>
            </a:r>
            <a:endParaRPr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8986A-2FE3-4D27-B526-920C11A780A2}"/>
              </a:ext>
            </a:extLst>
          </p:cNvPr>
          <p:cNvSpPr txBox="1"/>
          <p:nvPr/>
        </p:nvSpPr>
        <p:spPr>
          <a:xfrm>
            <a:off x="9360243" y="5751559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Light" pitchFamily="50" charset="-127"/>
                <a:ea typeface="나눔스퀘어 Light" pitchFamily="50" charset="-127"/>
              </a:rPr>
              <a:t>경영학과 </a:t>
            </a:r>
            <a:r>
              <a:rPr lang="en-US" altLang="ko-KR" sz="1600" b="1" dirty="0">
                <a:latin typeface="나눔스퀘어 Light" pitchFamily="50" charset="-127"/>
                <a:ea typeface="나눔스퀘어 Light" pitchFamily="50" charset="-127"/>
              </a:rPr>
              <a:t>		</a:t>
            </a:r>
            <a:r>
              <a:rPr lang="ko-KR" altLang="en-US" sz="1600" b="1" dirty="0">
                <a:latin typeface="나눔스퀘어 Light" pitchFamily="50" charset="-127"/>
                <a:ea typeface="나눔스퀘어 Light" pitchFamily="50" charset="-127"/>
              </a:rPr>
              <a:t>김태웅</a:t>
            </a:r>
            <a:endParaRPr lang="en-US" altLang="ko-KR" sz="1600" b="1" dirty="0">
              <a:latin typeface="나눔스퀘어 Light" pitchFamily="50" charset="-127"/>
              <a:ea typeface="나눔스퀘어 Light" pitchFamily="50" charset="-127"/>
            </a:endParaRPr>
          </a:p>
          <a:p>
            <a:r>
              <a:rPr lang="en-US" altLang="ko-KR" sz="1600" b="1" dirty="0">
                <a:latin typeface="나눔스퀘어 Light" pitchFamily="50" charset="-127"/>
                <a:ea typeface="나눔스퀘어 Light" pitchFamily="50" charset="-127"/>
              </a:rPr>
              <a:t>IT</a:t>
            </a:r>
            <a:r>
              <a:rPr lang="ko-KR" altLang="en-US" sz="1600" b="1" dirty="0">
                <a:latin typeface="나눔스퀘어 Light" pitchFamily="50" charset="-127"/>
                <a:ea typeface="나눔스퀘어 Light" pitchFamily="50" charset="-127"/>
              </a:rPr>
              <a:t>정보공학과</a:t>
            </a:r>
            <a:r>
              <a:rPr lang="en-US" altLang="ko-KR" sz="1600" b="1" dirty="0">
                <a:latin typeface="나눔스퀘어 Light" pitchFamily="50" charset="-127"/>
                <a:ea typeface="나눔스퀘어 Light" pitchFamily="50" charset="-127"/>
              </a:rPr>
              <a:t>	</a:t>
            </a:r>
            <a:r>
              <a:rPr lang="ko-KR" altLang="en-US" sz="1600" b="1" dirty="0">
                <a:latin typeface="나눔스퀘어 Light" pitchFamily="50" charset="-127"/>
                <a:ea typeface="나눔스퀘어 Light" pitchFamily="50" charset="-127"/>
              </a:rPr>
              <a:t>강세진</a:t>
            </a:r>
            <a:endParaRPr lang="en-US" altLang="ko-KR" sz="1600" b="1" dirty="0">
              <a:latin typeface="나눔스퀘어 Light" pitchFamily="50" charset="-127"/>
              <a:ea typeface="나눔스퀘어 Light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737C7-2DA6-40C7-9467-B11CD1CCA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7" y="104674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577478-1436-4521-AD2A-5A1CA98C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73" y="1603953"/>
            <a:ext cx="8875440" cy="499243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1CCA60-6F46-4AEC-AC4A-AB01EFD8D57F}"/>
              </a:ext>
            </a:extLst>
          </p:cNvPr>
          <p:cNvGrpSpPr/>
          <p:nvPr/>
        </p:nvGrpSpPr>
        <p:grpSpPr>
          <a:xfrm>
            <a:off x="690676" y="163618"/>
            <a:ext cx="790347" cy="790347"/>
            <a:chOff x="2857905" y="2401721"/>
            <a:chExt cx="2054557" cy="2054557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1C1D7BDF-93F1-4E7E-92FC-086A18F838FB}"/>
                </a:ext>
              </a:extLst>
            </p:cNvPr>
            <p:cNvSpPr/>
            <p:nvPr/>
          </p:nvSpPr>
          <p:spPr>
            <a:xfrm>
              <a:off x="2857905" y="2401721"/>
              <a:ext cx="2054557" cy="20545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09D9282-83D0-4A81-8B45-E279B4DE8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707" y="2899937"/>
              <a:ext cx="1193300" cy="979924"/>
            </a:xfrm>
            <a:custGeom>
              <a:avLst/>
              <a:gdLst>
                <a:gd name="T0" fmla="*/ 0 w 229"/>
                <a:gd name="T1" fmla="*/ 187 h 187"/>
                <a:gd name="T2" fmla="*/ 7 w 229"/>
                <a:gd name="T3" fmla="*/ 141 h 187"/>
                <a:gd name="T4" fmla="*/ 13 w 229"/>
                <a:gd name="T5" fmla="*/ 130 h 187"/>
                <a:gd name="T6" fmla="*/ 24 w 229"/>
                <a:gd name="T7" fmla="*/ 125 h 187"/>
                <a:gd name="T8" fmla="*/ 65 w 229"/>
                <a:gd name="T9" fmla="*/ 125 h 187"/>
                <a:gd name="T10" fmla="*/ 57 w 229"/>
                <a:gd name="T11" fmla="*/ 139 h 187"/>
                <a:gd name="T12" fmla="*/ 50 w 229"/>
                <a:gd name="T13" fmla="*/ 187 h 187"/>
                <a:gd name="T14" fmla="*/ 0 w 229"/>
                <a:gd name="T15" fmla="*/ 187 h 187"/>
                <a:gd name="T16" fmla="*/ 44 w 229"/>
                <a:gd name="T17" fmla="*/ 46 h 187"/>
                <a:gd name="T18" fmla="*/ 55 w 229"/>
                <a:gd name="T19" fmla="*/ 21 h 187"/>
                <a:gd name="T20" fmla="*/ 80 w 229"/>
                <a:gd name="T21" fmla="*/ 11 h 187"/>
                <a:gd name="T22" fmla="*/ 100 w 229"/>
                <a:gd name="T23" fmla="*/ 17 h 187"/>
                <a:gd name="T24" fmla="*/ 96 w 229"/>
                <a:gd name="T25" fmla="*/ 35 h 187"/>
                <a:gd name="T26" fmla="*/ 98 w 229"/>
                <a:gd name="T27" fmla="*/ 46 h 187"/>
                <a:gd name="T28" fmla="*/ 107 w 229"/>
                <a:gd name="T29" fmla="*/ 80 h 187"/>
                <a:gd name="T30" fmla="*/ 106 w 229"/>
                <a:gd name="T31" fmla="*/ 87 h 187"/>
                <a:gd name="T32" fmla="*/ 105 w 229"/>
                <a:gd name="T33" fmla="*/ 87 h 187"/>
                <a:gd name="T34" fmla="*/ 96 w 229"/>
                <a:gd name="T35" fmla="*/ 102 h 187"/>
                <a:gd name="T36" fmla="*/ 80 w 229"/>
                <a:gd name="T37" fmla="*/ 108 h 187"/>
                <a:gd name="T38" fmla="*/ 63 w 229"/>
                <a:gd name="T39" fmla="*/ 102 h 187"/>
                <a:gd name="T40" fmla="*/ 54 w 229"/>
                <a:gd name="T41" fmla="*/ 87 h 187"/>
                <a:gd name="T42" fmla="*/ 45 w 229"/>
                <a:gd name="T43" fmla="*/ 55 h 187"/>
                <a:gd name="T44" fmla="*/ 45 w 229"/>
                <a:gd name="T45" fmla="*/ 51 h 187"/>
                <a:gd name="T46" fmla="*/ 44 w 229"/>
                <a:gd name="T47" fmla="*/ 46 h 187"/>
                <a:gd name="T48" fmla="*/ 60 w 229"/>
                <a:gd name="T49" fmla="*/ 187 h 187"/>
                <a:gd name="T50" fmla="*/ 67 w 229"/>
                <a:gd name="T51" fmla="*/ 139 h 187"/>
                <a:gd name="T52" fmla="*/ 74 w 229"/>
                <a:gd name="T53" fmla="*/ 127 h 187"/>
                <a:gd name="T54" fmla="*/ 86 w 229"/>
                <a:gd name="T55" fmla="*/ 122 h 187"/>
                <a:gd name="T56" fmla="*/ 203 w 229"/>
                <a:gd name="T57" fmla="*/ 122 h 187"/>
                <a:gd name="T58" fmla="*/ 215 w 229"/>
                <a:gd name="T59" fmla="*/ 127 h 187"/>
                <a:gd name="T60" fmla="*/ 222 w 229"/>
                <a:gd name="T61" fmla="*/ 139 h 187"/>
                <a:gd name="T62" fmla="*/ 229 w 229"/>
                <a:gd name="T63" fmla="*/ 187 h 187"/>
                <a:gd name="T64" fmla="*/ 60 w 229"/>
                <a:gd name="T65" fmla="*/ 187 h 187"/>
                <a:gd name="T66" fmla="*/ 107 w 229"/>
                <a:gd name="T67" fmla="*/ 37 h 187"/>
                <a:gd name="T68" fmla="*/ 118 w 229"/>
                <a:gd name="T69" fmla="*/ 11 h 187"/>
                <a:gd name="T70" fmla="*/ 145 w 229"/>
                <a:gd name="T71" fmla="*/ 0 h 187"/>
                <a:gd name="T72" fmla="*/ 171 w 229"/>
                <a:gd name="T73" fmla="*/ 11 h 187"/>
                <a:gd name="T74" fmla="*/ 182 w 229"/>
                <a:gd name="T75" fmla="*/ 37 h 187"/>
                <a:gd name="T76" fmla="*/ 181 w 229"/>
                <a:gd name="T77" fmla="*/ 47 h 187"/>
                <a:gd name="T78" fmla="*/ 172 w 229"/>
                <a:gd name="T79" fmla="*/ 82 h 187"/>
                <a:gd name="T80" fmla="*/ 162 w 229"/>
                <a:gd name="T81" fmla="*/ 97 h 187"/>
                <a:gd name="T82" fmla="*/ 145 w 229"/>
                <a:gd name="T83" fmla="*/ 103 h 187"/>
                <a:gd name="T84" fmla="*/ 127 w 229"/>
                <a:gd name="T85" fmla="*/ 97 h 187"/>
                <a:gd name="T86" fmla="*/ 118 w 229"/>
                <a:gd name="T87" fmla="*/ 82 h 187"/>
                <a:gd name="T88" fmla="*/ 117 w 229"/>
                <a:gd name="T89" fmla="*/ 82 h 187"/>
                <a:gd name="T90" fmla="*/ 109 w 229"/>
                <a:gd name="T91" fmla="*/ 47 h 187"/>
                <a:gd name="T92" fmla="*/ 107 w 229"/>
                <a:gd name="T93" fmla="*/ 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187">
                  <a:moveTo>
                    <a:pt x="0" y="187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7"/>
                    <a:pt x="9" y="133"/>
                    <a:pt x="13" y="130"/>
                  </a:cubicBezTo>
                  <a:cubicBezTo>
                    <a:pt x="16" y="127"/>
                    <a:pt x="20" y="125"/>
                    <a:pt x="2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1" y="129"/>
                    <a:pt x="58" y="133"/>
                    <a:pt x="57" y="139"/>
                  </a:cubicBezTo>
                  <a:cubicBezTo>
                    <a:pt x="50" y="187"/>
                    <a:pt x="50" y="187"/>
                    <a:pt x="50" y="187"/>
                  </a:cubicBezTo>
                  <a:lnTo>
                    <a:pt x="0" y="187"/>
                  </a:lnTo>
                  <a:close/>
                  <a:moveTo>
                    <a:pt x="44" y="46"/>
                  </a:moveTo>
                  <a:cubicBezTo>
                    <a:pt x="44" y="36"/>
                    <a:pt x="48" y="28"/>
                    <a:pt x="55" y="21"/>
                  </a:cubicBezTo>
                  <a:cubicBezTo>
                    <a:pt x="62" y="14"/>
                    <a:pt x="70" y="11"/>
                    <a:pt x="80" y="11"/>
                  </a:cubicBezTo>
                  <a:cubicBezTo>
                    <a:pt x="87" y="11"/>
                    <a:pt x="94" y="13"/>
                    <a:pt x="100" y="17"/>
                  </a:cubicBezTo>
                  <a:cubicBezTo>
                    <a:pt x="98" y="23"/>
                    <a:pt x="96" y="29"/>
                    <a:pt x="96" y="35"/>
                  </a:cubicBezTo>
                  <a:cubicBezTo>
                    <a:pt x="96" y="39"/>
                    <a:pt x="97" y="43"/>
                    <a:pt x="98" y="46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93"/>
                    <a:pt x="101" y="98"/>
                    <a:pt x="96" y="102"/>
                  </a:cubicBezTo>
                  <a:cubicBezTo>
                    <a:pt x="91" y="106"/>
                    <a:pt x="86" y="108"/>
                    <a:pt x="80" y="108"/>
                  </a:cubicBezTo>
                  <a:cubicBezTo>
                    <a:pt x="73" y="108"/>
                    <a:pt x="68" y="106"/>
                    <a:pt x="63" y="102"/>
                  </a:cubicBezTo>
                  <a:cubicBezTo>
                    <a:pt x="59" y="98"/>
                    <a:pt x="55" y="93"/>
                    <a:pt x="54" y="8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5" y="49"/>
                    <a:pt x="44" y="48"/>
                    <a:pt x="44" y="46"/>
                  </a:cubicBezTo>
                  <a:close/>
                  <a:moveTo>
                    <a:pt x="60" y="187"/>
                  </a:moveTo>
                  <a:cubicBezTo>
                    <a:pt x="67" y="139"/>
                    <a:pt x="67" y="139"/>
                    <a:pt x="67" y="139"/>
                  </a:cubicBezTo>
                  <a:cubicBezTo>
                    <a:pt x="68" y="134"/>
                    <a:pt x="70" y="130"/>
                    <a:pt x="74" y="127"/>
                  </a:cubicBezTo>
                  <a:cubicBezTo>
                    <a:pt x="77" y="123"/>
                    <a:pt x="82" y="122"/>
                    <a:pt x="8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8" y="122"/>
                    <a:pt x="212" y="123"/>
                    <a:pt x="215" y="127"/>
                  </a:cubicBezTo>
                  <a:cubicBezTo>
                    <a:pt x="219" y="130"/>
                    <a:pt x="222" y="134"/>
                    <a:pt x="222" y="139"/>
                  </a:cubicBezTo>
                  <a:cubicBezTo>
                    <a:pt x="229" y="187"/>
                    <a:pt x="229" y="187"/>
                    <a:pt x="229" y="187"/>
                  </a:cubicBezTo>
                  <a:lnTo>
                    <a:pt x="60" y="187"/>
                  </a:lnTo>
                  <a:close/>
                  <a:moveTo>
                    <a:pt x="107" y="37"/>
                  </a:moveTo>
                  <a:cubicBezTo>
                    <a:pt x="107" y="27"/>
                    <a:pt x="111" y="18"/>
                    <a:pt x="118" y="11"/>
                  </a:cubicBezTo>
                  <a:cubicBezTo>
                    <a:pt x="126" y="4"/>
                    <a:pt x="134" y="0"/>
                    <a:pt x="145" y="0"/>
                  </a:cubicBezTo>
                  <a:cubicBezTo>
                    <a:pt x="155" y="0"/>
                    <a:pt x="164" y="4"/>
                    <a:pt x="171" y="11"/>
                  </a:cubicBezTo>
                  <a:cubicBezTo>
                    <a:pt x="179" y="18"/>
                    <a:pt x="182" y="27"/>
                    <a:pt x="182" y="37"/>
                  </a:cubicBezTo>
                  <a:cubicBezTo>
                    <a:pt x="182" y="41"/>
                    <a:pt x="182" y="44"/>
                    <a:pt x="181" y="47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0" y="88"/>
                    <a:pt x="167" y="93"/>
                    <a:pt x="162" y="97"/>
                  </a:cubicBezTo>
                  <a:cubicBezTo>
                    <a:pt x="157" y="101"/>
                    <a:pt x="151" y="103"/>
                    <a:pt x="145" y="103"/>
                  </a:cubicBezTo>
                  <a:cubicBezTo>
                    <a:pt x="138" y="103"/>
                    <a:pt x="133" y="101"/>
                    <a:pt x="127" y="97"/>
                  </a:cubicBezTo>
                  <a:cubicBezTo>
                    <a:pt x="122" y="93"/>
                    <a:pt x="119" y="88"/>
                    <a:pt x="118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4"/>
                    <a:pt x="107" y="41"/>
                    <a:pt x="10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8DF36-CFEC-4B76-80E7-A5195F8DB817}"/>
              </a:ext>
            </a:extLst>
          </p:cNvPr>
          <p:cNvSpPr txBox="1"/>
          <p:nvPr/>
        </p:nvSpPr>
        <p:spPr>
          <a:xfrm>
            <a:off x="1602833" y="2425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수행내용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7F58C-EC60-4211-8772-EB1785C5F01D}"/>
              </a:ext>
            </a:extLst>
          </p:cNvPr>
          <p:cNvSpPr txBox="1"/>
          <p:nvPr/>
        </p:nvSpPr>
        <p:spPr>
          <a:xfrm>
            <a:off x="1602831" y="615410"/>
            <a:ext cx="340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수행내용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0A32F5-C49D-4313-A296-6CE2F329F248}"/>
              </a:ext>
            </a:extLst>
          </p:cNvPr>
          <p:cNvSpPr/>
          <p:nvPr/>
        </p:nvSpPr>
        <p:spPr>
          <a:xfrm>
            <a:off x="4058813" y="2727083"/>
            <a:ext cx="1670476" cy="374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9D6987-8E3E-4E32-99D5-5018FBB80EF3}"/>
              </a:ext>
            </a:extLst>
          </p:cNvPr>
          <p:cNvSpPr/>
          <p:nvPr/>
        </p:nvSpPr>
        <p:spPr>
          <a:xfrm>
            <a:off x="4058813" y="3074429"/>
            <a:ext cx="1670476" cy="50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1CCA60-6F46-4AEC-AC4A-AB01EFD8D57F}"/>
              </a:ext>
            </a:extLst>
          </p:cNvPr>
          <p:cNvGrpSpPr/>
          <p:nvPr/>
        </p:nvGrpSpPr>
        <p:grpSpPr>
          <a:xfrm>
            <a:off x="690676" y="163618"/>
            <a:ext cx="790347" cy="790347"/>
            <a:chOff x="2857905" y="2401721"/>
            <a:chExt cx="2054557" cy="2054557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1C1D7BDF-93F1-4E7E-92FC-086A18F838FB}"/>
                </a:ext>
              </a:extLst>
            </p:cNvPr>
            <p:cNvSpPr/>
            <p:nvPr/>
          </p:nvSpPr>
          <p:spPr>
            <a:xfrm>
              <a:off x="2857905" y="2401721"/>
              <a:ext cx="2054557" cy="20545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09D9282-83D0-4A81-8B45-E279B4DE8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707" y="2899937"/>
              <a:ext cx="1193300" cy="979924"/>
            </a:xfrm>
            <a:custGeom>
              <a:avLst/>
              <a:gdLst>
                <a:gd name="T0" fmla="*/ 0 w 229"/>
                <a:gd name="T1" fmla="*/ 187 h 187"/>
                <a:gd name="T2" fmla="*/ 7 w 229"/>
                <a:gd name="T3" fmla="*/ 141 h 187"/>
                <a:gd name="T4" fmla="*/ 13 w 229"/>
                <a:gd name="T5" fmla="*/ 130 h 187"/>
                <a:gd name="T6" fmla="*/ 24 w 229"/>
                <a:gd name="T7" fmla="*/ 125 h 187"/>
                <a:gd name="T8" fmla="*/ 65 w 229"/>
                <a:gd name="T9" fmla="*/ 125 h 187"/>
                <a:gd name="T10" fmla="*/ 57 w 229"/>
                <a:gd name="T11" fmla="*/ 139 h 187"/>
                <a:gd name="T12" fmla="*/ 50 w 229"/>
                <a:gd name="T13" fmla="*/ 187 h 187"/>
                <a:gd name="T14" fmla="*/ 0 w 229"/>
                <a:gd name="T15" fmla="*/ 187 h 187"/>
                <a:gd name="T16" fmla="*/ 44 w 229"/>
                <a:gd name="T17" fmla="*/ 46 h 187"/>
                <a:gd name="T18" fmla="*/ 55 w 229"/>
                <a:gd name="T19" fmla="*/ 21 h 187"/>
                <a:gd name="T20" fmla="*/ 80 w 229"/>
                <a:gd name="T21" fmla="*/ 11 h 187"/>
                <a:gd name="T22" fmla="*/ 100 w 229"/>
                <a:gd name="T23" fmla="*/ 17 h 187"/>
                <a:gd name="T24" fmla="*/ 96 w 229"/>
                <a:gd name="T25" fmla="*/ 35 h 187"/>
                <a:gd name="T26" fmla="*/ 98 w 229"/>
                <a:gd name="T27" fmla="*/ 46 h 187"/>
                <a:gd name="T28" fmla="*/ 107 w 229"/>
                <a:gd name="T29" fmla="*/ 80 h 187"/>
                <a:gd name="T30" fmla="*/ 106 w 229"/>
                <a:gd name="T31" fmla="*/ 87 h 187"/>
                <a:gd name="T32" fmla="*/ 105 w 229"/>
                <a:gd name="T33" fmla="*/ 87 h 187"/>
                <a:gd name="T34" fmla="*/ 96 w 229"/>
                <a:gd name="T35" fmla="*/ 102 h 187"/>
                <a:gd name="T36" fmla="*/ 80 w 229"/>
                <a:gd name="T37" fmla="*/ 108 h 187"/>
                <a:gd name="T38" fmla="*/ 63 w 229"/>
                <a:gd name="T39" fmla="*/ 102 h 187"/>
                <a:gd name="T40" fmla="*/ 54 w 229"/>
                <a:gd name="T41" fmla="*/ 87 h 187"/>
                <a:gd name="T42" fmla="*/ 45 w 229"/>
                <a:gd name="T43" fmla="*/ 55 h 187"/>
                <a:gd name="T44" fmla="*/ 45 w 229"/>
                <a:gd name="T45" fmla="*/ 51 h 187"/>
                <a:gd name="T46" fmla="*/ 44 w 229"/>
                <a:gd name="T47" fmla="*/ 46 h 187"/>
                <a:gd name="T48" fmla="*/ 60 w 229"/>
                <a:gd name="T49" fmla="*/ 187 h 187"/>
                <a:gd name="T50" fmla="*/ 67 w 229"/>
                <a:gd name="T51" fmla="*/ 139 h 187"/>
                <a:gd name="T52" fmla="*/ 74 w 229"/>
                <a:gd name="T53" fmla="*/ 127 h 187"/>
                <a:gd name="T54" fmla="*/ 86 w 229"/>
                <a:gd name="T55" fmla="*/ 122 h 187"/>
                <a:gd name="T56" fmla="*/ 203 w 229"/>
                <a:gd name="T57" fmla="*/ 122 h 187"/>
                <a:gd name="T58" fmla="*/ 215 w 229"/>
                <a:gd name="T59" fmla="*/ 127 h 187"/>
                <a:gd name="T60" fmla="*/ 222 w 229"/>
                <a:gd name="T61" fmla="*/ 139 h 187"/>
                <a:gd name="T62" fmla="*/ 229 w 229"/>
                <a:gd name="T63" fmla="*/ 187 h 187"/>
                <a:gd name="T64" fmla="*/ 60 w 229"/>
                <a:gd name="T65" fmla="*/ 187 h 187"/>
                <a:gd name="T66" fmla="*/ 107 w 229"/>
                <a:gd name="T67" fmla="*/ 37 h 187"/>
                <a:gd name="T68" fmla="*/ 118 w 229"/>
                <a:gd name="T69" fmla="*/ 11 h 187"/>
                <a:gd name="T70" fmla="*/ 145 w 229"/>
                <a:gd name="T71" fmla="*/ 0 h 187"/>
                <a:gd name="T72" fmla="*/ 171 w 229"/>
                <a:gd name="T73" fmla="*/ 11 h 187"/>
                <a:gd name="T74" fmla="*/ 182 w 229"/>
                <a:gd name="T75" fmla="*/ 37 h 187"/>
                <a:gd name="T76" fmla="*/ 181 w 229"/>
                <a:gd name="T77" fmla="*/ 47 h 187"/>
                <a:gd name="T78" fmla="*/ 172 w 229"/>
                <a:gd name="T79" fmla="*/ 82 h 187"/>
                <a:gd name="T80" fmla="*/ 162 w 229"/>
                <a:gd name="T81" fmla="*/ 97 h 187"/>
                <a:gd name="T82" fmla="*/ 145 w 229"/>
                <a:gd name="T83" fmla="*/ 103 h 187"/>
                <a:gd name="T84" fmla="*/ 127 w 229"/>
                <a:gd name="T85" fmla="*/ 97 h 187"/>
                <a:gd name="T86" fmla="*/ 118 w 229"/>
                <a:gd name="T87" fmla="*/ 82 h 187"/>
                <a:gd name="T88" fmla="*/ 117 w 229"/>
                <a:gd name="T89" fmla="*/ 82 h 187"/>
                <a:gd name="T90" fmla="*/ 109 w 229"/>
                <a:gd name="T91" fmla="*/ 47 h 187"/>
                <a:gd name="T92" fmla="*/ 107 w 229"/>
                <a:gd name="T93" fmla="*/ 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187">
                  <a:moveTo>
                    <a:pt x="0" y="187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7"/>
                    <a:pt x="9" y="133"/>
                    <a:pt x="13" y="130"/>
                  </a:cubicBezTo>
                  <a:cubicBezTo>
                    <a:pt x="16" y="127"/>
                    <a:pt x="20" y="125"/>
                    <a:pt x="2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1" y="129"/>
                    <a:pt x="58" y="133"/>
                    <a:pt x="57" y="139"/>
                  </a:cubicBezTo>
                  <a:cubicBezTo>
                    <a:pt x="50" y="187"/>
                    <a:pt x="50" y="187"/>
                    <a:pt x="50" y="187"/>
                  </a:cubicBezTo>
                  <a:lnTo>
                    <a:pt x="0" y="187"/>
                  </a:lnTo>
                  <a:close/>
                  <a:moveTo>
                    <a:pt x="44" y="46"/>
                  </a:moveTo>
                  <a:cubicBezTo>
                    <a:pt x="44" y="36"/>
                    <a:pt x="48" y="28"/>
                    <a:pt x="55" y="21"/>
                  </a:cubicBezTo>
                  <a:cubicBezTo>
                    <a:pt x="62" y="14"/>
                    <a:pt x="70" y="11"/>
                    <a:pt x="80" y="11"/>
                  </a:cubicBezTo>
                  <a:cubicBezTo>
                    <a:pt x="87" y="11"/>
                    <a:pt x="94" y="13"/>
                    <a:pt x="100" y="17"/>
                  </a:cubicBezTo>
                  <a:cubicBezTo>
                    <a:pt x="98" y="23"/>
                    <a:pt x="96" y="29"/>
                    <a:pt x="96" y="35"/>
                  </a:cubicBezTo>
                  <a:cubicBezTo>
                    <a:pt x="96" y="39"/>
                    <a:pt x="97" y="43"/>
                    <a:pt x="98" y="46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93"/>
                    <a:pt x="101" y="98"/>
                    <a:pt x="96" y="102"/>
                  </a:cubicBezTo>
                  <a:cubicBezTo>
                    <a:pt x="91" y="106"/>
                    <a:pt x="86" y="108"/>
                    <a:pt x="80" y="108"/>
                  </a:cubicBezTo>
                  <a:cubicBezTo>
                    <a:pt x="73" y="108"/>
                    <a:pt x="68" y="106"/>
                    <a:pt x="63" y="102"/>
                  </a:cubicBezTo>
                  <a:cubicBezTo>
                    <a:pt x="59" y="98"/>
                    <a:pt x="55" y="93"/>
                    <a:pt x="54" y="8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5" y="49"/>
                    <a:pt x="44" y="48"/>
                    <a:pt x="44" y="46"/>
                  </a:cubicBezTo>
                  <a:close/>
                  <a:moveTo>
                    <a:pt x="60" y="187"/>
                  </a:moveTo>
                  <a:cubicBezTo>
                    <a:pt x="67" y="139"/>
                    <a:pt x="67" y="139"/>
                    <a:pt x="67" y="139"/>
                  </a:cubicBezTo>
                  <a:cubicBezTo>
                    <a:pt x="68" y="134"/>
                    <a:pt x="70" y="130"/>
                    <a:pt x="74" y="127"/>
                  </a:cubicBezTo>
                  <a:cubicBezTo>
                    <a:pt x="77" y="123"/>
                    <a:pt x="82" y="122"/>
                    <a:pt x="8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8" y="122"/>
                    <a:pt x="212" y="123"/>
                    <a:pt x="215" y="127"/>
                  </a:cubicBezTo>
                  <a:cubicBezTo>
                    <a:pt x="219" y="130"/>
                    <a:pt x="222" y="134"/>
                    <a:pt x="222" y="139"/>
                  </a:cubicBezTo>
                  <a:cubicBezTo>
                    <a:pt x="229" y="187"/>
                    <a:pt x="229" y="187"/>
                    <a:pt x="229" y="187"/>
                  </a:cubicBezTo>
                  <a:lnTo>
                    <a:pt x="60" y="187"/>
                  </a:lnTo>
                  <a:close/>
                  <a:moveTo>
                    <a:pt x="107" y="37"/>
                  </a:moveTo>
                  <a:cubicBezTo>
                    <a:pt x="107" y="27"/>
                    <a:pt x="111" y="18"/>
                    <a:pt x="118" y="11"/>
                  </a:cubicBezTo>
                  <a:cubicBezTo>
                    <a:pt x="126" y="4"/>
                    <a:pt x="134" y="0"/>
                    <a:pt x="145" y="0"/>
                  </a:cubicBezTo>
                  <a:cubicBezTo>
                    <a:pt x="155" y="0"/>
                    <a:pt x="164" y="4"/>
                    <a:pt x="171" y="11"/>
                  </a:cubicBezTo>
                  <a:cubicBezTo>
                    <a:pt x="179" y="18"/>
                    <a:pt x="182" y="27"/>
                    <a:pt x="182" y="37"/>
                  </a:cubicBezTo>
                  <a:cubicBezTo>
                    <a:pt x="182" y="41"/>
                    <a:pt x="182" y="44"/>
                    <a:pt x="181" y="47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0" y="88"/>
                    <a:pt x="167" y="93"/>
                    <a:pt x="162" y="97"/>
                  </a:cubicBezTo>
                  <a:cubicBezTo>
                    <a:pt x="157" y="101"/>
                    <a:pt x="151" y="103"/>
                    <a:pt x="145" y="103"/>
                  </a:cubicBezTo>
                  <a:cubicBezTo>
                    <a:pt x="138" y="103"/>
                    <a:pt x="133" y="101"/>
                    <a:pt x="127" y="97"/>
                  </a:cubicBezTo>
                  <a:cubicBezTo>
                    <a:pt x="122" y="93"/>
                    <a:pt x="119" y="88"/>
                    <a:pt x="118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4"/>
                    <a:pt x="107" y="41"/>
                    <a:pt x="10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8DF36-CFEC-4B76-80E7-A5195F8DB817}"/>
              </a:ext>
            </a:extLst>
          </p:cNvPr>
          <p:cNvSpPr txBox="1"/>
          <p:nvPr/>
        </p:nvSpPr>
        <p:spPr>
          <a:xfrm>
            <a:off x="1602833" y="2425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수행내용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7F58C-EC60-4211-8772-EB1785C5F01D}"/>
              </a:ext>
            </a:extLst>
          </p:cNvPr>
          <p:cNvSpPr txBox="1"/>
          <p:nvPr/>
        </p:nvSpPr>
        <p:spPr>
          <a:xfrm>
            <a:off x="1602831" y="615410"/>
            <a:ext cx="340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팀원 역할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6EC0C4-BE1F-4993-91DE-6825F930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8" y="1413060"/>
            <a:ext cx="2473139" cy="24731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92A326-8E29-413F-A6F7-4A0AFFB48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09" y="1413061"/>
            <a:ext cx="2473139" cy="2473139"/>
          </a:xfrm>
          <a:prstGeom prst="rect">
            <a:avLst/>
          </a:prstGeom>
        </p:spPr>
      </p:pic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427550B9-582A-476C-93D9-29B9C8451C64}"/>
              </a:ext>
            </a:extLst>
          </p:cNvPr>
          <p:cNvSpPr txBox="1">
            <a:spLocks/>
          </p:cNvSpPr>
          <p:nvPr/>
        </p:nvSpPr>
        <p:spPr>
          <a:xfrm>
            <a:off x="1930909" y="4146398"/>
            <a:ext cx="4024199" cy="18729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Crawling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Presentation 2,3</a:t>
            </a: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0542102B-7235-46DE-AD69-82BAE06716D3}"/>
              </a:ext>
            </a:extLst>
          </p:cNvPr>
          <p:cNvSpPr txBox="1">
            <a:spLocks/>
          </p:cNvSpPr>
          <p:nvPr/>
        </p:nvSpPr>
        <p:spPr>
          <a:xfrm>
            <a:off x="7681378" y="4146398"/>
            <a:ext cx="4024199" cy="18729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Crawling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Data Parsing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Presentation 1</a:t>
            </a:r>
          </a:p>
        </p:txBody>
      </p:sp>
    </p:spTree>
    <p:extLst>
      <p:ext uri="{BB962C8B-B14F-4D97-AF65-F5344CB8AC3E}">
        <p14:creationId xmlns:p14="http://schemas.microsoft.com/office/powerpoint/2010/main" val="174742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54BF9-3AFB-478A-A2FA-81E6AB7E1BD3}"/>
              </a:ext>
            </a:extLst>
          </p:cNvPr>
          <p:cNvGrpSpPr/>
          <p:nvPr/>
        </p:nvGrpSpPr>
        <p:grpSpPr>
          <a:xfrm>
            <a:off x="2857904" y="2401721"/>
            <a:ext cx="4682274" cy="2054557"/>
            <a:chOff x="5731706" y="1374443"/>
            <a:chExt cx="2083348" cy="914162"/>
          </a:xfrm>
        </p:grpSpPr>
        <p:sp>
          <p:nvSpPr>
            <p:cNvPr id="7" name="Oval 14"/>
            <p:cNvSpPr/>
            <p:nvPr/>
          </p:nvSpPr>
          <p:spPr>
            <a:xfrm>
              <a:off x="5731706" y="1374443"/>
              <a:ext cx="914162" cy="914162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9933" y="1465762"/>
              <a:ext cx="995121" cy="23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Roboto Thin" charset="0"/>
                  <a:cs typeface="Roboto Thin" charset="0"/>
                </a:rPr>
                <a:t>결론 및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Roboto Thin" charset="0"/>
                  <a:cs typeface="Roboto Thin" charset="0"/>
                </a:rPr>
                <a:t>QnA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Roboto Thin" charset="0"/>
                <a:cs typeface="Roboto Thin" charset="0"/>
              </a:endParaRPr>
            </a:p>
          </p:txBody>
        </p:sp>
      </p:grpSp>
      <p:sp>
        <p:nvSpPr>
          <p:cNvPr id="8" name="Freeform 12">
            <a:extLst>
              <a:ext uri="{FF2B5EF4-FFF2-40B4-BE49-F238E27FC236}">
                <a16:creationId xmlns:a16="http://schemas.microsoft.com/office/drawing/2014/main" id="{0810A0CF-4869-47A8-A9E0-D55AD073E8BC}"/>
              </a:ext>
            </a:extLst>
          </p:cNvPr>
          <p:cNvSpPr>
            <a:spLocks noEditPoints="1"/>
          </p:cNvSpPr>
          <p:nvPr/>
        </p:nvSpPr>
        <p:spPr bwMode="auto">
          <a:xfrm>
            <a:off x="3315193" y="2957882"/>
            <a:ext cx="1150127" cy="918587"/>
          </a:xfrm>
          <a:custGeom>
            <a:avLst/>
            <a:gdLst>
              <a:gd name="T0" fmla="*/ 14 w 229"/>
              <a:gd name="T1" fmla="*/ 148 h 148"/>
              <a:gd name="T2" fmla="*/ 6 w 229"/>
              <a:gd name="T3" fmla="*/ 111 h 148"/>
              <a:gd name="T4" fmla="*/ 10 w 229"/>
              <a:gd name="T5" fmla="*/ 102 h 148"/>
              <a:gd name="T6" fmla="*/ 20 w 229"/>
              <a:gd name="T7" fmla="*/ 99 h 148"/>
              <a:gd name="T8" fmla="*/ 48 w 229"/>
              <a:gd name="T9" fmla="*/ 103 h 148"/>
              <a:gd name="T10" fmla="*/ 40 w 229"/>
              <a:gd name="T11" fmla="*/ 148 h 148"/>
              <a:gd name="T12" fmla="*/ 85 w 229"/>
              <a:gd name="T13" fmla="*/ 63 h 148"/>
              <a:gd name="T14" fmla="*/ 81 w 229"/>
              <a:gd name="T15" fmla="*/ 75 h 148"/>
              <a:gd name="T16" fmla="*/ 70 w 229"/>
              <a:gd name="T17" fmla="*/ 84 h 148"/>
              <a:gd name="T18" fmla="*/ 56 w 229"/>
              <a:gd name="T19" fmla="*/ 84 h 148"/>
              <a:gd name="T20" fmla="*/ 46 w 229"/>
              <a:gd name="T21" fmla="*/ 75 h 148"/>
              <a:gd name="T22" fmla="*/ 43 w 229"/>
              <a:gd name="T23" fmla="*/ 69 h 148"/>
              <a:gd name="T24" fmla="*/ 35 w 229"/>
              <a:gd name="T25" fmla="*/ 36 h 148"/>
              <a:gd name="T26" fmla="*/ 44 w 229"/>
              <a:gd name="T27" fmla="*/ 16 h 148"/>
              <a:gd name="T28" fmla="*/ 63 w 229"/>
              <a:gd name="T29" fmla="*/ 8 h 148"/>
              <a:gd name="T30" fmla="*/ 80 w 229"/>
              <a:gd name="T31" fmla="*/ 13 h 148"/>
              <a:gd name="T32" fmla="*/ 78 w 229"/>
              <a:gd name="T33" fmla="*/ 36 h 148"/>
              <a:gd name="T34" fmla="*/ 166 w 229"/>
              <a:gd name="T35" fmla="*/ 97 h 148"/>
              <a:gd name="T36" fmla="*/ 174 w 229"/>
              <a:gd name="T37" fmla="*/ 104 h 148"/>
              <a:gd name="T38" fmla="*/ 182 w 229"/>
              <a:gd name="T39" fmla="*/ 148 h 148"/>
              <a:gd name="T40" fmla="*/ 63 w 229"/>
              <a:gd name="T41" fmla="*/ 148 h 148"/>
              <a:gd name="T42" fmla="*/ 54 w 229"/>
              <a:gd name="T43" fmla="*/ 109 h 148"/>
              <a:gd name="T44" fmla="*/ 59 w 229"/>
              <a:gd name="T45" fmla="*/ 100 h 148"/>
              <a:gd name="T46" fmla="*/ 68 w 229"/>
              <a:gd name="T47" fmla="*/ 96 h 148"/>
              <a:gd name="T48" fmla="*/ 136 w 229"/>
              <a:gd name="T49" fmla="*/ 64 h 148"/>
              <a:gd name="T50" fmla="*/ 134 w 229"/>
              <a:gd name="T51" fmla="*/ 71 h 148"/>
              <a:gd name="T52" fmla="*/ 122 w 229"/>
              <a:gd name="T53" fmla="*/ 80 h 148"/>
              <a:gd name="T54" fmla="*/ 107 w 229"/>
              <a:gd name="T55" fmla="*/ 80 h 148"/>
              <a:gd name="T56" fmla="*/ 96 w 229"/>
              <a:gd name="T57" fmla="*/ 71 h 148"/>
              <a:gd name="T58" fmla="*/ 86 w 229"/>
              <a:gd name="T59" fmla="*/ 37 h 148"/>
              <a:gd name="T60" fmla="*/ 85 w 229"/>
              <a:gd name="T61" fmla="*/ 29 h 148"/>
              <a:gd name="T62" fmla="*/ 94 w 229"/>
              <a:gd name="T63" fmla="*/ 8 h 148"/>
              <a:gd name="T64" fmla="*/ 115 w 229"/>
              <a:gd name="T65" fmla="*/ 0 h 148"/>
              <a:gd name="T66" fmla="*/ 136 w 229"/>
              <a:gd name="T67" fmla="*/ 8 h 148"/>
              <a:gd name="T68" fmla="*/ 145 w 229"/>
              <a:gd name="T69" fmla="*/ 29 h 148"/>
              <a:gd name="T70" fmla="*/ 144 w 229"/>
              <a:gd name="T71" fmla="*/ 37 h 148"/>
              <a:gd name="T72" fmla="*/ 186 w 229"/>
              <a:gd name="T73" fmla="*/ 69 h 148"/>
              <a:gd name="T74" fmla="*/ 179 w 229"/>
              <a:gd name="T75" fmla="*/ 80 h 148"/>
              <a:gd name="T76" fmla="*/ 166 w 229"/>
              <a:gd name="T77" fmla="*/ 85 h 148"/>
              <a:gd name="T78" fmla="*/ 153 w 229"/>
              <a:gd name="T79" fmla="*/ 80 h 148"/>
              <a:gd name="T80" fmla="*/ 146 w 229"/>
              <a:gd name="T81" fmla="*/ 69 h 148"/>
              <a:gd name="T82" fmla="*/ 151 w 229"/>
              <a:gd name="T83" fmla="*/ 36 h 148"/>
              <a:gd name="T84" fmla="*/ 150 w 229"/>
              <a:gd name="T85" fmla="*/ 13 h 148"/>
              <a:gd name="T86" fmla="*/ 166 w 229"/>
              <a:gd name="T87" fmla="*/ 8 h 148"/>
              <a:gd name="T88" fmla="*/ 186 w 229"/>
              <a:gd name="T89" fmla="*/ 16 h 148"/>
              <a:gd name="T90" fmla="*/ 194 w 229"/>
              <a:gd name="T91" fmla="*/ 36 h 148"/>
              <a:gd name="T92" fmla="*/ 186 w 229"/>
              <a:gd name="T93" fmla="*/ 69 h 148"/>
              <a:gd name="T94" fmla="*/ 184 w 229"/>
              <a:gd name="T95" fmla="*/ 109 h 148"/>
              <a:gd name="T96" fmla="*/ 177 w 229"/>
              <a:gd name="T97" fmla="*/ 99 h 148"/>
              <a:gd name="T98" fmla="*/ 215 w 229"/>
              <a:gd name="T99" fmla="*/ 100 h 148"/>
              <a:gd name="T100" fmla="*/ 222 w 229"/>
              <a:gd name="T101" fmla="*/ 106 h 148"/>
              <a:gd name="T102" fmla="*/ 229 w 229"/>
              <a:gd name="T103" fmla="*/ 148 h 148"/>
              <a:gd name="T104" fmla="*/ 189 w 229"/>
              <a:gd name="T10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9" h="148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881925-07BA-499B-A00D-8F3A707415DF}"/>
              </a:ext>
            </a:extLst>
          </p:cNvPr>
          <p:cNvSpPr/>
          <p:nvPr/>
        </p:nvSpPr>
        <p:spPr>
          <a:xfrm>
            <a:off x="542925" y="445061"/>
            <a:ext cx="1970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rgbClr val="333333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아쉬운 점</a:t>
            </a:r>
            <a:endParaRPr lang="ko-KR" altLang="en-US" sz="36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CA3D1-1540-40EA-9631-743DE92FE5FF}"/>
              </a:ext>
            </a:extLst>
          </p:cNvPr>
          <p:cNvSpPr txBox="1"/>
          <p:nvPr/>
        </p:nvSpPr>
        <p:spPr>
          <a:xfrm>
            <a:off x="4376738" y="3028950"/>
            <a:ext cx="8615362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은행 보안 프로그램</a:t>
            </a:r>
            <a:endParaRPr lang="en-US" altLang="ko-KR" sz="4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프레임 속 소스보기</a:t>
            </a:r>
            <a:endParaRPr lang="en-US" altLang="ko-KR" sz="4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웹페이지 구축</a:t>
            </a:r>
            <a:endParaRPr lang="en-US" altLang="ko-KR" sz="4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5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33925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9575620" y="6139213"/>
            <a:ext cx="5232759" cy="71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감사합니다</a:t>
            </a:r>
            <a:r>
              <a:rPr lang="en-US" altLang="ko-KR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.</a:t>
            </a:r>
            <a:endParaRPr lang="ru-RU" altLang="ko-KR" spc="300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68B5ED5-63DD-4191-89AE-0B81C74B8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580" y="1486031"/>
            <a:ext cx="5232759" cy="134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ko-KR" sz="72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Q </a:t>
            </a:r>
            <a:r>
              <a:rPr lang="en-US" altLang="ko-KR" sz="44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&amp;</a:t>
            </a:r>
            <a:r>
              <a:rPr lang="en-US" altLang="ko-KR" sz="72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 </a:t>
            </a:r>
            <a:r>
              <a:rPr lang="en-US" altLang="ko-KR" sz="7200" spc="300" dirty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A</a:t>
            </a:r>
            <a:endParaRPr lang="ru-RU" altLang="ko-KR" sz="7200" spc="300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DELIGHT</a:t>
            </a:r>
          </a:p>
          <a:p>
            <a:pPr eaLnBrk="1" hangingPunct="1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CONTENTS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14"/>
          <p:cNvSpPr/>
          <p:nvPr/>
        </p:nvSpPr>
        <p:spPr>
          <a:xfrm>
            <a:off x="5731706" y="1374443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  <p:sp>
        <p:nvSpPr>
          <p:cNvPr id="10" name="TextBox 9"/>
          <p:cNvSpPr txBox="1"/>
          <p:nvPr/>
        </p:nvSpPr>
        <p:spPr>
          <a:xfrm>
            <a:off x="6819933" y="14657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주제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3" name="Oval 20"/>
          <p:cNvSpPr/>
          <p:nvPr/>
        </p:nvSpPr>
        <p:spPr>
          <a:xfrm>
            <a:off x="5731706" y="2971918"/>
            <a:ext cx="914162" cy="9141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  <p:sp>
        <p:nvSpPr>
          <p:cNvPr id="17" name="Oval 26"/>
          <p:cNvSpPr/>
          <p:nvPr/>
        </p:nvSpPr>
        <p:spPr>
          <a:xfrm>
            <a:off x="5731706" y="4569393"/>
            <a:ext cx="914162" cy="914162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5980306" y="1552516"/>
            <a:ext cx="436011" cy="481724"/>
          </a:xfrm>
          <a:custGeom>
            <a:avLst/>
            <a:gdLst>
              <a:gd name="T0" fmla="*/ 0 w 187"/>
              <a:gd name="T1" fmla="*/ 208 h 208"/>
              <a:gd name="T2" fmla="*/ 7 w 187"/>
              <a:gd name="T3" fmla="*/ 154 h 208"/>
              <a:gd name="T4" fmla="*/ 15 w 187"/>
              <a:gd name="T5" fmla="*/ 140 h 208"/>
              <a:gd name="T6" fmla="*/ 28 w 187"/>
              <a:gd name="T7" fmla="*/ 135 h 208"/>
              <a:gd name="T8" fmla="*/ 158 w 187"/>
              <a:gd name="T9" fmla="*/ 135 h 208"/>
              <a:gd name="T10" fmla="*/ 172 w 187"/>
              <a:gd name="T11" fmla="*/ 140 h 208"/>
              <a:gd name="T12" fmla="*/ 179 w 187"/>
              <a:gd name="T13" fmla="*/ 154 h 208"/>
              <a:gd name="T14" fmla="*/ 187 w 187"/>
              <a:gd name="T15" fmla="*/ 208 h 208"/>
              <a:gd name="T16" fmla="*/ 0 w 187"/>
              <a:gd name="T17" fmla="*/ 208 h 208"/>
              <a:gd name="T18" fmla="*/ 52 w 187"/>
              <a:gd name="T19" fmla="*/ 41 h 208"/>
              <a:gd name="T20" fmla="*/ 64 w 187"/>
              <a:gd name="T21" fmla="*/ 12 h 208"/>
              <a:gd name="T22" fmla="*/ 93 w 187"/>
              <a:gd name="T23" fmla="*/ 0 h 208"/>
              <a:gd name="T24" fmla="*/ 123 w 187"/>
              <a:gd name="T25" fmla="*/ 12 h 208"/>
              <a:gd name="T26" fmla="*/ 135 w 187"/>
              <a:gd name="T27" fmla="*/ 41 h 208"/>
              <a:gd name="T28" fmla="*/ 135 w 187"/>
              <a:gd name="T29" fmla="*/ 47 h 208"/>
              <a:gd name="T30" fmla="*/ 134 w 187"/>
              <a:gd name="T31" fmla="*/ 52 h 208"/>
              <a:gd name="T32" fmla="*/ 124 w 187"/>
              <a:gd name="T33" fmla="*/ 90 h 208"/>
              <a:gd name="T34" fmla="*/ 124 w 187"/>
              <a:gd name="T35" fmla="*/ 90 h 208"/>
              <a:gd name="T36" fmla="*/ 113 w 187"/>
              <a:gd name="T37" fmla="*/ 107 h 208"/>
              <a:gd name="T38" fmla="*/ 93 w 187"/>
              <a:gd name="T39" fmla="*/ 114 h 208"/>
              <a:gd name="T40" fmla="*/ 74 w 187"/>
              <a:gd name="T41" fmla="*/ 107 h 208"/>
              <a:gd name="T42" fmla="*/ 63 w 187"/>
              <a:gd name="T43" fmla="*/ 90 h 208"/>
              <a:gd name="T44" fmla="*/ 63 w 187"/>
              <a:gd name="T45" fmla="*/ 90 h 208"/>
              <a:gd name="T46" fmla="*/ 53 w 187"/>
              <a:gd name="T47" fmla="*/ 52 h 208"/>
              <a:gd name="T48" fmla="*/ 52 w 187"/>
              <a:gd name="T49" fmla="*/ 47 h 208"/>
              <a:gd name="T50" fmla="*/ 52 w 187"/>
              <a:gd name="T51" fmla="*/ 4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7" h="208">
                <a:moveTo>
                  <a:pt x="0" y="208"/>
                </a:moveTo>
                <a:cubicBezTo>
                  <a:pt x="7" y="154"/>
                  <a:pt x="7" y="154"/>
                  <a:pt x="7" y="154"/>
                </a:cubicBezTo>
                <a:cubicBezTo>
                  <a:pt x="8" y="149"/>
                  <a:pt x="11" y="144"/>
                  <a:pt x="15" y="140"/>
                </a:cubicBezTo>
                <a:cubicBezTo>
                  <a:pt x="19" y="137"/>
                  <a:pt x="23" y="135"/>
                  <a:pt x="28" y="135"/>
                </a:cubicBezTo>
                <a:cubicBezTo>
                  <a:pt x="158" y="135"/>
                  <a:pt x="158" y="135"/>
                  <a:pt x="158" y="135"/>
                </a:cubicBezTo>
                <a:cubicBezTo>
                  <a:pt x="163" y="135"/>
                  <a:pt x="168" y="137"/>
                  <a:pt x="172" y="140"/>
                </a:cubicBezTo>
                <a:cubicBezTo>
                  <a:pt x="176" y="144"/>
                  <a:pt x="178" y="148"/>
                  <a:pt x="179" y="154"/>
                </a:cubicBezTo>
                <a:cubicBezTo>
                  <a:pt x="187" y="208"/>
                  <a:pt x="187" y="208"/>
                  <a:pt x="187" y="208"/>
                </a:cubicBezTo>
                <a:lnTo>
                  <a:pt x="0" y="208"/>
                </a:lnTo>
                <a:close/>
                <a:moveTo>
                  <a:pt x="52" y="41"/>
                </a:moveTo>
                <a:cubicBezTo>
                  <a:pt x="52" y="30"/>
                  <a:pt x="56" y="20"/>
                  <a:pt x="64" y="12"/>
                </a:cubicBezTo>
                <a:cubicBezTo>
                  <a:pt x="72" y="4"/>
                  <a:pt x="82" y="0"/>
                  <a:pt x="93" y="0"/>
                </a:cubicBezTo>
                <a:cubicBezTo>
                  <a:pt x="105" y="0"/>
                  <a:pt x="114" y="4"/>
                  <a:pt x="123" y="12"/>
                </a:cubicBezTo>
                <a:cubicBezTo>
                  <a:pt x="131" y="20"/>
                  <a:pt x="135" y="30"/>
                  <a:pt x="135" y="41"/>
                </a:cubicBezTo>
                <a:cubicBezTo>
                  <a:pt x="135" y="43"/>
                  <a:pt x="135" y="45"/>
                  <a:pt x="135" y="47"/>
                </a:cubicBezTo>
                <a:cubicBezTo>
                  <a:pt x="134" y="48"/>
                  <a:pt x="134" y="50"/>
                  <a:pt x="134" y="52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2" y="97"/>
                  <a:pt x="118" y="103"/>
                  <a:pt x="113" y="107"/>
                </a:cubicBezTo>
                <a:cubicBezTo>
                  <a:pt x="107" y="112"/>
                  <a:pt x="101" y="114"/>
                  <a:pt x="93" y="114"/>
                </a:cubicBezTo>
                <a:cubicBezTo>
                  <a:pt x="86" y="114"/>
                  <a:pt x="79" y="112"/>
                  <a:pt x="74" y="107"/>
                </a:cubicBezTo>
                <a:cubicBezTo>
                  <a:pt x="68" y="103"/>
                  <a:pt x="65" y="97"/>
                  <a:pt x="63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0"/>
                  <a:pt x="52" y="48"/>
                  <a:pt x="52" y="47"/>
                </a:cubicBezTo>
                <a:cubicBezTo>
                  <a:pt x="52" y="45"/>
                  <a:pt x="52" y="43"/>
                  <a:pt x="52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5926948" y="3193596"/>
            <a:ext cx="530951" cy="436011"/>
          </a:xfrm>
          <a:custGeom>
            <a:avLst/>
            <a:gdLst>
              <a:gd name="T0" fmla="*/ 0 w 229"/>
              <a:gd name="T1" fmla="*/ 187 h 187"/>
              <a:gd name="T2" fmla="*/ 7 w 229"/>
              <a:gd name="T3" fmla="*/ 141 h 187"/>
              <a:gd name="T4" fmla="*/ 13 w 229"/>
              <a:gd name="T5" fmla="*/ 130 h 187"/>
              <a:gd name="T6" fmla="*/ 24 w 229"/>
              <a:gd name="T7" fmla="*/ 125 h 187"/>
              <a:gd name="T8" fmla="*/ 65 w 229"/>
              <a:gd name="T9" fmla="*/ 125 h 187"/>
              <a:gd name="T10" fmla="*/ 57 w 229"/>
              <a:gd name="T11" fmla="*/ 139 h 187"/>
              <a:gd name="T12" fmla="*/ 50 w 229"/>
              <a:gd name="T13" fmla="*/ 187 h 187"/>
              <a:gd name="T14" fmla="*/ 0 w 229"/>
              <a:gd name="T15" fmla="*/ 187 h 187"/>
              <a:gd name="T16" fmla="*/ 44 w 229"/>
              <a:gd name="T17" fmla="*/ 46 h 187"/>
              <a:gd name="T18" fmla="*/ 55 w 229"/>
              <a:gd name="T19" fmla="*/ 21 h 187"/>
              <a:gd name="T20" fmla="*/ 80 w 229"/>
              <a:gd name="T21" fmla="*/ 11 h 187"/>
              <a:gd name="T22" fmla="*/ 100 w 229"/>
              <a:gd name="T23" fmla="*/ 17 h 187"/>
              <a:gd name="T24" fmla="*/ 96 w 229"/>
              <a:gd name="T25" fmla="*/ 35 h 187"/>
              <a:gd name="T26" fmla="*/ 98 w 229"/>
              <a:gd name="T27" fmla="*/ 46 h 187"/>
              <a:gd name="T28" fmla="*/ 107 w 229"/>
              <a:gd name="T29" fmla="*/ 80 h 187"/>
              <a:gd name="T30" fmla="*/ 106 w 229"/>
              <a:gd name="T31" fmla="*/ 87 h 187"/>
              <a:gd name="T32" fmla="*/ 105 w 229"/>
              <a:gd name="T33" fmla="*/ 87 h 187"/>
              <a:gd name="T34" fmla="*/ 96 w 229"/>
              <a:gd name="T35" fmla="*/ 102 h 187"/>
              <a:gd name="T36" fmla="*/ 80 w 229"/>
              <a:gd name="T37" fmla="*/ 108 h 187"/>
              <a:gd name="T38" fmla="*/ 63 w 229"/>
              <a:gd name="T39" fmla="*/ 102 h 187"/>
              <a:gd name="T40" fmla="*/ 54 w 229"/>
              <a:gd name="T41" fmla="*/ 87 h 187"/>
              <a:gd name="T42" fmla="*/ 45 w 229"/>
              <a:gd name="T43" fmla="*/ 55 h 187"/>
              <a:gd name="T44" fmla="*/ 45 w 229"/>
              <a:gd name="T45" fmla="*/ 51 h 187"/>
              <a:gd name="T46" fmla="*/ 44 w 229"/>
              <a:gd name="T47" fmla="*/ 46 h 187"/>
              <a:gd name="T48" fmla="*/ 60 w 229"/>
              <a:gd name="T49" fmla="*/ 187 h 187"/>
              <a:gd name="T50" fmla="*/ 67 w 229"/>
              <a:gd name="T51" fmla="*/ 139 h 187"/>
              <a:gd name="T52" fmla="*/ 74 w 229"/>
              <a:gd name="T53" fmla="*/ 127 h 187"/>
              <a:gd name="T54" fmla="*/ 86 w 229"/>
              <a:gd name="T55" fmla="*/ 122 h 187"/>
              <a:gd name="T56" fmla="*/ 203 w 229"/>
              <a:gd name="T57" fmla="*/ 122 h 187"/>
              <a:gd name="T58" fmla="*/ 215 w 229"/>
              <a:gd name="T59" fmla="*/ 127 h 187"/>
              <a:gd name="T60" fmla="*/ 222 w 229"/>
              <a:gd name="T61" fmla="*/ 139 h 187"/>
              <a:gd name="T62" fmla="*/ 229 w 229"/>
              <a:gd name="T63" fmla="*/ 187 h 187"/>
              <a:gd name="T64" fmla="*/ 60 w 229"/>
              <a:gd name="T65" fmla="*/ 187 h 187"/>
              <a:gd name="T66" fmla="*/ 107 w 229"/>
              <a:gd name="T67" fmla="*/ 37 h 187"/>
              <a:gd name="T68" fmla="*/ 118 w 229"/>
              <a:gd name="T69" fmla="*/ 11 h 187"/>
              <a:gd name="T70" fmla="*/ 145 w 229"/>
              <a:gd name="T71" fmla="*/ 0 h 187"/>
              <a:gd name="T72" fmla="*/ 171 w 229"/>
              <a:gd name="T73" fmla="*/ 11 h 187"/>
              <a:gd name="T74" fmla="*/ 182 w 229"/>
              <a:gd name="T75" fmla="*/ 37 h 187"/>
              <a:gd name="T76" fmla="*/ 181 w 229"/>
              <a:gd name="T77" fmla="*/ 47 h 187"/>
              <a:gd name="T78" fmla="*/ 172 w 229"/>
              <a:gd name="T79" fmla="*/ 82 h 187"/>
              <a:gd name="T80" fmla="*/ 162 w 229"/>
              <a:gd name="T81" fmla="*/ 97 h 187"/>
              <a:gd name="T82" fmla="*/ 145 w 229"/>
              <a:gd name="T83" fmla="*/ 103 h 187"/>
              <a:gd name="T84" fmla="*/ 127 w 229"/>
              <a:gd name="T85" fmla="*/ 97 h 187"/>
              <a:gd name="T86" fmla="*/ 118 w 229"/>
              <a:gd name="T87" fmla="*/ 82 h 187"/>
              <a:gd name="T88" fmla="*/ 117 w 229"/>
              <a:gd name="T89" fmla="*/ 82 h 187"/>
              <a:gd name="T90" fmla="*/ 109 w 229"/>
              <a:gd name="T91" fmla="*/ 47 h 187"/>
              <a:gd name="T92" fmla="*/ 107 w 229"/>
              <a:gd name="T93" fmla="*/ 3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9" h="187">
                <a:moveTo>
                  <a:pt x="0" y="187"/>
                </a:moveTo>
                <a:cubicBezTo>
                  <a:pt x="7" y="141"/>
                  <a:pt x="7" y="141"/>
                  <a:pt x="7" y="141"/>
                </a:cubicBezTo>
                <a:cubicBezTo>
                  <a:pt x="7" y="137"/>
                  <a:pt x="9" y="133"/>
                  <a:pt x="13" y="130"/>
                </a:cubicBezTo>
                <a:cubicBezTo>
                  <a:pt x="16" y="127"/>
                  <a:pt x="20" y="125"/>
                  <a:pt x="24" y="125"/>
                </a:cubicBezTo>
                <a:cubicBezTo>
                  <a:pt x="65" y="125"/>
                  <a:pt x="65" y="125"/>
                  <a:pt x="65" y="125"/>
                </a:cubicBezTo>
                <a:cubicBezTo>
                  <a:pt x="61" y="129"/>
                  <a:pt x="58" y="133"/>
                  <a:pt x="57" y="139"/>
                </a:cubicBezTo>
                <a:cubicBezTo>
                  <a:pt x="50" y="187"/>
                  <a:pt x="50" y="187"/>
                  <a:pt x="50" y="187"/>
                </a:cubicBezTo>
                <a:lnTo>
                  <a:pt x="0" y="187"/>
                </a:lnTo>
                <a:close/>
                <a:moveTo>
                  <a:pt x="44" y="46"/>
                </a:moveTo>
                <a:cubicBezTo>
                  <a:pt x="44" y="36"/>
                  <a:pt x="48" y="28"/>
                  <a:pt x="55" y="21"/>
                </a:cubicBezTo>
                <a:cubicBezTo>
                  <a:pt x="62" y="14"/>
                  <a:pt x="70" y="11"/>
                  <a:pt x="80" y="11"/>
                </a:cubicBezTo>
                <a:cubicBezTo>
                  <a:pt x="87" y="11"/>
                  <a:pt x="94" y="13"/>
                  <a:pt x="100" y="17"/>
                </a:cubicBezTo>
                <a:cubicBezTo>
                  <a:pt x="98" y="23"/>
                  <a:pt x="96" y="29"/>
                  <a:pt x="96" y="35"/>
                </a:cubicBezTo>
                <a:cubicBezTo>
                  <a:pt x="96" y="39"/>
                  <a:pt x="97" y="43"/>
                  <a:pt x="98" y="46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4" y="93"/>
                  <a:pt x="101" y="98"/>
                  <a:pt x="96" y="102"/>
                </a:cubicBezTo>
                <a:cubicBezTo>
                  <a:pt x="91" y="106"/>
                  <a:pt x="86" y="108"/>
                  <a:pt x="80" y="108"/>
                </a:cubicBezTo>
                <a:cubicBezTo>
                  <a:pt x="73" y="108"/>
                  <a:pt x="68" y="106"/>
                  <a:pt x="63" y="102"/>
                </a:cubicBezTo>
                <a:cubicBezTo>
                  <a:pt x="59" y="98"/>
                  <a:pt x="55" y="93"/>
                  <a:pt x="54" y="87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2"/>
                  <a:pt x="45" y="51"/>
                </a:cubicBezTo>
                <a:cubicBezTo>
                  <a:pt x="45" y="49"/>
                  <a:pt x="44" y="48"/>
                  <a:pt x="44" y="46"/>
                </a:cubicBezTo>
                <a:close/>
                <a:moveTo>
                  <a:pt x="60" y="187"/>
                </a:moveTo>
                <a:cubicBezTo>
                  <a:pt x="67" y="139"/>
                  <a:pt x="67" y="139"/>
                  <a:pt x="67" y="139"/>
                </a:cubicBezTo>
                <a:cubicBezTo>
                  <a:pt x="68" y="134"/>
                  <a:pt x="70" y="130"/>
                  <a:pt x="74" y="127"/>
                </a:cubicBezTo>
                <a:cubicBezTo>
                  <a:pt x="77" y="123"/>
                  <a:pt x="82" y="122"/>
                  <a:pt x="86" y="122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208" y="122"/>
                  <a:pt x="212" y="123"/>
                  <a:pt x="215" y="127"/>
                </a:cubicBezTo>
                <a:cubicBezTo>
                  <a:pt x="219" y="130"/>
                  <a:pt x="222" y="134"/>
                  <a:pt x="222" y="139"/>
                </a:cubicBezTo>
                <a:cubicBezTo>
                  <a:pt x="229" y="187"/>
                  <a:pt x="229" y="187"/>
                  <a:pt x="229" y="187"/>
                </a:cubicBezTo>
                <a:lnTo>
                  <a:pt x="60" y="187"/>
                </a:lnTo>
                <a:close/>
                <a:moveTo>
                  <a:pt x="107" y="37"/>
                </a:moveTo>
                <a:cubicBezTo>
                  <a:pt x="107" y="27"/>
                  <a:pt x="111" y="18"/>
                  <a:pt x="118" y="11"/>
                </a:cubicBezTo>
                <a:cubicBezTo>
                  <a:pt x="126" y="4"/>
                  <a:pt x="134" y="0"/>
                  <a:pt x="145" y="0"/>
                </a:cubicBezTo>
                <a:cubicBezTo>
                  <a:pt x="155" y="0"/>
                  <a:pt x="164" y="4"/>
                  <a:pt x="171" y="11"/>
                </a:cubicBezTo>
                <a:cubicBezTo>
                  <a:pt x="179" y="18"/>
                  <a:pt x="182" y="27"/>
                  <a:pt x="182" y="37"/>
                </a:cubicBezTo>
                <a:cubicBezTo>
                  <a:pt x="182" y="41"/>
                  <a:pt x="182" y="44"/>
                  <a:pt x="181" y="47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70" y="88"/>
                  <a:pt x="167" y="93"/>
                  <a:pt x="162" y="97"/>
                </a:cubicBezTo>
                <a:cubicBezTo>
                  <a:pt x="157" y="101"/>
                  <a:pt x="151" y="103"/>
                  <a:pt x="145" y="103"/>
                </a:cubicBezTo>
                <a:cubicBezTo>
                  <a:pt x="138" y="103"/>
                  <a:pt x="133" y="101"/>
                  <a:pt x="127" y="97"/>
                </a:cubicBezTo>
                <a:cubicBezTo>
                  <a:pt x="122" y="93"/>
                  <a:pt x="119" y="88"/>
                  <a:pt x="118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8" y="44"/>
                  <a:pt x="107" y="41"/>
                  <a:pt x="10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5936473" y="4824125"/>
            <a:ext cx="530951" cy="344590"/>
          </a:xfrm>
          <a:custGeom>
            <a:avLst/>
            <a:gdLst>
              <a:gd name="T0" fmla="*/ 14 w 229"/>
              <a:gd name="T1" fmla="*/ 148 h 148"/>
              <a:gd name="T2" fmla="*/ 6 w 229"/>
              <a:gd name="T3" fmla="*/ 111 h 148"/>
              <a:gd name="T4" fmla="*/ 10 w 229"/>
              <a:gd name="T5" fmla="*/ 102 h 148"/>
              <a:gd name="T6" fmla="*/ 20 w 229"/>
              <a:gd name="T7" fmla="*/ 99 h 148"/>
              <a:gd name="T8" fmla="*/ 48 w 229"/>
              <a:gd name="T9" fmla="*/ 103 h 148"/>
              <a:gd name="T10" fmla="*/ 40 w 229"/>
              <a:gd name="T11" fmla="*/ 148 h 148"/>
              <a:gd name="T12" fmla="*/ 85 w 229"/>
              <a:gd name="T13" fmla="*/ 63 h 148"/>
              <a:gd name="T14" fmla="*/ 81 w 229"/>
              <a:gd name="T15" fmla="*/ 75 h 148"/>
              <a:gd name="T16" fmla="*/ 70 w 229"/>
              <a:gd name="T17" fmla="*/ 84 h 148"/>
              <a:gd name="T18" fmla="*/ 56 w 229"/>
              <a:gd name="T19" fmla="*/ 84 h 148"/>
              <a:gd name="T20" fmla="*/ 46 w 229"/>
              <a:gd name="T21" fmla="*/ 75 h 148"/>
              <a:gd name="T22" fmla="*/ 43 w 229"/>
              <a:gd name="T23" fmla="*/ 69 h 148"/>
              <a:gd name="T24" fmla="*/ 35 w 229"/>
              <a:gd name="T25" fmla="*/ 36 h 148"/>
              <a:gd name="T26" fmla="*/ 44 w 229"/>
              <a:gd name="T27" fmla="*/ 16 h 148"/>
              <a:gd name="T28" fmla="*/ 63 w 229"/>
              <a:gd name="T29" fmla="*/ 8 h 148"/>
              <a:gd name="T30" fmla="*/ 80 w 229"/>
              <a:gd name="T31" fmla="*/ 13 h 148"/>
              <a:gd name="T32" fmla="*/ 78 w 229"/>
              <a:gd name="T33" fmla="*/ 36 h 148"/>
              <a:gd name="T34" fmla="*/ 166 w 229"/>
              <a:gd name="T35" fmla="*/ 97 h 148"/>
              <a:gd name="T36" fmla="*/ 174 w 229"/>
              <a:gd name="T37" fmla="*/ 104 h 148"/>
              <a:gd name="T38" fmla="*/ 182 w 229"/>
              <a:gd name="T39" fmla="*/ 148 h 148"/>
              <a:gd name="T40" fmla="*/ 63 w 229"/>
              <a:gd name="T41" fmla="*/ 148 h 148"/>
              <a:gd name="T42" fmla="*/ 54 w 229"/>
              <a:gd name="T43" fmla="*/ 109 h 148"/>
              <a:gd name="T44" fmla="*/ 59 w 229"/>
              <a:gd name="T45" fmla="*/ 100 h 148"/>
              <a:gd name="T46" fmla="*/ 68 w 229"/>
              <a:gd name="T47" fmla="*/ 96 h 148"/>
              <a:gd name="T48" fmla="*/ 136 w 229"/>
              <a:gd name="T49" fmla="*/ 64 h 148"/>
              <a:gd name="T50" fmla="*/ 134 w 229"/>
              <a:gd name="T51" fmla="*/ 71 h 148"/>
              <a:gd name="T52" fmla="*/ 122 w 229"/>
              <a:gd name="T53" fmla="*/ 80 h 148"/>
              <a:gd name="T54" fmla="*/ 107 w 229"/>
              <a:gd name="T55" fmla="*/ 80 h 148"/>
              <a:gd name="T56" fmla="*/ 96 w 229"/>
              <a:gd name="T57" fmla="*/ 71 h 148"/>
              <a:gd name="T58" fmla="*/ 86 w 229"/>
              <a:gd name="T59" fmla="*/ 37 h 148"/>
              <a:gd name="T60" fmla="*/ 85 w 229"/>
              <a:gd name="T61" fmla="*/ 29 h 148"/>
              <a:gd name="T62" fmla="*/ 94 w 229"/>
              <a:gd name="T63" fmla="*/ 8 h 148"/>
              <a:gd name="T64" fmla="*/ 115 w 229"/>
              <a:gd name="T65" fmla="*/ 0 h 148"/>
              <a:gd name="T66" fmla="*/ 136 w 229"/>
              <a:gd name="T67" fmla="*/ 8 h 148"/>
              <a:gd name="T68" fmla="*/ 145 w 229"/>
              <a:gd name="T69" fmla="*/ 29 h 148"/>
              <a:gd name="T70" fmla="*/ 144 w 229"/>
              <a:gd name="T71" fmla="*/ 37 h 148"/>
              <a:gd name="T72" fmla="*/ 186 w 229"/>
              <a:gd name="T73" fmla="*/ 69 h 148"/>
              <a:gd name="T74" fmla="*/ 179 w 229"/>
              <a:gd name="T75" fmla="*/ 80 h 148"/>
              <a:gd name="T76" fmla="*/ 166 w 229"/>
              <a:gd name="T77" fmla="*/ 85 h 148"/>
              <a:gd name="T78" fmla="*/ 153 w 229"/>
              <a:gd name="T79" fmla="*/ 80 h 148"/>
              <a:gd name="T80" fmla="*/ 146 w 229"/>
              <a:gd name="T81" fmla="*/ 69 h 148"/>
              <a:gd name="T82" fmla="*/ 151 w 229"/>
              <a:gd name="T83" fmla="*/ 36 h 148"/>
              <a:gd name="T84" fmla="*/ 150 w 229"/>
              <a:gd name="T85" fmla="*/ 13 h 148"/>
              <a:gd name="T86" fmla="*/ 166 w 229"/>
              <a:gd name="T87" fmla="*/ 8 h 148"/>
              <a:gd name="T88" fmla="*/ 186 w 229"/>
              <a:gd name="T89" fmla="*/ 16 h 148"/>
              <a:gd name="T90" fmla="*/ 194 w 229"/>
              <a:gd name="T91" fmla="*/ 36 h 148"/>
              <a:gd name="T92" fmla="*/ 186 w 229"/>
              <a:gd name="T93" fmla="*/ 69 h 148"/>
              <a:gd name="T94" fmla="*/ 184 w 229"/>
              <a:gd name="T95" fmla="*/ 109 h 148"/>
              <a:gd name="T96" fmla="*/ 177 w 229"/>
              <a:gd name="T97" fmla="*/ 99 h 148"/>
              <a:gd name="T98" fmla="*/ 215 w 229"/>
              <a:gd name="T99" fmla="*/ 100 h 148"/>
              <a:gd name="T100" fmla="*/ 222 w 229"/>
              <a:gd name="T101" fmla="*/ 106 h 148"/>
              <a:gd name="T102" fmla="*/ 229 w 229"/>
              <a:gd name="T103" fmla="*/ 148 h 148"/>
              <a:gd name="T104" fmla="*/ 189 w 229"/>
              <a:gd name="T10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9" h="148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19932" y="3398684"/>
            <a:ext cx="257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-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수행내용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  <a:p>
            <a:pPr algn="just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-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팀원별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 역할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9457" y="308439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수행내용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0635" y="47186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결론 및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QnA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FA96F-18E8-44FF-B357-CD2BB23BFF46}"/>
              </a:ext>
            </a:extLst>
          </p:cNvPr>
          <p:cNvSpPr txBox="1"/>
          <p:nvPr/>
        </p:nvSpPr>
        <p:spPr>
          <a:xfrm>
            <a:off x="6855591" y="1793378"/>
            <a:ext cx="257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-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기획도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4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54BF9-3AFB-478A-A2FA-81E6AB7E1BD3}"/>
              </a:ext>
            </a:extLst>
          </p:cNvPr>
          <p:cNvGrpSpPr/>
          <p:nvPr/>
        </p:nvGrpSpPr>
        <p:grpSpPr>
          <a:xfrm>
            <a:off x="2857905" y="2401721"/>
            <a:ext cx="8238604" cy="2054557"/>
            <a:chOff x="5731706" y="1374443"/>
            <a:chExt cx="3665714" cy="914162"/>
          </a:xfrm>
        </p:grpSpPr>
        <p:sp>
          <p:nvSpPr>
            <p:cNvPr id="7" name="Oval 14"/>
            <p:cNvSpPr/>
            <p:nvPr/>
          </p:nvSpPr>
          <p:spPr>
            <a:xfrm>
              <a:off x="5731706" y="1374443"/>
              <a:ext cx="914162" cy="914162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9933" y="1465762"/>
              <a:ext cx="1097115" cy="23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oboto Thin" charset="0"/>
                  <a:cs typeface="Roboto Thin" charset="0"/>
                </a:rPr>
                <a:t>프로젝트 주제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19932" y="1770431"/>
              <a:ext cx="2577488" cy="150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Roboto Thin" charset="0"/>
                <a:cs typeface="Roboto Thin" charset="0"/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5980306" y="1552516"/>
              <a:ext cx="436011" cy="481724"/>
            </a:xfrm>
            <a:custGeom>
              <a:avLst/>
              <a:gdLst>
                <a:gd name="T0" fmla="*/ 0 w 187"/>
                <a:gd name="T1" fmla="*/ 208 h 208"/>
                <a:gd name="T2" fmla="*/ 7 w 187"/>
                <a:gd name="T3" fmla="*/ 154 h 208"/>
                <a:gd name="T4" fmla="*/ 15 w 187"/>
                <a:gd name="T5" fmla="*/ 140 h 208"/>
                <a:gd name="T6" fmla="*/ 28 w 187"/>
                <a:gd name="T7" fmla="*/ 135 h 208"/>
                <a:gd name="T8" fmla="*/ 158 w 187"/>
                <a:gd name="T9" fmla="*/ 135 h 208"/>
                <a:gd name="T10" fmla="*/ 172 w 187"/>
                <a:gd name="T11" fmla="*/ 140 h 208"/>
                <a:gd name="T12" fmla="*/ 179 w 187"/>
                <a:gd name="T13" fmla="*/ 154 h 208"/>
                <a:gd name="T14" fmla="*/ 187 w 187"/>
                <a:gd name="T15" fmla="*/ 208 h 208"/>
                <a:gd name="T16" fmla="*/ 0 w 187"/>
                <a:gd name="T17" fmla="*/ 208 h 208"/>
                <a:gd name="T18" fmla="*/ 52 w 187"/>
                <a:gd name="T19" fmla="*/ 41 h 208"/>
                <a:gd name="T20" fmla="*/ 64 w 187"/>
                <a:gd name="T21" fmla="*/ 12 h 208"/>
                <a:gd name="T22" fmla="*/ 93 w 187"/>
                <a:gd name="T23" fmla="*/ 0 h 208"/>
                <a:gd name="T24" fmla="*/ 123 w 187"/>
                <a:gd name="T25" fmla="*/ 12 h 208"/>
                <a:gd name="T26" fmla="*/ 135 w 187"/>
                <a:gd name="T27" fmla="*/ 41 h 208"/>
                <a:gd name="T28" fmla="*/ 135 w 187"/>
                <a:gd name="T29" fmla="*/ 47 h 208"/>
                <a:gd name="T30" fmla="*/ 134 w 187"/>
                <a:gd name="T31" fmla="*/ 52 h 208"/>
                <a:gd name="T32" fmla="*/ 124 w 187"/>
                <a:gd name="T33" fmla="*/ 90 h 208"/>
                <a:gd name="T34" fmla="*/ 124 w 187"/>
                <a:gd name="T35" fmla="*/ 90 h 208"/>
                <a:gd name="T36" fmla="*/ 113 w 187"/>
                <a:gd name="T37" fmla="*/ 107 h 208"/>
                <a:gd name="T38" fmla="*/ 93 w 187"/>
                <a:gd name="T39" fmla="*/ 114 h 208"/>
                <a:gd name="T40" fmla="*/ 74 w 187"/>
                <a:gd name="T41" fmla="*/ 107 h 208"/>
                <a:gd name="T42" fmla="*/ 63 w 187"/>
                <a:gd name="T43" fmla="*/ 90 h 208"/>
                <a:gd name="T44" fmla="*/ 63 w 187"/>
                <a:gd name="T45" fmla="*/ 90 h 208"/>
                <a:gd name="T46" fmla="*/ 53 w 187"/>
                <a:gd name="T47" fmla="*/ 52 h 208"/>
                <a:gd name="T48" fmla="*/ 52 w 187"/>
                <a:gd name="T49" fmla="*/ 47 h 208"/>
                <a:gd name="T50" fmla="*/ 52 w 187"/>
                <a:gd name="T51" fmla="*/ 4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208">
                  <a:moveTo>
                    <a:pt x="0" y="208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8" y="149"/>
                    <a:pt x="11" y="144"/>
                    <a:pt x="15" y="140"/>
                  </a:cubicBezTo>
                  <a:cubicBezTo>
                    <a:pt x="19" y="137"/>
                    <a:pt x="23" y="135"/>
                    <a:pt x="28" y="135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63" y="135"/>
                    <a:pt x="168" y="137"/>
                    <a:pt x="172" y="140"/>
                  </a:cubicBezTo>
                  <a:cubicBezTo>
                    <a:pt x="176" y="144"/>
                    <a:pt x="178" y="148"/>
                    <a:pt x="179" y="154"/>
                  </a:cubicBezTo>
                  <a:cubicBezTo>
                    <a:pt x="187" y="208"/>
                    <a:pt x="187" y="208"/>
                    <a:pt x="187" y="208"/>
                  </a:cubicBezTo>
                  <a:lnTo>
                    <a:pt x="0" y="208"/>
                  </a:lnTo>
                  <a:close/>
                  <a:moveTo>
                    <a:pt x="52" y="41"/>
                  </a:moveTo>
                  <a:cubicBezTo>
                    <a:pt x="52" y="30"/>
                    <a:pt x="56" y="20"/>
                    <a:pt x="64" y="12"/>
                  </a:cubicBezTo>
                  <a:cubicBezTo>
                    <a:pt x="72" y="4"/>
                    <a:pt x="82" y="0"/>
                    <a:pt x="93" y="0"/>
                  </a:cubicBezTo>
                  <a:cubicBezTo>
                    <a:pt x="105" y="0"/>
                    <a:pt x="114" y="4"/>
                    <a:pt x="123" y="12"/>
                  </a:cubicBezTo>
                  <a:cubicBezTo>
                    <a:pt x="131" y="20"/>
                    <a:pt x="135" y="30"/>
                    <a:pt x="135" y="41"/>
                  </a:cubicBezTo>
                  <a:cubicBezTo>
                    <a:pt x="135" y="43"/>
                    <a:pt x="135" y="45"/>
                    <a:pt x="135" y="47"/>
                  </a:cubicBezTo>
                  <a:cubicBezTo>
                    <a:pt x="134" y="48"/>
                    <a:pt x="134" y="50"/>
                    <a:pt x="134" y="52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2" y="97"/>
                    <a:pt x="118" y="103"/>
                    <a:pt x="113" y="107"/>
                  </a:cubicBezTo>
                  <a:cubicBezTo>
                    <a:pt x="107" y="112"/>
                    <a:pt x="101" y="114"/>
                    <a:pt x="93" y="114"/>
                  </a:cubicBezTo>
                  <a:cubicBezTo>
                    <a:pt x="86" y="114"/>
                    <a:pt x="79" y="112"/>
                    <a:pt x="74" y="107"/>
                  </a:cubicBezTo>
                  <a:cubicBezTo>
                    <a:pt x="68" y="103"/>
                    <a:pt x="65" y="97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0"/>
                    <a:pt x="52" y="48"/>
                    <a:pt x="52" y="47"/>
                  </a:cubicBezTo>
                  <a:cubicBezTo>
                    <a:pt x="52" y="45"/>
                    <a:pt x="52" y="43"/>
                    <a:pt x="52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CE3AD8-2FC8-4D7A-BBC0-05EAEBFFD43E}"/>
              </a:ext>
            </a:extLst>
          </p:cNvPr>
          <p:cNvSpPr txBox="1"/>
          <p:nvPr/>
        </p:nvSpPr>
        <p:spPr>
          <a:xfrm>
            <a:off x="5303667" y="3360867"/>
            <a:ext cx="579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-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프로젝트 주제 및 선정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-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기획도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54BF9-3AFB-478A-A2FA-81E6AB7E1BD3}"/>
              </a:ext>
            </a:extLst>
          </p:cNvPr>
          <p:cNvGrpSpPr/>
          <p:nvPr/>
        </p:nvGrpSpPr>
        <p:grpSpPr>
          <a:xfrm>
            <a:off x="661995" y="163618"/>
            <a:ext cx="4349843" cy="790347"/>
            <a:chOff x="5731706" y="1374443"/>
            <a:chExt cx="5031285" cy="914162"/>
          </a:xfrm>
        </p:grpSpPr>
        <p:sp>
          <p:nvSpPr>
            <p:cNvPr id="7" name="Oval 14"/>
            <p:cNvSpPr/>
            <p:nvPr/>
          </p:nvSpPr>
          <p:spPr>
            <a:xfrm>
              <a:off x="5731706" y="1374443"/>
              <a:ext cx="914162" cy="914162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9934" y="1465762"/>
              <a:ext cx="1910123" cy="427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oboto Thin" charset="0"/>
                  <a:cs typeface="Roboto Thin" charset="0"/>
                </a:rPr>
                <a:t>프로젝트 주제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19932" y="1897013"/>
              <a:ext cx="3943059" cy="30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-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프로젝트 주제 및 선정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5980306" y="1552516"/>
              <a:ext cx="436011" cy="481724"/>
            </a:xfrm>
            <a:custGeom>
              <a:avLst/>
              <a:gdLst>
                <a:gd name="T0" fmla="*/ 0 w 187"/>
                <a:gd name="T1" fmla="*/ 208 h 208"/>
                <a:gd name="T2" fmla="*/ 7 w 187"/>
                <a:gd name="T3" fmla="*/ 154 h 208"/>
                <a:gd name="T4" fmla="*/ 15 w 187"/>
                <a:gd name="T5" fmla="*/ 140 h 208"/>
                <a:gd name="T6" fmla="*/ 28 w 187"/>
                <a:gd name="T7" fmla="*/ 135 h 208"/>
                <a:gd name="T8" fmla="*/ 158 w 187"/>
                <a:gd name="T9" fmla="*/ 135 h 208"/>
                <a:gd name="T10" fmla="*/ 172 w 187"/>
                <a:gd name="T11" fmla="*/ 140 h 208"/>
                <a:gd name="T12" fmla="*/ 179 w 187"/>
                <a:gd name="T13" fmla="*/ 154 h 208"/>
                <a:gd name="T14" fmla="*/ 187 w 187"/>
                <a:gd name="T15" fmla="*/ 208 h 208"/>
                <a:gd name="T16" fmla="*/ 0 w 187"/>
                <a:gd name="T17" fmla="*/ 208 h 208"/>
                <a:gd name="T18" fmla="*/ 52 w 187"/>
                <a:gd name="T19" fmla="*/ 41 h 208"/>
                <a:gd name="T20" fmla="*/ 64 w 187"/>
                <a:gd name="T21" fmla="*/ 12 h 208"/>
                <a:gd name="T22" fmla="*/ 93 w 187"/>
                <a:gd name="T23" fmla="*/ 0 h 208"/>
                <a:gd name="T24" fmla="*/ 123 w 187"/>
                <a:gd name="T25" fmla="*/ 12 h 208"/>
                <a:gd name="T26" fmla="*/ 135 w 187"/>
                <a:gd name="T27" fmla="*/ 41 h 208"/>
                <a:gd name="T28" fmla="*/ 135 w 187"/>
                <a:gd name="T29" fmla="*/ 47 h 208"/>
                <a:gd name="T30" fmla="*/ 134 w 187"/>
                <a:gd name="T31" fmla="*/ 52 h 208"/>
                <a:gd name="T32" fmla="*/ 124 w 187"/>
                <a:gd name="T33" fmla="*/ 90 h 208"/>
                <a:gd name="T34" fmla="*/ 124 w 187"/>
                <a:gd name="T35" fmla="*/ 90 h 208"/>
                <a:gd name="T36" fmla="*/ 113 w 187"/>
                <a:gd name="T37" fmla="*/ 107 h 208"/>
                <a:gd name="T38" fmla="*/ 93 w 187"/>
                <a:gd name="T39" fmla="*/ 114 h 208"/>
                <a:gd name="T40" fmla="*/ 74 w 187"/>
                <a:gd name="T41" fmla="*/ 107 h 208"/>
                <a:gd name="T42" fmla="*/ 63 w 187"/>
                <a:gd name="T43" fmla="*/ 90 h 208"/>
                <a:gd name="T44" fmla="*/ 63 w 187"/>
                <a:gd name="T45" fmla="*/ 90 h 208"/>
                <a:gd name="T46" fmla="*/ 53 w 187"/>
                <a:gd name="T47" fmla="*/ 52 h 208"/>
                <a:gd name="T48" fmla="*/ 52 w 187"/>
                <a:gd name="T49" fmla="*/ 47 h 208"/>
                <a:gd name="T50" fmla="*/ 52 w 187"/>
                <a:gd name="T51" fmla="*/ 4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208">
                  <a:moveTo>
                    <a:pt x="0" y="208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8" y="149"/>
                    <a:pt x="11" y="144"/>
                    <a:pt x="15" y="140"/>
                  </a:cubicBezTo>
                  <a:cubicBezTo>
                    <a:pt x="19" y="137"/>
                    <a:pt x="23" y="135"/>
                    <a:pt x="28" y="135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63" y="135"/>
                    <a:pt x="168" y="137"/>
                    <a:pt x="172" y="140"/>
                  </a:cubicBezTo>
                  <a:cubicBezTo>
                    <a:pt x="176" y="144"/>
                    <a:pt x="178" y="148"/>
                    <a:pt x="179" y="154"/>
                  </a:cubicBezTo>
                  <a:cubicBezTo>
                    <a:pt x="187" y="208"/>
                    <a:pt x="187" y="208"/>
                    <a:pt x="187" y="208"/>
                  </a:cubicBezTo>
                  <a:lnTo>
                    <a:pt x="0" y="208"/>
                  </a:lnTo>
                  <a:close/>
                  <a:moveTo>
                    <a:pt x="52" y="41"/>
                  </a:moveTo>
                  <a:cubicBezTo>
                    <a:pt x="52" y="30"/>
                    <a:pt x="56" y="20"/>
                    <a:pt x="64" y="12"/>
                  </a:cubicBezTo>
                  <a:cubicBezTo>
                    <a:pt x="72" y="4"/>
                    <a:pt x="82" y="0"/>
                    <a:pt x="93" y="0"/>
                  </a:cubicBezTo>
                  <a:cubicBezTo>
                    <a:pt x="105" y="0"/>
                    <a:pt x="114" y="4"/>
                    <a:pt x="123" y="12"/>
                  </a:cubicBezTo>
                  <a:cubicBezTo>
                    <a:pt x="131" y="20"/>
                    <a:pt x="135" y="30"/>
                    <a:pt x="135" y="41"/>
                  </a:cubicBezTo>
                  <a:cubicBezTo>
                    <a:pt x="135" y="43"/>
                    <a:pt x="135" y="45"/>
                    <a:pt x="135" y="47"/>
                  </a:cubicBezTo>
                  <a:cubicBezTo>
                    <a:pt x="134" y="48"/>
                    <a:pt x="134" y="50"/>
                    <a:pt x="134" y="52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2" y="97"/>
                    <a:pt x="118" y="103"/>
                    <a:pt x="113" y="107"/>
                  </a:cubicBezTo>
                  <a:cubicBezTo>
                    <a:pt x="107" y="112"/>
                    <a:pt x="101" y="114"/>
                    <a:pt x="93" y="114"/>
                  </a:cubicBezTo>
                  <a:cubicBezTo>
                    <a:pt x="86" y="114"/>
                    <a:pt x="79" y="112"/>
                    <a:pt x="74" y="107"/>
                  </a:cubicBezTo>
                  <a:cubicBezTo>
                    <a:pt x="68" y="103"/>
                    <a:pt x="65" y="97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0"/>
                    <a:pt x="52" y="48"/>
                    <a:pt x="52" y="47"/>
                  </a:cubicBezTo>
                  <a:cubicBezTo>
                    <a:pt x="52" y="45"/>
                    <a:pt x="52" y="43"/>
                    <a:pt x="52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0066CD9B-9D2E-4402-B633-865AF5921830}"/>
              </a:ext>
            </a:extLst>
          </p:cNvPr>
          <p:cNvSpPr txBox="1">
            <a:spLocks/>
          </p:cNvSpPr>
          <p:nvPr/>
        </p:nvSpPr>
        <p:spPr>
          <a:xfrm>
            <a:off x="1782461" y="1963289"/>
            <a:ext cx="8627077" cy="18729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외환은행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신한은행을 제외한 다른 은행들의 환율 정보들은 직접 은행 사이트에 들어가서 확인해야 하는 번거로움이 있음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4CDB2-6F9B-4FF8-8A18-F8E684F28F5B}"/>
              </a:ext>
            </a:extLst>
          </p:cNvPr>
          <p:cNvSpPr txBox="1"/>
          <p:nvPr/>
        </p:nvSpPr>
        <p:spPr>
          <a:xfrm>
            <a:off x="1384020" y="3547288"/>
            <a:ext cx="928903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 은행들 및 환전소들의 환율정보들을</a:t>
            </a:r>
            <a:endParaRPr lang="en-US" altLang="ko-KR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60000"/>
              </a:lnSpc>
              <a:buNone/>
            </a:pP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한번에 비교할 수 있는 홈페이지를 만들고자 함</a:t>
            </a:r>
            <a:endParaRPr lang="en-US" altLang="ko-KR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8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54BF9-3AFB-478A-A2FA-81E6AB7E1BD3}"/>
              </a:ext>
            </a:extLst>
          </p:cNvPr>
          <p:cNvGrpSpPr/>
          <p:nvPr/>
        </p:nvGrpSpPr>
        <p:grpSpPr>
          <a:xfrm>
            <a:off x="661995" y="163618"/>
            <a:ext cx="4349843" cy="790347"/>
            <a:chOff x="5731706" y="1374443"/>
            <a:chExt cx="5031285" cy="914162"/>
          </a:xfrm>
        </p:grpSpPr>
        <p:sp>
          <p:nvSpPr>
            <p:cNvPr id="7" name="Oval 14"/>
            <p:cNvSpPr/>
            <p:nvPr/>
          </p:nvSpPr>
          <p:spPr>
            <a:xfrm>
              <a:off x="5731706" y="1374443"/>
              <a:ext cx="914162" cy="914162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9934" y="1465762"/>
              <a:ext cx="1910123" cy="427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oboto Thin" charset="0"/>
                  <a:cs typeface="Roboto Thin" charset="0"/>
                </a:rPr>
                <a:t>프로젝트 주제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19932" y="1897013"/>
              <a:ext cx="3943059" cy="30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-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기획도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5980306" y="1552516"/>
              <a:ext cx="436011" cy="481724"/>
            </a:xfrm>
            <a:custGeom>
              <a:avLst/>
              <a:gdLst>
                <a:gd name="T0" fmla="*/ 0 w 187"/>
                <a:gd name="T1" fmla="*/ 208 h 208"/>
                <a:gd name="T2" fmla="*/ 7 w 187"/>
                <a:gd name="T3" fmla="*/ 154 h 208"/>
                <a:gd name="T4" fmla="*/ 15 w 187"/>
                <a:gd name="T5" fmla="*/ 140 h 208"/>
                <a:gd name="T6" fmla="*/ 28 w 187"/>
                <a:gd name="T7" fmla="*/ 135 h 208"/>
                <a:gd name="T8" fmla="*/ 158 w 187"/>
                <a:gd name="T9" fmla="*/ 135 h 208"/>
                <a:gd name="T10" fmla="*/ 172 w 187"/>
                <a:gd name="T11" fmla="*/ 140 h 208"/>
                <a:gd name="T12" fmla="*/ 179 w 187"/>
                <a:gd name="T13" fmla="*/ 154 h 208"/>
                <a:gd name="T14" fmla="*/ 187 w 187"/>
                <a:gd name="T15" fmla="*/ 208 h 208"/>
                <a:gd name="T16" fmla="*/ 0 w 187"/>
                <a:gd name="T17" fmla="*/ 208 h 208"/>
                <a:gd name="T18" fmla="*/ 52 w 187"/>
                <a:gd name="T19" fmla="*/ 41 h 208"/>
                <a:gd name="T20" fmla="*/ 64 w 187"/>
                <a:gd name="T21" fmla="*/ 12 h 208"/>
                <a:gd name="T22" fmla="*/ 93 w 187"/>
                <a:gd name="T23" fmla="*/ 0 h 208"/>
                <a:gd name="T24" fmla="*/ 123 w 187"/>
                <a:gd name="T25" fmla="*/ 12 h 208"/>
                <a:gd name="T26" fmla="*/ 135 w 187"/>
                <a:gd name="T27" fmla="*/ 41 h 208"/>
                <a:gd name="T28" fmla="*/ 135 w 187"/>
                <a:gd name="T29" fmla="*/ 47 h 208"/>
                <a:gd name="T30" fmla="*/ 134 w 187"/>
                <a:gd name="T31" fmla="*/ 52 h 208"/>
                <a:gd name="T32" fmla="*/ 124 w 187"/>
                <a:gd name="T33" fmla="*/ 90 h 208"/>
                <a:gd name="T34" fmla="*/ 124 w 187"/>
                <a:gd name="T35" fmla="*/ 90 h 208"/>
                <a:gd name="T36" fmla="*/ 113 w 187"/>
                <a:gd name="T37" fmla="*/ 107 h 208"/>
                <a:gd name="T38" fmla="*/ 93 w 187"/>
                <a:gd name="T39" fmla="*/ 114 h 208"/>
                <a:gd name="T40" fmla="*/ 74 w 187"/>
                <a:gd name="T41" fmla="*/ 107 h 208"/>
                <a:gd name="T42" fmla="*/ 63 w 187"/>
                <a:gd name="T43" fmla="*/ 90 h 208"/>
                <a:gd name="T44" fmla="*/ 63 w 187"/>
                <a:gd name="T45" fmla="*/ 90 h 208"/>
                <a:gd name="T46" fmla="*/ 53 w 187"/>
                <a:gd name="T47" fmla="*/ 52 h 208"/>
                <a:gd name="T48" fmla="*/ 52 w 187"/>
                <a:gd name="T49" fmla="*/ 47 h 208"/>
                <a:gd name="T50" fmla="*/ 52 w 187"/>
                <a:gd name="T51" fmla="*/ 4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7" h="208">
                  <a:moveTo>
                    <a:pt x="0" y="208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8" y="149"/>
                    <a:pt x="11" y="144"/>
                    <a:pt x="15" y="140"/>
                  </a:cubicBezTo>
                  <a:cubicBezTo>
                    <a:pt x="19" y="137"/>
                    <a:pt x="23" y="135"/>
                    <a:pt x="28" y="135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63" y="135"/>
                    <a:pt x="168" y="137"/>
                    <a:pt x="172" y="140"/>
                  </a:cubicBezTo>
                  <a:cubicBezTo>
                    <a:pt x="176" y="144"/>
                    <a:pt x="178" y="148"/>
                    <a:pt x="179" y="154"/>
                  </a:cubicBezTo>
                  <a:cubicBezTo>
                    <a:pt x="187" y="208"/>
                    <a:pt x="187" y="208"/>
                    <a:pt x="187" y="208"/>
                  </a:cubicBezTo>
                  <a:lnTo>
                    <a:pt x="0" y="208"/>
                  </a:lnTo>
                  <a:close/>
                  <a:moveTo>
                    <a:pt x="52" y="41"/>
                  </a:moveTo>
                  <a:cubicBezTo>
                    <a:pt x="52" y="30"/>
                    <a:pt x="56" y="20"/>
                    <a:pt x="64" y="12"/>
                  </a:cubicBezTo>
                  <a:cubicBezTo>
                    <a:pt x="72" y="4"/>
                    <a:pt x="82" y="0"/>
                    <a:pt x="93" y="0"/>
                  </a:cubicBezTo>
                  <a:cubicBezTo>
                    <a:pt x="105" y="0"/>
                    <a:pt x="114" y="4"/>
                    <a:pt x="123" y="12"/>
                  </a:cubicBezTo>
                  <a:cubicBezTo>
                    <a:pt x="131" y="20"/>
                    <a:pt x="135" y="30"/>
                    <a:pt x="135" y="41"/>
                  </a:cubicBezTo>
                  <a:cubicBezTo>
                    <a:pt x="135" y="43"/>
                    <a:pt x="135" y="45"/>
                    <a:pt x="135" y="47"/>
                  </a:cubicBezTo>
                  <a:cubicBezTo>
                    <a:pt x="134" y="48"/>
                    <a:pt x="134" y="50"/>
                    <a:pt x="134" y="52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2" y="97"/>
                    <a:pt x="118" y="103"/>
                    <a:pt x="113" y="107"/>
                  </a:cubicBezTo>
                  <a:cubicBezTo>
                    <a:pt x="107" y="112"/>
                    <a:pt x="101" y="114"/>
                    <a:pt x="93" y="114"/>
                  </a:cubicBezTo>
                  <a:cubicBezTo>
                    <a:pt x="86" y="114"/>
                    <a:pt x="79" y="112"/>
                    <a:pt x="74" y="107"/>
                  </a:cubicBezTo>
                  <a:cubicBezTo>
                    <a:pt x="68" y="103"/>
                    <a:pt x="65" y="97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0"/>
                    <a:pt x="52" y="48"/>
                    <a:pt x="52" y="47"/>
                  </a:cubicBezTo>
                  <a:cubicBezTo>
                    <a:pt x="52" y="45"/>
                    <a:pt x="52" y="43"/>
                    <a:pt x="52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9A586B-CC6D-43A1-88DD-73697E233F66}"/>
              </a:ext>
            </a:extLst>
          </p:cNvPr>
          <p:cNvSpPr/>
          <p:nvPr/>
        </p:nvSpPr>
        <p:spPr>
          <a:xfrm>
            <a:off x="3782003" y="1459167"/>
            <a:ext cx="1443037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7F52FE-F62A-4D79-A6CA-0FD04608C822}"/>
              </a:ext>
            </a:extLst>
          </p:cNvPr>
          <p:cNvSpPr/>
          <p:nvPr/>
        </p:nvSpPr>
        <p:spPr>
          <a:xfrm>
            <a:off x="7982536" y="1459166"/>
            <a:ext cx="1443037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DE87E2C-D846-4E38-ADF3-BD9A7BACC30D}"/>
              </a:ext>
            </a:extLst>
          </p:cNvPr>
          <p:cNvSpPr/>
          <p:nvPr/>
        </p:nvSpPr>
        <p:spPr>
          <a:xfrm>
            <a:off x="9568448" y="1459166"/>
            <a:ext cx="1443037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A5329F-D014-45A4-A86E-A2204F97E293}"/>
              </a:ext>
            </a:extLst>
          </p:cNvPr>
          <p:cNvSpPr/>
          <p:nvPr/>
        </p:nvSpPr>
        <p:spPr>
          <a:xfrm>
            <a:off x="3782004" y="2530730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4F3C86-BC24-4BEF-BD60-E02511E415C1}"/>
              </a:ext>
            </a:extLst>
          </p:cNvPr>
          <p:cNvSpPr/>
          <p:nvPr/>
        </p:nvSpPr>
        <p:spPr>
          <a:xfrm>
            <a:off x="5367916" y="2530729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2369005-8FE6-4311-B7B8-7598EE6EBE57}"/>
              </a:ext>
            </a:extLst>
          </p:cNvPr>
          <p:cNvSpPr/>
          <p:nvPr/>
        </p:nvSpPr>
        <p:spPr>
          <a:xfrm>
            <a:off x="7982537" y="2530729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4E2D37-C042-46CA-9A6D-7320646C524C}"/>
              </a:ext>
            </a:extLst>
          </p:cNvPr>
          <p:cNvSpPr/>
          <p:nvPr/>
        </p:nvSpPr>
        <p:spPr>
          <a:xfrm>
            <a:off x="9568449" y="2530729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41A99-2ED8-4723-8F4D-E1C4DBBC4426}"/>
              </a:ext>
            </a:extLst>
          </p:cNvPr>
          <p:cNvSpPr/>
          <p:nvPr/>
        </p:nvSpPr>
        <p:spPr>
          <a:xfrm>
            <a:off x="4610678" y="2530730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0E2F22-1013-49EC-B6CD-D5585C6551E9}"/>
              </a:ext>
            </a:extLst>
          </p:cNvPr>
          <p:cNvSpPr/>
          <p:nvPr/>
        </p:nvSpPr>
        <p:spPr>
          <a:xfrm>
            <a:off x="6196590" y="2530729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5F442E1-D801-4BC4-BEBE-BB0B66D66E9B}"/>
              </a:ext>
            </a:extLst>
          </p:cNvPr>
          <p:cNvSpPr/>
          <p:nvPr/>
        </p:nvSpPr>
        <p:spPr>
          <a:xfrm>
            <a:off x="8811211" y="2530729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761D75F-34FD-43A8-BCAE-C97B5FA40E14}"/>
              </a:ext>
            </a:extLst>
          </p:cNvPr>
          <p:cNvSpPr/>
          <p:nvPr/>
        </p:nvSpPr>
        <p:spPr>
          <a:xfrm>
            <a:off x="10397123" y="2530729"/>
            <a:ext cx="614362" cy="8001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9636D-34BE-452B-8163-4861D57C5C5B}"/>
              </a:ext>
            </a:extLst>
          </p:cNvPr>
          <p:cNvSpPr txBox="1"/>
          <p:nvPr/>
        </p:nvSpPr>
        <p:spPr>
          <a:xfrm>
            <a:off x="1853190" y="167455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은행</a:t>
            </a:r>
            <a:r>
              <a:rPr lang="en-US" altLang="ko-KR" dirty="0"/>
              <a:t>_crawling.py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DDBFD-1F29-4C76-BA99-7859EBED9807}"/>
              </a:ext>
            </a:extLst>
          </p:cNvPr>
          <p:cNvSpPr txBox="1"/>
          <p:nvPr/>
        </p:nvSpPr>
        <p:spPr>
          <a:xfrm>
            <a:off x="3974402" y="1674550"/>
            <a:ext cx="105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KB_bank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E4098E-A6A2-4273-AF8D-C7F2030EE706}"/>
              </a:ext>
            </a:extLst>
          </p:cNvPr>
          <p:cNvGrpSpPr/>
          <p:nvPr/>
        </p:nvGrpSpPr>
        <p:grpSpPr>
          <a:xfrm>
            <a:off x="5367915" y="1459166"/>
            <a:ext cx="1443037" cy="800101"/>
            <a:chOff x="5472121" y="700085"/>
            <a:chExt cx="1443037" cy="800101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B46D62-D114-485D-A970-8810EDEE5355}"/>
                </a:ext>
              </a:extLst>
            </p:cNvPr>
            <p:cNvSpPr/>
            <p:nvPr/>
          </p:nvSpPr>
          <p:spPr>
            <a:xfrm>
              <a:off x="5472121" y="700085"/>
              <a:ext cx="1443037" cy="80010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E7669-A82C-405F-A2FE-B8C3A9FCF2E8}"/>
                </a:ext>
              </a:extLst>
            </p:cNvPr>
            <p:cNvSpPr txBox="1"/>
            <p:nvPr/>
          </p:nvSpPr>
          <p:spPr>
            <a:xfrm>
              <a:off x="5605208" y="915469"/>
              <a:ext cx="1176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KEB_bank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C048AF-8DA7-4BF8-AC1C-B624DC0E469E}"/>
              </a:ext>
            </a:extLst>
          </p:cNvPr>
          <p:cNvSpPr txBox="1"/>
          <p:nvPr/>
        </p:nvSpPr>
        <p:spPr>
          <a:xfrm>
            <a:off x="8359248" y="167455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Bank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FF634-C7E8-4E3C-BB4A-62100258A867}"/>
              </a:ext>
            </a:extLst>
          </p:cNvPr>
          <p:cNvSpPr txBox="1"/>
          <p:nvPr/>
        </p:nvSpPr>
        <p:spPr>
          <a:xfrm>
            <a:off x="9945160" y="167455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Bank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A433D8-F8D9-4517-88A6-6CC70066B561}"/>
              </a:ext>
            </a:extLst>
          </p:cNvPr>
          <p:cNvSpPr txBox="1"/>
          <p:nvPr/>
        </p:nvSpPr>
        <p:spPr>
          <a:xfrm>
            <a:off x="7051938" y="168990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98A3CF-DFE1-43F5-BA28-950454314AEE}"/>
              </a:ext>
            </a:extLst>
          </p:cNvPr>
          <p:cNvSpPr txBox="1"/>
          <p:nvPr/>
        </p:nvSpPr>
        <p:spPr>
          <a:xfrm>
            <a:off x="7092013" y="274611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…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547C23-6C73-44BC-A004-936109970089}"/>
              </a:ext>
            </a:extLst>
          </p:cNvPr>
          <p:cNvSpPr txBox="1"/>
          <p:nvPr/>
        </p:nvSpPr>
        <p:spPr>
          <a:xfrm>
            <a:off x="1840734" y="274611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은행</a:t>
            </a:r>
            <a:r>
              <a:rPr lang="en-US" altLang="ko-KR" dirty="0"/>
              <a:t>_</a:t>
            </a:r>
            <a:r>
              <a:rPr lang="en-US" altLang="ko-KR" dirty="0" err="1"/>
              <a:t>Output.php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DB7E67-7E01-483A-9515-2DFB0D113975}"/>
              </a:ext>
            </a:extLst>
          </p:cNvPr>
          <p:cNvSpPr txBox="1"/>
          <p:nvPr/>
        </p:nvSpPr>
        <p:spPr>
          <a:xfrm>
            <a:off x="3701482" y="2746113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maxrix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A6312D-7F19-4AB0-87B5-B53744781E65}"/>
              </a:ext>
            </a:extLst>
          </p:cNvPr>
          <p:cNvSpPr txBox="1"/>
          <p:nvPr/>
        </p:nvSpPr>
        <p:spPr>
          <a:xfrm>
            <a:off x="4658753" y="27318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6E491F-1541-40B1-8AD4-4713B50ACF91}"/>
              </a:ext>
            </a:extLst>
          </p:cNvPr>
          <p:cNvGrpSpPr/>
          <p:nvPr/>
        </p:nvGrpSpPr>
        <p:grpSpPr>
          <a:xfrm>
            <a:off x="6635150" y="4017703"/>
            <a:ext cx="1443037" cy="800101"/>
            <a:chOff x="5472121" y="700085"/>
            <a:chExt cx="1443037" cy="800101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B750ABA-0564-43F0-BD84-0178756A1354}"/>
                </a:ext>
              </a:extLst>
            </p:cNvPr>
            <p:cNvSpPr/>
            <p:nvPr/>
          </p:nvSpPr>
          <p:spPr>
            <a:xfrm>
              <a:off x="5472121" y="700085"/>
              <a:ext cx="1443037" cy="80010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252BEE-6435-4A46-A112-60967C9F41B0}"/>
                </a:ext>
              </a:extLst>
            </p:cNvPr>
            <p:cNvSpPr txBox="1"/>
            <p:nvPr/>
          </p:nvSpPr>
          <p:spPr>
            <a:xfrm>
              <a:off x="5505192" y="915469"/>
              <a:ext cx="1401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HOMEPAGE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CE0803B-8D31-403C-B763-D3764317C3BF}"/>
              </a:ext>
            </a:extLst>
          </p:cNvPr>
          <p:cNvGrpSpPr/>
          <p:nvPr/>
        </p:nvGrpSpPr>
        <p:grpSpPr>
          <a:xfrm>
            <a:off x="5367913" y="5595161"/>
            <a:ext cx="1496485" cy="800101"/>
            <a:chOff x="5472121" y="700085"/>
            <a:chExt cx="1496485" cy="80010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FB1102-4899-4906-B110-DA73811919A1}"/>
                </a:ext>
              </a:extLst>
            </p:cNvPr>
            <p:cNvSpPr/>
            <p:nvPr/>
          </p:nvSpPr>
          <p:spPr>
            <a:xfrm>
              <a:off x="5472121" y="700085"/>
              <a:ext cx="1443037" cy="80010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84A851-45B1-4E33-B022-26548FC3CA03}"/>
                </a:ext>
              </a:extLst>
            </p:cNvPr>
            <p:cNvSpPr txBox="1"/>
            <p:nvPr/>
          </p:nvSpPr>
          <p:spPr>
            <a:xfrm>
              <a:off x="5505192" y="915469"/>
              <a:ext cx="1463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EACH_BANK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5D6FEE-4DE7-4798-BF1B-692460F54082}"/>
              </a:ext>
            </a:extLst>
          </p:cNvPr>
          <p:cNvGrpSpPr/>
          <p:nvPr/>
        </p:nvGrpSpPr>
        <p:grpSpPr>
          <a:xfrm>
            <a:off x="7875380" y="5570277"/>
            <a:ext cx="1443037" cy="800101"/>
            <a:chOff x="5472121" y="700085"/>
            <a:chExt cx="1443037" cy="80010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1A93C8-497A-43D3-9B15-F6C5258292A9}"/>
                </a:ext>
              </a:extLst>
            </p:cNvPr>
            <p:cNvSpPr/>
            <p:nvPr/>
          </p:nvSpPr>
          <p:spPr>
            <a:xfrm>
              <a:off x="5472121" y="700085"/>
              <a:ext cx="1443037" cy="80010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AA0EEB-2D2D-4D17-B08A-17D583382B65}"/>
                </a:ext>
              </a:extLst>
            </p:cNvPr>
            <p:cNvSpPr txBox="1"/>
            <p:nvPr/>
          </p:nvSpPr>
          <p:spPr>
            <a:xfrm>
              <a:off x="5505192" y="915469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CURRENCY</a:t>
              </a:r>
              <a:endParaRPr lang="ko-KR" altLang="en-US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033A42-ABF7-4D81-94C5-077100ACEFBD}"/>
              </a:ext>
            </a:extLst>
          </p:cNvPr>
          <p:cNvCxnSpPr>
            <a:stCxn id="39" idx="1"/>
            <a:endCxn id="42" idx="0"/>
          </p:cNvCxnSpPr>
          <p:nvPr/>
        </p:nvCxnSpPr>
        <p:spPr>
          <a:xfrm flipH="1">
            <a:off x="6089432" y="4417754"/>
            <a:ext cx="545718" cy="11774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AC1B429-4730-47E4-9F92-98C7C2F90744}"/>
              </a:ext>
            </a:extLst>
          </p:cNvPr>
          <p:cNvCxnSpPr>
            <a:cxnSpLocks/>
            <a:stCxn id="39" idx="3"/>
            <a:endCxn id="45" idx="0"/>
          </p:cNvCxnSpPr>
          <p:nvPr/>
        </p:nvCxnSpPr>
        <p:spPr>
          <a:xfrm>
            <a:off x="8078187" y="4417754"/>
            <a:ext cx="518712" cy="11525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A796080-7C3F-48AD-B59F-E53FC725388F}"/>
              </a:ext>
            </a:extLst>
          </p:cNvPr>
          <p:cNvCxnSpPr>
            <a:cxnSpLocks/>
          </p:cNvCxnSpPr>
          <p:nvPr/>
        </p:nvCxnSpPr>
        <p:spPr>
          <a:xfrm flipH="1">
            <a:off x="6864399" y="5995211"/>
            <a:ext cx="101098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6962EF-928F-487A-808C-C26D89CEF56D}"/>
              </a:ext>
            </a:extLst>
          </p:cNvPr>
          <p:cNvSpPr/>
          <p:nvPr/>
        </p:nvSpPr>
        <p:spPr>
          <a:xfrm>
            <a:off x="3701482" y="1355047"/>
            <a:ext cx="1597548" cy="20799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820B1F2-8C41-4444-A23A-D873135A6592}"/>
              </a:ext>
            </a:extLst>
          </p:cNvPr>
          <p:cNvSpPr/>
          <p:nvPr/>
        </p:nvSpPr>
        <p:spPr>
          <a:xfrm>
            <a:off x="5297226" y="1349096"/>
            <a:ext cx="1597548" cy="20799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C2BBAD4-6714-40F8-855B-96BD0F5F47A2}"/>
              </a:ext>
            </a:extLst>
          </p:cNvPr>
          <p:cNvSpPr/>
          <p:nvPr/>
        </p:nvSpPr>
        <p:spPr>
          <a:xfrm>
            <a:off x="7898531" y="1355047"/>
            <a:ext cx="1597548" cy="20799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AAE270-3872-498B-A4EF-CA3FF4E0C1A3}"/>
              </a:ext>
            </a:extLst>
          </p:cNvPr>
          <p:cNvSpPr/>
          <p:nvPr/>
        </p:nvSpPr>
        <p:spPr>
          <a:xfrm>
            <a:off x="9494275" y="1349096"/>
            <a:ext cx="1597548" cy="207990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CBCD58B0-8A40-4812-8AC5-CEB02F8BA4BA}"/>
              </a:ext>
            </a:extLst>
          </p:cNvPr>
          <p:cNvSpPr/>
          <p:nvPr/>
        </p:nvSpPr>
        <p:spPr>
          <a:xfrm rot="5400000">
            <a:off x="7224759" y="3389287"/>
            <a:ext cx="357187" cy="629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0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F2F1DC-E4C2-4860-9D9F-2CC09E995869}"/>
              </a:ext>
            </a:extLst>
          </p:cNvPr>
          <p:cNvGrpSpPr/>
          <p:nvPr/>
        </p:nvGrpSpPr>
        <p:grpSpPr>
          <a:xfrm>
            <a:off x="2857905" y="2401721"/>
            <a:ext cx="8238604" cy="2054557"/>
            <a:chOff x="3445706" y="4648275"/>
            <a:chExt cx="3665714" cy="914162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1C1D7BDF-93F1-4E7E-92FC-086A18F838FB}"/>
                </a:ext>
              </a:extLst>
            </p:cNvPr>
            <p:cNvSpPr/>
            <p:nvPr/>
          </p:nvSpPr>
          <p:spPr>
            <a:xfrm>
              <a:off x="3445706" y="4648275"/>
              <a:ext cx="914162" cy="9141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09D9282-83D0-4A81-8B45-E279B4DE8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0948" y="4869953"/>
              <a:ext cx="530951" cy="436011"/>
            </a:xfrm>
            <a:custGeom>
              <a:avLst/>
              <a:gdLst>
                <a:gd name="T0" fmla="*/ 0 w 229"/>
                <a:gd name="T1" fmla="*/ 187 h 187"/>
                <a:gd name="T2" fmla="*/ 7 w 229"/>
                <a:gd name="T3" fmla="*/ 141 h 187"/>
                <a:gd name="T4" fmla="*/ 13 w 229"/>
                <a:gd name="T5" fmla="*/ 130 h 187"/>
                <a:gd name="T6" fmla="*/ 24 w 229"/>
                <a:gd name="T7" fmla="*/ 125 h 187"/>
                <a:gd name="T8" fmla="*/ 65 w 229"/>
                <a:gd name="T9" fmla="*/ 125 h 187"/>
                <a:gd name="T10" fmla="*/ 57 w 229"/>
                <a:gd name="T11" fmla="*/ 139 h 187"/>
                <a:gd name="T12" fmla="*/ 50 w 229"/>
                <a:gd name="T13" fmla="*/ 187 h 187"/>
                <a:gd name="T14" fmla="*/ 0 w 229"/>
                <a:gd name="T15" fmla="*/ 187 h 187"/>
                <a:gd name="T16" fmla="*/ 44 w 229"/>
                <a:gd name="T17" fmla="*/ 46 h 187"/>
                <a:gd name="T18" fmla="*/ 55 w 229"/>
                <a:gd name="T19" fmla="*/ 21 h 187"/>
                <a:gd name="T20" fmla="*/ 80 w 229"/>
                <a:gd name="T21" fmla="*/ 11 h 187"/>
                <a:gd name="T22" fmla="*/ 100 w 229"/>
                <a:gd name="T23" fmla="*/ 17 h 187"/>
                <a:gd name="T24" fmla="*/ 96 w 229"/>
                <a:gd name="T25" fmla="*/ 35 h 187"/>
                <a:gd name="T26" fmla="*/ 98 w 229"/>
                <a:gd name="T27" fmla="*/ 46 h 187"/>
                <a:gd name="T28" fmla="*/ 107 w 229"/>
                <a:gd name="T29" fmla="*/ 80 h 187"/>
                <a:gd name="T30" fmla="*/ 106 w 229"/>
                <a:gd name="T31" fmla="*/ 87 h 187"/>
                <a:gd name="T32" fmla="*/ 105 w 229"/>
                <a:gd name="T33" fmla="*/ 87 h 187"/>
                <a:gd name="T34" fmla="*/ 96 w 229"/>
                <a:gd name="T35" fmla="*/ 102 h 187"/>
                <a:gd name="T36" fmla="*/ 80 w 229"/>
                <a:gd name="T37" fmla="*/ 108 h 187"/>
                <a:gd name="T38" fmla="*/ 63 w 229"/>
                <a:gd name="T39" fmla="*/ 102 h 187"/>
                <a:gd name="T40" fmla="*/ 54 w 229"/>
                <a:gd name="T41" fmla="*/ 87 h 187"/>
                <a:gd name="T42" fmla="*/ 45 w 229"/>
                <a:gd name="T43" fmla="*/ 55 h 187"/>
                <a:gd name="T44" fmla="*/ 45 w 229"/>
                <a:gd name="T45" fmla="*/ 51 h 187"/>
                <a:gd name="T46" fmla="*/ 44 w 229"/>
                <a:gd name="T47" fmla="*/ 46 h 187"/>
                <a:gd name="T48" fmla="*/ 60 w 229"/>
                <a:gd name="T49" fmla="*/ 187 h 187"/>
                <a:gd name="T50" fmla="*/ 67 w 229"/>
                <a:gd name="T51" fmla="*/ 139 h 187"/>
                <a:gd name="T52" fmla="*/ 74 w 229"/>
                <a:gd name="T53" fmla="*/ 127 h 187"/>
                <a:gd name="T54" fmla="*/ 86 w 229"/>
                <a:gd name="T55" fmla="*/ 122 h 187"/>
                <a:gd name="T56" fmla="*/ 203 w 229"/>
                <a:gd name="T57" fmla="*/ 122 h 187"/>
                <a:gd name="T58" fmla="*/ 215 w 229"/>
                <a:gd name="T59" fmla="*/ 127 h 187"/>
                <a:gd name="T60" fmla="*/ 222 w 229"/>
                <a:gd name="T61" fmla="*/ 139 h 187"/>
                <a:gd name="T62" fmla="*/ 229 w 229"/>
                <a:gd name="T63" fmla="*/ 187 h 187"/>
                <a:gd name="T64" fmla="*/ 60 w 229"/>
                <a:gd name="T65" fmla="*/ 187 h 187"/>
                <a:gd name="T66" fmla="*/ 107 w 229"/>
                <a:gd name="T67" fmla="*/ 37 h 187"/>
                <a:gd name="T68" fmla="*/ 118 w 229"/>
                <a:gd name="T69" fmla="*/ 11 h 187"/>
                <a:gd name="T70" fmla="*/ 145 w 229"/>
                <a:gd name="T71" fmla="*/ 0 h 187"/>
                <a:gd name="T72" fmla="*/ 171 w 229"/>
                <a:gd name="T73" fmla="*/ 11 h 187"/>
                <a:gd name="T74" fmla="*/ 182 w 229"/>
                <a:gd name="T75" fmla="*/ 37 h 187"/>
                <a:gd name="T76" fmla="*/ 181 w 229"/>
                <a:gd name="T77" fmla="*/ 47 h 187"/>
                <a:gd name="T78" fmla="*/ 172 w 229"/>
                <a:gd name="T79" fmla="*/ 82 h 187"/>
                <a:gd name="T80" fmla="*/ 162 w 229"/>
                <a:gd name="T81" fmla="*/ 97 h 187"/>
                <a:gd name="T82" fmla="*/ 145 w 229"/>
                <a:gd name="T83" fmla="*/ 103 h 187"/>
                <a:gd name="T84" fmla="*/ 127 w 229"/>
                <a:gd name="T85" fmla="*/ 97 h 187"/>
                <a:gd name="T86" fmla="*/ 118 w 229"/>
                <a:gd name="T87" fmla="*/ 82 h 187"/>
                <a:gd name="T88" fmla="*/ 117 w 229"/>
                <a:gd name="T89" fmla="*/ 82 h 187"/>
                <a:gd name="T90" fmla="*/ 109 w 229"/>
                <a:gd name="T91" fmla="*/ 47 h 187"/>
                <a:gd name="T92" fmla="*/ 107 w 229"/>
                <a:gd name="T93" fmla="*/ 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187">
                  <a:moveTo>
                    <a:pt x="0" y="187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7"/>
                    <a:pt x="9" y="133"/>
                    <a:pt x="13" y="130"/>
                  </a:cubicBezTo>
                  <a:cubicBezTo>
                    <a:pt x="16" y="127"/>
                    <a:pt x="20" y="125"/>
                    <a:pt x="2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1" y="129"/>
                    <a:pt x="58" y="133"/>
                    <a:pt x="57" y="139"/>
                  </a:cubicBezTo>
                  <a:cubicBezTo>
                    <a:pt x="50" y="187"/>
                    <a:pt x="50" y="187"/>
                    <a:pt x="50" y="187"/>
                  </a:cubicBezTo>
                  <a:lnTo>
                    <a:pt x="0" y="187"/>
                  </a:lnTo>
                  <a:close/>
                  <a:moveTo>
                    <a:pt x="44" y="46"/>
                  </a:moveTo>
                  <a:cubicBezTo>
                    <a:pt x="44" y="36"/>
                    <a:pt x="48" y="28"/>
                    <a:pt x="55" y="21"/>
                  </a:cubicBezTo>
                  <a:cubicBezTo>
                    <a:pt x="62" y="14"/>
                    <a:pt x="70" y="11"/>
                    <a:pt x="80" y="11"/>
                  </a:cubicBezTo>
                  <a:cubicBezTo>
                    <a:pt x="87" y="11"/>
                    <a:pt x="94" y="13"/>
                    <a:pt x="100" y="17"/>
                  </a:cubicBezTo>
                  <a:cubicBezTo>
                    <a:pt x="98" y="23"/>
                    <a:pt x="96" y="29"/>
                    <a:pt x="96" y="35"/>
                  </a:cubicBezTo>
                  <a:cubicBezTo>
                    <a:pt x="96" y="39"/>
                    <a:pt x="97" y="43"/>
                    <a:pt x="98" y="46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93"/>
                    <a:pt x="101" y="98"/>
                    <a:pt x="96" y="102"/>
                  </a:cubicBezTo>
                  <a:cubicBezTo>
                    <a:pt x="91" y="106"/>
                    <a:pt x="86" y="108"/>
                    <a:pt x="80" y="108"/>
                  </a:cubicBezTo>
                  <a:cubicBezTo>
                    <a:pt x="73" y="108"/>
                    <a:pt x="68" y="106"/>
                    <a:pt x="63" y="102"/>
                  </a:cubicBezTo>
                  <a:cubicBezTo>
                    <a:pt x="59" y="98"/>
                    <a:pt x="55" y="93"/>
                    <a:pt x="54" y="8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5" y="49"/>
                    <a:pt x="44" y="48"/>
                    <a:pt x="44" y="46"/>
                  </a:cubicBezTo>
                  <a:close/>
                  <a:moveTo>
                    <a:pt x="60" y="187"/>
                  </a:moveTo>
                  <a:cubicBezTo>
                    <a:pt x="67" y="139"/>
                    <a:pt x="67" y="139"/>
                    <a:pt x="67" y="139"/>
                  </a:cubicBezTo>
                  <a:cubicBezTo>
                    <a:pt x="68" y="134"/>
                    <a:pt x="70" y="130"/>
                    <a:pt x="74" y="127"/>
                  </a:cubicBezTo>
                  <a:cubicBezTo>
                    <a:pt x="77" y="123"/>
                    <a:pt x="82" y="122"/>
                    <a:pt x="8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8" y="122"/>
                    <a:pt x="212" y="123"/>
                    <a:pt x="215" y="127"/>
                  </a:cubicBezTo>
                  <a:cubicBezTo>
                    <a:pt x="219" y="130"/>
                    <a:pt x="222" y="134"/>
                    <a:pt x="222" y="139"/>
                  </a:cubicBezTo>
                  <a:cubicBezTo>
                    <a:pt x="229" y="187"/>
                    <a:pt x="229" y="187"/>
                    <a:pt x="229" y="187"/>
                  </a:cubicBezTo>
                  <a:lnTo>
                    <a:pt x="60" y="187"/>
                  </a:lnTo>
                  <a:close/>
                  <a:moveTo>
                    <a:pt x="107" y="37"/>
                  </a:moveTo>
                  <a:cubicBezTo>
                    <a:pt x="107" y="27"/>
                    <a:pt x="111" y="18"/>
                    <a:pt x="118" y="11"/>
                  </a:cubicBezTo>
                  <a:cubicBezTo>
                    <a:pt x="126" y="4"/>
                    <a:pt x="134" y="0"/>
                    <a:pt x="145" y="0"/>
                  </a:cubicBezTo>
                  <a:cubicBezTo>
                    <a:pt x="155" y="0"/>
                    <a:pt x="164" y="4"/>
                    <a:pt x="171" y="11"/>
                  </a:cubicBezTo>
                  <a:cubicBezTo>
                    <a:pt x="179" y="18"/>
                    <a:pt x="182" y="27"/>
                    <a:pt x="182" y="37"/>
                  </a:cubicBezTo>
                  <a:cubicBezTo>
                    <a:pt x="182" y="41"/>
                    <a:pt x="182" y="44"/>
                    <a:pt x="181" y="47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0" y="88"/>
                    <a:pt x="167" y="93"/>
                    <a:pt x="162" y="97"/>
                  </a:cubicBezTo>
                  <a:cubicBezTo>
                    <a:pt x="157" y="101"/>
                    <a:pt x="151" y="103"/>
                    <a:pt x="145" y="103"/>
                  </a:cubicBezTo>
                  <a:cubicBezTo>
                    <a:pt x="138" y="103"/>
                    <a:pt x="133" y="101"/>
                    <a:pt x="127" y="97"/>
                  </a:cubicBezTo>
                  <a:cubicBezTo>
                    <a:pt x="122" y="93"/>
                    <a:pt x="119" y="88"/>
                    <a:pt x="118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4"/>
                    <a:pt x="107" y="41"/>
                    <a:pt x="10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4120AB-C02A-419D-AF47-F9ABE44950A0}"/>
                </a:ext>
              </a:extLst>
            </p:cNvPr>
            <p:cNvSpPr txBox="1"/>
            <p:nvPr/>
          </p:nvSpPr>
          <p:spPr>
            <a:xfrm>
              <a:off x="4533932" y="5075041"/>
              <a:ext cx="2577488" cy="26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-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수행내용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endParaRPr>
            </a:p>
            <a:p>
              <a:pPr algn="just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-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팀원별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 Thin" charset="0"/>
                  <a:cs typeface="Roboto Thin" charset="0"/>
                </a:rPr>
                <a:t> 역할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F47F5-2EA1-4D18-8FFB-92113BF6E959}"/>
                </a:ext>
              </a:extLst>
            </p:cNvPr>
            <p:cNvSpPr txBox="1"/>
            <p:nvPr/>
          </p:nvSpPr>
          <p:spPr>
            <a:xfrm>
              <a:off x="4543457" y="4760747"/>
              <a:ext cx="1416649" cy="23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Roboto Thin" charset="0"/>
                  <a:cs typeface="Roboto Thin" charset="0"/>
                </a:rPr>
                <a:t>프로젝트 수행내용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4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1CCA60-6F46-4AEC-AC4A-AB01EFD8D57F}"/>
              </a:ext>
            </a:extLst>
          </p:cNvPr>
          <p:cNvGrpSpPr/>
          <p:nvPr/>
        </p:nvGrpSpPr>
        <p:grpSpPr>
          <a:xfrm>
            <a:off x="690676" y="163618"/>
            <a:ext cx="790347" cy="790347"/>
            <a:chOff x="2857905" y="2401721"/>
            <a:chExt cx="2054557" cy="2054557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1C1D7BDF-93F1-4E7E-92FC-086A18F838FB}"/>
                </a:ext>
              </a:extLst>
            </p:cNvPr>
            <p:cNvSpPr/>
            <p:nvPr/>
          </p:nvSpPr>
          <p:spPr>
            <a:xfrm>
              <a:off x="2857905" y="2401721"/>
              <a:ext cx="2054557" cy="20545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09D9282-83D0-4A81-8B45-E279B4DE8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707" y="2899937"/>
              <a:ext cx="1193300" cy="979924"/>
            </a:xfrm>
            <a:custGeom>
              <a:avLst/>
              <a:gdLst>
                <a:gd name="T0" fmla="*/ 0 w 229"/>
                <a:gd name="T1" fmla="*/ 187 h 187"/>
                <a:gd name="T2" fmla="*/ 7 w 229"/>
                <a:gd name="T3" fmla="*/ 141 h 187"/>
                <a:gd name="T4" fmla="*/ 13 w 229"/>
                <a:gd name="T5" fmla="*/ 130 h 187"/>
                <a:gd name="T6" fmla="*/ 24 w 229"/>
                <a:gd name="T7" fmla="*/ 125 h 187"/>
                <a:gd name="T8" fmla="*/ 65 w 229"/>
                <a:gd name="T9" fmla="*/ 125 h 187"/>
                <a:gd name="T10" fmla="*/ 57 w 229"/>
                <a:gd name="T11" fmla="*/ 139 h 187"/>
                <a:gd name="T12" fmla="*/ 50 w 229"/>
                <a:gd name="T13" fmla="*/ 187 h 187"/>
                <a:gd name="T14" fmla="*/ 0 w 229"/>
                <a:gd name="T15" fmla="*/ 187 h 187"/>
                <a:gd name="T16" fmla="*/ 44 w 229"/>
                <a:gd name="T17" fmla="*/ 46 h 187"/>
                <a:gd name="T18" fmla="*/ 55 w 229"/>
                <a:gd name="T19" fmla="*/ 21 h 187"/>
                <a:gd name="T20" fmla="*/ 80 w 229"/>
                <a:gd name="T21" fmla="*/ 11 h 187"/>
                <a:gd name="T22" fmla="*/ 100 w 229"/>
                <a:gd name="T23" fmla="*/ 17 h 187"/>
                <a:gd name="T24" fmla="*/ 96 w 229"/>
                <a:gd name="T25" fmla="*/ 35 h 187"/>
                <a:gd name="T26" fmla="*/ 98 w 229"/>
                <a:gd name="T27" fmla="*/ 46 h 187"/>
                <a:gd name="T28" fmla="*/ 107 w 229"/>
                <a:gd name="T29" fmla="*/ 80 h 187"/>
                <a:gd name="T30" fmla="*/ 106 w 229"/>
                <a:gd name="T31" fmla="*/ 87 h 187"/>
                <a:gd name="T32" fmla="*/ 105 w 229"/>
                <a:gd name="T33" fmla="*/ 87 h 187"/>
                <a:gd name="T34" fmla="*/ 96 w 229"/>
                <a:gd name="T35" fmla="*/ 102 h 187"/>
                <a:gd name="T36" fmla="*/ 80 w 229"/>
                <a:gd name="T37" fmla="*/ 108 h 187"/>
                <a:gd name="T38" fmla="*/ 63 w 229"/>
                <a:gd name="T39" fmla="*/ 102 h 187"/>
                <a:gd name="T40" fmla="*/ 54 w 229"/>
                <a:gd name="T41" fmla="*/ 87 h 187"/>
                <a:gd name="T42" fmla="*/ 45 w 229"/>
                <a:gd name="T43" fmla="*/ 55 h 187"/>
                <a:gd name="T44" fmla="*/ 45 w 229"/>
                <a:gd name="T45" fmla="*/ 51 h 187"/>
                <a:gd name="T46" fmla="*/ 44 w 229"/>
                <a:gd name="T47" fmla="*/ 46 h 187"/>
                <a:gd name="T48" fmla="*/ 60 w 229"/>
                <a:gd name="T49" fmla="*/ 187 h 187"/>
                <a:gd name="T50" fmla="*/ 67 w 229"/>
                <a:gd name="T51" fmla="*/ 139 h 187"/>
                <a:gd name="T52" fmla="*/ 74 w 229"/>
                <a:gd name="T53" fmla="*/ 127 h 187"/>
                <a:gd name="T54" fmla="*/ 86 w 229"/>
                <a:gd name="T55" fmla="*/ 122 h 187"/>
                <a:gd name="T56" fmla="*/ 203 w 229"/>
                <a:gd name="T57" fmla="*/ 122 h 187"/>
                <a:gd name="T58" fmla="*/ 215 w 229"/>
                <a:gd name="T59" fmla="*/ 127 h 187"/>
                <a:gd name="T60" fmla="*/ 222 w 229"/>
                <a:gd name="T61" fmla="*/ 139 h 187"/>
                <a:gd name="T62" fmla="*/ 229 w 229"/>
                <a:gd name="T63" fmla="*/ 187 h 187"/>
                <a:gd name="T64" fmla="*/ 60 w 229"/>
                <a:gd name="T65" fmla="*/ 187 h 187"/>
                <a:gd name="T66" fmla="*/ 107 w 229"/>
                <a:gd name="T67" fmla="*/ 37 h 187"/>
                <a:gd name="T68" fmla="*/ 118 w 229"/>
                <a:gd name="T69" fmla="*/ 11 h 187"/>
                <a:gd name="T70" fmla="*/ 145 w 229"/>
                <a:gd name="T71" fmla="*/ 0 h 187"/>
                <a:gd name="T72" fmla="*/ 171 w 229"/>
                <a:gd name="T73" fmla="*/ 11 h 187"/>
                <a:gd name="T74" fmla="*/ 182 w 229"/>
                <a:gd name="T75" fmla="*/ 37 h 187"/>
                <a:gd name="T76" fmla="*/ 181 w 229"/>
                <a:gd name="T77" fmla="*/ 47 h 187"/>
                <a:gd name="T78" fmla="*/ 172 w 229"/>
                <a:gd name="T79" fmla="*/ 82 h 187"/>
                <a:gd name="T80" fmla="*/ 162 w 229"/>
                <a:gd name="T81" fmla="*/ 97 h 187"/>
                <a:gd name="T82" fmla="*/ 145 w 229"/>
                <a:gd name="T83" fmla="*/ 103 h 187"/>
                <a:gd name="T84" fmla="*/ 127 w 229"/>
                <a:gd name="T85" fmla="*/ 97 h 187"/>
                <a:gd name="T86" fmla="*/ 118 w 229"/>
                <a:gd name="T87" fmla="*/ 82 h 187"/>
                <a:gd name="T88" fmla="*/ 117 w 229"/>
                <a:gd name="T89" fmla="*/ 82 h 187"/>
                <a:gd name="T90" fmla="*/ 109 w 229"/>
                <a:gd name="T91" fmla="*/ 47 h 187"/>
                <a:gd name="T92" fmla="*/ 107 w 229"/>
                <a:gd name="T93" fmla="*/ 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187">
                  <a:moveTo>
                    <a:pt x="0" y="187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7"/>
                    <a:pt x="9" y="133"/>
                    <a:pt x="13" y="130"/>
                  </a:cubicBezTo>
                  <a:cubicBezTo>
                    <a:pt x="16" y="127"/>
                    <a:pt x="20" y="125"/>
                    <a:pt x="2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1" y="129"/>
                    <a:pt x="58" y="133"/>
                    <a:pt x="57" y="139"/>
                  </a:cubicBezTo>
                  <a:cubicBezTo>
                    <a:pt x="50" y="187"/>
                    <a:pt x="50" y="187"/>
                    <a:pt x="50" y="187"/>
                  </a:cubicBezTo>
                  <a:lnTo>
                    <a:pt x="0" y="187"/>
                  </a:lnTo>
                  <a:close/>
                  <a:moveTo>
                    <a:pt x="44" y="46"/>
                  </a:moveTo>
                  <a:cubicBezTo>
                    <a:pt x="44" y="36"/>
                    <a:pt x="48" y="28"/>
                    <a:pt x="55" y="21"/>
                  </a:cubicBezTo>
                  <a:cubicBezTo>
                    <a:pt x="62" y="14"/>
                    <a:pt x="70" y="11"/>
                    <a:pt x="80" y="11"/>
                  </a:cubicBezTo>
                  <a:cubicBezTo>
                    <a:pt x="87" y="11"/>
                    <a:pt x="94" y="13"/>
                    <a:pt x="100" y="17"/>
                  </a:cubicBezTo>
                  <a:cubicBezTo>
                    <a:pt x="98" y="23"/>
                    <a:pt x="96" y="29"/>
                    <a:pt x="96" y="35"/>
                  </a:cubicBezTo>
                  <a:cubicBezTo>
                    <a:pt x="96" y="39"/>
                    <a:pt x="97" y="43"/>
                    <a:pt x="98" y="46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93"/>
                    <a:pt x="101" y="98"/>
                    <a:pt x="96" y="102"/>
                  </a:cubicBezTo>
                  <a:cubicBezTo>
                    <a:pt x="91" y="106"/>
                    <a:pt x="86" y="108"/>
                    <a:pt x="80" y="108"/>
                  </a:cubicBezTo>
                  <a:cubicBezTo>
                    <a:pt x="73" y="108"/>
                    <a:pt x="68" y="106"/>
                    <a:pt x="63" y="102"/>
                  </a:cubicBezTo>
                  <a:cubicBezTo>
                    <a:pt x="59" y="98"/>
                    <a:pt x="55" y="93"/>
                    <a:pt x="54" y="8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5" y="49"/>
                    <a:pt x="44" y="48"/>
                    <a:pt x="44" y="46"/>
                  </a:cubicBezTo>
                  <a:close/>
                  <a:moveTo>
                    <a:pt x="60" y="187"/>
                  </a:moveTo>
                  <a:cubicBezTo>
                    <a:pt x="67" y="139"/>
                    <a:pt x="67" y="139"/>
                    <a:pt x="67" y="139"/>
                  </a:cubicBezTo>
                  <a:cubicBezTo>
                    <a:pt x="68" y="134"/>
                    <a:pt x="70" y="130"/>
                    <a:pt x="74" y="127"/>
                  </a:cubicBezTo>
                  <a:cubicBezTo>
                    <a:pt x="77" y="123"/>
                    <a:pt x="82" y="122"/>
                    <a:pt x="8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8" y="122"/>
                    <a:pt x="212" y="123"/>
                    <a:pt x="215" y="127"/>
                  </a:cubicBezTo>
                  <a:cubicBezTo>
                    <a:pt x="219" y="130"/>
                    <a:pt x="222" y="134"/>
                    <a:pt x="222" y="139"/>
                  </a:cubicBezTo>
                  <a:cubicBezTo>
                    <a:pt x="229" y="187"/>
                    <a:pt x="229" y="187"/>
                    <a:pt x="229" y="187"/>
                  </a:cubicBezTo>
                  <a:lnTo>
                    <a:pt x="60" y="187"/>
                  </a:lnTo>
                  <a:close/>
                  <a:moveTo>
                    <a:pt x="107" y="37"/>
                  </a:moveTo>
                  <a:cubicBezTo>
                    <a:pt x="107" y="27"/>
                    <a:pt x="111" y="18"/>
                    <a:pt x="118" y="11"/>
                  </a:cubicBezTo>
                  <a:cubicBezTo>
                    <a:pt x="126" y="4"/>
                    <a:pt x="134" y="0"/>
                    <a:pt x="145" y="0"/>
                  </a:cubicBezTo>
                  <a:cubicBezTo>
                    <a:pt x="155" y="0"/>
                    <a:pt x="164" y="4"/>
                    <a:pt x="171" y="11"/>
                  </a:cubicBezTo>
                  <a:cubicBezTo>
                    <a:pt x="179" y="18"/>
                    <a:pt x="182" y="27"/>
                    <a:pt x="182" y="37"/>
                  </a:cubicBezTo>
                  <a:cubicBezTo>
                    <a:pt x="182" y="41"/>
                    <a:pt x="182" y="44"/>
                    <a:pt x="181" y="47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0" y="88"/>
                    <a:pt x="167" y="93"/>
                    <a:pt x="162" y="97"/>
                  </a:cubicBezTo>
                  <a:cubicBezTo>
                    <a:pt x="157" y="101"/>
                    <a:pt x="151" y="103"/>
                    <a:pt x="145" y="103"/>
                  </a:cubicBezTo>
                  <a:cubicBezTo>
                    <a:pt x="138" y="103"/>
                    <a:pt x="133" y="101"/>
                    <a:pt x="127" y="97"/>
                  </a:cubicBezTo>
                  <a:cubicBezTo>
                    <a:pt x="122" y="93"/>
                    <a:pt x="119" y="88"/>
                    <a:pt x="118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4"/>
                    <a:pt x="107" y="41"/>
                    <a:pt x="10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8DF36-CFEC-4B76-80E7-A5195F8DB817}"/>
              </a:ext>
            </a:extLst>
          </p:cNvPr>
          <p:cNvSpPr txBox="1"/>
          <p:nvPr/>
        </p:nvSpPr>
        <p:spPr>
          <a:xfrm>
            <a:off x="1602833" y="2425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수행내용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7F58C-EC60-4211-8772-EB1785C5F01D}"/>
              </a:ext>
            </a:extLst>
          </p:cNvPr>
          <p:cNvSpPr txBox="1"/>
          <p:nvPr/>
        </p:nvSpPr>
        <p:spPr>
          <a:xfrm>
            <a:off x="1602831" y="615410"/>
            <a:ext cx="340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수행내용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  <p:pic>
        <p:nvPicPr>
          <p:cNvPr id="3" name="Picture 2" descr="ì¨í°ìíì ëí ì´ë¯¸ì§ ê²ìê²°ê³¼">
            <a:extLst>
              <a:ext uri="{FF2B5EF4-FFF2-40B4-BE49-F238E27FC236}">
                <a16:creationId xmlns:a16="http://schemas.microsoft.com/office/drawing/2014/main" id="{FAC3F6E2-A087-46A3-8E5E-CA56AAE1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3" y="1714500"/>
            <a:ext cx="1787237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ëêµ¬ ìíì ëí ì´ë¯¸ì§ ê²ìê²°ê³¼">
            <a:extLst>
              <a:ext uri="{FF2B5EF4-FFF2-40B4-BE49-F238E27FC236}">
                <a16:creationId xmlns:a16="http://schemas.microsoft.com/office/drawing/2014/main" id="{7735E4B4-40B1-4DBC-8B0B-465CE9C49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35" y="1831181"/>
            <a:ext cx="1333074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bk bankì ëí ì´ë¯¸ì§ ê²ìê²°ê³¼">
            <a:extLst>
              <a:ext uri="{FF2B5EF4-FFF2-40B4-BE49-F238E27FC236}">
                <a16:creationId xmlns:a16="http://schemas.microsoft.com/office/drawing/2014/main" id="{91F2CDF4-FD31-4F72-99A5-0CD6B94A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39" y="1739477"/>
            <a:ext cx="1178770" cy="11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b bankì ëí ì´ë¯¸ì§ ê²ìê²°ê³¼">
            <a:extLst>
              <a:ext uri="{FF2B5EF4-FFF2-40B4-BE49-F238E27FC236}">
                <a16:creationId xmlns:a16="http://schemas.microsoft.com/office/drawing/2014/main" id="{A4807E4C-1058-415F-B3D2-4593AEAA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50" y="30313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eju bankì ëí ì´ë¯¸ì§ ê²ìê²°ê³¼">
            <a:extLst>
              <a:ext uri="{FF2B5EF4-FFF2-40B4-BE49-F238E27FC236}">
                <a16:creationId xmlns:a16="http://schemas.microsoft.com/office/drawing/2014/main" id="{676A274E-DCF4-4B0D-ACC9-D49C7D72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3" y="2957512"/>
            <a:ext cx="19240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eb bankì ëí ì´ë¯¸ì§ ê²ìê²°ê³¼">
            <a:extLst>
              <a:ext uri="{FF2B5EF4-FFF2-40B4-BE49-F238E27FC236}">
                <a16:creationId xmlns:a16="http://schemas.microsoft.com/office/drawing/2014/main" id="{907822E2-A632-4942-9C68-3D2FB40A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0" y="1831181"/>
            <a:ext cx="1638228" cy="16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nk bankì ëí ì´ë¯¸ì§ ê²ìê²°ê³¼">
            <a:extLst>
              <a:ext uri="{FF2B5EF4-FFF2-40B4-BE49-F238E27FC236}">
                <a16:creationId xmlns:a16="http://schemas.microsoft.com/office/drawing/2014/main" id="{90EA9026-6E6A-4E7D-8EBD-D97A557D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69" y="45779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nk bankì ëí ì´ë¯¸ì§ ê²ìê²°ê³¼">
            <a:extLst>
              <a:ext uri="{FF2B5EF4-FFF2-40B4-BE49-F238E27FC236}">
                <a16:creationId xmlns:a16="http://schemas.microsoft.com/office/drawing/2014/main" id="{AC9BC769-347C-4B56-BA5C-278D41D7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01" y="433985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hinhan bankì ëí ì´ë¯¸ì§ ê²ìê²°ê³¼">
            <a:extLst>
              <a:ext uri="{FF2B5EF4-FFF2-40B4-BE49-F238E27FC236}">
                <a16:creationId xmlns:a16="http://schemas.microsoft.com/office/drawing/2014/main" id="{A5EE0B97-546A-4C5E-B915-8DF3FC71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47" y="2957512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b bankì ëí ì´ë¯¸ì§ ê²ìê²°ê³¼">
            <a:extLst>
              <a:ext uri="{FF2B5EF4-FFF2-40B4-BE49-F238E27FC236}">
                <a16:creationId xmlns:a16="http://schemas.microsoft.com/office/drawing/2014/main" id="{60440E4E-3463-4C2D-B125-1A666F3E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75" y="3123035"/>
            <a:ext cx="3856519" cy="12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nh bankì ëí ì´ë¯¸ì§ ê²ìê²°ê³¼">
            <a:extLst>
              <a:ext uri="{FF2B5EF4-FFF2-40B4-BE49-F238E27FC236}">
                <a16:creationId xmlns:a16="http://schemas.microsoft.com/office/drawing/2014/main" id="{B9D4F077-F10F-4E64-8595-8274B0233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3" y="4258890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uhyup bankì ëí ì´ë¯¸ì§ ê²ìê²°ê³¼">
            <a:extLst>
              <a:ext uri="{FF2B5EF4-FFF2-40B4-BE49-F238E27FC236}">
                <a16:creationId xmlns:a16="http://schemas.microsoft.com/office/drawing/2014/main" id="{8D047F14-B7C4-448E-B7E5-25F076CF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69" y="1609653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tandard chartered bankì ëí ì´ë¯¸ì§ ê²ìê²°ê³¼">
            <a:extLst>
              <a:ext uri="{FF2B5EF4-FFF2-40B4-BE49-F238E27FC236}">
                <a16:creationId xmlns:a16="http://schemas.microsoft.com/office/drawing/2014/main" id="{7BE25DF0-8AFD-48BC-A77A-A6B9B9985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89" y="5037932"/>
            <a:ext cx="3051155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woori bank logoì ëí ì´ë¯¸ì§ ê²ìê²°ê³¼">
            <a:extLst>
              <a:ext uri="{FF2B5EF4-FFF2-40B4-BE49-F238E27FC236}">
                <a16:creationId xmlns:a16="http://schemas.microsoft.com/office/drawing/2014/main" id="{85E7ECD3-276D-4E18-A5E8-FD7EC5AB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621" y="305397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0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1CCA60-6F46-4AEC-AC4A-AB01EFD8D57F}"/>
              </a:ext>
            </a:extLst>
          </p:cNvPr>
          <p:cNvGrpSpPr/>
          <p:nvPr/>
        </p:nvGrpSpPr>
        <p:grpSpPr>
          <a:xfrm>
            <a:off x="690676" y="163618"/>
            <a:ext cx="790347" cy="790347"/>
            <a:chOff x="2857905" y="2401721"/>
            <a:chExt cx="2054557" cy="2054557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1C1D7BDF-93F1-4E7E-92FC-086A18F838FB}"/>
                </a:ext>
              </a:extLst>
            </p:cNvPr>
            <p:cNvSpPr/>
            <p:nvPr/>
          </p:nvSpPr>
          <p:spPr>
            <a:xfrm>
              <a:off x="2857905" y="2401721"/>
              <a:ext cx="2054557" cy="20545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09D9282-83D0-4A81-8B45-E279B4DE8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707" y="2899937"/>
              <a:ext cx="1193300" cy="979924"/>
            </a:xfrm>
            <a:custGeom>
              <a:avLst/>
              <a:gdLst>
                <a:gd name="T0" fmla="*/ 0 w 229"/>
                <a:gd name="T1" fmla="*/ 187 h 187"/>
                <a:gd name="T2" fmla="*/ 7 w 229"/>
                <a:gd name="T3" fmla="*/ 141 h 187"/>
                <a:gd name="T4" fmla="*/ 13 w 229"/>
                <a:gd name="T5" fmla="*/ 130 h 187"/>
                <a:gd name="T6" fmla="*/ 24 w 229"/>
                <a:gd name="T7" fmla="*/ 125 h 187"/>
                <a:gd name="T8" fmla="*/ 65 w 229"/>
                <a:gd name="T9" fmla="*/ 125 h 187"/>
                <a:gd name="T10" fmla="*/ 57 w 229"/>
                <a:gd name="T11" fmla="*/ 139 h 187"/>
                <a:gd name="T12" fmla="*/ 50 w 229"/>
                <a:gd name="T13" fmla="*/ 187 h 187"/>
                <a:gd name="T14" fmla="*/ 0 w 229"/>
                <a:gd name="T15" fmla="*/ 187 h 187"/>
                <a:gd name="T16" fmla="*/ 44 w 229"/>
                <a:gd name="T17" fmla="*/ 46 h 187"/>
                <a:gd name="T18" fmla="*/ 55 w 229"/>
                <a:gd name="T19" fmla="*/ 21 h 187"/>
                <a:gd name="T20" fmla="*/ 80 w 229"/>
                <a:gd name="T21" fmla="*/ 11 h 187"/>
                <a:gd name="T22" fmla="*/ 100 w 229"/>
                <a:gd name="T23" fmla="*/ 17 h 187"/>
                <a:gd name="T24" fmla="*/ 96 w 229"/>
                <a:gd name="T25" fmla="*/ 35 h 187"/>
                <a:gd name="T26" fmla="*/ 98 w 229"/>
                <a:gd name="T27" fmla="*/ 46 h 187"/>
                <a:gd name="T28" fmla="*/ 107 w 229"/>
                <a:gd name="T29" fmla="*/ 80 h 187"/>
                <a:gd name="T30" fmla="*/ 106 w 229"/>
                <a:gd name="T31" fmla="*/ 87 h 187"/>
                <a:gd name="T32" fmla="*/ 105 w 229"/>
                <a:gd name="T33" fmla="*/ 87 h 187"/>
                <a:gd name="T34" fmla="*/ 96 w 229"/>
                <a:gd name="T35" fmla="*/ 102 h 187"/>
                <a:gd name="T36" fmla="*/ 80 w 229"/>
                <a:gd name="T37" fmla="*/ 108 h 187"/>
                <a:gd name="T38" fmla="*/ 63 w 229"/>
                <a:gd name="T39" fmla="*/ 102 h 187"/>
                <a:gd name="T40" fmla="*/ 54 w 229"/>
                <a:gd name="T41" fmla="*/ 87 h 187"/>
                <a:gd name="T42" fmla="*/ 45 w 229"/>
                <a:gd name="T43" fmla="*/ 55 h 187"/>
                <a:gd name="T44" fmla="*/ 45 w 229"/>
                <a:gd name="T45" fmla="*/ 51 h 187"/>
                <a:gd name="T46" fmla="*/ 44 w 229"/>
                <a:gd name="T47" fmla="*/ 46 h 187"/>
                <a:gd name="T48" fmla="*/ 60 w 229"/>
                <a:gd name="T49" fmla="*/ 187 h 187"/>
                <a:gd name="T50" fmla="*/ 67 w 229"/>
                <a:gd name="T51" fmla="*/ 139 h 187"/>
                <a:gd name="T52" fmla="*/ 74 w 229"/>
                <a:gd name="T53" fmla="*/ 127 h 187"/>
                <a:gd name="T54" fmla="*/ 86 w 229"/>
                <a:gd name="T55" fmla="*/ 122 h 187"/>
                <a:gd name="T56" fmla="*/ 203 w 229"/>
                <a:gd name="T57" fmla="*/ 122 h 187"/>
                <a:gd name="T58" fmla="*/ 215 w 229"/>
                <a:gd name="T59" fmla="*/ 127 h 187"/>
                <a:gd name="T60" fmla="*/ 222 w 229"/>
                <a:gd name="T61" fmla="*/ 139 h 187"/>
                <a:gd name="T62" fmla="*/ 229 w 229"/>
                <a:gd name="T63" fmla="*/ 187 h 187"/>
                <a:gd name="T64" fmla="*/ 60 w 229"/>
                <a:gd name="T65" fmla="*/ 187 h 187"/>
                <a:gd name="T66" fmla="*/ 107 w 229"/>
                <a:gd name="T67" fmla="*/ 37 h 187"/>
                <a:gd name="T68" fmla="*/ 118 w 229"/>
                <a:gd name="T69" fmla="*/ 11 h 187"/>
                <a:gd name="T70" fmla="*/ 145 w 229"/>
                <a:gd name="T71" fmla="*/ 0 h 187"/>
                <a:gd name="T72" fmla="*/ 171 w 229"/>
                <a:gd name="T73" fmla="*/ 11 h 187"/>
                <a:gd name="T74" fmla="*/ 182 w 229"/>
                <a:gd name="T75" fmla="*/ 37 h 187"/>
                <a:gd name="T76" fmla="*/ 181 w 229"/>
                <a:gd name="T77" fmla="*/ 47 h 187"/>
                <a:gd name="T78" fmla="*/ 172 w 229"/>
                <a:gd name="T79" fmla="*/ 82 h 187"/>
                <a:gd name="T80" fmla="*/ 162 w 229"/>
                <a:gd name="T81" fmla="*/ 97 h 187"/>
                <a:gd name="T82" fmla="*/ 145 w 229"/>
                <a:gd name="T83" fmla="*/ 103 h 187"/>
                <a:gd name="T84" fmla="*/ 127 w 229"/>
                <a:gd name="T85" fmla="*/ 97 h 187"/>
                <a:gd name="T86" fmla="*/ 118 w 229"/>
                <a:gd name="T87" fmla="*/ 82 h 187"/>
                <a:gd name="T88" fmla="*/ 117 w 229"/>
                <a:gd name="T89" fmla="*/ 82 h 187"/>
                <a:gd name="T90" fmla="*/ 109 w 229"/>
                <a:gd name="T91" fmla="*/ 47 h 187"/>
                <a:gd name="T92" fmla="*/ 107 w 229"/>
                <a:gd name="T93" fmla="*/ 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187">
                  <a:moveTo>
                    <a:pt x="0" y="187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7"/>
                    <a:pt x="9" y="133"/>
                    <a:pt x="13" y="130"/>
                  </a:cubicBezTo>
                  <a:cubicBezTo>
                    <a:pt x="16" y="127"/>
                    <a:pt x="20" y="125"/>
                    <a:pt x="2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1" y="129"/>
                    <a:pt x="58" y="133"/>
                    <a:pt x="57" y="139"/>
                  </a:cubicBezTo>
                  <a:cubicBezTo>
                    <a:pt x="50" y="187"/>
                    <a:pt x="50" y="187"/>
                    <a:pt x="50" y="187"/>
                  </a:cubicBezTo>
                  <a:lnTo>
                    <a:pt x="0" y="187"/>
                  </a:lnTo>
                  <a:close/>
                  <a:moveTo>
                    <a:pt x="44" y="46"/>
                  </a:moveTo>
                  <a:cubicBezTo>
                    <a:pt x="44" y="36"/>
                    <a:pt x="48" y="28"/>
                    <a:pt x="55" y="21"/>
                  </a:cubicBezTo>
                  <a:cubicBezTo>
                    <a:pt x="62" y="14"/>
                    <a:pt x="70" y="11"/>
                    <a:pt x="80" y="11"/>
                  </a:cubicBezTo>
                  <a:cubicBezTo>
                    <a:pt x="87" y="11"/>
                    <a:pt x="94" y="13"/>
                    <a:pt x="100" y="17"/>
                  </a:cubicBezTo>
                  <a:cubicBezTo>
                    <a:pt x="98" y="23"/>
                    <a:pt x="96" y="29"/>
                    <a:pt x="96" y="35"/>
                  </a:cubicBezTo>
                  <a:cubicBezTo>
                    <a:pt x="96" y="39"/>
                    <a:pt x="97" y="43"/>
                    <a:pt x="98" y="46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93"/>
                    <a:pt x="101" y="98"/>
                    <a:pt x="96" y="102"/>
                  </a:cubicBezTo>
                  <a:cubicBezTo>
                    <a:pt x="91" y="106"/>
                    <a:pt x="86" y="108"/>
                    <a:pt x="80" y="108"/>
                  </a:cubicBezTo>
                  <a:cubicBezTo>
                    <a:pt x="73" y="108"/>
                    <a:pt x="68" y="106"/>
                    <a:pt x="63" y="102"/>
                  </a:cubicBezTo>
                  <a:cubicBezTo>
                    <a:pt x="59" y="98"/>
                    <a:pt x="55" y="93"/>
                    <a:pt x="54" y="8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5" y="49"/>
                    <a:pt x="44" y="48"/>
                    <a:pt x="44" y="46"/>
                  </a:cubicBezTo>
                  <a:close/>
                  <a:moveTo>
                    <a:pt x="60" y="187"/>
                  </a:moveTo>
                  <a:cubicBezTo>
                    <a:pt x="67" y="139"/>
                    <a:pt x="67" y="139"/>
                    <a:pt x="67" y="139"/>
                  </a:cubicBezTo>
                  <a:cubicBezTo>
                    <a:pt x="68" y="134"/>
                    <a:pt x="70" y="130"/>
                    <a:pt x="74" y="127"/>
                  </a:cubicBezTo>
                  <a:cubicBezTo>
                    <a:pt x="77" y="123"/>
                    <a:pt x="82" y="122"/>
                    <a:pt x="8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8" y="122"/>
                    <a:pt x="212" y="123"/>
                    <a:pt x="215" y="127"/>
                  </a:cubicBezTo>
                  <a:cubicBezTo>
                    <a:pt x="219" y="130"/>
                    <a:pt x="222" y="134"/>
                    <a:pt x="222" y="139"/>
                  </a:cubicBezTo>
                  <a:cubicBezTo>
                    <a:pt x="229" y="187"/>
                    <a:pt x="229" y="187"/>
                    <a:pt x="229" y="187"/>
                  </a:cubicBezTo>
                  <a:lnTo>
                    <a:pt x="60" y="187"/>
                  </a:lnTo>
                  <a:close/>
                  <a:moveTo>
                    <a:pt x="107" y="37"/>
                  </a:moveTo>
                  <a:cubicBezTo>
                    <a:pt x="107" y="27"/>
                    <a:pt x="111" y="18"/>
                    <a:pt x="118" y="11"/>
                  </a:cubicBezTo>
                  <a:cubicBezTo>
                    <a:pt x="126" y="4"/>
                    <a:pt x="134" y="0"/>
                    <a:pt x="145" y="0"/>
                  </a:cubicBezTo>
                  <a:cubicBezTo>
                    <a:pt x="155" y="0"/>
                    <a:pt x="164" y="4"/>
                    <a:pt x="171" y="11"/>
                  </a:cubicBezTo>
                  <a:cubicBezTo>
                    <a:pt x="179" y="18"/>
                    <a:pt x="182" y="27"/>
                    <a:pt x="182" y="37"/>
                  </a:cubicBezTo>
                  <a:cubicBezTo>
                    <a:pt x="182" y="41"/>
                    <a:pt x="182" y="44"/>
                    <a:pt x="181" y="47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0" y="88"/>
                    <a:pt x="167" y="93"/>
                    <a:pt x="162" y="97"/>
                  </a:cubicBezTo>
                  <a:cubicBezTo>
                    <a:pt x="157" y="101"/>
                    <a:pt x="151" y="103"/>
                    <a:pt x="145" y="103"/>
                  </a:cubicBezTo>
                  <a:cubicBezTo>
                    <a:pt x="138" y="103"/>
                    <a:pt x="133" y="101"/>
                    <a:pt x="127" y="97"/>
                  </a:cubicBezTo>
                  <a:cubicBezTo>
                    <a:pt x="122" y="93"/>
                    <a:pt x="119" y="88"/>
                    <a:pt x="118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4"/>
                    <a:pt x="107" y="41"/>
                    <a:pt x="10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8DF36-CFEC-4B76-80E7-A5195F8DB817}"/>
              </a:ext>
            </a:extLst>
          </p:cNvPr>
          <p:cNvSpPr txBox="1"/>
          <p:nvPr/>
        </p:nvSpPr>
        <p:spPr>
          <a:xfrm>
            <a:off x="1602833" y="2425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수행내용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7F58C-EC60-4211-8772-EB1785C5F01D}"/>
              </a:ext>
            </a:extLst>
          </p:cNvPr>
          <p:cNvSpPr txBox="1"/>
          <p:nvPr/>
        </p:nvSpPr>
        <p:spPr>
          <a:xfrm>
            <a:off x="1602831" y="615410"/>
            <a:ext cx="340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수행내용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  <p:pic>
        <p:nvPicPr>
          <p:cNvPr id="2060" name="Picture 12" descr="kb bankì ëí ì´ë¯¸ì§ ê²ìê²°ê³¼">
            <a:extLst>
              <a:ext uri="{FF2B5EF4-FFF2-40B4-BE49-F238E27FC236}">
                <a16:creationId xmlns:a16="http://schemas.microsoft.com/office/drawing/2014/main" id="{60440E4E-3463-4C2D-B125-1A666F3E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41" y="4231717"/>
            <a:ext cx="1554335" cy="50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9CCBBC-3DCC-402E-AEE5-DA09D7BD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73" y="1603954"/>
            <a:ext cx="8875440" cy="499243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0A32F5-C49D-4313-A296-6CE2F329F248}"/>
              </a:ext>
            </a:extLst>
          </p:cNvPr>
          <p:cNvSpPr/>
          <p:nvPr/>
        </p:nvSpPr>
        <p:spPr>
          <a:xfrm>
            <a:off x="4058813" y="2727083"/>
            <a:ext cx="1670476" cy="374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9D6987-8E3E-4E32-99D5-5018FBB80EF3}"/>
              </a:ext>
            </a:extLst>
          </p:cNvPr>
          <p:cNvSpPr/>
          <p:nvPr/>
        </p:nvSpPr>
        <p:spPr>
          <a:xfrm>
            <a:off x="4061037" y="4231717"/>
            <a:ext cx="1670476" cy="503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1CCA60-6F46-4AEC-AC4A-AB01EFD8D57F}"/>
              </a:ext>
            </a:extLst>
          </p:cNvPr>
          <p:cNvGrpSpPr/>
          <p:nvPr/>
        </p:nvGrpSpPr>
        <p:grpSpPr>
          <a:xfrm>
            <a:off x="690676" y="163618"/>
            <a:ext cx="790347" cy="790347"/>
            <a:chOff x="2857905" y="2401721"/>
            <a:chExt cx="2054557" cy="2054557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1C1D7BDF-93F1-4E7E-92FC-086A18F838FB}"/>
                </a:ext>
              </a:extLst>
            </p:cNvPr>
            <p:cNvSpPr/>
            <p:nvPr/>
          </p:nvSpPr>
          <p:spPr>
            <a:xfrm>
              <a:off x="2857905" y="2401721"/>
              <a:ext cx="2054557" cy="20545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09D9282-83D0-4A81-8B45-E279B4DE8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707" y="2899937"/>
              <a:ext cx="1193300" cy="979924"/>
            </a:xfrm>
            <a:custGeom>
              <a:avLst/>
              <a:gdLst>
                <a:gd name="T0" fmla="*/ 0 w 229"/>
                <a:gd name="T1" fmla="*/ 187 h 187"/>
                <a:gd name="T2" fmla="*/ 7 w 229"/>
                <a:gd name="T3" fmla="*/ 141 h 187"/>
                <a:gd name="T4" fmla="*/ 13 w 229"/>
                <a:gd name="T5" fmla="*/ 130 h 187"/>
                <a:gd name="T6" fmla="*/ 24 w 229"/>
                <a:gd name="T7" fmla="*/ 125 h 187"/>
                <a:gd name="T8" fmla="*/ 65 w 229"/>
                <a:gd name="T9" fmla="*/ 125 h 187"/>
                <a:gd name="T10" fmla="*/ 57 w 229"/>
                <a:gd name="T11" fmla="*/ 139 h 187"/>
                <a:gd name="T12" fmla="*/ 50 w 229"/>
                <a:gd name="T13" fmla="*/ 187 h 187"/>
                <a:gd name="T14" fmla="*/ 0 w 229"/>
                <a:gd name="T15" fmla="*/ 187 h 187"/>
                <a:gd name="T16" fmla="*/ 44 w 229"/>
                <a:gd name="T17" fmla="*/ 46 h 187"/>
                <a:gd name="T18" fmla="*/ 55 w 229"/>
                <a:gd name="T19" fmla="*/ 21 h 187"/>
                <a:gd name="T20" fmla="*/ 80 w 229"/>
                <a:gd name="T21" fmla="*/ 11 h 187"/>
                <a:gd name="T22" fmla="*/ 100 w 229"/>
                <a:gd name="T23" fmla="*/ 17 h 187"/>
                <a:gd name="T24" fmla="*/ 96 w 229"/>
                <a:gd name="T25" fmla="*/ 35 h 187"/>
                <a:gd name="T26" fmla="*/ 98 w 229"/>
                <a:gd name="T27" fmla="*/ 46 h 187"/>
                <a:gd name="T28" fmla="*/ 107 w 229"/>
                <a:gd name="T29" fmla="*/ 80 h 187"/>
                <a:gd name="T30" fmla="*/ 106 w 229"/>
                <a:gd name="T31" fmla="*/ 87 h 187"/>
                <a:gd name="T32" fmla="*/ 105 w 229"/>
                <a:gd name="T33" fmla="*/ 87 h 187"/>
                <a:gd name="T34" fmla="*/ 96 w 229"/>
                <a:gd name="T35" fmla="*/ 102 h 187"/>
                <a:gd name="T36" fmla="*/ 80 w 229"/>
                <a:gd name="T37" fmla="*/ 108 h 187"/>
                <a:gd name="T38" fmla="*/ 63 w 229"/>
                <a:gd name="T39" fmla="*/ 102 h 187"/>
                <a:gd name="T40" fmla="*/ 54 w 229"/>
                <a:gd name="T41" fmla="*/ 87 h 187"/>
                <a:gd name="T42" fmla="*/ 45 w 229"/>
                <a:gd name="T43" fmla="*/ 55 h 187"/>
                <a:gd name="T44" fmla="*/ 45 w 229"/>
                <a:gd name="T45" fmla="*/ 51 h 187"/>
                <a:gd name="T46" fmla="*/ 44 w 229"/>
                <a:gd name="T47" fmla="*/ 46 h 187"/>
                <a:gd name="T48" fmla="*/ 60 w 229"/>
                <a:gd name="T49" fmla="*/ 187 h 187"/>
                <a:gd name="T50" fmla="*/ 67 w 229"/>
                <a:gd name="T51" fmla="*/ 139 h 187"/>
                <a:gd name="T52" fmla="*/ 74 w 229"/>
                <a:gd name="T53" fmla="*/ 127 h 187"/>
                <a:gd name="T54" fmla="*/ 86 w 229"/>
                <a:gd name="T55" fmla="*/ 122 h 187"/>
                <a:gd name="T56" fmla="*/ 203 w 229"/>
                <a:gd name="T57" fmla="*/ 122 h 187"/>
                <a:gd name="T58" fmla="*/ 215 w 229"/>
                <a:gd name="T59" fmla="*/ 127 h 187"/>
                <a:gd name="T60" fmla="*/ 222 w 229"/>
                <a:gd name="T61" fmla="*/ 139 h 187"/>
                <a:gd name="T62" fmla="*/ 229 w 229"/>
                <a:gd name="T63" fmla="*/ 187 h 187"/>
                <a:gd name="T64" fmla="*/ 60 w 229"/>
                <a:gd name="T65" fmla="*/ 187 h 187"/>
                <a:gd name="T66" fmla="*/ 107 w 229"/>
                <a:gd name="T67" fmla="*/ 37 h 187"/>
                <a:gd name="T68" fmla="*/ 118 w 229"/>
                <a:gd name="T69" fmla="*/ 11 h 187"/>
                <a:gd name="T70" fmla="*/ 145 w 229"/>
                <a:gd name="T71" fmla="*/ 0 h 187"/>
                <a:gd name="T72" fmla="*/ 171 w 229"/>
                <a:gd name="T73" fmla="*/ 11 h 187"/>
                <a:gd name="T74" fmla="*/ 182 w 229"/>
                <a:gd name="T75" fmla="*/ 37 h 187"/>
                <a:gd name="T76" fmla="*/ 181 w 229"/>
                <a:gd name="T77" fmla="*/ 47 h 187"/>
                <a:gd name="T78" fmla="*/ 172 w 229"/>
                <a:gd name="T79" fmla="*/ 82 h 187"/>
                <a:gd name="T80" fmla="*/ 162 w 229"/>
                <a:gd name="T81" fmla="*/ 97 h 187"/>
                <a:gd name="T82" fmla="*/ 145 w 229"/>
                <a:gd name="T83" fmla="*/ 103 h 187"/>
                <a:gd name="T84" fmla="*/ 127 w 229"/>
                <a:gd name="T85" fmla="*/ 97 h 187"/>
                <a:gd name="T86" fmla="*/ 118 w 229"/>
                <a:gd name="T87" fmla="*/ 82 h 187"/>
                <a:gd name="T88" fmla="*/ 117 w 229"/>
                <a:gd name="T89" fmla="*/ 82 h 187"/>
                <a:gd name="T90" fmla="*/ 109 w 229"/>
                <a:gd name="T91" fmla="*/ 47 h 187"/>
                <a:gd name="T92" fmla="*/ 107 w 229"/>
                <a:gd name="T93" fmla="*/ 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187">
                  <a:moveTo>
                    <a:pt x="0" y="187"/>
                  </a:moveTo>
                  <a:cubicBezTo>
                    <a:pt x="7" y="141"/>
                    <a:pt x="7" y="141"/>
                    <a:pt x="7" y="141"/>
                  </a:cubicBezTo>
                  <a:cubicBezTo>
                    <a:pt x="7" y="137"/>
                    <a:pt x="9" y="133"/>
                    <a:pt x="13" y="130"/>
                  </a:cubicBezTo>
                  <a:cubicBezTo>
                    <a:pt x="16" y="127"/>
                    <a:pt x="20" y="125"/>
                    <a:pt x="24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1" y="129"/>
                    <a:pt x="58" y="133"/>
                    <a:pt x="57" y="139"/>
                  </a:cubicBezTo>
                  <a:cubicBezTo>
                    <a:pt x="50" y="187"/>
                    <a:pt x="50" y="187"/>
                    <a:pt x="50" y="187"/>
                  </a:cubicBezTo>
                  <a:lnTo>
                    <a:pt x="0" y="187"/>
                  </a:lnTo>
                  <a:close/>
                  <a:moveTo>
                    <a:pt x="44" y="46"/>
                  </a:moveTo>
                  <a:cubicBezTo>
                    <a:pt x="44" y="36"/>
                    <a:pt x="48" y="28"/>
                    <a:pt x="55" y="21"/>
                  </a:cubicBezTo>
                  <a:cubicBezTo>
                    <a:pt x="62" y="14"/>
                    <a:pt x="70" y="11"/>
                    <a:pt x="80" y="11"/>
                  </a:cubicBezTo>
                  <a:cubicBezTo>
                    <a:pt x="87" y="11"/>
                    <a:pt x="94" y="13"/>
                    <a:pt x="100" y="17"/>
                  </a:cubicBezTo>
                  <a:cubicBezTo>
                    <a:pt x="98" y="23"/>
                    <a:pt x="96" y="29"/>
                    <a:pt x="96" y="35"/>
                  </a:cubicBezTo>
                  <a:cubicBezTo>
                    <a:pt x="96" y="39"/>
                    <a:pt x="97" y="43"/>
                    <a:pt x="98" y="46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4" y="93"/>
                    <a:pt x="101" y="98"/>
                    <a:pt x="96" y="102"/>
                  </a:cubicBezTo>
                  <a:cubicBezTo>
                    <a:pt x="91" y="106"/>
                    <a:pt x="86" y="108"/>
                    <a:pt x="80" y="108"/>
                  </a:cubicBezTo>
                  <a:cubicBezTo>
                    <a:pt x="73" y="108"/>
                    <a:pt x="68" y="106"/>
                    <a:pt x="63" y="102"/>
                  </a:cubicBezTo>
                  <a:cubicBezTo>
                    <a:pt x="59" y="98"/>
                    <a:pt x="55" y="93"/>
                    <a:pt x="54" y="8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5" y="49"/>
                    <a:pt x="44" y="48"/>
                    <a:pt x="44" y="46"/>
                  </a:cubicBezTo>
                  <a:close/>
                  <a:moveTo>
                    <a:pt x="60" y="187"/>
                  </a:moveTo>
                  <a:cubicBezTo>
                    <a:pt x="67" y="139"/>
                    <a:pt x="67" y="139"/>
                    <a:pt x="67" y="139"/>
                  </a:cubicBezTo>
                  <a:cubicBezTo>
                    <a:pt x="68" y="134"/>
                    <a:pt x="70" y="130"/>
                    <a:pt x="74" y="127"/>
                  </a:cubicBezTo>
                  <a:cubicBezTo>
                    <a:pt x="77" y="123"/>
                    <a:pt x="82" y="122"/>
                    <a:pt x="8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08" y="122"/>
                    <a:pt x="212" y="123"/>
                    <a:pt x="215" y="127"/>
                  </a:cubicBezTo>
                  <a:cubicBezTo>
                    <a:pt x="219" y="130"/>
                    <a:pt x="222" y="134"/>
                    <a:pt x="222" y="139"/>
                  </a:cubicBezTo>
                  <a:cubicBezTo>
                    <a:pt x="229" y="187"/>
                    <a:pt x="229" y="187"/>
                    <a:pt x="229" y="187"/>
                  </a:cubicBezTo>
                  <a:lnTo>
                    <a:pt x="60" y="187"/>
                  </a:lnTo>
                  <a:close/>
                  <a:moveTo>
                    <a:pt x="107" y="37"/>
                  </a:moveTo>
                  <a:cubicBezTo>
                    <a:pt x="107" y="27"/>
                    <a:pt x="111" y="18"/>
                    <a:pt x="118" y="11"/>
                  </a:cubicBezTo>
                  <a:cubicBezTo>
                    <a:pt x="126" y="4"/>
                    <a:pt x="134" y="0"/>
                    <a:pt x="145" y="0"/>
                  </a:cubicBezTo>
                  <a:cubicBezTo>
                    <a:pt x="155" y="0"/>
                    <a:pt x="164" y="4"/>
                    <a:pt x="171" y="11"/>
                  </a:cubicBezTo>
                  <a:cubicBezTo>
                    <a:pt x="179" y="18"/>
                    <a:pt x="182" y="27"/>
                    <a:pt x="182" y="37"/>
                  </a:cubicBezTo>
                  <a:cubicBezTo>
                    <a:pt x="182" y="41"/>
                    <a:pt x="182" y="44"/>
                    <a:pt x="181" y="47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0" y="88"/>
                    <a:pt x="167" y="93"/>
                    <a:pt x="162" y="97"/>
                  </a:cubicBezTo>
                  <a:cubicBezTo>
                    <a:pt x="157" y="101"/>
                    <a:pt x="151" y="103"/>
                    <a:pt x="145" y="103"/>
                  </a:cubicBezTo>
                  <a:cubicBezTo>
                    <a:pt x="138" y="103"/>
                    <a:pt x="133" y="101"/>
                    <a:pt x="127" y="97"/>
                  </a:cubicBezTo>
                  <a:cubicBezTo>
                    <a:pt x="122" y="93"/>
                    <a:pt x="119" y="88"/>
                    <a:pt x="118" y="82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4"/>
                    <a:pt x="107" y="41"/>
                    <a:pt x="107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88DF36-CFEC-4B76-80E7-A5195F8DB817}"/>
              </a:ext>
            </a:extLst>
          </p:cNvPr>
          <p:cNvSpPr txBox="1"/>
          <p:nvPr/>
        </p:nvSpPr>
        <p:spPr>
          <a:xfrm>
            <a:off x="1602833" y="24256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Thin" charset="0"/>
                <a:cs typeface="Roboto Thin" charset="0"/>
              </a:rPr>
              <a:t>프로젝트 수행내용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7F58C-EC60-4211-8772-EB1785C5F01D}"/>
              </a:ext>
            </a:extLst>
          </p:cNvPr>
          <p:cNvSpPr txBox="1"/>
          <p:nvPr/>
        </p:nvSpPr>
        <p:spPr>
          <a:xfrm>
            <a:off x="1602831" y="615410"/>
            <a:ext cx="340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Roboto Thin" charset="0"/>
                <a:cs typeface="Roboto Thin" charset="0"/>
              </a:rPr>
              <a:t>수행내용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Roboto Thin" charset="0"/>
              <a:cs typeface="Roboto Thin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871E3B-8BB9-4508-9010-2AAD9929F48E}"/>
              </a:ext>
            </a:extLst>
          </p:cNvPr>
          <p:cNvGrpSpPr/>
          <p:nvPr/>
        </p:nvGrpSpPr>
        <p:grpSpPr>
          <a:xfrm>
            <a:off x="1985963" y="1783784"/>
            <a:ext cx="8529638" cy="4469165"/>
            <a:chOff x="542925" y="1372837"/>
            <a:chExt cx="10601325" cy="5670642"/>
          </a:xfrm>
        </p:grpSpPr>
        <p:pic>
          <p:nvPicPr>
            <p:cNvPr id="3074" name="Picture 2" descr="usdì ëí ì´ë¯¸ì§ ê²ìê²°ê³¼">
              <a:extLst>
                <a:ext uri="{FF2B5EF4-FFF2-40B4-BE49-F238E27FC236}">
                  <a16:creationId xmlns:a16="http://schemas.microsoft.com/office/drawing/2014/main" id="{83B12C23-DA59-4C1D-A6E9-B9D3BD2CE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" y="1372837"/>
              <a:ext cx="3219450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jpyì ëí ì´ë¯¸ì§ ê²ìê²°ê³¼">
              <a:extLst>
                <a:ext uri="{FF2B5EF4-FFF2-40B4-BE49-F238E27FC236}">
                  <a16:creationId xmlns:a16="http://schemas.microsoft.com/office/drawing/2014/main" id="{A433B733-6072-4EC7-9A55-0D7C1EE2F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" y="2790999"/>
              <a:ext cx="3000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ì ë¡íì ëí ì´ë¯¸ì§ ê²ìê²°ê³¼">
              <a:extLst>
                <a:ext uri="{FF2B5EF4-FFF2-40B4-BE49-F238E27FC236}">
                  <a16:creationId xmlns:a16="http://schemas.microsoft.com/office/drawing/2014/main" id="{F85E1D7B-3E61-4CE6-979A-179ABDF89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912" y="1372837"/>
              <a:ext cx="3000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ììíì ëí ì´ë¯¸ì§ ê²ìê²°ê³¼">
              <a:extLst>
                <a:ext uri="{FF2B5EF4-FFF2-40B4-BE49-F238E27FC236}">
                  <a16:creationId xmlns:a16="http://schemas.microsoft.com/office/drawing/2014/main" id="{288E9022-C34A-4F24-99FF-A1A51E9D1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825" y="2896837"/>
              <a:ext cx="3038475" cy="150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kdì ëí ì´ë¯¸ì§ ê²ìê²°ê³¼">
              <a:extLst>
                <a:ext uri="{FF2B5EF4-FFF2-40B4-BE49-F238E27FC236}">
                  <a16:creationId xmlns:a16="http://schemas.microsoft.com/office/drawing/2014/main" id="{7BDC2AF1-C560-4A89-87D8-E6017E610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8925" y="1420462"/>
              <a:ext cx="306705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ë°í¸íì ëí ì´ë¯¸ì§ ê²ìê²°ê³¼">
              <a:extLst>
                <a:ext uri="{FF2B5EF4-FFF2-40B4-BE49-F238E27FC236}">
                  <a16:creationId xmlns:a16="http://schemas.microsoft.com/office/drawing/2014/main" id="{CEB17B67-4AE5-4846-9946-40B6A2921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612" y="2793299"/>
              <a:ext cx="3124200" cy="146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ëë§ííì ëí ì´ë¯¸ì§ ê²ìê²°ê³¼">
              <a:extLst>
                <a:ext uri="{FF2B5EF4-FFF2-40B4-BE49-F238E27FC236}">
                  <a16:creationId xmlns:a16="http://schemas.microsoft.com/office/drawing/2014/main" id="{F717888E-42A2-4FEF-9A90-72174CAC1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219923"/>
              <a:ext cx="315277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íë¦¬í íìì ëí ì´ë¯¸ì§ ê²ìê²°ê³¼">
              <a:extLst>
                <a:ext uri="{FF2B5EF4-FFF2-40B4-BE49-F238E27FC236}">
                  <a16:creationId xmlns:a16="http://schemas.microsoft.com/office/drawing/2014/main" id="{8742B030-BDB6-4067-B786-BED9D6E5C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912" y="4260149"/>
              <a:ext cx="3362325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ì±ê°í¬ë¥´ ííì ëí ì´ë¯¸ì§ ê²ìê²°ê³¼">
              <a:extLst>
                <a:ext uri="{FF2B5EF4-FFF2-40B4-BE49-F238E27FC236}">
                  <a16:creationId xmlns:a16="http://schemas.microsoft.com/office/drawing/2014/main" id="{345544EF-2090-4B1F-AD0A-21B2E18DE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450" y="4252035"/>
              <a:ext cx="3048000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audì ëí ì´ë¯¸ì§ ê²ìê²°ê³¼">
              <a:extLst>
                <a:ext uri="{FF2B5EF4-FFF2-40B4-BE49-F238E27FC236}">
                  <a16:creationId xmlns:a16="http://schemas.microsoft.com/office/drawing/2014/main" id="{6C79DB76-8458-4DD5-A9F5-3CF2F8CFD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867775" y="2153887"/>
              <a:ext cx="3057525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gbpì ëí ì´ë¯¸ì§ ê²ìê²°ê³¼">
              <a:extLst>
                <a:ext uri="{FF2B5EF4-FFF2-40B4-BE49-F238E27FC236}">
                  <a16:creationId xmlns:a16="http://schemas.microsoft.com/office/drawing/2014/main" id="{6C774711-0EED-4268-AE0D-655C11CA7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69" y="5316187"/>
              <a:ext cx="2971800" cy="153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canada moneyì ëí ì´ë¯¸ì§ ê²ìê²°ê³¼">
              <a:extLst>
                <a:ext uri="{FF2B5EF4-FFF2-40B4-BE49-F238E27FC236}">
                  <a16:creationId xmlns:a16="http://schemas.microsoft.com/office/drawing/2014/main" id="{8442BE58-ADB2-492B-A32D-878E5F8EA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597" y="5485163"/>
              <a:ext cx="3095625" cy="14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russia moneyì ëí ì´ë¯¸ì§ ê²ìê²°ê³¼">
              <a:extLst>
                <a:ext uri="{FF2B5EF4-FFF2-40B4-BE49-F238E27FC236}">
                  <a16:creationId xmlns:a16="http://schemas.microsoft.com/office/drawing/2014/main" id="{6D70EF40-FA05-48FB-A7DB-CEEC6F9D1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512" y="5643304"/>
              <a:ext cx="32575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ndia moneyì ëí ì´ë¯¸ì§ ê²ìê²°ê³¼">
              <a:extLst>
                <a:ext uri="{FF2B5EF4-FFF2-40B4-BE49-F238E27FC236}">
                  <a16:creationId xmlns:a16="http://schemas.microsoft.com/office/drawing/2014/main" id="{781C337B-20E2-4582-AE81-0FE8854AB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707706" y="4566106"/>
              <a:ext cx="3400425" cy="134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32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152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210 맨발의청춘 L</vt:lpstr>
      <vt:lpstr>210 맨발의청춘 R</vt:lpstr>
      <vt:lpstr>나눔바른펜</vt:lpstr>
      <vt:lpstr>나눔스퀘어 ExtraBold</vt:lpstr>
      <vt:lpstr>나눔스퀘어 Light</vt:lpstr>
      <vt:lpstr>나눔스퀘어OTF Bold</vt:lpstr>
      <vt:lpstr>맑은 고딕</vt:lpstr>
      <vt:lpstr>Arial</vt:lpstr>
      <vt:lpstr>Wingdings</vt:lpstr>
      <vt:lpstr>Office 테마</vt:lpstr>
      <vt:lpstr>정보특강프로젝트  (BANK EXCHANGE) -은행별 환율 크롤링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태웅 김</cp:lastModifiedBy>
  <cp:revision>52</cp:revision>
  <dcterms:created xsi:type="dcterms:W3CDTF">2017-09-09T13:40:14Z</dcterms:created>
  <dcterms:modified xsi:type="dcterms:W3CDTF">2018-12-10T12:57:01Z</dcterms:modified>
</cp:coreProperties>
</file>