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71" r:id="rId2"/>
    <p:sldId id="281" r:id="rId3"/>
    <p:sldId id="286" r:id="rId4"/>
    <p:sldId id="273" r:id="rId5"/>
    <p:sldId id="277" r:id="rId6"/>
    <p:sldId id="276" r:id="rId7"/>
    <p:sldId id="285" r:id="rId8"/>
    <p:sldId id="28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DEC0"/>
    <a:srgbClr val="D6C186"/>
    <a:srgbClr val="9BBB59"/>
    <a:srgbClr val="E53D3C"/>
    <a:srgbClr val="78AFA9"/>
    <a:srgbClr val="E8A523"/>
    <a:srgbClr val="E6E6E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94660"/>
  </p:normalViewPr>
  <p:slideViewPr>
    <p:cSldViewPr>
      <p:cViewPr>
        <p:scale>
          <a:sx n="70" d="100"/>
          <a:sy n="70" d="100"/>
        </p:scale>
        <p:origin x="-168" y="-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2946" y="66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CB668A-70F8-4E76-A871-5B8B843EA57E}" type="datetimeFigureOut">
              <a:rPr lang="ko-KR" altLang="en-US" smtClean="0"/>
              <a:pPr/>
              <a:t>2018-11-26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F34B-95AC-4773-850D-CDCD096548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49954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AE9C2-57DB-44BB-8807-779AAFC24861}" type="datetimeFigureOut">
              <a:rPr lang="ko-KR" altLang="en-US" smtClean="0"/>
              <a:pPr/>
              <a:t>2018-11-26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0615C-50E7-498F-AD4A-2F447497D2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36956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99804" y="703641"/>
            <a:ext cx="4888484" cy="3852114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50000"/>
              </a:prstClr>
            </a:outerShdw>
          </a:effec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43820" y="836713"/>
            <a:ext cx="4608513" cy="2883634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799804" y="4683176"/>
            <a:ext cx="4888484" cy="1652546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64352" y="6597352"/>
            <a:ext cx="2844800" cy="260648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100"/>
            </a:lvl1pPr>
          </a:lstStyle>
          <a:p>
            <a:fld id="{CDACE2C1-06B7-4EA3-B359-7F2BD419C1B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135893" y="6601082"/>
            <a:ext cx="3860800" cy="256918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10" name="날짜 개체 틀 2"/>
          <p:cNvSpPr>
            <a:spLocks noGrp="1"/>
          </p:cNvSpPr>
          <p:nvPr>
            <p:ph type="dt" sz="half" idx="10"/>
          </p:nvPr>
        </p:nvSpPr>
        <p:spPr>
          <a:xfrm>
            <a:off x="0" y="6597352"/>
            <a:ext cx="2844800" cy="260648"/>
          </a:xfrm>
          <a:prstGeom prst="rect">
            <a:avLst/>
          </a:prstGeom>
        </p:spPr>
        <p:txBody>
          <a:bodyPr/>
          <a:lstStyle>
            <a:lvl1pPr algn="l">
              <a:defRPr sz="1100"/>
            </a:lvl1pPr>
          </a:lstStyle>
          <a:p>
            <a:fld id="{E778FB3C-38B2-4FBA-A03C-AD9AE40FE394}" type="datetime1">
              <a:rPr lang="ko-KR" altLang="en-US" smtClean="0"/>
              <a:pPr/>
              <a:t>2018-11-26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55460990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지막 슬라이드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CE2C1-06B7-4EA3-B359-7F2BD419C1B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62D8AB-0734-4343-9917-671253787A4E}" type="datetime1">
              <a:rPr lang="ko-KR" altLang="en-US" smtClean="0"/>
              <a:pPr/>
              <a:t>2018-11-26</a:t>
            </a:fld>
            <a:endParaRPr lang="ko-KR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74191" y="3212976"/>
            <a:ext cx="1123324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600" dirty="0">
                <a:solidFill>
                  <a:srgbClr val="78AFA9"/>
                </a:solidFill>
                <a:latin typeface="+mj-lt"/>
              </a:rPr>
              <a:t>T</a:t>
            </a:r>
            <a:r>
              <a:rPr lang="en-US" altLang="ko-KR" sz="7200" dirty="0">
                <a:latin typeface="+mj-lt"/>
              </a:rPr>
              <a:t>han</a:t>
            </a:r>
            <a:r>
              <a:rPr lang="en-US" altLang="ko-KR" sz="7200" dirty="0">
                <a:solidFill>
                  <a:srgbClr val="FF0000"/>
                </a:solidFill>
                <a:latin typeface="+mj-lt"/>
              </a:rPr>
              <a:t>k</a:t>
            </a:r>
            <a:r>
              <a:rPr lang="en-US" altLang="ko-KR" sz="7200" baseline="0" dirty="0">
                <a:latin typeface="+mj-lt"/>
              </a:rPr>
              <a:t> </a:t>
            </a:r>
            <a:r>
              <a:rPr lang="en-US" altLang="ko-KR" sz="7200" baseline="0" dirty="0">
                <a:solidFill>
                  <a:srgbClr val="E8A523"/>
                </a:solidFill>
                <a:latin typeface="+mj-lt"/>
              </a:rPr>
              <a:t>Y</a:t>
            </a:r>
            <a:r>
              <a:rPr lang="en-US" altLang="ko-KR" sz="7200" baseline="0" dirty="0">
                <a:latin typeface="+mj-lt"/>
              </a:rPr>
              <a:t>o</a:t>
            </a:r>
            <a:r>
              <a:rPr lang="en-US" altLang="ko-KR" sz="16600" baseline="0" dirty="0">
                <a:solidFill>
                  <a:srgbClr val="9BBB59"/>
                </a:solidFill>
                <a:latin typeface="+mj-lt"/>
              </a:rPr>
              <a:t>u</a:t>
            </a:r>
            <a:endParaRPr lang="ko-KR" altLang="en-US" sz="7200" dirty="0">
              <a:latin typeface="+mj-lt"/>
            </a:endParaRPr>
          </a:p>
        </p:txBody>
      </p:sp>
      <p:pic>
        <p:nvPicPr>
          <p:cNvPr id="7" name="Picture 6" descr="https://cdn2.iconfinder.com/data/icons/windows-8-metro-style/128/cursor.png"/>
          <p:cNvPicPr>
            <a:picLocks noChangeAspect="1" noChangeArrowheads="1"/>
          </p:cNvPicPr>
          <p:nvPr userDrawn="1"/>
        </p:nvPicPr>
        <p:blipFill>
          <a:blip r:embed="rId2" cstate="print">
            <a:biLevel thresh="75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8" y="476672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s://cdn2.iconfinder.com/data/icons/windows-8-metro-style/128/cursor.png"/>
          <p:cNvPicPr>
            <a:picLocks noChangeAspect="1" noChangeArrowheads="1"/>
          </p:cNvPicPr>
          <p:nvPr userDrawn="1"/>
        </p:nvPicPr>
        <p:blipFill>
          <a:blip r:embed="rId2" cstate="print">
            <a:biLevel thresh="75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40" y="476672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s://cdn2.iconfinder.com/data/icons/windows-8-metro-style/128/cursor.png"/>
          <p:cNvPicPr>
            <a:picLocks noChangeAspect="1" noChangeArrowheads="1"/>
          </p:cNvPicPr>
          <p:nvPr userDrawn="1"/>
        </p:nvPicPr>
        <p:blipFill>
          <a:blip r:embed="rId2" cstate="print">
            <a:biLevel thresh="75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56" y="915616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s://cdn2.iconfinder.com/data/icons/windows-8-metro-style/128/cursor.png"/>
          <p:cNvPicPr>
            <a:picLocks noChangeAspect="1" noChangeArrowheads="1"/>
          </p:cNvPicPr>
          <p:nvPr userDrawn="1"/>
        </p:nvPicPr>
        <p:blipFill>
          <a:blip r:embed="rId2" cstate="print">
            <a:biLevel thresh="75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704" y="915616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s://cdn2.iconfinder.com/data/icons/windows-8-metro-style/128/cursor.png"/>
          <p:cNvPicPr>
            <a:picLocks noChangeAspect="1" noChangeArrowheads="1"/>
          </p:cNvPicPr>
          <p:nvPr userDrawn="1"/>
        </p:nvPicPr>
        <p:blipFill>
          <a:blip r:embed="rId2" cstate="print">
            <a:biLevel thresh="75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6" y="1445332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s://cdn2.iconfinder.com/data/icons/windows-8-metro-style/128/cursor.png"/>
          <p:cNvPicPr>
            <a:picLocks noChangeAspect="1" noChangeArrowheads="1"/>
          </p:cNvPicPr>
          <p:nvPr userDrawn="1"/>
        </p:nvPicPr>
        <p:blipFill>
          <a:blip r:embed="rId2" cstate="print">
            <a:biLevel thresh="75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752" y="1354560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s://cdn2.iconfinder.com/data/icons/windows-8-metro-style/128/cursor.png"/>
          <p:cNvPicPr>
            <a:picLocks noChangeAspect="1" noChangeArrowheads="1"/>
          </p:cNvPicPr>
          <p:nvPr userDrawn="1"/>
        </p:nvPicPr>
        <p:blipFill>
          <a:blip r:embed="rId2" cstate="print">
            <a:biLevel thresh="75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848" y="1543000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tps://cdn2.iconfinder.com/data/icons/windows-8-metro-style/128/cursor.png"/>
          <p:cNvPicPr>
            <a:picLocks noChangeAspect="1" noChangeArrowheads="1"/>
          </p:cNvPicPr>
          <p:nvPr userDrawn="1"/>
        </p:nvPicPr>
        <p:blipFill>
          <a:blip r:embed="rId2" cstate="print">
            <a:biLevel thresh="75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920" y="1543000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https://cdn2.iconfinder.com/data/icons/windows-8-metro-style/128/cursor.png"/>
          <p:cNvPicPr>
            <a:picLocks noChangeAspect="1" noChangeArrowheads="1"/>
          </p:cNvPicPr>
          <p:nvPr userDrawn="1"/>
        </p:nvPicPr>
        <p:blipFill>
          <a:blip r:embed="rId2" cstate="print">
            <a:biLevel thresh="75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257" y="751856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https://cdn2.iconfinder.com/data/icons/windows-8-metro-style/128/cursor.png"/>
          <p:cNvPicPr>
            <a:picLocks noChangeAspect="1" noChangeArrowheads="1"/>
          </p:cNvPicPr>
          <p:nvPr userDrawn="1"/>
        </p:nvPicPr>
        <p:blipFill>
          <a:blip r:embed="rId2" cstate="print">
            <a:biLevel thresh="75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680" y="1975048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s://cdn2.iconfinder.com/data/icons/windows-8-metro-style/128/cursor.png"/>
          <p:cNvPicPr>
            <a:picLocks noChangeAspect="1" noChangeArrowheads="1"/>
          </p:cNvPicPr>
          <p:nvPr userDrawn="1"/>
        </p:nvPicPr>
        <p:blipFill>
          <a:blip r:embed="rId2" cstate="print">
            <a:biLevel thresh="75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896" y="797260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https://cdn2.iconfinder.com/data/icons/windows-8-metro-style/128/cursor.png"/>
          <p:cNvPicPr>
            <a:picLocks noChangeAspect="1" noChangeArrowheads="1"/>
          </p:cNvPicPr>
          <p:nvPr userDrawn="1"/>
        </p:nvPicPr>
        <p:blipFill>
          <a:blip r:embed="rId2" cstate="print">
            <a:biLevel thresh="75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84" y="1040868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https://cdn2.iconfinder.com/data/icons/windows-8-metro-style/128/cursor.png"/>
          <p:cNvPicPr>
            <a:picLocks noChangeAspect="1" noChangeArrowheads="1"/>
          </p:cNvPicPr>
          <p:nvPr userDrawn="1"/>
        </p:nvPicPr>
        <p:blipFill>
          <a:blip r:embed="rId2" cstate="print">
            <a:biLevel thresh="75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44" y="1570584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https://cdn2.iconfinder.com/data/icons/windows-8-metro-style/128/cursor.png"/>
          <p:cNvPicPr>
            <a:picLocks noChangeAspect="1" noChangeArrowheads="1"/>
          </p:cNvPicPr>
          <p:nvPr userDrawn="1"/>
        </p:nvPicPr>
        <p:blipFill>
          <a:blip r:embed="rId2" cstate="print">
            <a:biLevel thresh="75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824" y="1131640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https://cdn2.iconfinder.com/data/icons/windows-8-metro-style/128/cursor.png"/>
          <p:cNvPicPr>
            <a:picLocks noChangeAspect="1" noChangeArrowheads="1"/>
          </p:cNvPicPr>
          <p:nvPr userDrawn="1"/>
        </p:nvPicPr>
        <p:blipFill>
          <a:blip r:embed="rId2" cstate="print">
            <a:biLevel thresh="75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305" y="365212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https://cdn2.iconfinder.com/data/icons/windows-8-metro-style/128/cursor.png"/>
          <p:cNvPicPr>
            <a:picLocks noChangeAspect="1" noChangeArrowheads="1"/>
          </p:cNvPicPr>
          <p:nvPr userDrawn="1"/>
        </p:nvPicPr>
        <p:blipFill>
          <a:blip r:embed="rId2" cstate="print">
            <a:biLevel thresh="75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752" y="2100300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http://cfs.tistory.com/custom/blog/78/788478/skin/images/iconmonstr-mouse-8-icon-256.jpg?=117482502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17188" y1="11719" x2="16016" y2="14844"/>
                        <a14:foregroundMark x1="48438" y1="28906" x2="55469" y2="429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545" y="2924944"/>
            <a:ext cx="1734000" cy="1734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23983373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CE2C1-06B7-4EA3-B359-7F2BD419C1B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62D8AB-0734-4343-9917-671253787A4E}" type="datetime1">
              <a:rPr lang="ko-KR" altLang="en-US" smtClean="0"/>
              <a:pPr/>
              <a:t>2018-11-26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4920117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135893" y="6601082"/>
            <a:ext cx="3860800" cy="256918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264352" y="6597352"/>
            <a:ext cx="2844800" cy="260648"/>
          </a:xfrm>
        </p:spPr>
        <p:txBody>
          <a:bodyPr/>
          <a:lstStyle/>
          <a:p>
            <a:fld id="{CDACE2C1-06B7-4EA3-B359-7F2BD419C1B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날짜 개체 틀 2"/>
          <p:cNvSpPr>
            <a:spLocks noGrp="1"/>
          </p:cNvSpPr>
          <p:nvPr>
            <p:ph type="dt" sz="half" idx="10"/>
          </p:nvPr>
        </p:nvSpPr>
        <p:spPr>
          <a:xfrm>
            <a:off x="0" y="6597352"/>
            <a:ext cx="2844800" cy="260648"/>
          </a:xfrm>
          <a:prstGeom prst="rect">
            <a:avLst/>
          </a:prstGeom>
        </p:spPr>
        <p:txBody>
          <a:bodyPr/>
          <a:lstStyle>
            <a:lvl1pPr algn="l">
              <a:defRPr sz="1100"/>
            </a:lvl1pPr>
          </a:lstStyle>
          <a:p>
            <a:fld id="{BE376AD9-D254-4141-BF37-78BF31A907F3}" type="datetime1">
              <a:rPr lang="ko-KR" altLang="en-US" smtClean="0"/>
              <a:pPr/>
              <a:t>2018-11-26</a:t>
            </a:fld>
            <a:endParaRPr lang="ko-KR" altLang="en-US" dirty="0"/>
          </a:p>
        </p:txBody>
      </p:sp>
      <p:cxnSp>
        <p:nvCxnSpPr>
          <p:cNvPr id="28" name="직선 연결선 27"/>
          <p:cNvCxnSpPr/>
          <p:nvPr userDrawn="1"/>
        </p:nvCxnSpPr>
        <p:spPr>
          <a:xfrm>
            <a:off x="0" y="1411035"/>
            <a:ext cx="3431704" cy="0"/>
          </a:xfrm>
          <a:prstGeom prst="line">
            <a:avLst/>
          </a:prstGeom>
          <a:ln w="57150">
            <a:solidFill>
              <a:srgbClr val="78AFA9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 userDrawn="1"/>
        </p:nvSpPr>
        <p:spPr>
          <a:xfrm>
            <a:off x="1415480" y="764704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600" dirty="0"/>
              <a:t>목차</a:t>
            </a:r>
          </a:p>
        </p:txBody>
      </p:sp>
    </p:spTree>
    <p:extLst>
      <p:ext uri="{BB962C8B-B14F-4D97-AF65-F5344CB8AC3E}">
        <p14:creationId xmlns="" xmlns:p14="http://schemas.microsoft.com/office/powerpoint/2010/main" val="304292332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텍스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2C1-06B7-4EA3-B359-7F2BD419C1B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135893" y="6601082"/>
            <a:ext cx="3860800" cy="256918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9" name="날짜 개체 틀 2"/>
          <p:cNvSpPr>
            <a:spLocks noGrp="1"/>
          </p:cNvSpPr>
          <p:nvPr>
            <p:ph type="dt" sz="half" idx="10"/>
          </p:nvPr>
        </p:nvSpPr>
        <p:spPr>
          <a:xfrm>
            <a:off x="0" y="6597352"/>
            <a:ext cx="2844800" cy="260648"/>
          </a:xfrm>
          <a:prstGeom prst="rect">
            <a:avLst/>
          </a:prstGeom>
        </p:spPr>
        <p:txBody>
          <a:bodyPr/>
          <a:lstStyle>
            <a:lvl1pPr algn="l">
              <a:defRPr sz="1100"/>
            </a:lvl1pPr>
          </a:lstStyle>
          <a:p>
            <a:fld id="{03932058-38BB-4B0D-B3C5-171575656FC5}" type="datetime1">
              <a:rPr lang="ko-KR" altLang="en-US" smtClean="0"/>
              <a:pPr/>
              <a:t>2018-11-26</a:t>
            </a:fld>
            <a:endParaRPr lang="ko-KR" altLang="en-US" dirty="0"/>
          </a:p>
        </p:txBody>
      </p:sp>
      <p:sp>
        <p:nvSpPr>
          <p:cNvPr id="10" name="아래쪽 리본 9"/>
          <p:cNvSpPr/>
          <p:nvPr userDrawn="1"/>
        </p:nvSpPr>
        <p:spPr>
          <a:xfrm>
            <a:off x="1861411" y="908720"/>
            <a:ext cx="8363048" cy="892962"/>
          </a:xfrm>
          <a:prstGeom prst="ribbon">
            <a:avLst>
              <a:gd name="adj1" fmla="val 10053"/>
              <a:gd name="adj2" fmla="val 75000"/>
            </a:avLst>
          </a:prstGeom>
          <a:solidFill>
            <a:srgbClr val="E53D3C"/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spc="-150" dirty="0">
              <a:latin typeface="+mj-ea"/>
              <a:ea typeface="+mj-ea"/>
            </a:endParaRPr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2874583" y="944724"/>
            <a:ext cx="6336704" cy="820954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3"/>
          </p:nvPr>
        </p:nvSpPr>
        <p:spPr>
          <a:xfrm>
            <a:off x="1861411" y="1916114"/>
            <a:ext cx="8362089" cy="4321175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ü"/>
              <a:defRPr sz="2500"/>
            </a:lvl1pPr>
            <a:lvl2pPr marL="742950" indent="-285750">
              <a:buFont typeface="Wingdings" panose="05000000000000000000" pitchFamily="2" charset="2"/>
              <a:buChar char="ü"/>
              <a:defRPr sz="2500"/>
            </a:lvl2pPr>
            <a:lvl3pPr marL="1143000" indent="-228600">
              <a:buFont typeface="Wingdings" panose="05000000000000000000" pitchFamily="2" charset="2"/>
              <a:buChar char="ü"/>
              <a:defRPr sz="2500"/>
            </a:lvl3pPr>
            <a:lvl4pPr marL="1600200" indent="-228600">
              <a:buFont typeface="Wingdings" panose="05000000000000000000" pitchFamily="2" charset="2"/>
              <a:buChar char="ü"/>
              <a:defRPr sz="2500"/>
            </a:lvl4pPr>
            <a:lvl5pPr marL="2057400" indent="-228600">
              <a:buFont typeface="Wingdings" panose="05000000000000000000" pitchFamily="2" charset="2"/>
              <a:buChar char="ü"/>
              <a:defRPr sz="25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="" xmlns:p14="http://schemas.microsoft.com/office/powerpoint/2010/main" val="177212916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차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아래쪽 리본 5"/>
          <p:cNvSpPr/>
          <p:nvPr userDrawn="1"/>
        </p:nvSpPr>
        <p:spPr>
          <a:xfrm>
            <a:off x="1861411" y="908720"/>
            <a:ext cx="8363048" cy="892962"/>
          </a:xfrm>
          <a:prstGeom prst="ribbon">
            <a:avLst>
              <a:gd name="adj1" fmla="val 10053"/>
              <a:gd name="adj2" fmla="val 75000"/>
            </a:avLst>
          </a:prstGeom>
          <a:solidFill>
            <a:srgbClr val="E53D3C"/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spc="-150" dirty="0">
              <a:latin typeface="+mj-ea"/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74583" y="944724"/>
            <a:ext cx="6336704" cy="820954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0" y="6597352"/>
            <a:ext cx="2844800" cy="260648"/>
          </a:xfrm>
          <a:prstGeom prst="rect">
            <a:avLst/>
          </a:prstGeom>
        </p:spPr>
        <p:txBody>
          <a:bodyPr/>
          <a:lstStyle>
            <a:lvl1pPr algn="l">
              <a:defRPr sz="1100"/>
            </a:lvl1pPr>
          </a:lstStyle>
          <a:p>
            <a:fld id="{67CD4BD8-C939-40D4-82C8-F39FFD297D2C}" type="datetime1">
              <a:rPr lang="ko-KR" altLang="en-US" smtClean="0"/>
              <a:pPr/>
              <a:t>2018-11-26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2C1-06B7-4EA3-B359-7F2BD419C1B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135893" y="6601082"/>
            <a:ext cx="3860800" cy="256918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9" name="차트 개체 틀 8"/>
          <p:cNvSpPr>
            <a:spLocks noGrp="1"/>
          </p:cNvSpPr>
          <p:nvPr>
            <p:ph type="chart" sz="quarter" idx="13"/>
          </p:nvPr>
        </p:nvSpPr>
        <p:spPr>
          <a:xfrm>
            <a:off x="1860551" y="1916114"/>
            <a:ext cx="8362949" cy="4321175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115877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CE2C1-06B7-4EA3-B359-7F2BD419C1B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407BFD8-E472-49FE-B588-E3ABD7DBA285}" type="datetime1">
              <a:rPr lang="ko-KR" altLang="en-US" smtClean="0"/>
              <a:pPr/>
              <a:t>2018-11-26</a:t>
            </a:fld>
            <a:endParaRPr lang="ko-KR" altLang="en-US" dirty="0"/>
          </a:p>
        </p:txBody>
      </p:sp>
      <p:sp>
        <p:nvSpPr>
          <p:cNvPr id="9" name="표 개체 틀 8"/>
          <p:cNvSpPr>
            <a:spLocks noGrp="1"/>
          </p:cNvSpPr>
          <p:nvPr>
            <p:ph type="tbl" sz="quarter" idx="13"/>
          </p:nvPr>
        </p:nvSpPr>
        <p:spPr>
          <a:xfrm>
            <a:off x="1861411" y="1916832"/>
            <a:ext cx="8363048" cy="4320456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2" name="아래쪽 리본 11"/>
          <p:cNvSpPr/>
          <p:nvPr userDrawn="1"/>
        </p:nvSpPr>
        <p:spPr>
          <a:xfrm>
            <a:off x="1861411" y="908720"/>
            <a:ext cx="8363048" cy="892962"/>
          </a:xfrm>
          <a:prstGeom prst="ribbon">
            <a:avLst>
              <a:gd name="adj1" fmla="val 10053"/>
              <a:gd name="adj2" fmla="val 75000"/>
            </a:avLst>
          </a:prstGeom>
          <a:solidFill>
            <a:srgbClr val="E53D3C"/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spc="-150" dirty="0">
              <a:latin typeface="+mj-ea"/>
              <a:ea typeface="+mj-ea"/>
            </a:endParaRPr>
          </a:p>
        </p:txBody>
      </p:sp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2874583" y="944724"/>
            <a:ext cx="6336704" cy="820954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="" xmlns:p14="http://schemas.microsoft.com/office/powerpoint/2010/main" val="317291234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도형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CE2C1-06B7-4EA3-B359-7F2BD419C1B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7C0A99-FC41-4AA5-96B3-19C1D08AFAF0}" type="datetime1">
              <a:rPr lang="ko-KR" altLang="en-US" smtClean="0"/>
              <a:pPr/>
              <a:t>2018-11-26</a:t>
            </a:fld>
            <a:endParaRPr lang="ko-KR" altLang="en-US" dirty="0"/>
          </a:p>
        </p:txBody>
      </p:sp>
      <p:sp>
        <p:nvSpPr>
          <p:cNvPr id="6" name="아래쪽 리본 5"/>
          <p:cNvSpPr/>
          <p:nvPr userDrawn="1"/>
        </p:nvSpPr>
        <p:spPr>
          <a:xfrm>
            <a:off x="1861411" y="908720"/>
            <a:ext cx="8363048" cy="892962"/>
          </a:xfrm>
          <a:prstGeom prst="ribbon">
            <a:avLst>
              <a:gd name="adj1" fmla="val 10053"/>
              <a:gd name="adj2" fmla="val 75000"/>
            </a:avLst>
          </a:prstGeom>
          <a:solidFill>
            <a:srgbClr val="E53D3C"/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spc="-150" dirty="0">
              <a:latin typeface="+mj-ea"/>
              <a:ea typeface="+mj-ea"/>
            </a:endParaRP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3"/>
          </p:nvPr>
        </p:nvSpPr>
        <p:spPr>
          <a:xfrm>
            <a:off x="479765" y="2779737"/>
            <a:ext cx="3504000" cy="3420000"/>
          </a:xfrm>
          <a:ln w="50800">
            <a:solidFill>
              <a:srgbClr val="78AFA9"/>
            </a:solidFill>
            <a:prstDash val="sysDash"/>
          </a:ln>
        </p:spPr>
        <p:txBody>
          <a:bodyPr tIns="108000">
            <a:normAutofit/>
          </a:bodyPr>
          <a:lstStyle>
            <a:lvl1pPr marL="342900" indent="-342900">
              <a:buFont typeface="Wingdings" panose="05000000000000000000" pitchFamily="2" charset="2"/>
              <a:buChar char="ü"/>
              <a:defRPr sz="2000"/>
            </a:lvl1pPr>
            <a:lvl2pPr marL="742950" indent="-285750">
              <a:buFont typeface="Wingdings" panose="05000000000000000000" pitchFamily="2" charset="2"/>
              <a:buChar char="ü"/>
              <a:defRPr sz="2000"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  <a:lvl4pPr marL="1600200" indent="-228600">
              <a:buFont typeface="Wingdings" panose="05000000000000000000" pitchFamily="2" charset="2"/>
              <a:buChar char="ü"/>
              <a:defRPr/>
            </a:lvl4pPr>
            <a:lvl5pPr marL="2057400" indent="-228600">
              <a:buFont typeface="Wingdings" panose="05000000000000000000" pitchFamily="2" charset="2"/>
              <a:buChar char="ü"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12" name="텍스트 개체 틀 10"/>
          <p:cNvSpPr>
            <a:spLocks noGrp="1"/>
          </p:cNvSpPr>
          <p:nvPr>
            <p:ph type="body" sz="quarter" idx="14"/>
          </p:nvPr>
        </p:nvSpPr>
        <p:spPr>
          <a:xfrm>
            <a:off x="8208235" y="2779737"/>
            <a:ext cx="3504000" cy="3420000"/>
          </a:xfrm>
          <a:ln w="50800">
            <a:solidFill>
              <a:srgbClr val="9BBB59"/>
            </a:solidFill>
            <a:prstDash val="sysDash"/>
          </a:ln>
        </p:spPr>
        <p:txBody>
          <a:bodyPr tIns="108000">
            <a:normAutofit/>
          </a:bodyPr>
          <a:lstStyle>
            <a:lvl1pPr marL="342900" indent="-342900">
              <a:buFont typeface="Wingdings" panose="05000000000000000000" pitchFamily="2" charset="2"/>
              <a:buChar char="ü"/>
              <a:defRPr sz="2000"/>
            </a:lvl1pPr>
            <a:lvl2pPr marL="742950" indent="-285750">
              <a:buFont typeface="Wingdings" panose="05000000000000000000" pitchFamily="2" charset="2"/>
              <a:buChar char="ü"/>
              <a:defRPr sz="2000"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  <a:lvl4pPr marL="1600200" indent="-228600">
              <a:buFont typeface="Wingdings" panose="05000000000000000000" pitchFamily="2" charset="2"/>
              <a:buChar char="ü"/>
              <a:defRPr/>
            </a:lvl4pPr>
            <a:lvl5pPr marL="2057400" indent="-228600">
              <a:buFont typeface="Wingdings" panose="05000000000000000000" pitchFamily="2" charset="2"/>
              <a:buChar char="ü"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13" name="텍스트 개체 틀 10"/>
          <p:cNvSpPr>
            <a:spLocks noGrp="1"/>
          </p:cNvSpPr>
          <p:nvPr>
            <p:ph type="body" sz="quarter" idx="15"/>
          </p:nvPr>
        </p:nvSpPr>
        <p:spPr>
          <a:xfrm>
            <a:off x="4344000" y="2779737"/>
            <a:ext cx="3504000" cy="3420000"/>
          </a:xfrm>
          <a:ln w="50800">
            <a:solidFill>
              <a:srgbClr val="E8A523"/>
            </a:solidFill>
            <a:prstDash val="sysDash"/>
          </a:ln>
        </p:spPr>
        <p:txBody>
          <a:bodyPr tIns="108000">
            <a:normAutofit/>
          </a:bodyPr>
          <a:lstStyle>
            <a:lvl1pPr marL="342900" indent="-342900">
              <a:buFont typeface="Wingdings" panose="05000000000000000000" pitchFamily="2" charset="2"/>
              <a:buChar char="ü"/>
              <a:defRPr sz="2000"/>
            </a:lvl1pPr>
            <a:lvl2pPr marL="742950" indent="-285750">
              <a:buFont typeface="Wingdings" panose="05000000000000000000" pitchFamily="2" charset="2"/>
              <a:buChar char="ü"/>
              <a:defRPr sz="2000"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  <a:lvl4pPr marL="1600200" indent="-228600">
              <a:buFont typeface="Wingdings" panose="05000000000000000000" pitchFamily="2" charset="2"/>
              <a:buChar char="ü"/>
              <a:defRPr/>
            </a:lvl4pPr>
            <a:lvl5pPr marL="2057400" indent="-228600">
              <a:buFont typeface="Wingdings" panose="05000000000000000000" pitchFamily="2" charset="2"/>
              <a:buChar char="ü"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16" name="텍스트 개체 틀 14"/>
          <p:cNvSpPr>
            <a:spLocks noGrp="1"/>
          </p:cNvSpPr>
          <p:nvPr>
            <p:ph type="body" sz="quarter" idx="17" hasCustomPrompt="1"/>
          </p:nvPr>
        </p:nvSpPr>
        <p:spPr>
          <a:xfrm>
            <a:off x="5039834" y="2355672"/>
            <a:ext cx="2112335" cy="497265"/>
          </a:xfrm>
          <a:solidFill>
            <a:srgbClr val="E8A523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FontTx/>
              <a:buNone/>
              <a:defRPr sz="2500"/>
            </a:lvl1pPr>
          </a:lstStyle>
          <a:p>
            <a:pPr lvl="0"/>
            <a:r>
              <a:rPr lang="ko-KR" altLang="en-US"/>
              <a:t>제목</a:t>
            </a:r>
            <a:endParaRPr lang="ko-KR" altLang="en-US" dirty="0"/>
          </a:p>
        </p:txBody>
      </p:sp>
      <p:sp>
        <p:nvSpPr>
          <p:cNvPr id="17" name="텍스트 개체 틀 14"/>
          <p:cNvSpPr>
            <a:spLocks noGrp="1"/>
          </p:cNvSpPr>
          <p:nvPr>
            <p:ph type="body" sz="quarter" idx="18" hasCustomPrompt="1"/>
          </p:nvPr>
        </p:nvSpPr>
        <p:spPr>
          <a:xfrm>
            <a:off x="8904069" y="2355672"/>
            <a:ext cx="2112335" cy="497265"/>
          </a:xfrm>
          <a:solidFill>
            <a:srgbClr val="9BBB59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FontTx/>
              <a:buNone/>
              <a:defRPr sz="2500"/>
            </a:lvl1pPr>
          </a:lstStyle>
          <a:p>
            <a:pPr lvl="0"/>
            <a:r>
              <a:rPr lang="ko-KR" altLang="en-US"/>
              <a:t>제목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6" hasCustomPrompt="1"/>
          </p:nvPr>
        </p:nvSpPr>
        <p:spPr>
          <a:xfrm>
            <a:off x="1175599" y="2355672"/>
            <a:ext cx="2112335" cy="497265"/>
          </a:xfrm>
          <a:solidFill>
            <a:srgbClr val="78AFA9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FontTx/>
              <a:buNone/>
              <a:defRPr sz="2500"/>
            </a:lvl1pPr>
          </a:lstStyle>
          <a:p>
            <a:pPr lvl="0"/>
            <a:r>
              <a:rPr lang="ko-KR" altLang="en-US"/>
              <a:t>제목</a:t>
            </a:r>
            <a:endParaRPr lang="ko-KR" altLang="en-US" dirty="0"/>
          </a:p>
        </p:txBody>
      </p:sp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2874583" y="944724"/>
            <a:ext cx="6336704" cy="820954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="" xmlns:p14="http://schemas.microsoft.com/office/powerpoint/2010/main" val="89917612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도형 슬라이드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CE2C1-06B7-4EA3-B359-7F2BD419C1B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62D8AB-0734-4343-9917-671253787A4E}" type="datetime1">
              <a:rPr lang="ko-KR" altLang="en-US" smtClean="0"/>
              <a:pPr/>
              <a:t>2018-11-26</a:t>
            </a:fld>
            <a:endParaRPr lang="ko-KR" altLang="en-US" dirty="0"/>
          </a:p>
        </p:txBody>
      </p:sp>
      <p:sp>
        <p:nvSpPr>
          <p:cNvPr id="6" name="아래쪽 리본 5"/>
          <p:cNvSpPr/>
          <p:nvPr userDrawn="1"/>
        </p:nvSpPr>
        <p:spPr>
          <a:xfrm>
            <a:off x="1861411" y="908720"/>
            <a:ext cx="8363048" cy="892962"/>
          </a:xfrm>
          <a:prstGeom prst="ribbon">
            <a:avLst>
              <a:gd name="adj1" fmla="val 10053"/>
              <a:gd name="adj2" fmla="val 75000"/>
            </a:avLst>
          </a:prstGeom>
          <a:solidFill>
            <a:srgbClr val="E53D3C"/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spc="-150" dirty="0">
              <a:latin typeface="+mj-ea"/>
              <a:ea typeface="+mj-ea"/>
            </a:endParaRPr>
          </a:p>
        </p:txBody>
      </p:sp>
      <p:sp>
        <p:nvSpPr>
          <p:cNvPr id="11" name="텍스트 개체 틀 14"/>
          <p:cNvSpPr>
            <a:spLocks noGrp="1"/>
          </p:cNvSpPr>
          <p:nvPr>
            <p:ph type="body" sz="quarter" idx="16" hasCustomPrompt="1"/>
          </p:nvPr>
        </p:nvSpPr>
        <p:spPr>
          <a:xfrm>
            <a:off x="1175599" y="2204864"/>
            <a:ext cx="2112335" cy="497265"/>
          </a:xfrm>
          <a:ln w="25400">
            <a:solidFill>
              <a:srgbClr val="78AFA9"/>
            </a:solidFill>
            <a:prstDash val="sysDash"/>
          </a:ln>
        </p:spPr>
        <p:txBody>
          <a:bodyPr>
            <a:noAutofit/>
          </a:bodyPr>
          <a:lstStyle>
            <a:lvl1pPr marL="0" indent="0" algn="ctr">
              <a:buFontTx/>
              <a:buNone/>
              <a:defRPr sz="2500"/>
            </a:lvl1pPr>
          </a:lstStyle>
          <a:p>
            <a:pPr lvl="0"/>
            <a:r>
              <a:rPr lang="ko-KR" altLang="en-US"/>
              <a:t>제목</a:t>
            </a:r>
            <a:endParaRPr lang="ko-KR" altLang="en-US" dirty="0"/>
          </a:p>
        </p:txBody>
      </p:sp>
      <p:sp>
        <p:nvSpPr>
          <p:cNvPr id="12" name="텍스트 개체 틀 14"/>
          <p:cNvSpPr>
            <a:spLocks noGrp="1"/>
          </p:cNvSpPr>
          <p:nvPr>
            <p:ph type="body" sz="quarter" idx="17" hasCustomPrompt="1"/>
          </p:nvPr>
        </p:nvSpPr>
        <p:spPr>
          <a:xfrm>
            <a:off x="5039834" y="2204864"/>
            <a:ext cx="2112335" cy="497265"/>
          </a:xfrm>
          <a:ln w="25400">
            <a:solidFill>
              <a:srgbClr val="E8A523"/>
            </a:solidFill>
            <a:prstDash val="sysDash"/>
          </a:ln>
        </p:spPr>
        <p:txBody>
          <a:bodyPr>
            <a:noAutofit/>
          </a:bodyPr>
          <a:lstStyle>
            <a:lvl1pPr marL="0" indent="0" algn="ctr">
              <a:buFontTx/>
              <a:buNone/>
              <a:defRPr sz="2500"/>
            </a:lvl1pPr>
          </a:lstStyle>
          <a:p>
            <a:pPr lvl="0"/>
            <a:r>
              <a:rPr lang="ko-KR" altLang="en-US"/>
              <a:t>제목</a:t>
            </a:r>
            <a:endParaRPr lang="ko-KR" altLang="en-US" dirty="0"/>
          </a:p>
        </p:txBody>
      </p:sp>
      <p:sp>
        <p:nvSpPr>
          <p:cNvPr id="13" name="텍스트 개체 틀 14"/>
          <p:cNvSpPr>
            <a:spLocks noGrp="1"/>
          </p:cNvSpPr>
          <p:nvPr>
            <p:ph type="body" sz="quarter" idx="18" hasCustomPrompt="1"/>
          </p:nvPr>
        </p:nvSpPr>
        <p:spPr>
          <a:xfrm>
            <a:off x="8904069" y="2204864"/>
            <a:ext cx="2112335" cy="497265"/>
          </a:xfrm>
          <a:ln w="25400">
            <a:solidFill>
              <a:srgbClr val="9BBB59"/>
            </a:solidFill>
            <a:prstDash val="sysDash"/>
          </a:ln>
        </p:spPr>
        <p:txBody>
          <a:bodyPr>
            <a:noAutofit/>
          </a:bodyPr>
          <a:lstStyle>
            <a:lvl1pPr marL="0" indent="0" algn="ctr">
              <a:buFontTx/>
              <a:buNone/>
              <a:defRPr sz="2500"/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텍스트 개체 틀 10"/>
          <p:cNvSpPr>
            <a:spLocks noGrp="1"/>
          </p:cNvSpPr>
          <p:nvPr>
            <p:ph type="body" sz="quarter" idx="13"/>
          </p:nvPr>
        </p:nvSpPr>
        <p:spPr>
          <a:xfrm>
            <a:off x="479765" y="2779737"/>
            <a:ext cx="3504000" cy="3420000"/>
          </a:xfrm>
          <a:solidFill>
            <a:srgbClr val="78AFA9"/>
          </a:solidFill>
          <a:ln w="50800">
            <a:noFill/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ü"/>
              <a:defRPr sz="2000"/>
            </a:lvl1pPr>
            <a:lvl2pPr marL="742950" indent="-285750">
              <a:buFont typeface="Wingdings" panose="05000000000000000000" pitchFamily="2" charset="2"/>
              <a:buChar char="ü"/>
              <a:defRPr sz="2000"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  <a:lvl4pPr marL="1600200" indent="-228600">
              <a:buFont typeface="Wingdings" panose="05000000000000000000" pitchFamily="2" charset="2"/>
              <a:buChar char="ü"/>
              <a:defRPr/>
            </a:lvl4pPr>
            <a:lvl5pPr marL="2057400" indent="-228600">
              <a:buFont typeface="Wingdings" panose="05000000000000000000" pitchFamily="2" charset="2"/>
              <a:buChar char="ü"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9" name="텍스트 개체 틀 10"/>
          <p:cNvSpPr>
            <a:spLocks noGrp="1"/>
          </p:cNvSpPr>
          <p:nvPr>
            <p:ph type="body" sz="quarter" idx="14"/>
          </p:nvPr>
        </p:nvSpPr>
        <p:spPr>
          <a:xfrm>
            <a:off x="8208235" y="2779737"/>
            <a:ext cx="3504000" cy="3420000"/>
          </a:xfrm>
          <a:solidFill>
            <a:srgbClr val="9BBB59"/>
          </a:solidFill>
          <a:ln w="50800">
            <a:noFill/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ü"/>
              <a:defRPr sz="2000"/>
            </a:lvl1pPr>
            <a:lvl2pPr marL="742950" indent="-285750">
              <a:buFont typeface="Wingdings" panose="05000000000000000000" pitchFamily="2" charset="2"/>
              <a:buChar char="ü"/>
              <a:defRPr sz="2000"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  <a:lvl4pPr marL="1600200" indent="-228600">
              <a:buFont typeface="Wingdings" panose="05000000000000000000" pitchFamily="2" charset="2"/>
              <a:buChar char="ü"/>
              <a:defRPr/>
            </a:lvl4pPr>
            <a:lvl5pPr marL="2057400" indent="-228600">
              <a:buFont typeface="Wingdings" panose="05000000000000000000" pitchFamily="2" charset="2"/>
              <a:buChar char="ü"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10" name="텍스트 개체 틀 10"/>
          <p:cNvSpPr>
            <a:spLocks noGrp="1"/>
          </p:cNvSpPr>
          <p:nvPr>
            <p:ph type="body" sz="quarter" idx="15"/>
          </p:nvPr>
        </p:nvSpPr>
        <p:spPr>
          <a:xfrm>
            <a:off x="4344000" y="2779737"/>
            <a:ext cx="3504000" cy="3420000"/>
          </a:xfrm>
          <a:solidFill>
            <a:srgbClr val="E8A523"/>
          </a:solidFill>
          <a:ln w="50800">
            <a:noFill/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ü"/>
              <a:defRPr sz="2000"/>
            </a:lvl1pPr>
            <a:lvl2pPr marL="742950" indent="-285750">
              <a:buFont typeface="Wingdings" panose="05000000000000000000" pitchFamily="2" charset="2"/>
              <a:buChar char="ü"/>
              <a:defRPr sz="2000"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  <a:lvl4pPr marL="1600200" indent="-228600">
              <a:buFont typeface="Wingdings" panose="05000000000000000000" pitchFamily="2" charset="2"/>
              <a:buChar char="ü"/>
              <a:defRPr/>
            </a:lvl4pPr>
            <a:lvl5pPr marL="2057400" indent="-228600">
              <a:buFont typeface="Wingdings" panose="05000000000000000000" pitchFamily="2" charset="2"/>
              <a:buChar char="ü"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2874583" y="944724"/>
            <a:ext cx="6336704" cy="820954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="" xmlns:p14="http://schemas.microsoft.com/office/powerpoint/2010/main" val="417703792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진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CE2C1-06B7-4EA3-B359-7F2BD419C1B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62D8AB-0734-4343-9917-671253787A4E}" type="datetime1">
              <a:rPr lang="ko-KR" altLang="en-US" smtClean="0"/>
              <a:pPr/>
              <a:t>2018-11-26</a:t>
            </a:fld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1055440" y="392948"/>
            <a:ext cx="5184576" cy="547260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sx="102000" sy="102000" algn="tl" rotWithShape="0">
              <a:prstClr val="black">
                <a:alpha val="4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6600056" y="392949"/>
            <a:ext cx="4392488" cy="547260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1235460" y="620688"/>
            <a:ext cx="4824536" cy="38164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189295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지막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CE2C1-06B7-4EA3-B359-7F2BD419C1B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62D8AB-0734-4343-9917-671253787A4E}" type="datetime1">
              <a:rPr lang="ko-KR" altLang="en-US" smtClean="0"/>
              <a:pPr/>
              <a:t>2018-11-26</a:t>
            </a:fld>
            <a:endParaRPr lang="ko-KR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551384" y="4221088"/>
            <a:ext cx="112332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600" dirty="0">
                <a:solidFill>
                  <a:srgbClr val="78AFA9"/>
                </a:solidFill>
                <a:latin typeface="+mj-lt"/>
              </a:rPr>
              <a:t>T</a:t>
            </a:r>
            <a:r>
              <a:rPr lang="en-US" altLang="ko-KR" sz="5400" dirty="0">
                <a:latin typeface="+mj-lt"/>
              </a:rPr>
              <a:t>han</a:t>
            </a:r>
            <a:r>
              <a:rPr lang="en-US" altLang="ko-KR" sz="5400" dirty="0">
                <a:solidFill>
                  <a:srgbClr val="FF0000"/>
                </a:solidFill>
                <a:latin typeface="+mj-lt"/>
              </a:rPr>
              <a:t>k</a:t>
            </a:r>
            <a:r>
              <a:rPr lang="en-US" altLang="ko-KR" sz="5400" baseline="0" dirty="0">
                <a:latin typeface="+mj-lt"/>
              </a:rPr>
              <a:t> </a:t>
            </a:r>
            <a:r>
              <a:rPr lang="en-US" altLang="ko-KR" sz="5400" baseline="0" dirty="0">
                <a:solidFill>
                  <a:srgbClr val="E8A523"/>
                </a:solidFill>
                <a:latin typeface="+mj-lt"/>
              </a:rPr>
              <a:t>Y</a:t>
            </a:r>
            <a:r>
              <a:rPr lang="en-US" altLang="ko-KR" sz="5400" baseline="0" dirty="0">
                <a:latin typeface="+mj-lt"/>
              </a:rPr>
              <a:t>o</a:t>
            </a:r>
            <a:r>
              <a:rPr lang="en-US" altLang="ko-KR" sz="9600" baseline="0" dirty="0">
                <a:solidFill>
                  <a:srgbClr val="9BBB59"/>
                </a:solidFill>
                <a:latin typeface="+mj-lt"/>
              </a:rPr>
              <a:t>u</a:t>
            </a:r>
            <a:endParaRPr lang="ko-KR" altLang="en-US" sz="5400" dirty="0">
              <a:latin typeface="+mj-lt"/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2182888" y="872382"/>
            <a:ext cx="4608488" cy="4967288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ü"/>
              <a:defRPr sz="1800"/>
            </a:lvl1pPr>
            <a:lvl2pPr marL="742950" indent="-285750">
              <a:buFont typeface="Wingdings" panose="05000000000000000000" pitchFamily="2" charset="2"/>
              <a:buChar char="ü"/>
              <a:defRPr sz="1800"/>
            </a:lvl2pPr>
            <a:lvl3pPr marL="1143000" indent="-228600">
              <a:buFont typeface="Wingdings" panose="05000000000000000000" pitchFamily="2" charset="2"/>
              <a:buChar char="ü"/>
              <a:defRPr sz="1800"/>
            </a:lvl3pPr>
            <a:lvl4pPr marL="1600200" indent="-228600">
              <a:buFont typeface="Wingdings" panose="05000000000000000000" pitchFamily="2" charset="2"/>
              <a:buChar char="ü"/>
              <a:defRPr sz="1800"/>
            </a:lvl4pPr>
            <a:lvl5pPr marL="2057400" indent="-228600">
              <a:buFont typeface="Wingdings" panose="05000000000000000000" pitchFamily="2" charset="2"/>
              <a:buChar char="ü"/>
              <a:defRPr sz="18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67680" y="395328"/>
            <a:ext cx="17281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500" dirty="0"/>
              <a:t>출처</a:t>
            </a: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0" y="872382"/>
            <a:ext cx="2063552" cy="0"/>
          </a:xfrm>
          <a:prstGeom prst="line">
            <a:avLst/>
          </a:prstGeom>
          <a:ln w="38100">
            <a:solidFill>
              <a:srgbClr val="E53D3C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8599402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DE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64352" y="6597352"/>
            <a:ext cx="2844800" cy="260648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DACE2C1-06B7-4EA3-B359-7F2BD419C1B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5135893" y="6601082"/>
            <a:ext cx="3860800" cy="256918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9347200" y="0"/>
            <a:ext cx="284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/>
                </a:solidFill>
                <a:latin typeface="Copperplate Gothic Light" panose="020E0507020206020404" pitchFamily="34" charset="0"/>
              </a:rPr>
              <a:t>Made</a:t>
            </a:r>
            <a:r>
              <a:rPr lang="en-US" altLang="ko-KR" sz="1100" baseline="0" dirty="0">
                <a:solidFill>
                  <a:schemeClr val="tx1"/>
                </a:solidFill>
                <a:latin typeface="Copperplate Gothic Light" panose="020E0507020206020404" pitchFamily="34" charset="0"/>
              </a:rPr>
              <a:t> by </a:t>
            </a:r>
            <a:r>
              <a:rPr lang="en-US" altLang="ko-KR" sz="1100" baseline="0" dirty="0" err="1">
                <a:solidFill>
                  <a:schemeClr val="tx1"/>
                </a:solidFill>
                <a:latin typeface="Copperplate Gothic Light" panose="020E0507020206020404" pitchFamily="34" charset="0"/>
              </a:rPr>
              <a:t>TooReal</a:t>
            </a:r>
            <a:endParaRPr lang="ko-KR" altLang="en-US" sz="1100" dirty="0">
              <a:solidFill>
                <a:schemeClr val="tx1"/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11" name="날짜 개체 틀 2"/>
          <p:cNvSpPr>
            <a:spLocks noGrp="1"/>
          </p:cNvSpPr>
          <p:nvPr>
            <p:ph type="dt" sz="half" idx="2"/>
          </p:nvPr>
        </p:nvSpPr>
        <p:spPr>
          <a:xfrm>
            <a:off x="0" y="6597352"/>
            <a:ext cx="2844800" cy="260648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962D8AB-0734-4343-9917-671253787A4E}" type="datetime1">
              <a:rPr lang="ko-KR" altLang="en-US" smtClean="0"/>
              <a:pPr/>
              <a:t>2018-11-26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924804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  <p:sldLayoutId id="2147483657" r:id="rId4"/>
    <p:sldLayoutId id="2147483659" r:id="rId5"/>
    <p:sldLayoutId id="2147483658" r:id="rId6"/>
    <p:sldLayoutId id="2147483660" r:id="rId7"/>
    <p:sldLayoutId id="2147483661" r:id="rId8"/>
    <p:sldLayoutId id="2147483662" r:id="rId9"/>
    <p:sldLayoutId id="2147483664" r:id="rId10"/>
    <p:sldLayoutId id="2147483663" r:id="rId11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a블랙M" pitchFamily="18" charset="-127"/>
                <a:ea typeface="a블랙M" pitchFamily="18" charset="-127"/>
              </a:rPr>
              <a:t>정보특강</a:t>
            </a:r>
            <a:r>
              <a:rPr lang="en-US" altLang="ko-KR" dirty="0" smtClean="0">
                <a:latin typeface="a블랙M" pitchFamily="18" charset="-127"/>
                <a:ea typeface="a블랙M" pitchFamily="18" charset="-127"/>
              </a:rPr>
              <a:t/>
            </a:r>
            <a:br>
              <a:rPr lang="en-US" altLang="ko-KR" dirty="0" smtClean="0">
                <a:latin typeface="a블랙M" pitchFamily="18" charset="-127"/>
                <a:ea typeface="a블랙M" pitchFamily="18" charset="-127"/>
              </a:rPr>
            </a:br>
            <a:r>
              <a:rPr lang="en-US" altLang="ko-KR" dirty="0" smtClean="0">
                <a:latin typeface="a블랙M" pitchFamily="18" charset="-127"/>
                <a:ea typeface="a블랙M" pitchFamily="18" charset="-127"/>
              </a:rPr>
              <a:t>1</a:t>
            </a:r>
            <a:r>
              <a:rPr lang="ko-KR" altLang="en-US" dirty="0" smtClean="0">
                <a:latin typeface="a블랙M" pitchFamily="18" charset="-127"/>
                <a:ea typeface="a블랙M" pitchFamily="18" charset="-127"/>
              </a:rPr>
              <a:t>차 발표</a:t>
            </a:r>
            <a:endParaRPr lang="ko-KR" altLang="en-US" dirty="0">
              <a:latin typeface="a블랙M" pitchFamily="18" charset="-127"/>
              <a:ea typeface="a블랙M" pitchFamily="18" charset="-127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3791744" y="5301208"/>
            <a:ext cx="4888484" cy="834056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>
                <a:solidFill>
                  <a:schemeClr val="tx1"/>
                </a:solidFill>
                <a:latin typeface="a옛날목욕탕M" pitchFamily="18" charset="-127"/>
                <a:ea typeface="a옛날목욕탕M" pitchFamily="18" charset="-127"/>
              </a:rPr>
              <a:t>201517014 </a:t>
            </a:r>
            <a:r>
              <a:rPr lang="ko-KR" altLang="en-US" dirty="0" smtClean="0">
                <a:solidFill>
                  <a:schemeClr val="tx1"/>
                </a:solidFill>
                <a:latin typeface="a옛날목욕탕M" pitchFamily="18" charset="-127"/>
                <a:ea typeface="a옛날목욕탕M" pitchFamily="18" charset="-127"/>
              </a:rPr>
              <a:t>김태웅</a:t>
            </a:r>
            <a:endParaRPr lang="en-US" altLang="ko-KR" dirty="0" smtClean="0">
              <a:solidFill>
                <a:schemeClr val="tx1"/>
              </a:solidFill>
              <a:latin typeface="a옛날목욕탕M" pitchFamily="18" charset="-127"/>
              <a:ea typeface="a옛날목욕탕M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a옛날목욕탕M" pitchFamily="18" charset="-127"/>
                <a:ea typeface="a옛날목욕탕M" pitchFamily="18" charset="-127"/>
              </a:rPr>
              <a:t>201515244 </a:t>
            </a:r>
            <a:r>
              <a:rPr lang="ko-KR" altLang="en-US" dirty="0" smtClean="0">
                <a:solidFill>
                  <a:schemeClr val="tx1"/>
                </a:solidFill>
                <a:latin typeface="a옛날목욕탕M" pitchFamily="18" charset="-127"/>
                <a:ea typeface="a옛날목욕탕M" pitchFamily="18" charset="-127"/>
              </a:rPr>
              <a:t>강세진</a:t>
            </a:r>
            <a:endParaRPr lang="ko-KR" altLang="en-US" dirty="0">
              <a:solidFill>
                <a:schemeClr val="tx1"/>
              </a:solidFill>
              <a:latin typeface="a옛날목욕탕M" pitchFamily="18" charset="-127"/>
              <a:ea typeface="a옛날목욕탕M" pitchFamily="18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2C1-06B7-4EA3-B359-7F2BD419C1B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412183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2C1-06B7-4EA3-B359-7F2BD419C1B4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18236251"/>
              </p:ext>
            </p:extLst>
          </p:nvPr>
        </p:nvGraphicFramePr>
        <p:xfrm>
          <a:off x="3647728" y="1340768"/>
          <a:ext cx="5904656" cy="4896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14">
                  <a:extLst>
                    <a:ext uri="{9D8B030D-6E8A-4147-A177-3AD203B41FA5}">
                      <a16:colId xmlns="" xmlns:a16="http://schemas.microsoft.com/office/drawing/2014/main" val="3038989692"/>
                    </a:ext>
                  </a:extLst>
                </a:gridCol>
                <a:gridCol w="4853142">
                  <a:extLst>
                    <a:ext uri="{9D8B030D-6E8A-4147-A177-3AD203B41FA5}">
                      <a16:colId xmlns="" xmlns:a16="http://schemas.microsoft.com/office/drawing/2014/main" val="969943978"/>
                    </a:ext>
                  </a:extLst>
                </a:gridCol>
              </a:tblGrid>
              <a:tr h="1224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0" dirty="0">
                          <a:solidFill>
                            <a:srgbClr val="78AFA9"/>
                          </a:solidFill>
                          <a:latin typeface="+mn-ea"/>
                          <a:ea typeface="+mn-ea"/>
                        </a:rPr>
                        <a:t>Ⅰ.</a:t>
                      </a:r>
                      <a:endParaRPr lang="ko-KR" altLang="en-US" sz="2500" b="0" dirty="0">
                        <a:solidFill>
                          <a:srgbClr val="78AFA9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500" b="0" dirty="0" smtClean="0">
                          <a:solidFill>
                            <a:schemeClr val="tx1"/>
                          </a:solidFill>
                          <a:latin typeface="a블랙M" pitchFamily="18" charset="-127"/>
                          <a:ea typeface="a블랙M" pitchFamily="18" charset="-127"/>
                        </a:rPr>
                        <a:t>프로젝트 목적</a:t>
                      </a:r>
                      <a:endParaRPr lang="ko-KR" altLang="en-US" sz="2500" b="0" dirty="0">
                        <a:solidFill>
                          <a:schemeClr val="tx1"/>
                        </a:solidFill>
                        <a:latin typeface="a블랙M" pitchFamily="18" charset="-127"/>
                        <a:ea typeface="a블랙M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46894810"/>
                  </a:ext>
                </a:extLst>
              </a:tr>
              <a:tr h="1224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0" dirty="0">
                          <a:solidFill>
                            <a:srgbClr val="78AFA9"/>
                          </a:solidFill>
                          <a:latin typeface="+mn-ea"/>
                          <a:ea typeface="+mn-ea"/>
                        </a:rPr>
                        <a:t>Ⅱ.</a:t>
                      </a:r>
                      <a:endParaRPr lang="ko-KR" altLang="en-US" sz="2500" b="0" dirty="0">
                        <a:solidFill>
                          <a:srgbClr val="78AFA9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500" b="0" dirty="0" smtClean="0">
                          <a:solidFill>
                            <a:schemeClr val="tx1"/>
                          </a:solidFill>
                          <a:latin typeface="a블랙M" pitchFamily="18" charset="-127"/>
                          <a:ea typeface="a블랙M" pitchFamily="18" charset="-127"/>
                        </a:rPr>
                        <a:t>팀원이 맡은 역할</a:t>
                      </a:r>
                      <a:endParaRPr lang="ko-KR" altLang="en-US" sz="2500" b="0" dirty="0">
                        <a:solidFill>
                          <a:schemeClr val="tx1"/>
                        </a:solidFill>
                        <a:latin typeface="a블랙M" pitchFamily="18" charset="-127"/>
                        <a:ea typeface="a블랙M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28614216"/>
                  </a:ext>
                </a:extLst>
              </a:tr>
              <a:tr h="1224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0" dirty="0">
                          <a:solidFill>
                            <a:srgbClr val="78AFA9"/>
                          </a:solidFill>
                          <a:latin typeface="+mn-ea"/>
                          <a:ea typeface="+mn-ea"/>
                        </a:rPr>
                        <a:t>Ⅲ.</a:t>
                      </a:r>
                      <a:endParaRPr lang="ko-KR" altLang="en-US" sz="2500" b="0" dirty="0">
                        <a:solidFill>
                          <a:srgbClr val="78AFA9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500" b="0" dirty="0" smtClean="0">
                          <a:solidFill>
                            <a:schemeClr val="tx1"/>
                          </a:solidFill>
                          <a:latin typeface="a블랙M" pitchFamily="18" charset="-127"/>
                          <a:ea typeface="a블랙M" pitchFamily="18" charset="-127"/>
                        </a:rPr>
                        <a:t>프로젝트 계획</a:t>
                      </a:r>
                      <a:endParaRPr lang="ko-KR" altLang="en-US" sz="2500" b="0" dirty="0">
                        <a:solidFill>
                          <a:schemeClr val="tx1"/>
                        </a:solidFill>
                        <a:latin typeface="a블랙M" pitchFamily="18" charset="-127"/>
                        <a:ea typeface="a블랙M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95666084"/>
                  </a:ext>
                </a:extLst>
              </a:tr>
              <a:tr h="1224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0" dirty="0">
                          <a:solidFill>
                            <a:srgbClr val="78AFA9"/>
                          </a:solidFill>
                          <a:latin typeface="+mn-ea"/>
                          <a:ea typeface="+mn-ea"/>
                        </a:rPr>
                        <a:t>Ⅳ.</a:t>
                      </a:r>
                      <a:endParaRPr lang="ko-KR" altLang="en-US" sz="2500" b="0" dirty="0">
                        <a:solidFill>
                          <a:srgbClr val="78AFA9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500" b="0" dirty="0" err="1" smtClean="0">
                          <a:solidFill>
                            <a:schemeClr val="tx1"/>
                          </a:solidFill>
                          <a:latin typeface="a블랙M" pitchFamily="18" charset="-127"/>
                          <a:ea typeface="a블랙M" pitchFamily="18" charset="-127"/>
                        </a:rPr>
                        <a:t>Github</a:t>
                      </a:r>
                      <a:r>
                        <a:rPr lang="en-US" altLang="ko-KR" sz="2500" b="0" baseline="0" dirty="0" smtClean="0">
                          <a:solidFill>
                            <a:schemeClr val="tx1"/>
                          </a:solidFill>
                          <a:latin typeface="a블랙M" pitchFamily="18" charset="-127"/>
                          <a:ea typeface="a블랙M" pitchFamily="18" charset="-127"/>
                        </a:rPr>
                        <a:t> </a:t>
                      </a:r>
                      <a:r>
                        <a:rPr lang="en-US" altLang="ko-KR" sz="2500" b="0" baseline="0" dirty="0" err="1" smtClean="0">
                          <a:solidFill>
                            <a:schemeClr val="tx1"/>
                          </a:solidFill>
                          <a:latin typeface="a블랙M" pitchFamily="18" charset="-127"/>
                          <a:ea typeface="a블랙M" pitchFamily="18" charset="-127"/>
                        </a:rPr>
                        <a:t>url</a:t>
                      </a:r>
                      <a:endParaRPr lang="ko-KR" altLang="en-US" sz="2500" b="0" dirty="0" smtClean="0">
                        <a:solidFill>
                          <a:schemeClr val="tx1"/>
                        </a:solidFill>
                        <a:latin typeface="a블랙M" pitchFamily="18" charset="-127"/>
                        <a:ea typeface="a블랙M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0941272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135560" y="764704"/>
            <a:ext cx="1008112" cy="576064"/>
          </a:xfrm>
          <a:prstGeom prst="rect">
            <a:avLst/>
          </a:prstGeom>
          <a:solidFill>
            <a:srgbClr val="F1D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063552" y="836712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a블랙B" pitchFamily="18" charset="-127"/>
                <a:ea typeface="a블랙B" pitchFamily="18" charset="-127"/>
              </a:rPr>
              <a:t>목 차</a:t>
            </a:r>
            <a:endParaRPr lang="ko-KR" altLang="en-US" sz="3200" dirty="0">
              <a:latin typeface="a블랙B" pitchFamily="18" charset="-127"/>
              <a:ea typeface="a블랙B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6323139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a블랙M" pitchFamily="18" charset="-127"/>
                <a:ea typeface="a블랙M" pitchFamily="18" charset="-127"/>
              </a:rPr>
              <a:t>프로젝트 목적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2C1-06B7-4EA3-B359-7F2BD419C1B4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l="5725" t="9641" r="35611"/>
          <a:stretch>
            <a:fillRect/>
          </a:stretch>
        </p:blipFill>
        <p:spPr bwMode="auto">
          <a:xfrm>
            <a:off x="3647728" y="2060848"/>
            <a:ext cx="4896544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 l="5345" t="9469" r="32671" b="6250"/>
          <a:stretch>
            <a:fillRect/>
          </a:stretch>
        </p:blipFill>
        <p:spPr bwMode="auto">
          <a:xfrm>
            <a:off x="1127448" y="2132856"/>
            <a:ext cx="5544616" cy="4238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 l="3148" t="8657" r="37635" b="-2343"/>
          <a:stretch>
            <a:fillRect/>
          </a:stretch>
        </p:blipFill>
        <p:spPr bwMode="auto">
          <a:xfrm>
            <a:off x="6168008" y="2060848"/>
            <a:ext cx="4968552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14243317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945232" y="944724"/>
            <a:ext cx="4301537" cy="828092"/>
          </a:xfrm>
        </p:spPr>
        <p:txBody>
          <a:bodyPr/>
          <a:lstStyle/>
          <a:p>
            <a:r>
              <a:rPr lang="ko-KR" altLang="en-US" dirty="0" smtClean="0">
                <a:latin typeface="a블랙M" pitchFamily="18" charset="-127"/>
                <a:ea typeface="a블랙M" pitchFamily="18" charset="-127"/>
              </a:rPr>
              <a:t>프로젝트 목적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1861411" y="1916115"/>
            <a:ext cx="8362089" cy="187292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a블랙M" pitchFamily="18" charset="-127"/>
                <a:ea typeface="a블랙M" pitchFamily="18" charset="-127"/>
              </a:rPr>
              <a:t>외환은행</a:t>
            </a:r>
            <a:r>
              <a:rPr lang="en-US" altLang="ko-KR" dirty="0" smtClean="0">
                <a:latin typeface="a블랙M" pitchFamily="18" charset="-127"/>
                <a:ea typeface="a블랙M" pitchFamily="18" charset="-127"/>
              </a:rPr>
              <a:t>, </a:t>
            </a:r>
            <a:r>
              <a:rPr lang="ko-KR" altLang="en-US" dirty="0" smtClean="0">
                <a:latin typeface="a블랙M" pitchFamily="18" charset="-127"/>
                <a:ea typeface="a블랙M" pitchFamily="18" charset="-127"/>
              </a:rPr>
              <a:t>하나은행을 제외한 다른 은행들의 환율 정보들은 직접 은행 사이트에 들어가서 확인해야 하는 번거로움이 있음</a:t>
            </a:r>
            <a:endParaRPr lang="en-US" altLang="ko-KR" dirty="0" smtClean="0">
              <a:latin typeface="a블랙M" pitchFamily="18" charset="-127"/>
              <a:ea typeface="a블랙M" pitchFamily="18" charset="-127"/>
            </a:endParaRPr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2C1-06B7-4EA3-B359-7F2BD419C1B4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51484" y="4221088"/>
            <a:ext cx="9289032" cy="216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60000"/>
              </a:lnSpc>
              <a:buNone/>
            </a:pPr>
            <a:r>
              <a:rPr lang="ko-KR" altLang="en-US" sz="3200" dirty="0" smtClean="0">
                <a:latin typeface="a블랙B" pitchFamily="18" charset="-127"/>
                <a:ea typeface="a블랙B" pitchFamily="18" charset="-127"/>
              </a:rPr>
              <a:t>여러 은행들의 환율정보들을</a:t>
            </a:r>
            <a:endParaRPr lang="en-US" altLang="ko-KR" sz="3200" dirty="0" smtClean="0">
              <a:latin typeface="a블랙B" pitchFamily="18" charset="-127"/>
              <a:ea typeface="a블랙B" pitchFamily="18" charset="-127"/>
            </a:endParaRPr>
          </a:p>
          <a:p>
            <a:pPr algn="ctr">
              <a:lnSpc>
                <a:spcPct val="160000"/>
              </a:lnSpc>
              <a:buNone/>
            </a:pPr>
            <a:r>
              <a:rPr lang="ko-KR" altLang="en-US" sz="3200" dirty="0" smtClean="0">
                <a:latin typeface="a블랙B" pitchFamily="18" charset="-127"/>
                <a:ea typeface="a블랙B" pitchFamily="18" charset="-127"/>
              </a:rPr>
              <a:t>한번</a:t>
            </a:r>
            <a:r>
              <a:rPr lang="ko-KR" altLang="en-US" sz="3200" dirty="0" smtClean="0">
                <a:latin typeface="a블랙B" pitchFamily="18" charset="-127"/>
                <a:ea typeface="a블랙B" pitchFamily="18" charset="-127"/>
              </a:rPr>
              <a:t>에</a:t>
            </a:r>
            <a:r>
              <a:rPr lang="ko-KR" altLang="en-US" sz="3200" dirty="0" smtClean="0">
                <a:latin typeface="a블랙B" pitchFamily="18" charset="-127"/>
                <a:ea typeface="a블랙B" pitchFamily="18" charset="-127"/>
              </a:rPr>
              <a:t> </a:t>
            </a:r>
            <a:r>
              <a:rPr lang="ko-KR" altLang="en-US" sz="3200" dirty="0" smtClean="0">
                <a:latin typeface="a블랙B" pitchFamily="18" charset="-127"/>
                <a:ea typeface="a블랙B" pitchFamily="18" charset="-127"/>
              </a:rPr>
              <a:t>비교할 수 있는 홈페이지를 만들고자 함</a:t>
            </a:r>
            <a:endParaRPr lang="en-US" altLang="ko-KR" sz="3200" dirty="0" smtClean="0">
              <a:latin typeface="a블랙B" pitchFamily="18" charset="-127"/>
              <a:ea typeface="a블랙B" pitchFamily="18" charset="-127"/>
            </a:endParaRPr>
          </a:p>
          <a:p>
            <a:endParaRPr lang="ko-KR" alt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314243317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CE2C1-06B7-4EA3-B359-7F2BD419C1B4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6624302" y="2772945"/>
            <a:ext cx="3504000" cy="3420000"/>
          </a:xfrm>
        </p:spPr>
        <p:txBody>
          <a:bodyPr/>
          <a:lstStyle/>
          <a:p>
            <a:pPr>
              <a:lnSpc>
                <a:spcPct val="300000"/>
              </a:lnSpc>
            </a:pPr>
            <a:r>
              <a:rPr lang="ko-KR" altLang="en-US" dirty="0" smtClean="0">
                <a:latin typeface="a블랙M" pitchFamily="18" charset="-127"/>
                <a:ea typeface="a블랙M" pitchFamily="18" charset="-127"/>
              </a:rPr>
              <a:t>정보 수집</a:t>
            </a:r>
            <a:endParaRPr lang="en-US" altLang="ko-KR" dirty="0" smtClean="0">
              <a:latin typeface="a블랙M" pitchFamily="18" charset="-127"/>
              <a:ea typeface="a블랙M" pitchFamily="18" charset="-127"/>
            </a:endParaRPr>
          </a:p>
          <a:p>
            <a:pPr>
              <a:lnSpc>
                <a:spcPct val="300000"/>
              </a:lnSpc>
            </a:pPr>
            <a:r>
              <a:rPr lang="ko-KR" altLang="en-US" dirty="0" err="1" smtClean="0">
                <a:latin typeface="a블랙M" pitchFamily="18" charset="-127"/>
                <a:ea typeface="a블랙M" pitchFamily="18" charset="-127"/>
              </a:rPr>
              <a:t>크롤링</a:t>
            </a:r>
            <a:r>
              <a:rPr lang="ko-KR" altLang="en-US" dirty="0" smtClean="0">
                <a:latin typeface="a블랙M" pitchFamily="18" charset="-127"/>
                <a:ea typeface="a블랙M" pitchFamily="18" charset="-127"/>
              </a:rPr>
              <a:t> 프로그래밍</a:t>
            </a:r>
            <a:endParaRPr lang="en-US" altLang="ko-KR" dirty="0" smtClean="0">
              <a:latin typeface="a블랙M" pitchFamily="18" charset="-127"/>
              <a:ea typeface="a블랙M" pitchFamily="18" charset="-127"/>
            </a:endParaRPr>
          </a:p>
          <a:p>
            <a:pPr>
              <a:lnSpc>
                <a:spcPct val="300000"/>
              </a:lnSpc>
            </a:pPr>
            <a:r>
              <a:rPr lang="ko-KR" altLang="en-US" dirty="0" err="1" smtClean="0">
                <a:latin typeface="a블랙M" pitchFamily="18" charset="-127"/>
                <a:ea typeface="a블랙M" pitchFamily="18" charset="-127"/>
              </a:rPr>
              <a:t>크롤링</a:t>
            </a:r>
            <a:r>
              <a:rPr lang="ko-KR" altLang="en-US" dirty="0" smtClean="0">
                <a:latin typeface="a블랙M" pitchFamily="18" charset="-127"/>
                <a:ea typeface="a블랙M" pitchFamily="18" charset="-127"/>
              </a:rPr>
              <a:t> 테스트 및 수정</a:t>
            </a:r>
            <a:endParaRPr lang="ko-KR" altLang="en-US" dirty="0">
              <a:latin typeface="a블랙M" pitchFamily="18" charset="-127"/>
              <a:ea typeface="a블랙M" pitchFamily="18" charset="-127"/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5"/>
          </p:nvPr>
        </p:nvSpPr>
        <p:spPr>
          <a:xfrm>
            <a:off x="2087798" y="2772945"/>
            <a:ext cx="3504000" cy="3420000"/>
          </a:xfrm>
        </p:spPr>
        <p:txBody>
          <a:bodyPr/>
          <a:lstStyle/>
          <a:p>
            <a:pPr>
              <a:lnSpc>
                <a:spcPct val="300000"/>
              </a:lnSpc>
            </a:pPr>
            <a:r>
              <a:rPr lang="ko-KR" altLang="en-US" dirty="0" smtClean="0">
                <a:latin typeface="a블랙M" pitchFamily="18" charset="-127"/>
                <a:ea typeface="a블랙M" pitchFamily="18" charset="-127"/>
              </a:rPr>
              <a:t>정보 수집</a:t>
            </a:r>
            <a:endParaRPr lang="en-US" altLang="ko-KR" dirty="0" smtClean="0">
              <a:latin typeface="a블랙M" pitchFamily="18" charset="-127"/>
              <a:ea typeface="a블랙M" pitchFamily="18" charset="-127"/>
            </a:endParaRPr>
          </a:p>
          <a:p>
            <a:pPr>
              <a:lnSpc>
                <a:spcPct val="300000"/>
              </a:lnSpc>
            </a:pPr>
            <a:r>
              <a:rPr lang="ko-KR" altLang="en-US" dirty="0" err="1" smtClean="0">
                <a:latin typeface="a블랙M" pitchFamily="18" charset="-127"/>
                <a:ea typeface="a블랙M" pitchFamily="18" charset="-127"/>
              </a:rPr>
              <a:t>크롤링</a:t>
            </a:r>
            <a:r>
              <a:rPr lang="ko-KR" altLang="en-US" dirty="0" smtClean="0">
                <a:latin typeface="a블랙M" pitchFamily="18" charset="-127"/>
                <a:ea typeface="a블랙M" pitchFamily="18" charset="-127"/>
              </a:rPr>
              <a:t> 프로그래밍</a:t>
            </a:r>
            <a:endParaRPr lang="en-US" altLang="ko-KR" dirty="0" smtClean="0">
              <a:latin typeface="a블랙M" pitchFamily="18" charset="-127"/>
              <a:ea typeface="a블랙M" pitchFamily="18" charset="-127"/>
            </a:endParaRPr>
          </a:p>
          <a:p>
            <a:pPr>
              <a:lnSpc>
                <a:spcPct val="300000"/>
              </a:lnSpc>
            </a:pPr>
            <a:r>
              <a:rPr lang="ko-KR" altLang="en-US" dirty="0" smtClean="0">
                <a:latin typeface="a블랙M" pitchFamily="18" charset="-127"/>
                <a:ea typeface="a블랙M" pitchFamily="18" charset="-127"/>
              </a:rPr>
              <a:t>홈페이지 만들기</a:t>
            </a:r>
            <a:endParaRPr lang="ko-KR" altLang="en-US" dirty="0">
              <a:latin typeface="a블랙M" pitchFamily="18" charset="-127"/>
              <a:ea typeface="a블랙M" pitchFamily="18" charset="-127"/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7"/>
          </p:nvPr>
        </p:nvSpPr>
        <p:spPr>
          <a:xfrm>
            <a:off x="2783632" y="2348880"/>
            <a:ext cx="2112335" cy="497265"/>
          </a:xfrm>
        </p:spPr>
        <p:txBody>
          <a:bodyPr/>
          <a:lstStyle/>
          <a:p>
            <a:r>
              <a:rPr lang="ko-KR" altLang="en-US" dirty="0" smtClean="0">
                <a:latin typeface="a블랙M" pitchFamily="18" charset="-127"/>
                <a:ea typeface="a블랙M" pitchFamily="18" charset="-127"/>
              </a:rPr>
              <a:t>강세진</a:t>
            </a:r>
            <a:endParaRPr lang="ko-KR" altLang="en-US" dirty="0">
              <a:latin typeface="a블랙M" pitchFamily="18" charset="-127"/>
              <a:ea typeface="a블랙M" pitchFamily="18" charset="-127"/>
            </a:endParaRP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8"/>
          </p:nvPr>
        </p:nvSpPr>
        <p:spPr>
          <a:xfrm>
            <a:off x="7320136" y="2348880"/>
            <a:ext cx="2112335" cy="497265"/>
          </a:xfrm>
        </p:spPr>
        <p:txBody>
          <a:bodyPr/>
          <a:lstStyle/>
          <a:p>
            <a:r>
              <a:rPr lang="ko-KR" altLang="en-US" dirty="0" smtClean="0">
                <a:latin typeface="a블랙M" pitchFamily="18" charset="-127"/>
                <a:ea typeface="a블랙M" pitchFamily="18" charset="-127"/>
              </a:rPr>
              <a:t>김태웅</a:t>
            </a:r>
            <a:endParaRPr lang="ko-KR" altLang="en-US" dirty="0">
              <a:latin typeface="a블랙M" pitchFamily="18" charset="-127"/>
              <a:ea typeface="a블랙M" pitchFamily="18" charset="-127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a블랙M" pitchFamily="18" charset="-127"/>
                <a:ea typeface="a블랙M" pitchFamily="18" charset="-127"/>
              </a:rPr>
              <a:t>팀원 역할</a:t>
            </a:r>
            <a:endParaRPr lang="ko-KR" altLang="en-US" dirty="0">
              <a:latin typeface="a블랙M" pitchFamily="18" charset="-127"/>
              <a:ea typeface="a블랙M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7638974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CE2C1-06B7-4EA3-B359-7F2BD419C1B4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2927648" y="944724"/>
            <a:ext cx="6336704" cy="820954"/>
          </a:xfrm>
        </p:spPr>
        <p:txBody>
          <a:bodyPr/>
          <a:lstStyle/>
          <a:p>
            <a:r>
              <a:rPr lang="ko-KR" altLang="en-US" dirty="0" smtClean="0">
                <a:latin typeface="a블랙M" pitchFamily="18" charset="-127"/>
                <a:ea typeface="a블랙M" pitchFamily="18" charset="-127"/>
              </a:rPr>
              <a:t>프로젝트 계획</a:t>
            </a:r>
            <a:endParaRPr lang="ko-KR" altLang="en-US" dirty="0">
              <a:latin typeface="a블랙M" pitchFamily="18" charset="-127"/>
              <a:ea typeface="a블랙M" pitchFamily="18" charset="-127"/>
            </a:endParaRPr>
          </a:p>
        </p:txBody>
      </p:sp>
      <p:graphicFrame>
        <p:nvGraphicFramePr>
          <p:cNvPr id="7" name="표 개체 틀 6"/>
          <p:cNvGraphicFramePr>
            <a:graphicFrameLocks noGrp="1"/>
          </p:cNvGraphicFramePr>
          <p:nvPr>
            <p:ph type="tbl" sz="quarter" idx="13"/>
          </p:nvPr>
        </p:nvGraphicFramePr>
        <p:xfrm>
          <a:off x="1919536" y="2276872"/>
          <a:ext cx="8362950" cy="3456384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088232"/>
                <a:gridCol w="6274718"/>
              </a:tblGrid>
              <a:tr h="11521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dirty="0" smtClean="0">
                          <a:latin typeface="a옛날목욕탕M" pitchFamily="18" charset="-127"/>
                          <a:ea typeface="a옛날목욕탕M" pitchFamily="18" charset="-127"/>
                        </a:rPr>
                        <a:t>1</a:t>
                      </a:r>
                      <a:r>
                        <a:rPr lang="ko-KR" altLang="en-US" sz="2400" dirty="0" smtClean="0">
                          <a:latin typeface="a옛날목욕탕M" pitchFamily="18" charset="-127"/>
                          <a:ea typeface="a옛날목욕탕M" pitchFamily="18" charset="-127"/>
                        </a:rPr>
                        <a:t>주차</a:t>
                      </a:r>
                      <a:endParaRPr lang="ko-KR" altLang="en-US" sz="2400" dirty="0">
                        <a:latin typeface="a옛날목욕탕M" pitchFamily="18" charset="-127"/>
                        <a:ea typeface="a옛날목욕탕M" pitchFamily="18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400" dirty="0" smtClean="0">
                          <a:latin typeface="a옛날목욕탕M" pitchFamily="18" charset="-127"/>
                          <a:ea typeface="a옛날목욕탕M" pitchFamily="18" charset="-127"/>
                        </a:rPr>
                        <a:t>계획 및 주제선정</a:t>
                      </a:r>
                      <a:r>
                        <a:rPr lang="en-US" altLang="ko-KR" sz="2400" dirty="0" smtClean="0">
                          <a:latin typeface="a옛날목욕탕M" pitchFamily="18" charset="-127"/>
                          <a:ea typeface="a옛날목욕탕M" pitchFamily="18" charset="-127"/>
                        </a:rPr>
                        <a:t>, </a:t>
                      </a:r>
                      <a:r>
                        <a:rPr lang="ko-KR" altLang="en-US" sz="2400" dirty="0" smtClean="0">
                          <a:latin typeface="a옛날목욕탕M" pitchFamily="18" charset="-127"/>
                          <a:ea typeface="a옛날목욕탕M" pitchFamily="18" charset="-127"/>
                        </a:rPr>
                        <a:t>정보 수집</a:t>
                      </a:r>
                      <a:endParaRPr lang="ko-KR" altLang="en-US" sz="2400" dirty="0">
                        <a:latin typeface="a옛날목욕탕M" pitchFamily="18" charset="-127"/>
                        <a:ea typeface="a옛날목욕탕M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1521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dirty="0" smtClean="0">
                          <a:latin typeface="a옛날목욕탕M" pitchFamily="18" charset="-127"/>
                          <a:ea typeface="a옛날목욕탕M" pitchFamily="18" charset="-127"/>
                        </a:rPr>
                        <a:t>2</a:t>
                      </a:r>
                      <a:r>
                        <a:rPr lang="ko-KR" altLang="en-US" sz="2400" dirty="0" smtClean="0">
                          <a:latin typeface="a옛날목욕탕M" pitchFamily="18" charset="-127"/>
                          <a:ea typeface="a옛날목욕탕M" pitchFamily="18" charset="-127"/>
                        </a:rPr>
                        <a:t>주차</a:t>
                      </a:r>
                      <a:endParaRPr lang="ko-KR" altLang="en-US" sz="2400" dirty="0">
                        <a:latin typeface="a옛날목욕탕M" pitchFamily="18" charset="-127"/>
                        <a:ea typeface="a옛날목욕탕M" pitchFamily="18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400" dirty="0" smtClean="0">
                          <a:latin typeface="a옛날목욕탕M" pitchFamily="18" charset="-127"/>
                          <a:ea typeface="a옛날목욕탕M" pitchFamily="18" charset="-127"/>
                        </a:rPr>
                        <a:t>정보 수집</a:t>
                      </a:r>
                      <a:r>
                        <a:rPr lang="en-US" altLang="ko-KR" sz="2400" dirty="0" smtClean="0">
                          <a:latin typeface="a옛날목욕탕M" pitchFamily="18" charset="-127"/>
                          <a:ea typeface="a옛날목욕탕M" pitchFamily="18" charset="-127"/>
                        </a:rPr>
                        <a:t>, </a:t>
                      </a:r>
                      <a:r>
                        <a:rPr lang="ko-KR" altLang="en-US" sz="2400" dirty="0" err="1" smtClean="0">
                          <a:latin typeface="a옛날목욕탕M" pitchFamily="18" charset="-127"/>
                          <a:ea typeface="a옛날목욕탕M" pitchFamily="18" charset="-127"/>
                        </a:rPr>
                        <a:t>크롤링</a:t>
                      </a:r>
                      <a:r>
                        <a:rPr lang="ko-KR" altLang="en-US" sz="2400" dirty="0" smtClean="0">
                          <a:latin typeface="a옛날목욕탕M" pitchFamily="18" charset="-127"/>
                          <a:ea typeface="a옛날목욕탕M" pitchFamily="18" charset="-127"/>
                        </a:rPr>
                        <a:t> 프로그래밍</a:t>
                      </a:r>
                      <a:endParaRPr lang="ko-KR" altLang="en-US" sz="2400" dirty="0">
                        <a:latin typeface="a옛날목욕탕M" pitchFamily="18" charset="-127"/>
                        <a:ea typeface="a옛날목욕탕M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1521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dirty="0" smtClean="0">
                          <a:latin typeface="a옛날목욕탕M" pitchFamily="18" charset="-127"/>
                          <a:ea typeface="a옛날목욕탕M" pitchFamily="18" charset="-127"/>
                        </a:rPr>
                        <a:t>3</a:t>
                      </a:r>
                      <a:r>
                        <a:rPr lang="ko-KR" altLang="en-US" sz="2400" dirty="0" smtClean="0">
                          <a:latin typeface="a옛날목욕탕M" pitchFamily="18" charset="-127"/>
                          <a:ea typeface="a옛날목욕탕M" pitchFamily="18" charset="-127"/>
                        </a:rPr>
                        <a:t>주차</a:t>
                      </a:r>
                      <a:endParaRPr lang="ko-KR" altLang="en-US" sz="2400" dirty="0">
                        <a:latin typeface="a옛날목욕탕M" pitchFamily="18" charset="-127"/>
                        <a:ea typeface="a옛날목욕탕M" pitchFamily="18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400" dirty="0" smtClean="0">
                          <a:latin typeface="a옛날목욕탕M" pitchFamily="18" charset="-127"/>
                          <a:ea typeface="a옛날목욕탕M" pitchFamily="18" charset="-127"/>
                        </a:rPr>
                        <a:t>홈페이지 작성</a:t>
                      </a:r>
                      <a:r>
                        <a:rPr lang="en-US" altLang="ko-KR" sz="2400" dirty="0" smtClean="0">
                          <a:latin typeface="a옛날목욕탕M" pitchFamily="18" charset="-127"/>
                          <a:ea typeface="a옛날목욕탕M" pitchFamily="18" charset="-127"/>
                        </a:rPr>
                        <a:t>,</a:t>
                      </a:r>
                      <a:r>
                        <a:rPr lang="en-US" altLang="ko-KR" sz="2400" baseline="0" dirty="0" smtClean="0">
                          <a:latin typeface="a옛날목욕탕M" pitchFamily="18" charset="-127"/>
                          <a:ea typeface="a옛날목욕탕M" pitchFamily="18" charset="-127"/>
                        </a:rPr>
                        <a:t> </a:t>
                      </a:r>
                      <a:r>
                        <a:rPr lang="ko-KR" altLang="en-US" sz="2400" baseline="0" dirty="0" err="1" smtClean="0">
                          <a:latin typeface="a옛날목욕탕M" pitchFamily="18" charset="-127"/>
                          <a:ea typeface="a옛날목욕탕M" pitchFamily="18" charset="-127"/>
                        </a:rPr>
                        <a:t>크롤링</a:t>
                      </a:r>
                      <a:r>
                        <a:rPr lang="ko-KR" altLang="en-US" sz="2400" baseline="0" dirty="0" smtClean="0">
                          <a:latin typeface="a옛날목욕탕M" pitchFamily="18" charset="-127"/>
                          <a:ea typeface="a옛날목욕탕M" pitchFamily="18" charset="-127"/>
                        </a:rPr>
                        <a:t> 테스트 및 수정</a:t>
                      </a:r>
                      <a:endParaRPr lang="ko-KR" altLang="en-US" sz="2400" dirty="0">
                        <a:latin typeface="a옛날목욕탕M" pitchFamily="18" charset="-127"/>
                        <a:ea typeface="a옛날목욕탕M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7448350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719736" y="944724"/>
            <a:ext cx="4752528" cy="828092"/>
          </a:xfrm>
        </p:spPr>
        <p:txBody>
          <a:bodyPr/>
          <a:lstStyle/>
          <a:p>
            <a:pPr algn="dist"/>
            <a:r>
              <a:rPr lang="en-US" altLang="ko-KR" dirty="0" err="1" smtClean="0">
                <a:latin typeface="a옛날목욕탕M" pitchFamily="18" charset="-127"/>
                <a:ea typeface="a옛날목욕탕M" pitchFamily="18" charset="-127"/>
              </a:rPr>
              <a:t>Github</a:t>
            </a:r>
            <a:r>
              <a:rPr lang="en-US" altLang="ko-KR" dirty="0" smtClean="0">
                <a:latin typeface="a옛날목욕탕M" pitchFamily="18" charset="-127"/>
                <a:ea typeface="a옛날목욕탕M" pitchFamily="18" charset="-127"/>
              </a:rPr>
              <a:t> </a:t>
            </a:r>
            <a:r>
              <a:rPr lang="en-US" altLang="ko-KR" dirty="0" err="1" smtClean="0">
                <a:latin typeface="a옛날목욕탕M" pitchFamily="18" charset="-127"/>
                <a:ea typeface="a옛날목욕탕M" pitchFamily="18" charset="-127"/>
              </a:rPr>
              <a:t>url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1914956" y="3104605"/>
            <a:ext cx="8362089" cy="648790"/>
          </a:xfrm>
        </p:spPr>
        <p:txBody>
          <a:bodyPr>
            <a:normAutofit/>
          </a:bodyPr>
          <a:lstStyle/>
          <a:p>
            <a:r>
              <a:rPr lang="en-US" altLang="ko-KR" sz="3000" dirty="0" smtClean="0">
                <a:latin typeface="a블랙M" pitchFamily="18" charset="-127"/>
                <a:ea typeface="a블랙M" pitchFamily="18" charset="-127"/>
              </a:rPr>
              <a:t>https://github.com/5646ksj/itseminar</a:t>
            </a:r>
            <a:endParaRPr lang="ko-KR" altLang="en-US" sz="3000" dirty="0">
              <a:latin typeface="a블랙M" pitchFamily="18" charset="-127"/>
              <a:ea typeface="a블랙M" pitchFamily="18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2C1-06B7-4EA3-B359-7F2BD419C1B4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14243317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CE2C1-06B7-4EA3-B359-7F2BD419C1B4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9395731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8AFA9"/>
      </a:accent1>
      <a:accent2>
        <a:srgbClr val="E53D3C"/>
      </a:accent2>
      <a:accent3>
        <a:srgbClr val="E8A523"/>
      </a:accent3>
      <a:accent4>
        <a:srgbClr val="73BB59"/>
      </a:accent4>
      <a:accent5>
        <a:srgbClr val="71588F"/>
      </a:accent5>
      <a:accent6>
        <a:srgbClr val="7F7F7F"/>
      </a:accent6>
      <a:hlink>
        <a:srgbClr val="938953"/>
      </a:hlink>
      <a:folHlink>
        <a:srgbClr val="800080"/>
      </a:folHlink>
    </a:clrScheme>
    <a:fontScheme name="남산체(한영)">
      <a:majorFont>
        <a:latin typeface="서울남산체 EB"/>
        <a:ea typeface="서울남산체 EB"/>
        <a:cs typeface=""/>
      </a:majorFont>
      <a:minorFont>
        <a:latin typeface="서울남산체 B"/>
        <a:ea typeface="서울남산체 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111</Words>
  <Application>Microsoft Office PowerPoint</Application>
  <PresentationFormat>사용자 지정</PresentationFormat>
  <Paragraphs>43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정보특강 1차 발표</vt:lpstr>
      <vt:lpstr>슬라이드 2</vt:lpstr>
      <vt:lpstr>프로젝트 목적</vt:lpstr>
      <vt:lpstr>프로젝트 목적</vt:lpstr>
      <vt:lpstr>팀원 역할</vt:lpstr>
      <vt:lpstr>프로젝트 계획</vt:lpstr>
      <vt:lpstr>Github url</vt:lpstr>
      <vt:lpstr>슬라이드 8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이성진</dc:creator>
  <cp:lastModifiedBy>SAMSUNG ATIV</cp:lastModifiedBy>
  <cp:revision>45</cp:revision>
  <dcterms:created xsi:type="dcterms:W3CDTF">2014-09-21T13:04:03Z</dcterms:created>
  <dcterms:modified xsi:type="dcterms:W3CDTF">2018-11-26T10:18:20Z</dcterms:modified>
</cp:coreProperties>
</file>