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1" r:id="rId2"/>
    <p:sldId id="281" r:id="rId3"/>
    <p:sldId id="287" r:id="rId4"/>
    <p:sldId id="289" r:id="rId5"/>
    <p:sldId id="288" r:id="rId6"/>
    <p:sldId id="28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D3C"/>
    <a:srgbClr val="78AFA9"/>
    <a:srgbClr val="F1DEC0"/>
    <a:srgbClr val="D6C186"/>
    <a:srgbClr val="9BBB59"/>
    <a:srgbClr val="E8A52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50" d="100"/>
          <a:sy n="50" d="100"/>
        </p:scale>
        <p:origin x="96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9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B668A-70F8-4E76-A871-5B8B843EA57E}" type="datetimeFigureOut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F34B-95AC-4773-850D-CDCD09654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54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AE9C2-57DB-44BB-8807-779AAFC24861}" type="datetimeFigureOut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0615C-50E7-498F-AD4A-2F447497D2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5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9804" y="703641"/>
            <a:ext cx="4888484" cy="3852114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5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43820" y="836713"/>
            <a:ext cx="4608513" cy="2883634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99804" y="4683176"/>
            <a:ext cx="4888484" cy="165254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64352" y="6597352"/>
            <a:ext cx="2844800" cy="260648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100"/>
            </a:lvl1pPr>
          </a:lstStyle>
          <a:p>
            <a:fld id="{CDACE2C1-06B7-4EA3-B359-7F2BD419C1B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135893" y="6601082"/>
            <a:ext cx="3860800" cy="25691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597352"/>
            <a:ext cx="2844800" cy="260648"/>
          </a:xfrm>
          <a:prstGeom prst="rect">
            <a:avLst/>
          </a:prstGeom>
        </p:spPr>
        <p:txBody>
          <a:bodyPr/>
          <a:lstStyle>
            <a:lvl1pPr algn="l">
              <a:defRPr sz="1100"/>
            </a:lvl1pPr>
          </a:lstStyle>
          <a:p>
            <a:fld id="{E778FB3C-38B2-4FBA-A03C-AD9AE40FE394}" type="datetime1">
              <a:rPr lang="ko-KR" altLang="en-US" smtClean="0"/>
              <a:pPr/>
              <a:t>2018-12-04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60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62D8AB-0734-4343-9917-671253787A4E}" type="datetime1">
              <a:rPr lang="ko-KR" altLang="en-US" smtClean="0"/>
              <a:pPr/>
              <a:t>2018-12-04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74191" y="3212976"/>
            <a:ext cx="1123324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600" dirty="0">
                <a:solidFill>
                  <a:srgbClr val="78AFA9"/>
                </a:solidFill>
                <a:latin typeface="+mj-lt"/>
              </a:rPr>
              <a:t>T</a:t>
            </a:r>
            <a:r>
              <a:rPr lang="en-US" altLang="ko-KR" sz="7200" dirty="0">
                <a:latin typeface="+mj-lt"/>
              </a:rPr>
              <a:t>han</a:t>
            </a:r>
            <a:r>
              <a:rPr lang="en-US" altLang="ko-KR" sz="7200" dirty="0">
                <a:solidFill>
                  <a:srgbClr val="FF0000"/>
                </a:solidFill>
                <a:latin typeface="+mj-lt"/>
              </a:rPr>
              <a:t>k</a:t>
            </a:r>
            <a:r>
              <a:rPr lang="en-US" altLang="ko-KR" sz="7200" baseline="0" dirty="0">
                <a:latin typeface="+mj-lt"/>
              </a:rPr>
              <a:t> </a:t>
            </a:r>
            <a:r>
              <a:rPr lang="en-US" altLang="ko-KR" sz="7200" baseline="0" dirty="0">
                <a:solidFill>
                  <a:srgbClr val="E8A523"/>
                </a:solidFill>
                <a:latin typeface="+mj-lt"/>
              </a:rPr>
              <a:t>Y</a:t>
            </a:r>
            <a:r>
              <a:rPr lang="en-US" altLang="ko-KR" sz="7200" baseline="0" dirty="0">
                <a:latin typeface="+mj-lt"/>
              </a:rPr>
              <a:t>o</a:t>
            </a:r>
            <a:r>
              <a:rPr lang="en-US" altLang="ko-KR" sz="16600" baseline="0" dirty="0">
                <a:solidFill>
                  <a:srgbClr val="9BBB59"/>
                </a:solidFill>
                <a:latin typeface="+mj-lt"/>
              </a:rPr>
              <a:t>u</a:t>
            </a:r>
            <a:endParaRPr lang="ko-KR" altLang="en-US" sz="7200" dirty="0">
              <a:latin typeface="+mj-lt"/>
            </a:endParaRPr>
          </a:p>
        </p:txBody>
      </p:sp>
      <p:pic>
        <p:nvPicPr>
          <p:cNvPr id="7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476672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476672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56" y="915616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04" y="915616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445332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52" y="135456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48" y="154300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920" y="154300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57" y="751856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80" y="1975048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896" y="79726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4" y="1040868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4" y="157058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824" y="113164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05" y="365212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s://cdn2.iconfinder.com/data/icons/windows-8-metro-style/128/cursor.png"/>
          <p:cNvPicPr>
            <a:picLocks noChangeAspect="1" noChangeArrowheads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52" y="210030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cfs.tistory.com/custom/blog/78/788478/skin/images/iconmonstr-mouse-8-icon-256.jpg?=117482502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7188" y1="11719" x2="16016" y2="14844"/>
                        <a14:foregroundMark x1="48438" y1="28906" x2="55469" y2="429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45" y="2924944"/>
            <a:ext cx="1734000" cy="17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83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62D8AB-0734-4343-9917-671253787A4E}" type="datetime1">
              <a:rPr lang="ko-KR" altLang="en-US" smtClean="0"/>
              <a:pPr/>
              <a:t>2018-12-04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01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135893" y="6601082"/>
            <a:ext cx="3860800" cy="25691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264352" y="6597352"/>
            <a:ext cx="2844800" cy="260648"/>
          </a:xfrm>
        </p:spPr>
        <p:txBody>
          <a:bodyPr/>
          <a:lstStyle/>
          <a:p>
            <a:fld id="{CDACE2C1-06B7-4EA3-B359-7F2BD419C1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597352"/>
            <a:ext cx="2844800" cy="260648"/>
          </a:xfrm>
          <a:prstGeom prst="rect">
            <a:avLst/>
          </a:prstGeom>
        </p:spPr>
        <p:txBody>
          <a:bodyPr/>
          <a:lstStyle>
            <a:lvl1pPr algn="l">
              <a:defRPr sz="1100"/>
            </a:lvl1pPr>
          </a:lstStyle>
          <a:p>
            <a:fld id="{BE376AD9-D254-4141-BF37-78BF31A907F3}" type="datetime1">
              <a:rPr lang="ko-KR" altLang="en-US" smtClean="0"/>
              <a:pPr/>
              <a:t>2018-12-04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>
            <a:off x="0" y="1411035"/>
            <a:ext cx="3431704" cy="0"/>
          </a:xfrm>
          <a:prstGeom prst="line">
            <a:avLst/>
          </a:prstGeom>
          <a:ln w="57150">
            <a:solidFill>
              <a:srgbClr val="78AFA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 userDrawn="1"/>
        </p:nvSpPr>
        <p:spPr>
          <a:xfrm>
            <a:off x="1415480" y="76470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04292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135893" y="6601082"/>
            <a:ext cx="3860800" cy="25691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597352"/>
            <a:ext cx="2844800" cy="260648"/>
          </a:xfrm>
          <a:prstGeom prst="rect">
            <a:avLst/>
          </a:prstGeom>
        </p:spPr>
        <p:txBody>
          <a:bodyPr/>
          <a:lstStyle>
            <a:lvl1pPr algn="l">
              <a:defRPr sz="1100"/>
            </a:lvl1pPr>
          </a:lstStyle>
          <a:p>
            <a:fld id="{03932058-38BB-4B0D-B3C5-171575656FC5}" type="datetime1">
              <a:rPr lang="ko-KR" altLang="en-US" smtClean="0"/>
              <a:pPr/>
              <a:t>2018-12-04</a:t>
            </a:fld>
            <a:endParaRPr lang="ko-KR" altLang="en-US" dirty="0"/>
          </a:p>
        </p:txBody>
      </p:sp>
      <p:sp>
        <p:nvSpPr>
          <p:cNvPr id="10" name="아래쪽 리본 9"/>
          <p:cNvSpPr/>
          <p:nvPr userDrawn="1"/>
        </p:nvSpPr>
        <p:spPr>
          <a:xfrm>
            <a:off x="1861411" y="908720"/>
            <a:ext cx="8363048" cy="892962"/>
          </a:xfrm>
          <a:prstGeom prst="ribbon">
            <a:avLst>
              <a:gd name="adj1" fmla="val 10053"/>
              <a:gd name="adj2" fmla="val 75000"/>
            </a:avLst>
          </a:prstGeom>
          <a:solidFill>
            <a:srgbClr val="E53D3C"/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50" dirty="0">
              <a:latin typeface="+mj-ea"/>
              <a:ea typeface="+mj-ea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874583" y="944724"/>
            <a:ext cx="6336704" cy="82095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1861411" y="1916114"/>
            <a:ext cx="8362089" cy="4321175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ü"/>
              <a:defRPr sz="2500"/>
            </a:lvl1pPr>
            <a:lvl2pPr marL="742950" indent="-285750">
              <a:buFont typeface="Wingdings" panose="05000000000000000000" pitchFamily="2" charset="2"/>
              <a:buChar char="ü"/>
              <a:defRPr sz="2500"/>
            </a:lvl2pPr>
            <a:lvl3pPr marL="1143000" indent="-228600">
              <a:buFont typeface="Wingdings" panose="05000000000000000000" pitchFamily="2" charset="2"/>
              <a:buChar char="ü"/>
              <a:defRPr sz="2500"/>
            </a:lvl3pPr>
            <a:lvl4pPr marL="1600200" indent="-228600">
              <a:buFont typeface="Wingdings" panose="05000000000000000000" pitchFamily="2" charset="2"/>
              <a:buChar char="ü"/>
              <a:defRPr sz="2500"/>
            </a:lvl4pPr>
            <a:lvl5pPr marL="2057400" indent="-228600">
              <a:buFont typeface="Wingdings" panose="05000000000000000000" pitchFamily="2" charset="2"/>
              <a:buChar char="ü"/>
              <a:defRPr sz="25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7212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아래쪽 리본 5"/>
          <p:cNvSpPr/>
          <p:nvPr userDrawn="1"/>
        </p:nvSpPr>
        <p:spPr>
          <a:xfrm>
            <a:off x="1861411" y="908720"/>
            <a:ext cx="8363048" cy="892962"/>
          </a:xfrm>
          <a:prstGeom prst="ribbon">
            <a:avLst>
              <a:gd name="adj1" fmla="val 10053"/>
              <a:gd name="adj2" fmla="val 75000"/>
            </a:avLst>
          </a:prstGeom>
          <a:solidFill>
            <a:srgbClr val="E53D3C"/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50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74583" y="944724"/>
            <a:ext cx="6336704" cy="82095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597352"/>
            <a:ext cx="2844800" cy="260648"/>
          </a:xfrm>
          <a:prstGeom prst="rect">
            <a:avLst/>
          </a:prstGeom>
        </p:spPr>
        <p:txBody>
          <a:bodyPr/>
          <a:lstStyle>
            <a:lvl1pPr algn="l">
              <a:defRPr sz="1100"/>
            </a:lvl1pPr>
          </a:lstStyle>
          <a:p>
            <a:fld id="{67CD4BD8-C939-40D4-82C8-F39FFD297D2C}" type="datetime1">
              <a:rPr lang="ko-KR" altLang="en-US" smtClean="0"/>
              <a:pPr/>
              <a:t>2018-12-04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135893" y="6601082"/>
            <a:ext cx="3860800" cy="25691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차트 개체 틀 8"/>
          <p:cNvSpPr>
            <a:spLocks noGrp="1"/>
          </p:cNvSpPr>
          <p:nvPr>
            <p:ph type="chart" sz="quarter" idx="13"/>
          </p:nvPr>
        </p:nvSpPr>
        <p:spPr>
          <a:xfrm>
            <a:off x="1860551" y="1916114"/>
            <a:ext cx="8362949" cy="4321175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58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407BFD8-E472-49FE-B588-E3ABD7DBA285}" type="datetime1">
              <a:rPr lang="ko-KR" altLang="en-US" smtClean="0"/>
              <a:pPr/>
              <a:t>2018-12-04</a:t>
            </a:fld>
            <a:endParaRPr lang="ko-KR" altLang="en-US" dirty="0"/>
          </a:p>
        </p:txBody>
      </p:sp>
      <p:sp>
        <p:nvSpPr>
          <p:cNvPr id="9" name="표 개체 틀 8"/>
          <p:cNvSpPr>
            <a:spLocks noGrp="1"/>
          </p:cNvSpPr>
          <p:nvPr>
            <p:ph type="tbl" sz="quarter" idx="13"/>
          </p:nvPr>
        </p:nvSpPr>
        <p:spPr>
          <a:xfrm>
            <a:off x="1861411" y="1916832"/>
            <a:ext cx="8363048" cy="432045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아래쪽 리본 11"/>
          <p:cNvSpPr/>
          <p:nvPr userDrawn="1"/>
        </p:nvSpPr>
        <p:spPr>
          <a:xfrm>
            <a:off x="1861411" y="908720"/>
            <a:ext cx="8363048" cy="892962"/>
          </a:xfrm>
          <a:prstGeom prst="ribbon">
            <a:avLst>
              <a:gd name="adj1" fmla="val 10053"/>
              <a:gd name="adj2" fmla="val 75000"/>
            </a:avLst>
          </a:prstGeom>
          <a:solidFill>
            <a:srgbClr val="E53D3C"/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50" dirty="0">
              <a:latin typeface="+mj-ea"/>
              <a:ea typeface="+mj-ea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874583" y="944724"/>
            <a:ext cx="6336704" cy="82095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7291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도형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7C0A99-FC41-4AA5-96B3-19C1D08AFAF0}" type="datetime1">
              <a:rPr lang="ko-KR" altLang="en-US" smtClean="0"/>
              <a:pPr/>
              <a:t>2018-12-04</a:t>
            </a:fld>
            <a:endParaRPr lang="ko-KR" altLang="en-US" dirty="0"/>
          </a:p>
        </p:txBody>
      </p:sp>
      <p:sp>
        <p:nvSpPr>
          <p:cNvPr id="6" name="아래쪽 리본 5"/>
          <p:cNvSpPr/>
          <p:nvPr userDrawn="1"/>
        </p:nvSpPr>
        <p:spPr>
          <a:xfrm>
            <a:off x="1861411" y="908720"/>
            <a:ext cx="8363048" cy="892962"/>
          </a:xfrm>
          <a:prstGeom prst="ribbon">
            <a:avLst>
              <a:gd name="adj1" fmla="val 10053"/>
              <a:gd name="adj2" fmla="val 75000"/>
            </a:avLst>
          </a:prstGeom>
          <a:solidFill>
            <a:srgbClr val="E53D3C"/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50" dirty="0">
              <a:latin typeface="+mj-ea"/>
              <a:ea typeface="+mj-ea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479765" y="2779737"/>
            <a:ext cx="3504000" cy="3420000"/>
          </a:xfrm>
          <a:ln w="50800">
            <a:solidFill>
              <a:srgbClr val="78AFA9"/>
            </a:solidFill>
            <a:prstDash val="sysDash"/>
          </a:ln>
        </p:spPr>
        <p:txBody>
          <a:bodyPr tIns="108000">
            <a:normAutofit/>
          </a:bodyPr>
          <a:lstStyle>
            <a:lvl1pPr marL="342900" indent="-342900">
              <a:buFont typeface="Wingdings" panose="05000000000000000000" pitchFamily="2" charset="2"/>
              <a:buChar char="ü"/>
              <a:defRPr sz="2000"/>
            </a:lvl1pPr>
            <a:lvl2pPr marL="742950" indent="-285750">
              <a:buFont typeface="Wingdings" panose="05000000000000000000" pitchFamily="2" charset="2"/>
              <a:buChar char="ü"/>
              <a:defRPr sz="2000"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8208235" y="2779737"/>
            <a:ext cx="3504000" cy="3420000"/>
          </a:xfrm>
          <a:ln w="50800">
            <a:solidFill>
              <a:srgbClr val="9BBB59"/>
            </a:solidFill>
            <a:prstDash val="sysDash"/>
          </a:ln>
        </p:spPr>
        <p:txBody>
          <a:bodyPr tIns="108000">
            <a:normAutofit/>
          </a:bodyPr>
          <a:lstStyle>
            <a:lvl1pPr marL="342900" indent="-342900">
              <a:buFont typeface="Wingdings" panose="05000000000000000000" pitchFamily="2" charset="2"/>
              <a:buChar char="ü"/>
              <a:defRPr sz="2000"/>
            </a:lvl1pPr>
            <a:lvl2pPr marL="742950" indent="-285750">
              <a:buFont typeface="Wingdings" panose="05000000000000000000" pitchFamily="2" charset="2"/>
              <a:buChar char="ü"/>
              <a:defRPr sz="2000"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3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4344000" y="2779737"/>
            <a:ext cx="3504000" cy="3420000"/>
          </a:xfrm>
          <a:ln w="50800">
            <a:solidFill>
              <a:srgbClr val="E8A523"/>
            </a:solidFill>
            <a:prstDash val="sysDash"/>
          </a:ln>
        </p:spPr>
        <p:txBody>
          <a:bodyPr tIns="108000">
            <a:normAutofit/>
          </a:bodyPr>
          <a:lstStyle>
            <a:lvl1pPr marL="342900" indent="-342900">
              <a:buFont typeface="Wingdings" panose="05000000000000000000" pitchFamily="2" charset="2"/>
              <a:buChar char="ü"/>
              <a:defRPr sz="2000"/>
            </a:lvl1pPr>
            <a:lvl2pPr marL="742950" indent="-285750">
              <a:buFont typeface="Wingdings" panose="05000000000000000000" pitchFamily="2" charset="2"/>
              <a:buChar char="ü"/>
              <a:defRPr sz="2000"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7" hasCustomPrompt="1"/>
          </p:nvPr>
        </p:nvSpPr>
        <p:spPr>
          <a:xfrm>
            <a:off x="5039834" y="2355672"/>
            <a:ext cx="2112335" cy="497265"/>
          </a:xfrm>
          <a:solidFill>
            <a:srgbClr val="E8A5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FontTx/>
              <a:buNone/>
              <a:defRPr sz="2500"/>
            </a:lvl1pPr>
          </a:lstStyle>
          <a:p>
            <a:pPr lvl="0"/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8" hasCustomPrompt="1"/>
          </p:nvPr>
        </p:nvSpPr>
        <p:spPr>
          <a:xfrm>
            <a:off x="8904069" y="2355672"/>
            <a:ext cx="2112335" cy="497265"/>
          </a:xfrm>
          <a:solidFill>
            <a:srgbClr val="9BBB5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FontTx/>
              <a:buNone/>
              <a:defRPr sz="2500"/>
            </a:lvl1pPr>
          </a:lstStyle>
          <a:p>
            <a:pPr lvl="0"/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1175599" y="2355672"/>
            <a:ext cx="2112335" cy="497265"/>
          </a:xfrm>
          <a:solidFill>
            <a:srgbClr val="78AFA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FontTx/>
              <a:buNone/>
              <a:defRPr sz="2500"/>
            </a:lvl1pPr>
          </a:lstStyle>
          <a:p>
            <a:pPr lvl="0"/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2874583" y="944724"/>
            <a:ext cx="6336704" cy="82095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9917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도형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62D8AB-0734-4343-9917-671253787A4E}" type="datetime1">
              <a:rPr lang="ko-KR" altLang="en-US" smtClean="0"/>
              <a:pPr/>
              <a:t>2018-12-04</a:t>
            </a:fld>
            <a:endParaRPr lang="ko-KR" altLang="en-US" dirty="0"/>
          </a:p>
        </p:txBody>
      </p:sp>
      <p:sp>
        <p:nvSpPr>
          <p:cNvPr id="6" name="아래쪽 리본 5"/>
          <p:cNvSpPr/>
          <p:nvPr userDrawn="1"/>
        </p:nvSpPr>
        <p:spPr>
          <a:xfrm>
            <a:off x="1861411" y="908720"/>
            <a:ext cx="8363048" cy="892962"/>
          </a:xfrm>
          <a:prstGeom prst="ribbon">
            <a:avLst>
              <a:gd name="adj1" fmla="val 10053"/>
              <a:gd name="adj2" fmla="val 75000"/>
            </a:avLst>
          </a:prstGeom>
          <a:solidFill>
            <a:srgbClr val="E53D3C"/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50" dirty="0">
              <a:latin typeface="+mj-ea"/>
              <a:ea typeface="+mj-ea"/>
            </a:endParaRPr>
          </a:p>
        </p:txBody>
      </p:sp>
      <p:sp>
        <p:nvSpPr>
          <p:cNvPr id="11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1175599" y="2204864"/>
            <a:ext cx="2112335" cy="497265"/>
          </a:xfrm>
          <a:ln w="25400">
            <a:solidFill>
              <a:srgbClr val="78AFA9"/>
            </a:solidFill>
            <a:prstDash val="sysDash"/>
          </a:ln>
        </p:spPr>
        <p:txBody>
          <a:bodyPr>
            <a:noAutofit/>
          </a:bodyPr>
          <a:lstStyle>
            <a:lvl1pPr marL="0" indent="0" algn="ctr">
              <a:buFontTx/>
              <a:buNone/>
              <a:defRPr sz="2500"/>
            </a:lvl1pPr>
          </a:lstStyle>
          <a:p>
            <a:pPr lvl="0"/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12" name="텍스트 개체 틀 14"/>
          <p:cNvSpPr>
            <a:spLocks noGrp="1"/>
          </p:cNvSpPr>
          <p:nvPr>
            <p:ph type="body" sz="quarter" idx="17" hasCustomPrompt="1"/>
          </p:nvPr>
        </p:nvSpPr>
        <p:spPr>
          <a:xfrm>
            <a:off x="5039834" y="2204864"/>
            <a:ext cx="2112335" cy="497265"/>
          </a:xfrm>
          <a:ln w="25400">
            <a:solidFill>
              <a:srgbClr val="E8A523"/>
            </a:solidFill>
            <a:prstDash val="sysDash"/>
          </a:ln>
        </p:spPr>
        <p:txBody>
          <a:bodyPr>
            <a:noAutofit/>
          </a:bodyPr>
          <a:lstStyle>
            <a:lvl1pPr marL="0" indent="0" algn="ctr">
              <a:buFontTx/>
              <a:buNone/>
              <a:defRPr sz="2500"/>
            </a:lvl1pPr>
          </a:lstStyle>
          <a:p>
            <a:pPr lvl="0"/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13" name="텍스트 개체 틀 14"/>
          <p:cNvSpPr>
            <a:spLocks noGrp="1"/>
          </p:cNvSpPr>
          <p:nvPr>
            <p:ph type="body" sz="quarter" idx="18" hasCustomPrompt="1"/>
          </p:nvPr>
        </p:nvSpPr>
        <p:spPr>
          <a:xfrm>
            <a:off x="8904069" y="2204864"/>
            <a:ext cx="2112335" cy="497265"/>
          </a:xfrm>
          <a:ln w="25400">
            <a:solidFill>
              <a:srgbClr val="9BBB59"/>
            </a:solidFill>
            <a:prstDash val="sysDash"/>
          </a:ln>
        </p:spPr>
        <p:txBody>
          <a:bodyPr>
            <a:noAutofit/>
          </a:bodyPr>
          <a:lstStyle>
            <a:lvl1pPr marL="0" indent="0" algn="ctr">
              <a:buFontTx/>
              <a:buNone/>
              <a:defRPr sz="250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479765" y="2779737"/>
            <a:ext cx="3504000" cy="3420000"/>
          </a:xfrm>
          <a:solidFill>
            <a:srgbClr val="78AFA9"/>
          </a:solidFill>
          <a:ln w="508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ü"/>
              <a:defRPr sz="2000"/>
            </a:lvl1pPr>
            <a:lvl2pPr marL="742950" indent="-285750">
              <a:buFont typeface="Wingdings" panose="05000000000000000000" pitchFamily="2" charset="2"/>
              <a:buChar char="ü"/>
              <a:defRPr sz="2000"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9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8208235" y="2779737"/>
            <a:ext cx="3504000" cy="3420000"/>
          </a:xfrm>
          <a:solidFill>
            <a:srgbClr val="9BBB59"/>
          </a:solidFill>
          <a:ln w="508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ü"/>
              <a:defRPr sz="2000"/>
            </a:lvl1pPr>
            <a:lvl2pPr marL="742950" indent="-285750">
              <a:buFont typeface="Wingdings" panose="05000000000000000000" pitchFamily="2" charset="2"/>
              <a:buChar char="ü"/>
              <a:defRPr sz="2000"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4344000" y="2779737"/>
            <a:ext cx="3504000" cy="3420000"/>
          </a:xfrm>
          <a:solidFill>
            <a:srgbClr val="E8A523"/>
          </a:solidFill>
          <a:ln w="508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ü"/>
              <a:defRPr sz="2000"/>
            </a:lvl1pPr>
            <a:lvl2pPr marL="742950" indent="-285750">
              <a:buFont typeface="Wingdings" panose="05000000000000000000" pitchFamily="2" charset="2"/>
              <a:buChar char="ü"/>
              <a:defRPr sz="2000"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874583" y="944724"/>
            <a:ext cx="6336704" cy="82095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7703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진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62D8AB-0734-4343-9917-671253787A4E}" type="datetime1">
              <a:rPr lang="ko-KR" altLang="en-US" smtClean="0"/>
              <a:pPr/>
              <a:t>2018-12-04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055440" y="392948"/>
            <a:ext cx="5184576" cy="54726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6600056" y="392949"/>
            <a:ext cx="4392488" cy="547260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1235460" y="620688"/>
            <a:ext cx="4824536" cy="38164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2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62D8AB-0734-4343-9917-671253787A4E}" type="datetime1">
              <a:rPr lang="ko-KR" altLang="en-US" smtClean="0"/>
              <a:pPr/>
              <a:t>2018-12-04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51384" y="4221088"/>
            <a:ext cx="11233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600" dirty="0">
                <a:solidFill>
                  <a:srgbClr val="78AFA9"/>
                </a:solidFill>
                <a:latin typeface="+mj-lt"/>
              </a:rPr>
              <a:t>T</a:t>
            </a:r>
            <a:r>
              <a:rPr lang="en-US" altLang="ko-KR" sz="5400" dirty="0">
                <a:latin typeface="+mj-lt"/>
              </a:rPr>
              <a:t>han</a:t>
            </a:r>
            <a:r>
              <a:rPr lang="en-US" altLang="ko-KR" sz="5400" dirty="0">
                <a:solidFill>
                  <a:srgbClr val="FF0000"/>
                </a:solidFill>
                <a:latin typeface="+mj-lt"/>
              </a:rPr>
              <a:t>k</a:t>
            </a:r>
            <a:r>
              <a:rPr lang="en-US" altLang="ko-KR" sz="5400" baseline="0" dirty="0">
                <a:latin typeface="+mj-lt"/>
              </a:rPr>
              <a:t> </a:t>
            </a:r>
            <a:r>
              <a:rPr lang="en-US" altLang="ko-KR" sz="5400" baseline="0" dirty="0">
                <a:solidFill>
                  <a:srgbClr val="E8A523"/>
                </a:solidFill>
                <a:latin typeface="+mj-lt"/>
              </a:rPr>
              <a:t>Y</a:t>
            </a:r>
            <a:r>
              <a:rPr lang="en-US" altLang="ko-KR" sz="5400" baseline="0" dirty="0">
                <a:latin typeface="+mj-lt"/>
              </a:rPr>
              <a:t>o</a:t>
            </a:r>
            <a:r>
              <a:rPr lang="en-US" altLang="ko-KR" sz="9600" baseline="0" dirty="0">
                <a:solidFill>
                  <a:srgbClr val="9BBB59"/>
                </a:solidFill>
                <a:latin typeface="+mj-lt"/>
              </a:rPr>
              <a:t>u</a:t>
            </a:r>
            <a:endParaRPr lang="ko-KR" altLang="en-US" sz="5400" dirty="0">
              <a:latin typeface="+mj-lt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2182888" y="872382"/>
            <a:ext cx="4608488" cy="496728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ü"/>
              <a:defRPr sz="1800"/>
            </a:lvl1pPr>
            <a:lvl2pPr marL="742950" indent="-285750">
              <a:buFont typeface="Wingdings" panose="05000000000000000000" pitchFamily="2" charset="2"/>
              <a:buChar char="ü"/>
              <a:defRPr sz="1800"/>
            </a:lvl2pPr>
            <a:lvl3pPr marL="1143000" indent="-228600">
              <a:buFont typeface="Wingdings" panose="05000000000000000000" pitchFamily="2" charset="2"/>
              <a:buChar char="ü"/>
              <a:defRPr sz="1800"/>
            </a:lvl3pPr>
            <a:lvl4pPr marL="1600200" indent="-228600">
              <a:buFont typeface="Wingdings" panose="05000000000000000000" pitchFamily="2" charset="2"/>
              <a:buChar char="ü"/>
              <a:defRPr sz="1800"/>
            </a:lvl4pPr>
            <a:lvl5pPr marL="2057400" indent="-228600">
              <a:buFont typeface="Wingdings" panose="05000000000000000000" pitchFamily="2" charset="2"/>
              <a:buChar char="ü"/>
              <a:defRPr sz="18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67680" y="395328"/>
            <a:ext cx="1728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 dirty="0"/>
              <a:t>출처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872382"/>
            <a:ext cx="2063552" cy="0"/>
          </a:xfrm>
          <a:prstGeom prst="line">
            <a:avLst/>
          </a:prstGeom>
          <a:ln w="38100">
            <a:solidFill>
              <a:srgbClr val="E53D3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94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64352" y="6597352"/>
            <a:ext cx="2844800" cy="260648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DACE2C1-06B7-4EA3-B359-7F2BD419C1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5135893" y="6601082"/>
            <a:ext cx="3860800" cy="25691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347200" y="0"/>
            <a:ext cx="284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Made</a:t>
            </a:r>
            <a:r>
              <a:rPr lang="en-US" altLang="ko-KR" sz="1100" baseline="0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 by </a:t>
            </a:r>
            <a:r>
              <a:rPr lang="en-US" altLang="ko-KR" sz="1100" baseline="0" dirty="0" err="1">
                <a:solidFill>
                  <a:schemeClr val="tx1"/>
                </a:solidFill>
                <a:latin typeface="Copperplate Gothic Light" panose="020E0507020206020404" pitchFamily="34" charset="0"/>
              </a:rPr>
              <a:t>TooReal</a:t>
            </a:r>
            <a:endParaRPr lang="ko-KR" altLang="en-US" sz="1100" dirty="0">
              <a:solidFill>
                <a:schemeClr val="tx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1" name="날짜 개체 틀 2"/>
          <p:cNvSpPr>
            <a:spLocks noGrp="1"/>
          </p:cNvSpPr>
          <p:nvPr>
            <p:ph type="dt" sz="half" idx="2"/>
          </p:nvPr>
        </p:nvSpPr>
        <p:spPr>
          <a:xfrm>
            <a:off x="0" y="6597352"/>
            <a:ext cx="2844800" cy="26064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62D8AB-0734-4343-9917-671253787A4E}" type="datetime1">
              <a:rPr lang="ko-KR" altLang="en-US" smtClean="0"/>
              <a:pPr/>
              <a:t>2018-12-04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80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9" r:id="rId5"/>
    <p:sldLayoutId id="2147483658" r:id="rId6"/>
    <p:sldLayoutId id="2147483660" r:id="rId7"/>
    <p:sldLayoutId id="2147483661" r:id="rId8"/>
    <p:sldLayoutId id="2147483662" r:id="rId9"/>
    <p:sldLayoutId id="2147483664" r:id="rId10"/>
    <p:sldLayoutId id="214748366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a블랙M" pitchFamily="18" charset="-127"/>
                <a:ea typeface="a블랙M" pitchFamily="18" charset="-127"/>
              </a:rPr>
              <a:t>정보특강</a:t>
            </a:r>
            <a:br>
              <a:rPr lang="en-US" altLang="ko-KR" dirty="0">
                <a:latin typeface="a블랙M" pitchFamily="18" charset="-127"/>
                <a:ea typeface="a블랙M" pitchFamily="18" charset="-127"/>
              </a:rPr>
            </a:br>
            <a:r>
              <a:rPr lang="ko-KR" altLang="en-US" dirty="0">
                <a:latin typeface="a블랙M" pitchFamily="18" charset="-127"/>
                <a:ea typeface="a블랙M" pitchFamily="18" charset="-127"/>
              </a:rPr>
              <a:t>중간 발표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791744" y="5301208"/>
            <a:ext cx="4888484" cy="834056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a옛날목욕탕M" pitchFamily="18" charset="-127"/>
                <a:ea typeface="a옛날목욕탕M" pitchFamily="18" charset="-127"/>
              </a:rPr>
              <a:t>201517014 </a:t>
            </a:r>
            <a:r>
              <a:rPr lang="ko-KR" altLang="en-US" dirty="0">
                <a:solidFill>
                  <a:schemeClr val="tx1"/>
                </a:solidFill>
                <a:latin typeface="a옛날목욕탕M" pitchFamily="18" charset="-127"/>
                <a:ea typeface="a옛날목욕탕M" pitchFamily="18" charset="-127"/>
              </a:rPr>
              <a:t>김태웅</a:t>
            </a:r>
            <a:endParaRPr lang="en-US" altLang="ko-KR" dirty="0">
              <a:solidFill>
                <a:schemeClr val="tx1"/>
              </a:solidFill>
              <a:latin typeface="a옛날목욕탕M" pitchFamily="18" charset="-127"/>
              <a:ea typeface="a옛날목욕탕M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옛날목욕탕M" pitchFamily="18" charset="-127"/>
                <a:ea typeface="a옛날목욕탕M" pitchFamily="18" charset="-127"/>
              </a:rPr>
              <a:t>201515244 </a:t>
            </a:r>
            <a:r>
              <a:rPr lang="ko-KR" altLang="en-US" dirty="0">
                <a:solidFill>
                  <a:schemeClr val="tx1"/>
                </a:solidFill>
                <a:latin typeface="a옛날목욕탕M" pitchFamily="18" charset="-127"/>
                <a:ea typeface="a옛날목욕탕M" pitchFamily="18" charset="-127"/>
              </a:rPr>
              <a:t>강세진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377546"/>
              </p:ext>
            </p:extLst>
          </p:nvPr>
        </p:nvGraphicFramePr>
        <p:xfrm>
          <a:off x="3647728" y="1340768"/>
          <a:ext cx="5904656" cy="489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14">
                  <a:extLst>
                    <a:ext uri="{9D8B030D-6E8A-4147-A177-3AD203B41FA5}">
                      <a16:colId xmlns:a16="http://schemas.microsoft.com/office/drawing/2014/main" val="3038989692"/>
                    </a:ext>
                  </a:extLst>
                </a:gridCol>
                <a:gridCol w="4853142">
                  <a:extLst>
                    <a:ext uri="{9D8B030D-6E8A-4147-A177-3AD203B41FA5}">
                      <a16:colId xmlns:a16="http://schemas.microsoft.com/office/drawing/2014/main" val="969943978"/>
                    </a:ext>
                  </a:extLst>
                </a:gridCol>
              </a:tblGrid>
              <a:tr h="1224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8AFA9"/>
                          </a:solidFill>
                          <a:latin typeface="+mn-ea"/>
                          <a:ea typeface="+mn-ea"/>
                        </a:rPr>
                        <a:t>Ⅰ.</a:t>
                      </a:r>
                      <a:endParaRPr lang="ko-KR" altLang="en-US" sz="2500" b="0" dirty="0">
                        <a:solidFill>
                          <a:srgbClr val="78AFA9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500" b="0" dirty="0">
                          <a:solidFill>
                            <a:schemeClr val="tx1"/>
                          </a:solidFill>
                          <a:latin typeface="a블랙M" pitchFamily="18" charset="-127"/>
                          <a:ea typeface="a블랙M" pitchFamily="18" charset="-127"/>
                        </a:rPr>
                        <a:t>프로젝트 주제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894810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8AFA9"/>
                          </a:solidFill>
                          <a:latin typeface="+mn-ea"/>
                          <a:ea typeface="+mn-ea"/>
                        </a:rPr>
                        <a:t>Ⅱ.</a:t>
                      </a:r>
                      <a:endParaRPr lang="ko-KR" altLang="en-US" sz="2500" b="0" dirty="0">
                        <a:solidFill>
                          <a:srgbClr val="78AFA9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dirty="0">
                          <a:solidFill>
                            <a:schemeClr val="tx1"/>
                          </a:solidFill>
                          <a:latin typeface="a블랙M" pitchFamily="18" charset="-127"/>
                          <a:ea typeface="a블랙M" pitchFamily="18" charset="-127"/>
                        </a:rPr>
                        <a:t>프로젝트 수행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614216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8AFA9"/>
                          </a:solidFill>
                          <a:latin typeface="+mn-ea"/>
                          <a:ea typeface="+mn-ea"/>
                        </a:rPr>
                        <a:t>Ⅲ.</a:t>
                      </a:r>
                      <a:endParaRPr lang="ko-KR" altLang="en-US" sz="2500" b="0" dirty="0">
                        <a:solidFill>
                          <a:srgbClr val="78AFA9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dirty="0">
                          <a:solidFill>
                            <a:schemeClr val="tx1"/>
                          </a:solidFill>
                          <a:latin typeface="a블랙M" pitchFamily="18" charset="-127"/>
                          <a:ea typeface="a블랙M" pitchFamily="18" charset="-127"/>
                        </a:rPr>
                        <a:t>프로젝트 수행 계획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666084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0" dirty="0">
                        <a:solidFill>
                          <a:srgbClr val="78AFA9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b="0" dirty="0">
                        <a:solidFill>
                          <a:schemeClr val="tx1"/>
                        </a:solidFill>
                        <a:latin typeface="a블랙M" pitchFamily="18" charset="-127"/>
                        <a:ea typeface="a블랙M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1272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35560" y="764704"/>
            <a:ext cx="1008112" cy="576064"/>
          </a:xfrm>
          <a:prstGeom prst="rect">
            <a:avLst/>
          </a:prstGeom>
          <a:solidFill>
            <a:srgbClr val="F1D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63552" y="836712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a블랙B" pitchFamily="18" charset="-127"/>
                <a:ea typeface="a블랙B" pitchFamily="18" charset="-127"/>
              </a:rPr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17632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11839A-DF7A-4DD4-AD7A-D8BFD10015AE}"/>
              </a:ext>
            </a:extLst>
          </p:cNvPr>
          <p:cNvSpPr/>
          <p:nvPr/>
        </p:nvSpPr>
        <p:spPr>
          <a:xfrm>
            <a:off x="22904" y="0"/>
            <a:ext cx="12169096" cy="6858000"/>
          </a:xfrm>
          <a:prstGeom prst="rect">
            <a:avLst/>
          </a:prstGeom>
          <a:solidFill>
            <a:srgbClr val="F1D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75F6271-24EF-42DC-9BC8-5E224C0F2C15}"/>
              </a:ext>
            </a:extLst>
          </p:cNvPr>
          <p:cNvSpPr txBox="1">
            <a:spLocks/>
          </p:cNvSpPr>
          <p:nvPr/>
        </p:nvSpPr>
        <p:spPr>
          <a:xfrm>
            <a:off x="1793913" y="1916832"/>
            <a:ext cx="8627077" cy="18729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외환은행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신한은행을 제외한 다른 은행들의 환율 정보들은 직접 은행 사이트에 들어가서 확인해야 하는 번거로움이 있음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A0C58-9C6B-4C29-BFBF-328F7707C5C2}"/>
              </a:ext>
            </a:extLst>
          </p:cNvPr>
          <p:cNvSpPr txBox="1"/>
          <p:nvPr/>
        </p:nvSpPr>
        <p:spPr>
          <a:xfrm>
            <a:off x="1395472" y="3500831"/>
            <a:ext cx="9289032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0000"/>
              </a:lnSpc>
              <a:buNone/>
            </a:pPr>
            <a:r>
              <a: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여러 은행들 및 환전소들의 환율정보들을</a:t>
            </a:r>
            <a:endParaRPr lang="en-US" altLang="ko-KR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60000"/>
              </a:lnSpc>
              <a:buNone/>
            </a:pPr>
            <a:r>
              <a: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한번에 비교할 수 있는 홈페이지를 만들고자 함</a:t>
            </a:r>
            <a:endParaRPr lang="en-US" altLang="ko-KR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제목 4">
            <a:extLst>
              <a:ext uri="{FF2B5EF4-FFF2-40B4-BE49-F238E27FC236}">
                <a16:creationId xmlns:a16="http://schemas.microsoft.com/office/drawing/2014/main" id="{E5E827E1-C70B-4E7D-BB64-59DC793A3161}"/>
              </a:ext>
            </a:extLst>
          </p:cNvPr>
          <p:cNvSpPr txBox="1">
            <a:spLocks/>
          </p:cNvSpPr>
          <p:nvPr/>
        </p:nvSpPr>
        <p:spPr>
          <a:xfrm>
            <a:off x="1055440" y="-3151"/>
            <a:ext cx="4301537" cy="828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165100"/>
          </a:effectLst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rgbClr val="E53D3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주제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979D609-FDEA-47B0-B1A0-D6165BB941DE}"/>
              </a:ext>
            </a:extLst>
          </p:cNvPr>
          <p:cNvCxnSpPr>
            <a:cxnSpLocks/>
          </p:cNvCxnSpPr>
          <p:nvPr/>
        </p:nvCxnSpPr>
        <p:spPr>
          <a:xfrm>
            <a:off x="-31005" y="836712"/>
            <a:ext cx="12031661" cy="0"/>
          </a:xfrm>
          <a:prstGeom prst="straightConnector1">
            <a:avLst/>
          </a:prstGeom>
          <a:ln w="38100">
            <a:solidFill>
              <a:srgbClr val="E53D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89E785-3E40-42DC-8CC2-AE02439B5370}"/>
              </a:ext>
            </a:extLst>
          </p:cNvPr>
          <p:cNvCxnSpPr>
            <a:cxnSpLocks/>
          </p:cNvCxnSpPr>
          <p:nvPr/>
        </p:nvCxnSpPr>
        <p:spPr>
          <a:xfrm flipH="1">
            <a:off x="5223835" y="368991"/>
            <a:ext cx="6968165" cy="0"/>
          </a:xfrm>
          <a:prstGeom prst="straightConnector1">
            <a:avLst/>
          </a:prstGeom>
          <a:ln w="38100">
            <a:solidFill>
              <a:srgbClr val="E53D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35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435E10-5F23-4800-B522-F84813DA91DA}"/>
              </a:ext>
            </a:extLst>
          </p:cNvPr>
          <p:cNvGrpSpPr/>
          <p:nvPr/>
        </p:nvGrpSpPr>
        <p:grpSpPr>
          <a:xfrm>
            <a:off x="-31005" y="-3151"/>
            <a:ext cx="12223005" cy="1703957"/>
            <a:chOff x="-31005" y="-3151"/>
            <a:chExt cx="12223005" cy="170395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E11839A-DF7A-4DD4-AD7A-D8BFD10015AE}"/>
                </a:ext>
              </a:extLst>
            </p:cNvPr>
            <p:cNvSpPr/>
            <p:nvPr/>
          </p:nvSpPr>
          <p:spPr>
            <a:xfrm>
              <a:off x="22904" y="-3151"/>
              <a:ext cx="12169096" cy="1703957"/>
            </a:xfrm>
            <a:prstGeom prst="rect">
              <a:avLst/>
            </a:prstGeom>
            <a:solidFill>
              <a:srgbClr val="F1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제목 4">
              <a:extLst>
                <a:ext uri="{FF2B5EF4-FFF2-40B4-BE49-F238E27FC236}">
                  <a16:creationId xmlns:a16="http://schemas.microsoft.com/office/drawing/2014/main" id="{7190A3B0-56D1-4BE5-A202-5CA61EADBB93}"/>
                </a:ext>
              </a:extLst>
            </p:cNvPr>
            <p:cNvSpPr txBox="1">
              <a:spLocks/>
            </p:cNvSpPr>
            <p:nvPr/>
          </p:nvSpPr>
          <p:spPr>
            <a:xfrm>
              <a:off x="1055440" y="-3151"/>
              <a:ext cx="4301537" cy="8280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>
              <a:softEdge rad="165100"/>
            </a:effectLst>
          </p:spPr>
          <p:txBody>
            <a:bodyPr anchor="ctr"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800" dirty="0">
                  <a:solidFill>
                    <a:srgbClr val="E53D3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수행내용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0BDF768-0A00-426B-B5B9-E0D28F1811C4}"/>
                </a:ext>
              </a:extLst>
            </p:cNvPr>
            <p:cNvCxnSpPr>
              <a:cxnSpLocks/>
            </p:cNvCxnSpPr>
            <p:nvPr/>
          </p:nvCxnSpPr>
          <p:spPr>
            <a:xfrm>
              <a:off x="-31005" y="836712"/>
              <a:ext cx="12031661" cy="0"/>
            </a:xfrm>
            <a:prstGeom prst="straightConnector1">
              <a:avLst/>
            </a:prstGeom>
            <a:ln w="38100">
              <a:solidFill>
                <a:srgbClr val="E53D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00879B83-04AE-4A5E-B207-98F9B4F0FF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3835" y="368991"/>
              <a:ext cx="6968165" cy="0"/>
            </a:xfrm>
            <a:prstGeom prst="straightConnector1">
              <a:avLst/>
            </a:prstGeom>
            <a:ln w="38100">
              <a:solidFill>
                <a:srgbClr val="E53D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8C571CC-D207-438D-B793-C47FCC8450BC}"/>
              </a:ext>
            </a:extLst>
          </p:cNvPr>
          <p:cNvSpPr txBox="1"/>
          <p:nvPr/>
        </p:nvSpPr>
        <p:spPr>
          <a:xfrm>
            <a:off x="479376" y="1322261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국민은행 환율 정보 </a:t>
            </a:r>
            <a:r>
              <a:rPr lang="ko-KR" altLang="en-US" sz="2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크롤링</a:t>
            </a:r>
            <a:endParaRPr lang="ko-KR" altLang="en-US" sz="2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26276A-A6B8-43EA-898C-08C2913D4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" r="34644" b="5380"/>
          <a:stretch/>
        </p:blipFill>
        <p:spPr>
          <a:xfrm>
            <a:off x="479376" y="1783926"/>
            <a:ext cx="5184576" cy="423429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1D6C15F-8309-4D55-9B75-835A828EFE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44" t="46850" r="50000" b="43855"/>
          <a:stretch/>
        </p:blipFill>
        <p:spPr>
          <a:xfrm>
            <a:off x="3003732" y="1774575"/>
            <a:ext cx="8291821" cy="12655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D61D133-153C-475F-B30B-B260CA4D0A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44" t="9731" r="13973" b="5380"/>
          <a:stretch/>
        </p:blipFill>
        <p:spPr>
          <a:xfrm>
            <a:off x="1919536" y="667365"/>
            <a:ext cx="8568952" cy="58216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520D9E-0078-4911-8193-C799FBD53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44" t="46850" r="50000" b="16401"/>
          <a:stretch/>
        </p:blipFill>
        <p:spPr>
          <a:xfrm>
            <a:off x="2978892" y="1783713"/>
            <a:ext cx="8291821" cy="50036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861410-5F48-4052-A933-1BC40281E6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610" t="21651" r="16335" b="12245"/>
          <a:stretch/>
        </p:blipFill>
        <p:spPr>
          <a:xfrm>
            <a:off x="2861121" y="741134"/>
            <a:ext cx="8784976" cy="453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6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11839A-DF7A-4DD4-AD7A-D8BFD10015AE}"/>
              </a:ext>
            </a:extLst>
          </p:cNvPr>
          <p:cNvSpPr/>
          <p:nvPr/>
        </p:nvSpPr>
        <p:spPr>
          <a:xfrm>
            <a:off x="22904" y="0"/>
            <a:ext cx="12169096" cy="6858000"/>
          </a:xfrm>
          <a:prstGeom prst="rect">
            <a:avLst/>
          </a:prstGeom>
          <a:solidFill>
            <a:srgbClr val="F1D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7190A3B0-56D1-4BE5-A202-5CA61EADBB93}"/>
              </a:ext>
            </a:extLst>
          </p:cNvPr>
          <p:cNvSpPr txBox="1">
            <a:spLocks/>
          </p:cNvSpPr>
          <p:nvPr/>
        </p:nvSpPr>
        <p:spPr>
          <a:xfrm>
            <a:off x="1055440" y="-3151"/>
            <a:ext cx="4301537" cy="828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165100"/>
          </a:effectLst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rgbClr val="E53D3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계획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0BDF768-0A00-426B-B5B9-E0D28F1811C4}"/>
              </a:ext>
            </a:extLst>
          </p:cNvPr>
          <p:cNvCxnSpPr>
            <a:cxnSpLocks/>
          </p:cNvCxnSpPr>
          <p:nvPr/>
        </p:nvCxnSpPr>
        <p:spPr>
          <a:xfrm>
            <a:off x="-31005" y="836712"/>
            <a:ext cx="12031661" cy="0"/>
          </a:xfrm>
          <a:prstGeom prst="straightConnector1">
            <a:avLst/>
          </a:prstGeom>
          <a:ln w="38100">
            <a:solidFill>
              <a:srgbClr val="E53D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0879B83-04AE-4A5E-B207-98F9B4F0FF9A}"/>
              </a:ext>
            </a:extLst>
          </p:cNvPr>
          <p:cNvCxnSpPr>
            <a:cxnSpLocks/>
          </p:cNvCxnSpPr>
          <p:nvPr/>
        </p:nvCxnSpPr>
        <p:spPr>
          <a:xfrm flipH="1">
            <a:off x="5223835" y="368991"/>
            <a:ext cx="6968165" cy="0"/>
          </a:xfrm>
          <a:prstGeom prst="straightConnector1">
            <a:avLst/>
          </a:prstGeom>
          <a:ln w="38100">
            <a:solidFill>
              <a:srgbClr val="E53D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69BD75BC-0E72-4B18-BA0A-587F95F624D4}"/>
              </a:ext>
            </a:extLst>
          </p:cNvPr>
          <p:cNvSpPr/>
          <p:nvPr/>
        </p:nvSpPr>
        <p:spPr>
          <a:xfrm>
            <a:off x="7320136" y="2640887"/>
            <a:ext cx="3714876" cy="492499"/>
          </a:xfrm>
          <a:prstGeom prst="wedgeRoundRectCallout">
            <a:avLst>
              <a:gd name="adj1" fmla="val -53862"/>
              <a:gd name="adj2" fmla="val 35564"/>
              <a:gd name="adj3" fmla="val 16667"/>
            </a:avLst>
          </a:prstGeom>
          <a:solidFill>
            <a:srgbClr val="FFD0B4"/>
          </a:solidFill>
          <a:ln>
            <a:solidFill>
              <a:srgbClr val="FFA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계획 및 주제선정</a:t>
            </a:r>
          </a:p>
        </p:txBody>
      </p:sp>
      <p:sp>
        <p:nvSpPr>
          <p:cNvPr id="31" name="말풍선: 모서리가 둥근 사각형 30">
            <a:extLst>
              <a:ext uri="{FF2B5EF4-FFF2-40B4-BE49-F238E27FC236}">
                <a16:creationId xmlns:a16="http://schemas.microsoft.com/office/drawing/2014/main" id="{B9B3643E-5406-474C-B9A6-CA7228AAE09F}"/>
              </a:ext>
            </a:extLst>
          </p:cNvPr>
          <p:cNvSpPr/>
          <p:nvPr/>
        </p:nvSpPr>
        <p:spPr>
          <a:xfrm>
            <a:off x="7320136" y="4613600"/>
            <a:ext cx="3714876" cy="492499"/>
          </a:xfrm>
          <a:prstGeom prst="wedgeRoundRectCallout">
            <a:avLst>
              <a:gd name="adj1" fmla="val -53862"/>
              <a:gd name="adj2" fmla="val 35564"/>
              <a:gd name="adj3" fmla="val 16667"/>
            </a:avLst>
          </a:prstGeom>
          <a:solidFill>
            <a:srgbClr val="FFD0B4"/>
          </a:solidFill>
          <a:ln>
            <a:solidFill>
              <a:srgbClr val="FFA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dirty="0" err="1">
                <a:solidFill>
                  <a:prstClr val="black"/>
                </a:solidFill>
              </a:rPr>
              <a:t>크롤링</a:t>
            </a:r>
            <a:r>
              <a:rPr lang="ko-KR" altLang="en-US" dirty="0">
                <a:solidFill>
                  <a:prstClr val="black"/>
                </a:solidFill>
              </a:rPr>
              <a:t> 테스트 및 수정</a:t>
            </a:r>
          </a:p>
        </p:txBody>
      </p:sp>
      <p:sp>
        <p:nvSpPr>
          <p:cNvPr id="45" name="말풍선: 모서리가 둥근 사각형 44">
            <a:extLst>
              <a:ext uri="{FF2B5EF4-FFF2-40B4-BE49-F238E27FC236}">
                <a16:creationId xmlns:a16="http://schemas.microsoft.com/office/drawing/2014/main" id="{D7DDBC08-2197-4AE9-B6D5-453F8F699506}"/>
              </a:ext>
            </a:extLst>
          </p:cNvPr>
          <p:cNvSpPr/>
          <p:nvPr/>
        </p:nvSpPr>
        <p:spPr>
          <a:xfrm>
            <a:off x="7320136" y="5271171"/>
            <a:ext cx="3714876" cy="492499"/>
          </a:xfrm>
          <a:prstGeom prst="wedgeRoundRectCallout">
            <a:avLst>
              <a:gd name="adj1" fmla="val -53862"/>
              <a:gd name="adj2" fmla="val 35564"/>
              <a:gd name="adj3" fmla="val 16667"/>
            </a:avLst>
          </a:prstGeom>
          <a:solidFill>
            <a:srgbClr val="FFD0B4"/>
          </a:solidFill>
          <a:ln>
            <a:solidFill>
              <a:srgbClr val="FFA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홈페이지 작성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AD17EFC-B400-430F-82D9-F5A60636C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66515"/>
              </p:ext>
            </p:extLst>
          </p:nvPr>
        </p:nvGraphicFramePr>
        <p:xfrm>
          <a:off x="461700" y="2211726"/>
          <a:ext cx="6665205" cy="35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735">
                  <a:extLst>
                    <a:ext uri="{9D8B030D-6E8A-4147-A177-3AD203B41FA5}">
                      <a16:colId xmlns:a16="http://schemas.microsoft.com/office/drawing/2014/main" val="1501774714"/>
                    </a:ext>
                  </a:extLst>
                </a:gridCol>
                <a:gridCol w="2221735">
                  <a:extLst>
                    <a:ext uri="{9D8B030D-6E8A-4147-A177-3AD203B41FA5}">
                      <a16:colId xmlns:a16="http://schemas.microsoft.com/office/drawing/2014/main" val="556894901"/>
                    </a:ext>
                  </a:extLst>
                </a:gridCol>
                <a:gridCol w="2221735">
                  <a:extLst>
                    <a:ext uri="{9D8B030D-6E8A-4147-A177-3AD203B41FA5}">
                      <a16:colId xmlns:a16="http://schemas.microsoft.com/office/drawing/2014/main" val="596414818"/>
                    </a:ext>
                  </a:extLst>
                </a:gridCol>
              </a:tblGrid>
              <a:tr h="335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9217"/>
                  </a:ext>
                </a:extLst>
              </a:tr>
              <a:tr h="64456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644471"/>
                  </a:ext>
                </a:extLst>
              </a:tr>
              <a:tr h="6445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128965"/>
                  </a:ext>
                </a:extLst>
              </a:tr>
              <a:tr h="6445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85948"/>
                  </a:ext>
                </a:extLst>
              </a:tr>
              <a:tr h="6445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002383"/>
                  </a:ext>
                </a:extLst>
              </a:tr>
              <a:tr h="6445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75132"/>
                  </a:ext>
                </a:extLst>
              </a:tr>
            </a:tbl>
          </a:graphicData>
        </a:graphic>
      </p:graphicFrame>
      <p:sp>
        <p:nvSpPr>
          <p:cNvPr id="47" name="말풍선: 모서리가 둥근 사각형 46">
            <a:extLst>
              <a:ext uri="{FF2B5EF4-FFF2-40B4-BE49-F238E27FC236}">
                <a16:creationId xmlns:a16="http://schemas.microsoft.com/office/drawing/2014/main" id="{50356D7D-496C-49F7-BA2C-863FB57E8BF4}"/>
              </a:ext>
            </a:extLst>
          </p:cNvPr>
          <p:cNvSpPr/>
          <p:nvPr/>
        </p:nvSpPr>
        <p:spPr>
          <a:xfrm>
            <a:off x="7320136" y="3298458"/>
            <a:ext cx="3714876" cy="492499"/>
          </a:xfrm>
          <a:prstGeom prst="wedgeRoundRectCallout">
            <a:avLst>
              <a:gd name="adj1" fmla="val -53862"/>
              <a:gd name="adj2" fmla="val 35564"/>
              <a:gd name="adj3" fmla="val 16667"/>
            </a:avLst>
          </a:prstGeom>
          <a:solidFill>
            <a:srgbClr val="FFD0B4"/>
          </a:solidFill>
          <a:ln>
            <a:solidFill>
              <a:srgbClr val="FFA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정보 수집</a:t>
            </a:r>
          </a:p>
        </p:txBody>
      </p:sp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90DEFEB8-6DA5-4581-B0B0-5705B3A61BB0}"/>
              </a:ext>
            </a:extLst>
          </p:cNvPr>
          <p:cNvSpPr/>
          <p:nvPr/>
        </p:nvSpPr>
        <p:spPr>
          <a:xfrm>
            <a:off x="7320136" y="3956029"/>
            <a:ext cx="3714876" cy="492499"/>
          </a:xfrm>
          <a:prstGeom prst="wedgeRoundRectCallout">
            <a:avLst>
              <a:gd name="adj1" fmla="val -53862"/>
              <a:gd name="adj2" fmla="val 35564"/>
              <a:gd name="adj3" fmla="val 16667"/>
            </a:avLst>
          </a:prstGeom>
          <a:solidFill>
            <a:srgbClr val="FFD0B4"/>
          </a:solidFill>
          <a:ln>
            <a:solidFill>
              <a:srgbClr val="FFA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dirty="0" err="1">
                <a:solidFill>
                  <a:prstClr val="black"/>
                </a:solidFill>
              </a:rPr>
              <a:t>크롤링</a:t>
            </a:r>
            <a:r>
              <a:rPr lang="ko-KR" altLang="en-US" dirty="0">
                <a:solidFill>
                  <a:prstClr val="black"/>
                </a:solidFill>
              </a:rPr>
              <a:t> 프로그래밍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30567B-0781-4B75-A884-E00A32BE92F7}"/>
              </a:ext>
            </a:extLst>
          </p:cNvPr>
          <p:cNvSpPr/>
          <p:nvPr/>
        </p:nvSpPr>
        <p:spPr>
          <a:xfrm>
            <a:off x="461700" y="2746550"/>
            <a:ext cx="2170628" cy="281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9FF395-E866-421B-9926-9F50F90FF116}"/>
              </a:ext>
            </a:extLst>
          </p:cNvPr>
          <p:cNvSpPr/>
          <p:nvPr/>
        </p:nvSpPr>
        <p:spPr>
          <a:xfrm>
            <a:off x="461700" y="3404121"/>
            <a:ext cx="4410164" cy="281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0D5CEAD-978D-46B2-9FCA-D685BF3CBEF3}"/>
              </a:ext>
            </a:extLst>
          </p:cNvPr>
          <p:cNvSpPr/>
          <p:nvPr/>
        </p:nvSpPr>
        <p:spPr>
          <a:xfrm>
            <a:off x="2712589" y="4061692"/>
            <a:ext cx="4410164" cy="281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621EDC-DD1D-4D1C-AB06-57A5F71F1350}"/>
              </a:ext>
            </a:extLst>
          </p:cNvPr>
          <p:cNvSpPr/>
          <p:nvPr/>
        </p:nvSpPr>
        <p:spPr>
          <a:xfrm>
            <a:off x="2702590" y="4719263"/>
            <a:ext cx="4410164" cy="281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EDF06A2-3FE6-485E-B79E-61143D07F245}"/>
              </a:ext>
            </a:extLst>
          </p:cNvPr>
          <p:cNvSpPr/>
          <p:nvPr/>
        </p:nvSpPr>
        <p:spPr>
          <a:xfrm>
            <a:off x="4952125" y="5376834"/>
            <a:ext cx="2170628" cy="281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5E732DC-6773-4BAB-A5A4-8607E0D4FE38}"/>
              </a:ext>
            </a:extLst>
          </p:cNvPr>
          <p:cNvSpPr/>
          <p:nvPr/>
        </p:nvSpPr>
        <p:spPr>
          <a:xfrm>
            <a:off x="461700" y="2743213"/>
            <a:ext cx="2170628" cy="3901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831D960-3788-4CDA-9BE9-26FAEB8B035B}"/>
              </a:ext>
            </a:extLst>
          </p:cNvPr>
          <p:cNvSpPr/>
          <p:nvPr/>
        </p:nvSpPr>
        <p:spPr>
          <a:xfrm>
            <a:off x="461700" y="3400784"/>
            <a:ext cx="1817876" cy="3901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FF6376F-5533-4BF1-8B51-12005D98464C}"/>
              </a:ext>
            </a:extLst>
          </p:cNvPr>
          <p:cNvSpPr/>
          <p:nvPr/>
        </p:nvSpPr>
        <p:spPr>
          <a:xfrm>
            <a:off x="2702590" y="4061692"/>
            <a:ext cx="1817876" cy="3901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FF36511-D0B0-4ADB-B4E1-7A32F920D480}"/>
              </a:ext>
            </a:extLst>
          </p:cNvPr>
          <p:cNvSpPr/>
          <p:nvPr/>
        </p:nvSpPr>
        <p:spPr>
          <a:xfrm>
            <a:off x="2702590" y="4699690"/>
            <a:ext cx="1817876" cy="3901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13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CE2C1-06B7-4EA3-B359-7F2BD419C1B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5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8AFA9"/>
      </a:accent1>
      <a:accent2>
        <a:srgbClr val="E53D3C"/>
      </a:accent2>
      <a:accent3>
        <a:srgbClr val="E8A523"/>
      </a:accent3>
      <a:accent4>
        <a:srgbClr val="73BB59"/>
      </a:accent4>
      <a:accent5>
        <a:srgbClr val="71588F"/>
      </a:accent5>
      <a:accent6>
        <a:srgbClr val="7F7F7F"/>
      </a:accent6>
      <a:hlink>
        <a:srgbClr val="938953"/>
      </a:hlink>
      <a:folHlink>
        <a:srgbClr val="800080"/>
      </a:folHlink>
    </a:clrScheme>
    <a:fontScheme name="남산체(한영)">
      <a:majorFont>
        <a:latin typeface="서울남산체 EB"/>
        <a:ea typeface="서울남산체 EB"/>
        <a:cs typeface=""/>
      </a:majorFont>
      <a:minorFont>
        <a:latin typeface="서울남산체 B"/>
        <a:ea typeface="서울남산체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81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a블랙B</vt:lpstr>
      <vt:lpstr>a블랙M</vt:lpstr>
      <vt:lpstr>a옛날목욕탕M</vt:lpstr>
      <vt:lpstr>나눔바른고딕</vt:lpstr>
      <vt:lpstr>나눔바른펜</vt:lpstr>
      <vt:lpstr>맑은 고딕</vt:lpstr>
      <vt:lpstr>서울남산체 B</vt:lpstr>
      <vt:lpstr>서울남산체 EB</vt:lpstr>
      <vt:lpstr>Arial</vt:lpstr>
      <vt:lpstr>Copperplate Gothic Light</vt:lpstr>
      <vt:lpstr>Wingdings</vt:lpstr>
      <vt:lpstr>Office 테마</vt:lpstr>
      <vt:lpstr>정보특강 중간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이성진</dc:creator>
  <cp:lastModifiedBy>태웅 김</cp:lastModifiedBy>
  <cp:revision>53</cp:revision>
  <dcterms:created xsi:type="dcterms:W3CDTF">2014-09-21T13:04:03Z</dcterms:created>
  <dcterms:modified xsi:type="dcterms:W3CDTF">2018-12-03T20:08:14Z</dcterms:modified>
</cp:coreProperties>
</file>