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2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B9D754-6E76-4AD8-A4D3-860D940A3672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72F79C-A41D-4AF5-ADED-99D0172C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339" y="8829675"/>
            <a:ext cx="3038475" cy="465139"/>
          </a:xfrm>
          <a:prstGeom prst="rect">
            <a:avLst/>
          </a:prstGeom>
        </p:spPr>
        <p:txBody>
          <a:bodyPr lIns="91625" tIns="45812" rIns="91625" bIns="45812"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098" y="1"/>
            <a:ext cx="8205805" cy="10951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9098" y="1163369"/>
            <a:ext cx="8205805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2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057B-2B05-4EC2-98C4-EA507946A1E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AC49-2F30-4E6B-A6F0-62F62EF2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49"/>
              </p:ext>
            </p:extLst>
          </p:nvPr>
        </p:nvGraphicFramePr>
        <p:xfrm>
          <a:off x="228600" y="1013322"/>
          <a:ext cx="8686800" cy="4907015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8771"/>
                <a:gridCol w="2814629">
                  <a:extLst>
                    <a:ext uri="{9D8B030D-6E8A-4147-A177-3AD203B41FA5}">
                      <a16:colId xmlns:a16="http://schemas.microsoft.com/office/drawing/2014/main" xmlns="" val="40051126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1285709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5473278"/>
                    </a:ext>
                  </a:extLst>
                </a:gridCol>
              </a:tblGrid>
              <a:tr h="378701">
                <a:tc gridSpan="5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Building a statistical model to predict the energy efficiency for  residential buildings                                 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Walter Cios / Stud. ID 500791945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607" marR="686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7663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Initial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Steps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04" marR="3430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     Abstract                                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            Literature Review </a:t>
                      </a:r>
                      <a:endParaRPr lang="en-US" sz="9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1697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Project Work  &amp; Initial Results 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04" marR="3430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  Initial Results Presentation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endParaRPr lang="en-US" sz="1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7876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Results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04" marR="3430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   Final Results 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    &amp; Project Report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483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04" marR="3430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625" y="44624"/>
            <a:ext cx="8438027" cy="632591"/>
          </a:xfrm>
        </p:spPr>
        <p:txBody>
          <a:bodyPr anchor="ctr"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Timeline for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Capstone Project - CKME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136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5976"/>
              </p:ext>
            </p:extLst>
          </p:nvPr>
        </p:nvGraphicFramePr>
        <p:xfrm>
          <a:off x="749050" y="533400"/>
          <a:ext cx="8120935" cy="351796"/>
        </p:xfrm>
        <a:graphic>
          <a:graphicData uri="http://schemas.openxmlformats.org/drawingml/2006/table">
            <a:tbl>
              <a:tblPr/>
              <a:tblGrid>
                <a:gridCol w="1613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6800"/>
                <a:gridCol w="716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7585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 2017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98" marR="6198" marT="825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14 – Oct  02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98" marR="6198" marT="825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  02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Nov 02 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98" marR="6198" marT="825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03 - Nov 20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98" marR="6198" marT="825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21 - 26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98" marR="6198" marT="825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27-30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98" marR="6198" marT="8258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3" name="5-Point Star 142"/>
          <p:cNvSpPr/>
          <p:nvPr/>
        </p:nvSpPr>
        <p:spPr>
          <a:xfrm>
            <a:off x="8112770" y="5162431"/>
            <a:ext cx="214397" cy="201474"/>
          </a:xfrm>
          <a:prstGeom prst="star5">
            <a:avLst/>
          </a:prstGeom>
          <a:solidFill>
            <a:srgbClr val="00BBEE">
              <a:lumMod val="60000"/>
              <a:lumOff val="40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0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Pentagon 80"/>
          <p:cNvSpPr/>
          <p:nvPr/>
        </p:nvSpPr>
        <p:spPr bwMode="auto">
          <a:xfrm>
            <a:off x="7138977" y="5044205"/>
            <a:ext cx="918373" cy="437926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02" tIns="54864" rIns="45702" bIns="45702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034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Prepare Final Presentation</a:t>
            </a:r>
            <a:r>
              <a:rPr lang="en-US" sz="1000" kern="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endParaRPr lang="en-US" sz="1000" kern="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" name="Pentagon 80"/>
          <p:cNvSpPr/>
          <p:nvPr/>
        </p:nvSpPr>
        <p:spPr bwMode="auto">
          <a:xfrm>
            <a:off x="5486400" y="4593712"/>
            <a:ext cx="1499466" cy="2750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80000"/>
              </a:lnSpc>
            </a:pP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Working on Conclusions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&amp; Final report </a:t>
            </a:r>
            <a:endParaRPr lang="en-US" sz="1000" dirty="0">
              <a:solidFill>
                <a:schemeClr val="l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5" name="Pentagon 80"/>
          <p:cNvSpPr/>
          <p:nvPr/>
        </p:nvSpPr>
        <p:spPr bwMode="auto">
          <a:xfrm>
            <a:off x="3440653" y="3462204"/>
            <a:ext cx="1666797" cy="228601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Various Models Creation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</a:t>
            </a:r>
            <a:endParaRPr lang="en-US" sz="1000" dirty="0">
              <a:solidFill>
                <a:schemeClr val="l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Text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274052" y="6597352"/>
            <a:ext cx="159341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000" dirty="0">
                <a:solidFill>
                  <a:srgbClr val="66CCFF"/>
                </a:solidFill>
                <a:latin typeface="Arial" pitchFamily="34" charset="0"/>
                <a:hlinkClick r:id="" action="ppaction://noaction"/>
              </a:rPr>
              <a:t>Back to Status Summary</a:t>
            </a:r>
            <a:endParaRPr lang="en-US" altLang="en-US" sz="1000" dirty="0">
              <a:solidFill>
                <a:srgbClr val="66CCFF"/>
              </a:solidFill>
              <a:latin typeface="Arial" pitchFamily="34" charset="0"/>
            </a:endParaRPr>
          </a:p>
        </p:txBody>
      </p:sp>
      <p:sp>
        <p:nvSpPr>
          <p:cNvPr id="34" name="Left Arrow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116971" y="6602114"/>
            <a:ext cx="157081" cy="22383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rgbClr val="66CC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altLang="en-US"/>
          </a:p>
        </p:txBody>
      </p:sp>
      <p:sp>
        <p:nvSpPr>
          <p:cNvPr id="38" name="Pentagon 80"/>
          <p:cNvSpPr/>
          <p:nvPr/>
        </p:nvSpPr>
        <p:spPr bwMode="auto">
          <a:xfrm>
            <a:off x="4343400" y="3936795"/>
            <a:ext cx="2362200" cy="32998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just"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algn="just">
              <a:lnSpc>
                <a:spcPct val="80000"/>
              </a:lnSpc>
            </a:pP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Models Selection and Evaluation  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1000" dirty="0">
              <a:solidFill>
                <a:schemeClr val="l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5368568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Final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Presentation</a:t>
            </a: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Pentagon 80"/>
          <p:cNvSpPr/>
          <p:nvPr/>
        </p:nvSpPr>
        <p:spPr bwMode="auto">
          <a:xfrm>
            <a:off x="5253121" y="4302973"/>
            <a:ext cx="1681079" cy="26097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Reviewing Additional Models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1000" dirty="0">
              <a:solidFill>
                <a:schemeClr val="l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Pentagon 80"/>
          <p:cNvSpPr/>
          <p:nvPr/>
        </p:nvSpPr>
        <p:spPr bwMode="auto">
          <a:xfrm>
            <a:off x="1092520" y="2583693"/>
            <a:ext cx="1066320" cy="27403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Cleaning &amp;  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Preparation </a:t>
            </a: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2455934" y="1962887"/>
            <a:ext cx="214397" cy="201474"/>
          </a:xfrm>
          <a:prstGeom prst="star5">
            <a:avLst/>
          </a:prstGeom>
          <a:solidFill>
            <a:srgbClr val="00BBEE">
              <a:lumMod val="60000"/>
              <a:lumOff val="40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0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Pentagon 80"/>
          <p:cNvSpPr/>
          <p:nvPr/>
        </p:nvSpPr>
        <p:spPr bwMode="auto">
          <a:xfrm>
            <a:off x="942497" y="1487592"/>
            <a:ext cx="1225868" cy="31724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1000" dirty="0" smtClean="0">
                <a:solidFill>
                  <a:schemeClr val="l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roject Selection &amp; Abstract </a:t>
            </a:r>
            <a:endParaRPr lang="en-US" sz="1000" dirty="0">
              <a:solidFill>
                <a:schemeClr val="l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Pentagon 80"/>
          <p:cNvSpPr/>
          <p:nvPr/>
        </p:nvSpPr>
        <p:spPr bwMode="auto">
          <a:xfrm>
            <a:off x="942497" y="1905000"/>
            <a:ext cx="1513437" cy="31724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review, data description and approach </a:t>
            </a:r>
            <a:endParaRPr lang="en-US" sz="1000" dirty="0">
              <a:solidFill>
                <a:schemeClr val="l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6985866" y="4630492"/>
            <a:ext cx="214397" cy="201474"/>
          </a:xfrm>
          <a:prstGeom prst="star5">
            <a:avLst/>
          </a:prstGeom>
          <a:solidFill>
            <a:srgbClr val="00BBEE">
              <a:lumMod val="60000"/>
              <a:lumOff val="40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0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2259691" y="1530860"/>
            <a:ext cx="214397" cy="201474"/>
          </a:xfrm>
          <a:prstGeom prst="star5">
            <a:avLst/>
          </a:prstGeom>
          <a:solidFill>
            <a:srgbClr val="00BBEE">
              <a:lumMod val="60000"/>
              <a:lumOff val="40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10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5-Point Star 28"/>
          <p:cNvSpPr/>
          <p:nvPr/>
        </p:nvSpPr>
        <p:spPr>
          <a:xfrm>
            <a:off x="5076643" y="3628760"/>
            <a:ext cx="214397" cy="201474"/>
          </a:xfrm>
          <a:prstGeom prst="star5">
            <a:avLst/>
          </a:prstGeom>
          <a:solidFill>
            <a:srgbClr val="00BBEE">
              <a:lumMod val="60000"/>
              <a:lumOff val="40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0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Pentagon 80"/>
          <p:cNvSpPr/>
          <p:nvPr/>
        </p:nvSpPr>
        <p:spPr bwMode="auto">
          <a:xfrm>
            <a:off x="2182522" y="2839176"/>
            <a:ext cx="975618" cy="24326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Exploratory Data  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Analysis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Pentagon 80"/>
          <p:cNvSpPr/>
          <p:nvPr/>
        </p:nvSpPr>
        <p:spPr bwMode="auto">
          <a:xfrm>
            <a:off x="3110153" y="3099451"/>
            <a:ext cx="1504043" cy="24535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Define Model Evaluation  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Procedure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151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 Timeline for Capstone Project - CKME 136 </vt:lpstr>
    </vt:vector>
  </TitlesOfParts>
  <Company>Hydro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Timeline: Key WAVE 1 Activities</dc:title>
  <dc:creator>ALI Ahmad</dc:creator>
  <cp:lastModifiedBy>Walter</cp:lastModifiedBy>
  <cp:revision>53</cp:revision>
  <cp:lastPrinted>2017-10-24T04:17:59Z</cp:lastPrinted>
  <dcterms:created xsi:type="dcterms:W3CDTF">2017-08-23T12:47:02Z</dcterms:created>
  <dcterms:modified xsi:type="dcterms:W3CDTF">2017-10-30T02:51:33Z</dcterms:modified>
</cp:coreProperties>
</file>