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18122" y="2212678"/>
            <a:ext cx="6955751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54033" y="3330210"/>
            <a:ext cx="2683933" cy="584200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65715" y="2883145"/>
            <a:ext cx="5660572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4644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1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1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8122" y="2212678"/>
            <a:ext cx="6955751" cy="978729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54563" y="3330575"/>
            <a:ext cx="26828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4588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4588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4608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20140" y="365125"/>
            <a:ext cx="93365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8145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2.xml"/><Relationship Id="rId7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2190" y="2466975"/>
            <a:ext cx="7627620" cy="978535"/>
          </a:xfrm>
        </p:spPr>
        <p:txBody>
          <a:bodyPr lIns="90000" tIns="46800" rIns="90000" bIns="46800">
            <a:noAutofit/>
          </a:bodyPr>
          <a:lstStyle/>
          <a:p>
            <a:r>
              <a:rPr lang="zh-CN" altLang="en-US" sz="50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初探V8 Javascript 引擎</a:t>
            </a:r>
            <a:endParaRPr lang="zh-CN" altLang="en-US" sz="500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图片 6" descr="22b43c154649f4631fe5d363df6039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4394835"/>
            <a:ext cx="2005965" cy="2005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105" y="2343150"/>
            <a:ext cx="9444990" cy="2994660"/>
          </a:xfrm>
        </p:spPr>
        <p:txBody>
          <a:bodyPr>
            <a:noAutofit/>
          </a:bodyPr>
          <a:p>
            <a:pPr algn="l"/>
            <a:r>
              <a:rPr lang="en-US" altLang="zh-CN" sz="2000"/>
              <a:t>       </a:t>
            </a:r>
            <a:r>
              <a:rPr lang="zh-CN" altLang="en-US" sz="2000"/>
              <a:t>V8 is Google’s open source high-performance JavaScript engine, written in C++. It is used in Google Chrome, the open source browser from Google, and in Node.js, among others. It implements ECMAScript as specified in ECMA-262, and runs on Windows 7 or later, macOS 10.12+, and Linux systems that use IA-32, ARM, or MIPS processors. V8 can run standalone, or can be embedded into any C++ application.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983105" y="1383665"/>
            <a:ext cx="29216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/>
              <a:t>What is V8?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240660" y="1852352"/>
            <a:ext cx="3877985" cy="584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CN" altLang="en-US" sz="3200" dirty="0" smtClean="0"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30593" y="2723398"/>
            <a:ext cx="6550312" cy="8125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Office是由金山软件公司自主研发的一款办公软件套装，可以实现办公软件最常用的文字、表格、演示等多种功能。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30593" y="3549798"/>
            <a:ext cx="6550312" cy="8125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Office是由金山软件公司自主研发的一款办公软件套装，可以实现办公软件最常用的文字、表格、演示等多种功能。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30593" y="4376198"/>
            <a:ext cx="6550312" cy="8125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WPS Office是由金山软件公司自主研发的一款办公软件套装，可以实现办公软件最常用的文字、表格、演示等多种功能。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10.xml><?xml version="1.0" encoding="utf-8"?>
<p:tagLst xmlns:p="http://schemas.openxmlformats.org/presentationml/2006/main">
  <p:tag name="KSO_WM_UNIT_TYPE" val="f"/>
  <p:tag name="KSO_WM_UNIT_INDEX" val="2"/>
  <p:tag name="KSO_WM_UNIT_LAYERLEVEL" val="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WPS Office是由金山软件公司自主研发的一款办公软件套装，可以实现办公软件最常用的文字、表格、演示等多种功能。"/>
  <p:tag name="KSO_WM_TEMPLATE_CATEGORY" val="custom"/>
  <p:tag name="KSO_WM_TEMPLATE_INDEX" val="20181597"/>
  <p:tag name="KSO_WM_UNIT_ID" val="custom20181597_16*f*2"/>
</p:tagLst>
</file>

<file path=ppt/tags/tag11.xml><?xml version="1.0" encoding="utf-8"?>
<p:tagLst xmlns:p="http://schemas.openxmlformats.org/presentationml/2006/main">
  <p:tag name="KSO_WM_UNIT_TYPE" val="f"/>
  <p:tag name="KSO_WM_UNIT_INDEX" val="3"/>
  <p:tag name="KSO_WM_UNIT_LAYERLEVEL" val="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WPS Office是由金山软件公司自主研发的一款办公软件套装，可以实现办公软件最常用的文字、表格、演示等多种功能。"/>
  <p:tag name="KSO_WM_TEMPLATE_CATEGORY" val="custom"/>
  <p:tag name="KSO_WM_TEMPLATE_INDEX" val="20181597"/>
  <p:tag name="KSO_WM_UNIT_ID" val="custom20181597_16*f*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"/>
  <p:tag name="KSO_WM_TEMPLATE_CATEGORY" val="custom"/>
  <p:tag name="KSO_WM_TEMPLATE_INDEX" val="20181597"/>
  <p:tag name="KSO_WM_UNIT_ID" val="custom20181597_16*i*4"/>
</p:tagLst>
</file>

<file path=ppt/tags/tag13.xml><?xml version="1.0" encoding="utf-8"?>
<p:tagLst xmlns:p="http://schemas.openxmlformats.org/presentationml/2006/main">
  <p:tag name="KSO_WM_TAG_VERSION" val="1.0"/>
  <p:tag name="KSO_WM_SLIDE_ITEM_CNT" val="3"/>
  <p:tag name="KSO_WM_SLIDE_LAYOUT" val="a_f"/>
  <p:tag name="KSO_WM_SLIDE_LAYOUT_CNT" val="1_3"/>
  <p:tag name="KSO_WM_SLIDE_TYPE" val="text"/>
  <p:tag name="KSO_WM_BEAUTIFY_FLAG" val="#wm#"/>
  <p:tag name="KSO_WM_SLIDE_POSITION" val="73*214"/>
  <p:tag name="KSO_WM_SLIDE_SIZE" val="516*195"/>
  <p:tag name="KSO_WM_COMBINE_RELATE_SLIDE_ID" val="background20180930_5"/>
  <p:tag name="KSO_WM_TEMPLATE_CATEGORY" val="custom"/>
  <p:tag name="KSO_WM_TEMPLATE_INDEX" val="20181597"/>
  <p:tag name="KSO_WM_SLIDE_ID" val="custom20181597_16"/>
  <p:tag name="KSO_WM_SLIDE_INDEX" val="16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59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0_1"/>
  <p:tag name="KSO_WM_TEMPLATE_CATEGORY" val="custom"/>
  <p:tag name="KSO_WM_TEMPLATE_INDEX" val="20181597"/>
  <p:tag name="KSO_WM_TEMPLATE_SUBCATEGORY" val="combine"/>
  <p:tag name="KSO_WM_TEMPLATE_THUMBS_INDEX" val="1、2、3、4、10、11、16、18"/>
</p:tagLst>
</file>

<file path=ppt/tags/tag4.xml><?xml version="1.0" encoding="utf-8"?>
<p:tagLst xmlns:p="http://schemas.openxmlformats.org/presentationml/2006/main"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您的标题"/>
  <p:tag name="KSO_WM_TEMPLATE_CATEGORY" val="custom"/>
  <p:tag name="KSO_WM_TEMPLATE_INDEX" val="20181597"/>
  <p:tag name="KSO_WM_UNIT_ID" val="custom20181597_1*a*1"/>
</p:tagLst>
</file>

<file path=ppt/tags/tag5.xml><?xml version="1.0" encoding="utf-8"?>
<p:tagLst xmlns:p="http://schemas.openxmlformats.org/presentationml/2006/main">
  <p:tag name="KSO_WM_TAG_VERSION" val="1.0"/>
  <p:tag name="KSO_WM_SLIDE_ITEM_CNT" val="1"/>
  <p:tag name="KSO_WM_SLIDE_LAYOUT" val="a_f"/>
  <p:tag name="KSO_WM_SLIDE_LAYOUT_CNT" val="1_1"/>
  <p:tag name="KSO_WM_SLIDE_TYPE" val="title"/>
  <p:tag name="KSO_WM_BEAUTIFY_FLAG" val="#wm#"/>
  <p:tag name="KSO_WM_COMBINE_RELATE_SLIDE_ID" val="background20180930_1"/>
  <p:tag name="KSO_WM_TEMPLATE_CATEGORY" val="custom"/>
  <p:tag name="KSO_WM_TEMPLATE_INDEX" val="20181597"/>
  <p:tag name="KSO_WM_SLIDE_ID" val="custom20181597_1"/>
  <p:tag name="KSO_WM_SLIDE_INDEX" val="1"/>
  <p:tag name="KSO_WM_TEMPLATE_SUBCATEGORY" val="combine"/>
  <p:tag name="KSO_WM_TEMPLATE_THUMBS_INDEX" val="1、2、3、4、10、11、16、1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8.xml><?xml version="1.0" encoding="utf-8"?>
<p:tagLst xmlns:p="http://schemas.openxmlformats.org/presentationml/2006/main"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  <p:tag name="KSO_WM_TEMPLATE_CATEGORY" val="custom"/>
  <p:tag name="KSO_WM_TEMPLATE_INDEX" val="20181597"/>
  <p:tag name="KSO_WM_UNIT_ID" val="custom20181597_16*a*1"/>
</p:tagLst>
</file>

<file path=ppt/tags/tag9.xml><?xml version="1.0" encoding="utf-8"?>
<p:tagLst xmlns:p="http://schemas.openxmlformats.org/presentationml/2006/main">
  <p:tag name="KSO_WM_UNIT_TYPE" val="f"/>
  <p:tag name="KSO_WM_UNIT_INDEX" val="1"/>
  <p:tag name="KSO_WM_UNIT_LAYERLEVEL" val="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WPS Office是由金山软件公司自主研发的一款办公软件套装，可以实现办公软件最常用的文字、表格、演示等多种功能。"/>
  <p:tag name="KSO_WM_TEMPLATE_CATEGORY" val="custom"/>
  <p:tag name="KSO_WM_TEMPLATE_INDEX" val="20181597"/>
  <p:tag name="KSO_WM_UNIT_ID" val="custom20181597_16*f*1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Arial</vt:lpstr>
      <vt:lpstr>MS PGothic</vt:lpstr>
      <vt:lpstr>Gill Sans</vt:lpstr>
      <vt:lpstr>方正兰亭粗黑_GBK</vt:lpstr>
      <vt:lpstr>Segoe Print</vt:lpstr>
      <vt:lpstr>微软雅黑 Light</vt:lpstr>
      <vt:lpstr>锐字工房云字库细圆GBK</vt:lpstr>
      <vt:lpstr>自定义设计方案</vt:lpstr>
      <vt:lpstr>请在此输入您的标题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bluezhan</cp:lastModifiedBy>
  <cp:revision>10</cp:revision>
  <dcterms:created xsi:type="dcterms:W3CDTF">2015-05-05T08:02:00Z</dcterms:created>
  <dcterms:modified xsi:type="dcterms:W3CDTF">2017-12-07T05:55:20Z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