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4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11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98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1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3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6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2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DA4-6098-451D-B5B8-0DF1CA58094A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后端开发模板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企业应用开发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框架结构简单</a:t>
            </a:r>
            <a:endParaRPr lang="en-US" altLang="zh-CN" dirty="0" smtClean="0"/>
          </a:p>
          <a:p>
            <a:r>
              <a:rPr lang="zh-CN" altLang="en-US" dirty="0" smtClean="0"/>
              <a:t>数据库层必须支持：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</a:t>
            </a:r>
          </a:p>
          <a:p>
            <a:r>
              <a:rPr lang="zh-CN" altLang="en-US" dirty="0" smtClean="0"/>
              <a:t>框架易于上手</a:t>
            </a:r>
            <a:endParaRPr lang="en-US" altLang="zh-CN" dirty="0" smtClean="0"/>
          </a:p>
          <a:p>
            <a:r>
              <a:rPr lang="zh-CN" altLang="en-US" dirty="0" smtClean="0"/>
              <a:t>支持良好的业务扩展</a:t>
            </a:r>
            <a:endParaRPr lang="en-US" altLang="zh-CN" dirty="0" smtClean="0"/>
          </a:p>
          <a:p>
            <a:r>
              <a:rPr lang="zh-CN" altLang="en-US" dirty="0" smtClean="0"/>
              <a:t>是一套模板框架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基础框架 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Framework4.5</a:t>
            </a:r>
          </a:p>
          <a:p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Autofac.WebApi2</a:t>
            </a:r>
            <a:endParaRPr lang="en-US" altLang="zh-CN" dirty="0"/>
          </a:p>
          <a:p>
            <a:r>
              <a:rPr lang="en-US" altLang="zh-CN" dirty="0" err="1" smtClean="0"/>
              <a:t>Dto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AutoMapper</a:t>
            </a:r>
            <a:endParaRPr lang="en-US" altLang="zh-CN" dirty="0"/>
          </a:p>
          <a:p>
            <a:r>
              <a:rPr lang="zh-CN" altLang="en-US" dirty="0" smtClean="0"/>
              <a:t>序列化：</a:t>
            </a:r>
            <a:r>
              <a:rPr lang="en-US" altLang="zh-CN" dirty="0" err="1" smtClean="0"/>
              <a:t>Newtonsoft.Json</a:t>
            </a:r>
            <a:endParaRPr lang="en-US" altLang="zh-CN" dirty="0"/>
          </a:p>
          <a:p>
            <a:r>
              <a:rPr lang="en-US" altLang="zh-CN" dirty="0" err="1" smtClean="0"/>
              <a:t>Orm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FreeSql</a:t>
            </a:r>
            <a:endParaRPr lang="en-US" altLang="zh-CN" dirty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Aspnet.WebApi</a:t>
            </a:r>
            <a:endParaRPr lang="en-US" altLang="zh-CN" dirty="0" smtClean="0"/>
          </a:p>
          <a:p>
            <a:r>
              <a:rPr lang="zh-CN" altLang="en-US" dirty="0" smtClean="0"/>
              <a:t>数据库：首先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、次先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缓存：基于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实现单体内存级缓存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51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接口以类似</a:t>
            </a:r>
            <a:r>
              <a:rPr lang="en-US" altLang="zh-CN" dirty="0" err="1" smtClean="0"/>
              <a:t>resetful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规范返回</a:t>
            </a:r>
            <a:endParaRPr lang="en-US" altLang="zh-CN" dirty="0" smtClean="0"/>
          </a:p>
          <a:p>
            <a:r>
              <a:rPr lang="zh-CN" altLang="en-US" dirty="0" smtClean="0"/>
              <a:t>返回结果规则一致</a:t>
            </a:r>
            <a:endParaRPr lang="en-US" altLang="zh-CN" dirty="0" smtClean="0"/>
          </a:p>
          <a:p>
            <a:r>
              <a:rPr lang="zh-CN" altLang="en-US" dirty="0" smtClean="0"/>
              <a:t>接口名前缀三个动词：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：表示查询；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：提交数据（添加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修改）；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：移除数据</a:t>
            </a:r>
            <a:endParaRPr lang="en-US" altLang="zh-CN" dirty="0" smtClean="0"/>
          </a:p>
          <a:p>
            <a:r>
              <a:rPr lang="zh-CN" altLang="en-US" dirty="0" smtClean="0"/>
              <a:t>接口命名规则：接口名前缀</a:t>
            </a:r>
            <a:r>
              <a:rPr lang="en-US" altLang="zh-CN" dirty="0" smtClean="0"/>
              <a:t>+</a:t>
            </a:r>
            <a:r>
              <a:rPr lang="zh-CN" altLang="en-US" dirty="0" smtClean="0"/>
              <a:t>业务名称；以大驼峰命名</a:t>
            </a:r>
            <a:endParaRPr lang="en-US" altLang="zh-CN" dirty="0" smtClean="0"/>
          </a:p>
          <a:p>
            <a:r>
              <a:rPr lang="zh-CN" altLang="en-US" dirty="0" smtClean="0"/>
              <a:t>接口统一存放在</a:t>
            </a:r>
            <a:r>
              <a:rPr lang="en-US" altLang="zh-CN" dirty="0" err="1" smtClean="0"/>
              <a:t>Yapi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接口返回规范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14" y="1930400"/>
            <a:ext cx="9080865" cy="36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6371" y="5306096"/>
            <a:ext cx="45333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数据库：</a:t>
            </a:r>
            <a:r>
              <a:rPr lang="en-US" altLang="zh-CN" dirty="0" err="1" smtClean="0"/>
              <a:t>Mssql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6371" y="4466823"/>
            <a:ext cx="45333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数据库访问层：仓储模块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36371" y="3627550"/>
            <a:ext cx="4533366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业务层：提供业务能力</a:t>
            </a:r>
            <a:r>
              <a:rPr lang="zh-CN" altLang="en-US" dirty="0" smtClean="0"/>
              <a:t>、组合业务层对象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36370" y="2788277"/>
            <a:ext cx="4533366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服务层：贫血模式、实现特定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接口、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36369" y="2037366"/>
            <a:ext cx="4533367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：前端项目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38" y="2037365"/>
            <a:ext cx="3667546" cy="39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smtClean="0"/>
              <a:t>IIS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静态资源，放到</a:t>
            </a:r>
            <a:r>
              <a:rPr lang="en-US" altLang="zh-CN" dirty="0" err="1" smtClean="0"/>
              <a:t>wwwroot</a:t>
            </a:r>
            <a:r>
              <a:rPr lang="zh-CN" altLang="en-US" dirty="0" smtClean="0"/>
              <a:t>文件夹中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4" y="2957848"/>
            <a:ext cx="1962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65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194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后端开发模板</vt:lpstr>
      <vt:lpstr>目标</vt:lpstr>
      <vt:lpstr>技术选型</vt:lpstr>
      <vt:lpstr>接口规范</vt:lpstr>
      <vt:lpstr>接口返回规范</vt:lpstr>
      <vt:lpstr>架构分层</vt:lpstr>
      <vt:lpstr>部署架构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后端开发模板</dc:title>
  <dc:creator>Long Sam</dc:creator>
  <cp:lastModifiedBy>Long Sam</cp:lastModifiedBy>
  <cp:revision>23</cp:revision>
  <dcterms:created xsi:type="dcterms:W3CDTF">2020-02-24T05:09:55Z</dcterms:created>
  <dcterms:modified xsi:type="dcterms:W3CDTF">2020-02-24T08:30:01Z</dcterms:modified>
</cp:coreProperties>
</file>