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6710"/>
            <a:ext cx="9144000" cy="5970905"/>
          </a:xfrm>
        </p:spPr>
        <p:txBody>
          <a:bodyPr/>
          <a:p>
            <a:pPr algn="ctr"/>
            <a:r>
              <a:rPr lang="zh-CN" altLang="en-US"/>
              <a:t>目前赛道边缘拟合方法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1.</a:t>
            </a:r>
            <a:r>
              <a:rPr lang="zh-CN" altLang="en-US"/>
              <a:t>首先计算大致初始位置：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计算所有标定点的中心点，并将改点设为赛道中心点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寻找标定点中最远两点，作为赛道的长轴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梯度下降法求解仿射变换参数（</a:t>
            </a:r>
            <a:r>
              <a:rPr lang="en-US" altLang="zh-CN"/>
              <a:t>6</a:t>
            </a:r>
            <a:r>
              <a:rPr lang="zh-CN" altLang="en-US"/>
              <a:t>个</a:t>
            </a:r>
            <a:r>
              <a:rPr lang="zh-CN" altLang="en-US"/>
              <a:t>）：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结果大多数情况下较准确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梯度下降法求解透视变换参数（</a:t>
            </a:r>
            <a:r>
              <a:rPr lang="en-US" altLang="zh-CN"/>
              <a:t>2</a:t>
            </a:r>
            <a:r>
              <a:rPr lang="zh-CN" altLang="en-US"/>
              <a:t>个）：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可能是下降方向寻找误差太大，步长不合理，导致整体误差</a:t>
            </a:r>
            <a:r>
              <a:rPr lang="en-US" altLang="zh-CN"/>
              <a:t>	</a:t>
            </a:r>
            <a:r>
              <a:rPr lang="zh-CN" altLang="en-US"/>
              <a:t>下降很慢或不下降，赛道变形较大时效果不好</a:t>
            </a:r>
            <a:endParaRPr lang="zh-CN" altLang="en-US"/>
          </a:p>
          <a:p>
            <a:pPr algn="l"/>
            <a:r>
              <a:rPr lang="en-US" altLang="zh-CN"/>
              <a:t>4.</a:t>
            </a:r>
            <a:r>
              <a:rPr lang="zh-CN" altLang="en-US"/>
              <a:t>梯度下降法优化赛道四个顶点到标定点集的距离：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属于</a:t>
            </a:r>
            <a:r>
              <a:rPr lang="zh-CN" altLang="en-US"/>
              <a:t>后处理步骤，能一定程度上提高赛道拟合的准确度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6710"/>
            <a:ext cx="9144000" cy="5970905"/>
          </a:xfrm>
        </p:spPr>
        <p:txBody>
          <a:bodyPr/>
          <a:p>
            <a:r>
              <a:rPr lang="zh-CN" altLang="en-US"/>
              <a:t>较好结果（拟合目标为实际赛道中左数第四个）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1621155"/>
            <a:ext cx="10781030" cy="3961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6710"/>
            <a:ext cx="9144000" cy="5970905"/>
          </a:xfrm>
        </p:spPr>
        <p:txBody>
          <a:bodyPr/>
          <a:p>
            <a:r>
              <a:rPr lang="zh-CN" altLang="en-US"/>
              <a:t>较好结果</a:t>
            </a:r>
            <a:r>
              <a:rPr lang="zh-CN" altLang="en-US">
                <a:sym typeface="+mn-ea"/>
              </a:rPr>
              <a:t>（拟合目标为实际赛道中左数第四个）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495425"/>
            <a:ext cx="10752455" cy="3866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6710"/>
            <a:ext cx="9144000" cy="5970905"/>
          </a:xfrm>
        </p:spPr>
        <p:txBody>
          <a:bodyPr/>
          <a:p>
            <a:r>
              <a:rPr lang="zh-CN" altLang="en-US"/>
              <a:t>仿射变换后透视变换参数不下降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1675130"/>
            <a:ext cx="11485880" cy="3314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6710"/>
            <a:ext cx="9144000" cy="5970905"/>
          </a:xfrm>
        </p:spPr>
        <p:txBody>
          <a:bodyPr/>
          <a:p>
            <a:r>
              <a:rPr lang="zh-CN" altLang="en-US"/>
              <a:t>仿射变换与透视变换参数均不下降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60" y="1476375"/>
            <a:ext cx="10723880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6710"/>
            <a:ext cx="9144000" cy="5970905"/>
          </a:xfrm>
        </p:spPr>
        <p:txBody>
          <a:bodyPr/>
          <a:p>
            <a:r>
              <a:rPr lang="zh-CN" altLang="en-US"/>
              <a:t>仿射变换与透视变换参数均不下降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1466850"/>
            <a:ext cx="10781030" cy="3923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演示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abaci-ff</dc:creator>
  <cp:lastModifiedBy>abaci-ff</cp:lastModifiedBy>
  <cp:revision>7</cp:revision>
  <dcterms:created xsi:type="dcterms:W3CDTF">2019-09-11T14:38:00Z</dcterms:created>
  <dcterms:modified xsi:type="dcterms:W3CDTF">2019-09-11T14:55:51Z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