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4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相机参数估计</a:t>
            </a:r>
            <a:r>
              <a:rPr lang="en-US" altLang="zh-CN"/>
              <a:t>Demo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巫健豪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框架、依赖库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Qt C++ Qt5.9 VS2015 64</a:t>
            </a:r>
            <a:r>
              <a:t>位</a:t>
            </a:r>
            <a:r>
              <a:t>，应该兼容</a:t>
            </a:r>
            <a:r>
              <a:rPr lang="en-US" altLang="zh-CN"/>
              <a:t>Qt</a:t>
            </a:r>
            <a:r>
              <a:rPr lang="en-US" altLang="zh-CN"/>
              <a:t>5.7</a:t>
            </a:r>
            <a:r>
              <a:t>以上版本</a:t>
            </a:r>
          </a:p>
          <a:p/>
          <a:p/>
          <a:p>
            <a:r>
              <a:t>无其它依赖库</a:t>
            </a:r>
          </a:p>
          <a:p/>
          <a:p>
            <a:r>
              <a:t>项目为</a:t>
            </a:r>
            <a:r>
              <a:rPr lang="en-US" altLang="zh-CN"/>
              <a:t>Qt .pro</a:t>
            </a:r>
            <a:r>
              <a:t>项目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界面说明：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8695" y="1276985"/>
            <a:ext cx="7674610" cy="53117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 flipV="1">
            <a:off x="1776730" y="1323975"/>
            <a:ext cx="695325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240" y="1162050"/>
            <a:ext cx="167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菜单：打开、保存数据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87830" y="5067300"/>
            <a:ext cx="666750" cy="133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240" y="4914900"/>
            <a:ext cx="1956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目标点区：</a:t>
            </a:r>
            <a:endParaRPr lang="zh-CN" altLang="en-US"/>
          </a:p>
          <a:p>
            <a:r>
              <a:rPr lang="zh-CN" altLang="en-US"/>
              <a:t>左屏幕坐标、右为估计地面坐标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9686925" y="2114550"/>
            <a:ext cx="666750" cy="180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363200" y="1876425"/>
            <a:ext cx="1475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渲染区：</a:t>
            </a:r>
            <a:endParaRPr lang="zh-CN" altLang="en-US"/>
          </a:p>
          <a:p>
            <a:r>
              <a:rPr lang="zh-CN" altLang="en-US"/>
              <a:t>可鼠标拖动、键盘操作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124315" y="5019675"/>
            <a:ext cx="1076325" cy="25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343515" y="4829175"/>
            <a:ext cx="1495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参数区：</a:t>
            </a:r>
            <a:endParaRPr lang="zh-CN" altLang="en-US"/>
          </a:p>
          <a:p>
            <a:r>
              <a:rPr lang="zh-CN" altLang="en-US"/>
              <a:t>观察、修改相机参数、跑道参数，求解局部最优相机参数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250815"/>
          </a:xfrm>
        </p:spPr>
        <p:txBody>
          <a:bodyPr/>
          <a:p>
            <a:r>
              <a:rPr lang="zh-CN" altLang="en-US"/>
              <a:t>功能：</a:t>
            </a:r>
            <a:endParaRPr lang="zh-CN" altLang="en-US"/>
          </a:p>
          <a:p>
            <a:r>
              <a:rPr lang="en-US" altLang="zh-CN"/>
              <a:t>1. </a:t>
            </a:r>
            <a:r>
              <a:t>打开图片，如有已保存 边界点数据</a:t>
            </a:r>
            <a:r>
              <a:rPr lang="en-US" altLang="zh-CN"/>
              <a:t>txt</a:t>
            </a:r>
            <a:r>
              <a:t>、相机参数</a:t>
            </a:r>
            <a:r>
              <a:rPr lang="en-US" altLang="zh-CN"/>
              <a:t>xml</a:t>
            </a:r>
            <a:r>
              <a:t>文件会同步加载进入</a:t>
            </a:r>
          </a:p>
          <a:p>
            <a:r>
              <a:rPr lang="en-US" altLang="zh-CN"/>
              <a:t>2. </a:t>
            </a:r>
            <a:r>
              <a:t>鼠标右键、中键拖动及快捷键</a:t>
            </a:r>
            <a:r>
              <a:rPr lang="en-US" altLang="zh-CN"/>
              <a:t>ASDWQE</a:t>
            </a:r>
            <a:r>
              <a:t>变换右上场景视角</a:t>
            </a:r>
          </a:p>
          <a:p>
            <a:r>
              <a:rPr lang="en-US" altLang="zh-CN"/>
              <a:t>3. </a:t>
            </a:r>
            <a:r>
              <a:t>在左上图片上点击可添加目标点（最终跑道投影后要匹配的点），具体数值会在左下角区域显示</a:t>
            </a:r>
          </a:p>
          <a:p>
            <a:r>
              <a:rPr lang="en-US" altLang="zh-CN"/>
              <a:t>4.</a:t>
            </a:r>
            <a:r>
              <a:t>右下参数区可观察、调整相机参数、跑道参数</a:t>
            </a:r>
          </a:p>
          <a:p/>
          <a:p>
            <a:r>
              <a:rPr b="1"/>
              <a:t>一般步骤</a:t>
            </a:r>
            <a:r>
              <a:t>：</a:t>
            </a:r>
          </a:p>
          <a:p>
            <a:r>
              <a:t>打开图片</a:t>
            </a:r>
          </a:p>
          <a:p>
            <a:r>
              <a:t>标记上面目标点</a:t>
            </a:r>
          </a:p>
          <a:p>
            <a:r>
              <a:t>稍微拖动调整视角</a:t>
            </a:r>
          </a:p>
          <a:p>
            <a:r>
              <a:t>开始求解，若不满意，继续调整求解</a:t>
            </a:r>
          </a:p>
          <a:p>
            <a:r>
              <a:t>保存数据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右下参数区详细说明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1397000"/>
            <a:ext cx="5667375" cy="455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8670" y="1390650"/>
            <a:ext cx="400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简化参数区：就用这</a:t>
            </a:r>
            <a:r>
              <a:rPr lang="en-US" altLang="zh-CN"/>
              <a:t>9</a:t>
            </a:r>
            <a:r>
              <a:rPr lang="zh-CN" altLang="en-US"/>
              <a:t>个变量控制相机</a:t>
            </a:r>
            <a:endParaRPr lang="zh-CN" altLang="en-US"/>
          </a:p>
          <a:p>
            <a:r>
              <a:rPr lang="en-US" altLang="zh-CN"/>
              <a:t>Rxyzw</a:t>
            </a:r>
            <a:r>
              <a:rPr lang="zh-CN" altLang="en-US"/>
              <a:t>表示四元数体旋转、</a:t>
            </a:r>
            <a:r>
              <a:rPr lang="en-US" altLang="zh-CN"/>
              <a:t>d</a:t>
            </a:r>
            <a:r>
              <a:rPr lang="zh-CN" altLang="en-US"/>
              <a:t>为相机位置到中心距离，</a:t>
            </a:r>
            <a:r>
              <a:rPr lang="en-US" altLang="zh-CN"/>
              <a:t>Txyz</a:t>
            </a:r>
            <a:r>
              <a:rPr lang="zh-CN" altLang="en-US"/>
              <a:t>为平移，</a:t>
            </a:r>
            <a:r>
              <a:rPr lang="en-US" altLang="zh-CN"/>
              <a:t>f</a:t>
            </a:r>
            <a:r>
              <a:rPr lang="zh-CN" altLang="en-US"/>
              <a:t>与焦距相关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52970" y="2771775"/>
            <a:ext cx="3790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矩阵区：</a:t>
            </a:r>
            <a:endParaRPr lang="zh-CN" altLang="en-US"/>
          </a:p>
          <a:p>
            <a:r>
              <a:rPr lang="zh-CN" altLang="en-US"/>
              <a:t>左边为</a:t>
            </a:r>
            <a:r>
              <a:rPr lang="en-US" altLang="zh-CN"/>
              <a:t>Modelview matrix </a:t>
            </a:r>
            <a:r>
              <a:rPr lang="zh-CN" altLang="en-US"/>
              <a:t>相当于 外参</a:t>
            </a:r>
            <a:endParaRPr lang="zh-CN" altLang="en-US"/>
          </a:p>
          <a:p>
            <a:r>
              <a:rPr lang="zh-CN" altLang="en-US"/>
              <a:t>右边为</a:t>
            </a:r>
            <a:r>
              <a:rPr lang="en-US" altLang="zh-CN"/>
              <a:t>Projection matrix </a:t>
            </a:r>
            <a:r>
              <a:rPr lang="zh-CN" altLang="en-US"/>
              <a:t>相当于内参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76795" y="5029200"/>
            <a:ext cx="376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跑道参数、当前</a:t>
            </a:r>
            <a:r>
              <a:rPr lang="en-US" altLang="zh-CN"/>
              <a:t>Error</a:t>
            </a:r>
            <a:r>
              <a:rPr lang="zh-CN" altLang="en-US"/>
              <a:t>值、进行最速下降法求解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t>类</a:t>
            </a:r>
            <a: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主要需要关注</a:t>
            </a:r>
            <a:r>
              <a:rPr lang="en-US" altLang="zh-CN"/>
              <a:t>3</a:t>
            </a:r>
            <a:r>
              <a:t>个类：</a:t>
            </a:r>
          </a:p>
          <a:p>
            <a:r>
              <a:rPr lang="en-US" altLang="zh-CN"/>
              <a:t>Mainwindow</a:t>
            </a:r>
            <a:r>
              <a:t>类 包含界面生成及数据读写：读入图片，点数据保存为对应文件名</a:t>
            </a:r>
            <a:r>
              <a:rPr lang="en-US" altLang="zh-CN"/>
              <a:t>.txt, </a:t>
            </a:r>
            <a:r>
              <a:t>相机参数保存为对应文件名</a:t>
            </a:r>
            <a:r>
              <a:rPr lang="en-US" altLang="zh-CN"/>
              <a:t>.xml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CameraSolver</a:t>
            </a:r>
            <a:r>
              <a:t>：负责求解相机最佳参数</a:t>
            </a:r>
          </a:p>
          <a:p>
            <a:r>
              <a:t>主函数 </a:t>
            </a:r>
            <a:r>
              <a:rPr lang="en-US" altLang="zh-CN"/>
              <a:t>void steepestDescentMethod(int error_type=0); //0:project error; 1:unproject error;</a:t>
            </a:r>
            <a:endParaRPr lang="en-US" altLang="zh-CN"/>
          </a:p>
          <a:p>
            <a:r>
              <a:t>投影、反投影依赖于 </a:t>
            </a:r>
            <a:r>
              <a:rPr lang="en-US" altLang="zh-CN">
                <a:sym typeface="+mn-ea"/>
              </a:rPr>
              <a:t>GCL::</a:t>
            </a:r>
            <a:r>
              <a:rPr lang="en-US" altLang="zh-CN"/>
              <a:t>C</a:t>
            </a:r>
            <a:r>
              <a:rPr lang="en-US" altLang="zh-CN"/>
              <a:t>amera</a:t>
            </a:r>
            <a:r>
              <a:t>类</a:t>
            </a:r>
            <a:r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GCL::Camera</a:t>
            </a:r>
            <a:r>
              <a:t>：负责</a:t>
            </a:r>
            <a:r>
              <a:rPr lang="en-US" altLang="zh-CN"/>
              <a:t>OpenGL</a:t>
            </a:r>
            <a:r>
              <a:t>中的视角控制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CameraSolver类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data_set_ 2D</a:t>
            </a:r>
            <a:r>
              <a:t>图片中</a:t>
            </a:r>
            <a:r>
              <a:t>目标点集  </a:t>
            </a:r>
            <a:r>
              <a:rPr lang="en-US" altLang="zh-CN"/>
              <a:t>sample_set_  </a:t>
            </a:r>
            <a:r>
              <a:t>真实跑道点采样集合</a:t>
            </a:r>
          </a:p>
          <a:p/>
          <a:p>
            <a:r>
              <a:rPr lang="en-US" altLang="zh-CN"/>
              <a:t>2. avgProjectError/avgUnprojectError </a:t>
            </a:r>
            <a:r>
              <a:t>把点集投影、反投影后与目标点计算距离</a:t>
            </a:r>
          </a:p>
          <a:p/>
          <a:p>
            <a:r>
              <a:rPr lang="en-US" altLang="zh-CN"/>
              <a:t>3. delta </a:t>
            </a:r>
            <a:r>
              <a:rPr lang="en-US" altLang="zh-CN">
                <a:sym typeface="+mn-ea"/>
              </a:rPr>
              <a:t>ProjectError/avgUnprojectError </a:t>
            </a:r>
            <a:r>
              <a:rPr>
                <a:sym typeface="+mn-ea"/>
              </a:rPr>
              <a:t>对</a:t>
            </a:r>
            <a:r>
              <a:rPr lang="en-US" altLang="zh-CN">
                <a:sym typeface="+mn-ea"/>
              </a:rPr>
              <a:t>error</a:t>
            </a:r>
            <a:r>
              <a:rPr>
                <a:sym typeface="+mn-ea"/>
              </a:rPr>
              <a:t>差分，</a:t>
            </a:r>
            <a:r>
              <a:rPr lang="en-US" altLang="zh-CN">
                <a:sym typeface="+mn-ea"/>
              </a:rPr>
              <a:t>delta</a:t>
            </a:r>
            <a:r>
              <a:rPr>
                <a:sym typeface="+mn-ea"/>
              </a:rPr>
              <a:t>取固定值可以再优化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4. SteepestDescentMethod</a:t>
            </a:r>
            <a:r>
              <a:rPr>
                <a:sym typeface="+mn-ea"/>
              </a:rPr>
              <a:t>： 最速下降法主函数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里面采用了部分固定参数：</a:t>
            </a:r>
            <a:r>
              <a:rPr lang="en-US" altLang="zh-CN">
                <a:sym typeface="+mn-ea"/>
              </a:rPr>
              <a:t>sample_set </a:t>
            </a:r>
            <a:r>
              <a:rPr>
                <a:sym typeface="+mn-ea"/>
              </a:rPr>
              <a:t>、 </a:t>
            </a:r>
            <a:r>
              <a:rPr lang="en-US" altLang="zh-CN">
                <a:sym typeface="+mn-ea"/>
              </a:rPr>
              <a:t>max_iteration=4000 </a:t>
            </a:r>
            <a:r>
              <a:rPr>
                <a:sym typeface="+mn-ea"/>
              </a:rPr>
              <a:t>退出条件包含梯度小或迭代次数过高。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以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个参数优化，同右下参数区最上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个参数，不过进行了逐位尺度缩放，使函数关于各变量灵敏度更均匀。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Txyz</a:t>
            </a:r>
            <a:r>
              <a:rPr>
                <a:sym typeface="+mn-ea"/>
              </a:rPr>
              <a:t>除以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>
                <a:sym typeface="+mn-ea"/>
              </a:rPr>
              <a:t>除以</a:t>
            </a:r>
            <a:r>
              <a:rPr lang="en-US" altLang="zh-CN">
                <a:sym typeface="+mn-ea"/>
              </a:rPr>
              <a:t>2000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 </a:t>
            </a:r>
            <a:r>
              <a:rPr lang="en-US" altLang="zh-CN"/>
              <a:t>pos</a:t>
            </a:r>
            <a:r>
              <a:t>、</a:t>
            </a:r>
            <a:r>
              <a:rPr lang="en-US" altLang="zh-CN"/>
              <a:t>center</a:t>
            </a:r>
            <a:r>
              <a:t>、</a:t>
            </a:r>
            <a:r>
              <a:rPr lang="en-US" altLang="zh-CN"/>
              <a:t>up</a:t>
            </a:r>
            <a:r>
              <a:t>、</a:t>
            </a:r>
            <a:r>
              <a:rPr lang="en-US" altLang="zh-CN"/>
              <a:t>rotation_matrix</a:t>
            </a:r>
            <a:r>
              <a:t>、</a:t>
            </a:r>
            <a:r>
              <a:rPr lang="en-US" altLang="zh-CN"/>
              <a:t>offset</a:t>
            </a:r>
            <a:r>
              <a:t>控制外参</a:t>
            </a:r>
          </a:p>
          <a:p/>
          <a:p>
            <a:r>
              <a:t>由</a:t>
            </a:r>
            <a:r>
              <a:rPr lang="en-US" altLang="zh-CN"/>
              <a:t>width</a:t>
            </a:r>
            <a:r>
              <a:t>、</a:t>
            </a:r>
            <a:r>
              <a:rPr lang="en-US" altLang="zh-CN"/>
              <a:t>height</a:t>
            </a:r>
            <a:r>
              <a:t>、</a:t>
            </a:r>
            <a:r>
              <a:rPr lang="en-US" altLang="zh-CN"/>
              <a:t>focal_length </a:t>
            </a:r>
            <a:r>
              <a:t>控制内参，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代码中在头文件中有写大部分注释说明，应该足够满足使用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相机参数估计Demo说明</vt:lpstr>
      <vt:lpstr>PowerPoint 演示文稿</vt:lpstr>
      <vt:lpstr>PowerPoint 演示文稿</vt:lpstr>
      <vt:lpstr>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      </cp:lastModifiedBy>
  <cp:revision>3</cp:revision>
  <dcterms:created xsi:type="dcterms:W3CDTF">2019-08-21T18:29:00Z</dcterms:created>
  <dcterms:modified xsi:type="dcterms:W3CDTF">2019-08-21T19:34:25Z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