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相机参数求解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阿巴赛研发部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目标问题、实现步骤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目标：给定一张带跑道图片，计算出拍摄照片的相机内外参数。</a:t>
            </a:r>
          </a:p>
          <a:p/>
          <a:p>
            <a:r>
              <a:t>方法：</a:t>
            </a:r>
          </a:p>
          <a:p>
            <a:r>
              <a:rPr lang="en-US" altLang="zh-CN"/>
              <a:t>1. </a:t>
            </a:r>
            <a:r>
              <a:t>表达出相机映射函数 </a:t>
            </a:r>
            <a:r>
              <a:rPr lang="en-US" altLang="zh-CN"/>
              <a:t>F</a:t>
            </a:r>
            <a:r>
              <a:t>：</a:t>
            </a:r>
            <a:r>
              <a:rPr lang="en-US" altLang="zh-CN"/>
              <a:t>P∈R^3 → Q∈R^2 </a:t>
            </a:r>
            <a:r>
              <a:t>，记相机参数集为</a:t>
            </a:r>
            <a:r>
              <a:rPr lang="en-US" altLang="zh-CN"/>
              <a:t>S</a:t>
            </a:r>
            <a:r>
              <a:t>等价于</a:t>
            </a:r>
            <a:r>
              <a:rPr lang="en-US" altLang="zh-CN"/>
              <a:t>{K[R,T]}</a:t>
            </a:r>
            <a:endParaRPr lang="en-US" altLang="zh-CN"/>
          </a:p>
          <a:p>
            <a:r>
              <a:rPr lang="en-US" altLang="zh-CN"/>
              <a:t>2.</a:t>
            </a:r>
            <a:r>
              <a:t>设定目标误差函数，以表示映射后跑道上的采样点集</a:t>
            </a:r>
            <a:r>
              <a:rPr lang="en-US" altLang="zh-CN"/>
              <a:t>{F(P)}</a:t>
            </a:r>
            <a:r>
              <a:t> 到图片上真实点集的距离，记采样点集为</a:t>
            </a:r>
            <a:r>
              <a:rPr lang="en-US" altLang="zh-CN"/>
              <a:t>P</a:t>
            </a:r>
            <a:r>
              <a:t>，图片上的跑道点集为</a:t>
            </a:r>
            <a:r>
              <a:rPr lang="en-US" altLang="zh-CN"/>
              <a:t>Q</a:t>
            </a:r>
            <a:r>
              <a:t>， </a:t>
            </a:r>
            <a:r>
              <a:rPr lang="en-US" altLang="zh-CN"/>
              <a:t>D</a:t>
            </a:r>
            <a:r>
              <a:t>（</a:t>
            </a:r>
            <a:r>
              <a:rPr lang="en-US" altLang="zh-CN"/>
              <a:t>{F(P)}</a:t>
            </a:r>
            <a:r>
              <a:t>，</a:t>
            </a:r>
            <a:r>
              <a:rPr lang="en-US" altLang="zh-CN"/>
              <a:t>{Q}</a:t>
            </a:r>
            <a:r>
              <a:t>）</a:t>
            </a:r>
            <a:r>
              <a:rPr lang="en-US" altLang="zh-CN"/>
              <a:t>,</a:t>
            </a:r>
            <a:r>
              <a:t>最终其实</a:t>
            </a:r>
            <a:r>
              <a:rPr lang="en-US" altLang="zh-CN"/>
              <a:t>S</a:t>
            </a:r>
            <a:r>
              <a:t>为变量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3. </a:t>
            </a:r>
            <a:r>
              <a:t>以相机参数为未知数，用最速下降法求解：</a:t>
            </a:r>
          </a:p>
          <a:p>
            <a:r>
              <a:t>迭代求解：</a:t>
            </a:r>
            <a:r>
              <a:rPr lang="en-US" altLang="zh-CN"/>
              <a:t>1.</a:t>
            </a:r>
            <a:r>
              <a:t>下降方向 </a:t>
            </a:r>
            <a:r>
              <a:rPr lang="en-US" altLang="zh-CN"/>
              <a:t>2.</a:t>
            </a:r>
            <a:r>
              <a:t>步长</a:t>
            </a:r>
          </a:p>
          <a:p>
            <a:r>
              <a:t>其中</a:t>
            </a:r>
            <a:r>
              <a:rPr lang="en-US" altLang="zh-CN"/>
              <a:t>D' </a:t>
            </a:r>
            <a:r>
              <a:t>以 </a:t>
            </a:r>
            <a:r>
              <a:rPr lang="en-US" altLang="zh-CN"/>
              <a:t>(D(S+</a:t>
            </a:r>
            <a:r>
              <a:t>△</a:t>
            </a:r>
            <a:r>
              <a:rPr lang="en-US" altLang="zh-CN"/>
              <a:t>S)-D(S))/</a:t>
            </a:r>
            <a:r>
              <a:t>△</a:t>
            </a:r>
            <a:r>
              <a:rPr lang="en-US" altLang="zh-CN"/>
              <a:t>S</a:t>
            </a:r>
            <a:r>
              <a:t>近似</a:t>
            </a:r>
          </a:p>
          <a:p/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实现过程中进展与问题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现用的距离函数为：</a:t>
            </a:r>
            <a:r>
              <a:rPr lang="en-US" altLang="zh-CN"/>
              <a:t>D</a:t>
            </a:r>
            <a:r>
              <a:t>：遍历</a:t>
            </a:r>
            <a:r>
              <a:rPr lang="en-US" altLang="zh-CN"/>
              <a:t>Q</a:t>
            </a:r>
            <a:r>
              <a:t>中每个点，找其到</a:t>
            </a:r>
            <a:r>
              <a:rPr lang="en-US" altLang="zh-CN"/>
              <a:t>{F(P)}</a:t>
            </a:r>
            <a:r>
              <a:t>的最短距离。</a:t>
            </a:r>
          </a:p>
          <a:p/>
          <a:p/>
          <a:p/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演示</Application>
  <PresentationFormat>宽屏</PresentationFormat>
  <Paragraphs>23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相机参数求解</vt:lpstr>
      <vt:lpstr>目标问题、实现步骤</vt:lpstr>
      <vt:lpstr>实现过程中进展与问题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abaci-ff</cp:lastModifiedBy>
  <cp:revision>4</cp:revision>
  <dcterms:created xsi:type="dcterms:W3CDTF">2019-08-19T08:48:00Z</dcterms:created>
  <dcterms:modified xsi:type="dcterms:W3CDTF">2019-08-22T02:40:14Z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