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yolov3_detector_for_broom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50" y="80010"/>
            <a:ext cx="11980545" cy="6656070"/>
          </a:xfrm>
        </p:spPr>
        <p:txBody>
          <a:bodyPr/>
          <a:p>
            <a:r>
              <a:rPr lang="en-US" altLang="zh-CN"/>
              <a:t>broom yolov3 </a:t>
            </a:r>
            <a:r>
              <a:rPr lang="zh-CN" altLang="en-US"/>
              <a:t>识别结果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skateboard					tennis racket</a:t>
            </a:r>
            <a:endParaRPr lang="en-US" altLang="zh-CN"/>
          </a:p>
          <a:p>
            <a:pPr algn="l"/>
            <a:r>
              <a:rPr lang="en-US" altLang="zh-CN"/>
              <a:t>	0.781~0.999					0.382~0.997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841375"/>
            <a:ext cx="2143125" cy="142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270125"/>
            <a:ext cx="2142490" cy="1579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5" y="2244090"/>
            <a:ext cx="1990725" cy="13963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225" y="662940"/>
            <a:ext cx="2171700" cy="1295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225" y="1958340"/>
            <a:ext cx="2171700" cy="15309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925" y="662940"/>
            <a:ext cx="1990725" cy="1590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3225" y="3489325"/>
            <a:ext cx="2171700" cy="14058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6285" y="662940"/>
            <a:ext cx="1943100" cy="17716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015" y="2434590"/>
            <a:ext cx="1943735" cy="14668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4290" y="3640455"/>
            <a:ext cx="1991360" cy="150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50" y="80010"/>
            <a:ext cx="11980545" cy="6656070"/>
          </a:xfrm>
        </p:spPr>
        <p:txBody>
          <a:bodyPr/>
          <a:p>
            <a:r>
              <a:rPr lang="zh-CN" altLang="en-US"/>
              <a:t>误识别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en-US" altLang="zh-CN">
                <a:sym typeface="+mn-ea"/>
              </a:rPr>
              <a:t>skateboard			bicycle				suitcase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/>
              <a:t>	1.000				0.455				0.702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backpack</a:t>
            </a:r>
            <a:endParaRPr lang="en-US" altLang="zh-CN"/>
          </a:p>
          <a:p>
            <a:pPr algn="l"/>
            <a:r>
              <a:rPr lang="en-US" altLang="zh-CN"/>
              <a:t>	0.695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730250"/>
            <a:ext cx="1914525" cy="1181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60" y="812165"/>
            <a:ext cx="1838325" cy="125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480" y="568960"/>
            <a:ext cx="1676400" cy="1743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25" y="3709035"/>
            <a:ext cx="1666875" cy="1647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abaci-ff</dc:creator>
  <cp:lastModifiedBy>abaci-ff</cp:lastModifiedBy>
  <cp:revision>34</cp:revision>
  <dcterms:created xsi:type="dcterms:W3CDTF">2019-12-02T14:58:00Z</dcterms:created>
  <dcterms:modified xsi:type="dcterms:W3CDTF">2019-12-02T15:23:52Z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