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65" r:id="rId6"/>
    <p:sldId id="266" r:id="rId7"/>
    <p:sldId id="268" r:id="rId8"/>
    <p:sldId id="279" r:id="rId9"/>
    <p:sldId id="280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88" r:id="rId18"/>
    <p:sldId id="291" r:id="rId19"/>
    <p:sldId id="292" r:id="rId20"/>
    <p:sldId id="289" r:id="rId21"/>
    <p:sldId id="290" r:id="rId22"/>
    <p:sldId id="293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darknet_yolov3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5. </a:t>
            </a:r>
            <a:r>
              <a:rPr lang="zh-CN"/>
              <a:t>你将得到带有如下目录的 </a:t>
            </a:r>
            <a:r>
              <a:rPr lang="en-US" altLang="zh-CN"/>
              <a:t>Terminal (</a:t>
            </a:r>
            <a:r>
              <a:rPr lang="zh-CN" altLang="en-US"/>
              <a:t>终端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1615440"/>
            <a:ext cx="612457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6-1. </a:t>
            </a:r>
            <a:r>
              <a:rPr lang="zh-CN"/>
              <a:t>测试视频，在 </a:t>
            </a:r>
            <a:r>
              <a:rPr lang="en-US" altLang="zh-CN"/>
              <a:t>Terminal </a:t>
            </a:r>
            <a:r>
              <a:rPr lang="zh-CN" altLang="en-US"/>
              <a:t>中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输入如下命令：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./darknet detector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>
                <a:sym typeface="+mn-ea"/>
              </a:rPr>
              <a:t> cfg/coco.data cfg/yolov3.cfg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&lt;path/to/your/weights&gt;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*</a:t>
            </a:r>
            <a:r>
              <a:rPr lang="en-US" altLang="zh-CN">
                <a:sym typeface="+mn-ea"/>
              </a:rPr>
              <a:t>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mp4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注：绿色为需要修改的地方，修改为对应文件的相对路径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e.g.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我的权重文件相对目录为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backup/</a:t>
            </a:r>
            <a:r>
              <a:rPr lang="zh-CN" altLang="en-US">
                <a:sym typeface="+mn-ea"/>
              </a:rPr>
              <a:t>yolov3.backup 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视频路径为</a:t>
            </a:r>
            <a:r>
              <a:rPr lang="en-US" altLang="zh-CN">
                <a:sym typeface="+mn-ea"/>
              </a:rPr>
              <a:t>videos/1.mp4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则我的命令为：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./darknet detector demo cfg/coco.data cfg/yolov3.cfg backup/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yolov3.backup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videos/1.mp4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432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6060" y="2005330"/>
            <a:ext cx="1701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55930" y="2005330"/>
            <a:ext cx="91059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90741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57325" y="2005330"/>
            <a:ext cx="101155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6088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93340" y="2005330"/>
            <a:ext cx="63881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89560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4935" y="2370455"/>
            <a:ext cx="4000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运行可执行程序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9930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可执行程序名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6339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目标检测模式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2720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视频检测模式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391535" y="2005330"/>
            <a:ext cx="161671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9735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99865" y="2370455"/>
            <a:ext cx="4000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检测所用标签索引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112385" y="2005330"/>
            <a:ext cx="171704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5122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5373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网络模型参数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912610" y="2005330"/>
            <a:ext cx="295656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38835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9086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权重参数路径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0005695" y="2005330"/>
            <a:ext cx="71691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36193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16444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检测视频路径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1285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41224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2981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529205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2356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3322955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86410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06349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6559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864985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3836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993775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6-1. </a:t>
            </a:r>
            <a:r>
              <a:rPr lang="zh-CN" altLang="en-US"/>
              <a:t>输入命令后回车即可运行视频检测：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671320"/>
            <a:ext cx="102870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6-2. </a:t>
            </a:r>
            <a:r>
              <a:rPr lang="zh-CN"/>
              <a:t>测试单张图片，在 </a:t>
            </a:r>
            <a:r>
              <a:rPr lang="en-US" altLang="zh-CN"/>
              <a:t>Terminal </a:t>
            </a:r>
            <a:r>
              <a:rPr lang="zh-CN" altLang="en-US"/>
              <a:t>中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输入如下命令：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./darknet detector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</a:t>
            </a:r>
            <a:r>
              <a:rPr lang="en-US" altLang="zh-CN">
                <a:sym typeface="+mn-ea"/>
              </a:rPr>
              <a:t> cfg/coco.data cfg/yolov3.cfg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&lt;path/to/your/weights&gt;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*</a:t>
            </a:r>
            <a:r>
              <a:rPr lang="en-US" altLang="zh-CN">
                <a:sym typeface="+mn-ea"/>
              </a:rPr>
              <a:t>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jpg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注：绿色为需要修改的地方，修改为对应文件的相对路径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e.g.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我的权重文件相对目录为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backup/</a:t>
            </a:r>
            <a:r>
              <a:rPr lang="zh-CN" altLang="en-US">
                <a:sym typeface="+mn-ea"/>
              </a:rPr>
              <a:t>yolov3.backup 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图片</a:t>
            </a:r>
            <a:r>
              <a:rPr lang="zh-CN" altLang="en-US">
                <a:sym typeface="+mn-ea"/>
              </a:rPr>
              <a:t>路径为</a:t>
            </a:r>
            <a:r>
              <a:rPr lang="en-US" altLang="zh-CN">
                <a:sym typeface="+mn-ea"/>
              </a:rPr>
              <a:t>imgs/1.jpg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则我的命令为：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./darknet detector test cfg/coco.data cfg/yolov3.cfg backup/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yolov3.backup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imgs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/1.jpg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432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6060" y="2005330"/>
            <a:ext cx="1701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55930" y="2005330"/>
            <a:ext cx="91059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90741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57325" y="2005330"/>
            <a:ext cx="101155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6088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571750" y="2004695"/>
            <a:ext cx="444500" cy="63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7685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4935" y="2370455"/>
            <a:ext cx="4000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运行可执行程序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9930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可执行程序名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6339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目标检测模式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9397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图片检测模式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143250" y="2005330"/>
            <a:ext cx="161671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94906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51580" y="2370455"/>
            <a:ext cx="4000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检测所用标签索引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864100" y="2005330"/>
            <a:ext cx="171704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0293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05450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网络模型参数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664325" y="2005330"/>
            <a:ext cx="295656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140065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42580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权重参数路径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9757410" y="2005330"/>
            <a:ext cx="57848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044430" y="2048510"/>
            <a:ext cx="5080" cy="26035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46945" y="2370455"/>
            <a:ext cx="400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检测图片路径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1285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41224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1267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51206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2356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307467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1581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815205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417310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616700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90075" y="2370455"/>
            <a:ext cx="40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9689465" y="2048510"/>
            <a:ext cx="5080" cy="2603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6-2. </a:t>
            </a:r>
            <a:r>
              <a:rPr lang="zh-CN" altLang="en-US">
                <a:sym typeface="+mn-ea"/>
              </a:rPr>
              <a:t>输入命令后回车即可运行图片检测：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680845"/>
            <a:ext cx="103060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7. </a:t>
            </a:r>
            <a:r>
              <a:rPr lang="zh-CN" altLang="en-US">
                <a:sym typeface="+mn-ea"/>
              </a:rPr>
              <a:t>可能遇到的问题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原因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有其他 </a:t>
            </a:r>
            <a:r>
              <a:rPr lang="en-US" altLang="zh-CN">
                <a:sym typeface="+mn-ea"/>
              </a:rPr>
              <a:t>Terminal </a:t>
            </a:r>
            <a:r>
              <a:rPr lang="zh-CN" altLang="en-US">
                <a:sym typeface="+mn-ea"/>
              </a:rPr>
              <a:t>在进行训练占用了显存；或之前进行的测试被你强行终止过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解决方案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：暂时停止其他训练；并关闭之前曾经进行过训练或测试但未关闭的窗口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510030"/>
            <a:ext cx="1029652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python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）打开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darknet.py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，修改变量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darknet_path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，修改为已安装好的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darknet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的根目录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925" y="3009265"/>
            <a:ext cx="42481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python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）红色框为加载网络语句；紫色框为调用网络推理语句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857500"/>
            <a:ext cx="99822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python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2-2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）推理函数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detect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返回值为图片中的所有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label+score+rect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元组，如下图所示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	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本次推理共检测到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个腻子粉目标，对应概率及目标框如下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若程序运行没有得到结果，则为某些文件路径出错，需按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说明进行路径更改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086225"/>
            <a:ext cx="76009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python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）修改变量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中的地址，修改为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darknet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libdarknet.so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的路径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默认路径为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darknet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的根目录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3278505"/>
            <a:ext cx="62103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ym typeface="+mn-ea"/>
              </a:rPr>
              <a:t>准备数据集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标注数据集：</a:t>
            </a:r>
            <a:r>
              <a:rPr lang="en-US" altLang="zh-CN"/>
              <a:t>[</a:t>
            </a:r>
            <a:r>
              <a:rPr lang="en-US" altLang="zh-CN">
                <a:solidFill>
                  <a:srgbClr val="FF0000"/>
                </a:solidFill>
              </a:rPr>
              <a:t>Windows</a:t>
            </a:r>
            <a:r>
              <a:rPr lang="zh-CN" altLang="en-US">
                <a:solidFill>
                  <a:srgbClr val="FF0000"/>
                </a:solidFill>
              </a:rPr>
              <a:t>上运行</a:t>
            </a:r>
            <a:r>
              <a:rPr lang="en-US" altLang="zh-CN"/>
              <a:t>]</a:t>
            </a:r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打开</a:t>
            </a:r>
            <a:r>
              <a:rPr lang="en-US" altLang="zh-CN"/>
              <a:t>/</a:t>
            </a:r>
            <a:r>
              <a:rPr lang="zh-CN" altLang="en-US"/>
              <a:t>MaskConfig</a:t>
            </a:r>
            <a:r>
              <a:rPr lang="en-US" altLang="zh-CN"/>
              <a:t>/</a:t>
            </a:r>
            <a:r>
              <a:rPr lang="zh-CN" altLang="en-US"/>
              <a:t>bin64</a:t>
            </a:r>
            <a:r>
              <a:rPr lang="en-US" altLang="zh-CN"/>
              <a:t>/</a:t>
            </a:r>
            <a:r>
              <a:rPr lang="zh-CN" altLang="en-US"/>
              <a:t>config</a:t>
            </a:r>
            <a:r>
              <a:rPr lang="en-US" altLang="zh-CN"/>
              <a:t>/config.json</a:t>
            </a:r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zh-CN" altLang="en-US"/>
              <a:t>修改</a:t>
            </a:r>
            <a:r>
              <a:rPr lang="en-US" altLang="zh-CN"/>
              <a:t>“options”:[[“0”, “&lt;label_0&gt;”], [“1”, “&lt;label_1&gt;”], ... , [“N”, “label_N”]]</a:t>
            </a:r>
            <a:r>
              <a:rPr lang="zh-CN" altLang="en-US"/>
              <a:t>并保存</a:t>
            </a:r>
            <a:r>
              <a:rPr lang="en-US" altLang="zh-CN"/>
              <a:t> [</a:t>
            </a:r>
            <a:r>
              <a:rPr lang="zh-CN" altLang="en-US">
                <a:solidFill>
                  <a:srgbClr val="FF0000"/>
                </a:solidFill>
              </a:rPr>
              <a:t>可以换行</a:t>
            </a:r>
            <a:r>
              <a:rPr lang="en-US" altLang="zh-CN"/>
              <a:t>]</a:t>
            </a:r>
            <a:endParaRPr lang="en-US" altLang="zh-CN"/>
          </a:p>
          <a:p>
            <a:pPr algn="l"/>
            <a:r>
              <a:rPr lang="en-US" altLang="zh-CN"/>
              <a:t>3. </a:t>
            </a:r>
            <a:r>
              <a:rPr lang="zh-CN" altLang="en-US"/>
              <a:t>运行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MaskConfig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bin64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MaskConfig</a:t>
            </a:r>
            <a:r>
              <a:rPr lang="en-US" altLang="zh-CN">
                <a:sym typeface="+mn-ea"/>
              </a:rPr>
              <a:t>.exe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点击左上角</a:t>
            </a:r>
            <a:r>
              <a:rPr lang="en-US" altLang="zh-CN">
                <a:sym typeface="+mn-ea"/>
              </a:rPr>
              <a:t>OpenDir</a:t>
            </a:r>
            <a:r>
              <a:rPr lang="zh-CN" altLang="en-US">
                <a:sym typeface="+mn-ea"/>
              </a:rPr>
              <a:t>选中图片数据集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所在文件夹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对每张图片拖拽画框，并选择</a:t>
            </a:r>
            <a:r>
              <a:rPr lang="en-US" altLang="zh-CN">
                <a:sym typeface="+mn-ea"/>
              </a:rPr>
              <a:t>label</a:t>
            </a:r>
            <a:r>
              <a:rPr lang="zh-CN" altLang="en-US">
                <a:sym typeface="+mn-ea"/>
              </a:rPr>
              <a:t>；若框错可选中右侧对应框并点击</a:t>
            </a:r>
            <a:r>
              <a:rPr lang="en-US" altLang="zh-CN">
                <a:sym typeface="+mn-ea"/>
              </a:rPr>
              <a:t>Remove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点击左上角</a:t>
            </a:r>
            <a:r>
              <a:rPr lang="en-US" altLang="zh-CN">
                <a:sym typeface="+mn-ea"/>
              </a:rPr>
              <a:t>Prev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进行图片前后切换 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或使用键盘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，切换后上一张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自动保存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转换数据集：</a:t>
            </a:r>
            <a:r>
              <a:rPr lang="en-US" altLang="zh-CN">
                <a:sym typeface="+mn-ea"/>
              </a:rPr>
              <a:t>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Windows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Ubuntu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上运行均可</a:t>
            </a:r>
            <a:r>
              <a:rPr lang="en-US" altLang="zh-CN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新建</a:t>
            </a:r>
            <a:r>
              <a:rPr lang="en-US" altLang="zh-CN">
                <a:sym typeface="+mn-ea"/>
              </a:rPr>
              <a:t>sources</a:t>
            </a:r>
            <a:r>
              <a:rPr lang="zh-CN" altLang="en-US">
                <a:sym typeface="+mn-ea"/>
              </a:rPr>
              <a:t>文件夹，并将标注数据集放入文件夹中，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文件结构</a:t>
            </a:r>
            <a:r>
              <a:rPr lang="zh-CN" altLang="en-US">
                <a:sym typeface="+mn-ea"/>
              </a:rPr>
              <a:t>应为：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sources/*.jpg    sources/*.json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使</a:t>
            </a:r>
            <a:r>
              <a:rPr lang="en-US" altLang="zh-CN">
                <a:sym typeface="+mn-ea"/>
              </a:rPr>
              <a:t>sources</a:t>
            </a:r>
            <a:r>
              <a:rPr lang="zh-CN" altLang="en-US">
                <a:sym typeface="+mn-ea"/>
              </a:rPr>
              <a:t>与datachange.py处于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同级目录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 python datachange.py</a:t>
            </a:r>
            <a:r>
              <a:rPr lang="zh-CN" altLang="en-US">
                <a:sym typeface="+mn-ea"/>
              </a:rPr>
              <a:t>得到</a:t>
            </a:r>
            <a:r>
              <a:rPr lang="en-US" altLang="zh-CN">
                <a:sym typeface="+mn-ea"/>
              </a:rPr>
              <a:t>coco</a:t>
            </a:r>
            <a:r>
              <a:rPr lang="zh-CN" altLang="en-US">
                <a:sym typeface="+mn-ea"/>
              </a:rPr>
              <a:t>格式数据集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25030" y="5131435"/>
            <a:ext cx="437197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python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）修改红色框及紫色框中函数变量对应的路径，已填入默认路径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857500"/>
            <a:ext cx="99822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C++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Linux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系统上使用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QT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打开 darknet_yolov3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Darknet_C++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/src/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Darknet_C++.pro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修改红色框中对应路径为你的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cuda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对应路径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1605" y="2345690"/>
            <a:ext cx="4289425" cy="4512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C++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>
                <a:solidFill>
                  <a:schemeClr val="tx1"/>
                </a:solidFill>
                <a:sym typeface="+mn-ea"/>
              </a:rPr>
              <a:t>加载网络语句</a:t>
            </a:r>
            <a:endParaRPr 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652395"/>
            <a:ext cx="80295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C++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>
                <a:solidFill>
                  <a:schemeClr val="tx1"/>
                </a:solidFill>
                <a:sym typeface="+mn-ea"/>
              </a:rPr>
              <a:t>红色框为通过路径加载图片；紫色框为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image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结构体中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data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存储顺序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5135" y="1997075"/>
            <a:ext cx="6221095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/>
          </a:bodyPr>
          <a:p>
            <a:pPr algn="l"/>
            <a:r>
              <a:rPr lang="zh-CN" altLang="en-US"/>
              <a:t>灵活调用 </a:t>
            </a:r>
            <a:r>
              <a:rPr lang="en-US" altLang="zh-CN"/>
              <a:t>Yolov3 </a:t>
            </a:r>
            <a:r>
              <a:rPr lang="zh-CN" altLang="en-US"/>
              <a:t>推理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C++ </a:t>
            </a:r>
            <a:r>
              <a:rPr lang="zh-CN" altLang="en-US"/>
              <a:t>版本（通过调用外部 </a:t>
            </a:r>
            <a:r>
              <a:rPr lang="en-US" altLang="zh-CN"/>
              <a:t>.so </a:t>
            </a:r>
            <a:r>
              <a:rPr lang="zh-CN" altLang="en-US"/>
              <a:t>文件使用 </a:t>
            </a:r>
            <a:r>
              <a:rPr lang="en-US" altLang="zh-CN"/>
              <a:t>darknet </a:t>
            </a:r>
            <a:r>
              <a:rPr lang="zh-CN" altLang="en-US"/>
              <a:t>框架）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>
                <a:solidFill>
                  <a:schemeClr val="tx1"/>
                </a:solidFill>
                <a:sym typeface="+mn-ea"/>
              </a:rPr>
              <a:t>红色框为进行推理并返回结果；紫色框为返回结果的对应结构</a:t>
            </a:r>
            <a:endParaRPr 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757170"/>
            <a:ext cx="119919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环境要求：</a:t>
            </a:r>
            <a:r>
              <a:rPr lang="en-US" altLang="zh-CN"/>
              <a:t>Ubuntu16.04</a:t>
            </a:r>
            <a:r>
              <a:rPr lang="zh-CN" altLang="en-US"/>
              <a:t>或</a:t>
            </a:r>
            <a:r>
              <a:rPr lang="en-US" altLang="zh-CN"/>
              <a:t>Ubuntu18.04</a:t>
            </a:r>
            <a:endParaRPr lang="en-US" altLang="zh-CN"/>
          </a:p>
          <a:p>
            <a:pPr algn="l"/>
            <a:r>
              <a:rPr lang="en-US" altLang="zh-CN"/>
              <a:t>	         </a:t>
            </a:r>
            <a:r>
              <a:rPr lang="zh-CN" altLang="en-US"/>
              <a:t>安装</a:t>
            </a:r>
            <a:r>
              <a:rPr lang="en-US" altLang="zh-CN"/>
              <a:t>Nvidia</a:t>
            </a:r>
            <a:r>
              <a:rPr lang="zh-CN" altLang="en-US"/>
              <a:t>驱动、</a:t>
            </a:r>
            <a:r>
              <a:rPr lang="en-US" altLang="zh-CN"/>
              <a:t>CUDA</a:t>
            </a:r>
            <a:r>
              <a:rPr lang="zh-CN" altLang="en-US"/>
              <a:t>、</a:t>
            </a:r>
            <a:r>
              <a:rPr lang="en-US" altLang="zh-CN"/>
              <a:t>CUDNN</a:t>
            </a:r>
            <a:r>
              <a:rPr lang="zh-CN" altLang="en-US"/>
              <a:t>，并添加</a:t>
            </a:r>
            <a:r>
              <a:rPr lang="en-US" altLang="zh-CN"/>
              <a:t>CUDA</a:t>
            </a:r>
            <a:r>
              <a:rPr lang="zh-CN" altLang="en-US"/>
              <a:t>环境变量</a:t>
            </a:r>
            <a:endParaRPr lang="zh-CN" altLang="en-US"/>
          </a:p>
          <a:p>
            <a:pPr algn="l"/>
            <a:r>
              <a:rPr lang="en-US" altLang="zh-CN"/>
              <a:t>	         python</a:t>
            </a:r>
            <a:r>
              <a:rPr lang="zh-CN" altLang="en-US"/>
              <a:t>环境中有</a:t>
            </a:r>
            <a:r>
              <a:rPr lang="en-US" altLang="zh-CN"/>
              <a:t>opencv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安装</a:t>
            </a:r>
            <a:r>
              <a:rPr lang="en-US" altLang="zh-CN"/>
              <a:t>darknet</a:t>
            </a:r>
            <a:r>
              <a:rPr lang="zh-CN" altLang="en-US"/>
              <a:t>框架：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git clone https://github.com/pjreddie/darknet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[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建议下载压缩包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解压得到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arknet-master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]</a:t>
            </a:r>
            <a:endParaRPr lang="zh-CN" altLang="en-US">
              <a:solidFill>
                <a:srgbClr val="7030A0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2. cd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darknet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 [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建议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cd darknet-master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git clone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可能带来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某些问题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]</a:t>
            </a:r>
            <a:endParaRPr lang="en-US" altLang="zh-CN">
              <a:solidFill>
                <a:srgbClr val="7030A0"/>
              </a:solidFill>
            </a:endParaRPr>
          </a:p>
          <a:p>
            <a:pPr algn="l"/>
            <a:r>
              <a:rPr lang="en-US" altLang="zh-CN"/>
              <a:t>3. gedit Makefile</a:t>
            </a:r>
            <a:endParaRPr lang="en-US" altLang="zh-CN"/>
          </a:p>
          <a:p>
            <a:pPr algn="l"/>
            <a:r>
              <a:rPr lang="en-US" altLang="zh-CN"/>
              <a:t>4. set “GPU=1 &amp; CUDNN=1 &amp; OPENCV=1” and save it [</a:t>
            </a:r>
            <a:r>
              <a:rPr lang="zh-CN" altLang="en-US">
                <a:solidFill>
                  <a:srgbClr val="FF0000"/>
                </a:solidFill>
              </a:rPr>
              <a:t>不更改则不支持对应功能或加速</a:t>
            </a:r>
            <a:r>
              <a:rPr lang="en-US" altLang="zh-CN"/>
              <a:t>]</a:t>
            </a:r>
            <a:endParaRPr lang="en-US" altLang="zh-CN"/>
          </a:p>
          <a:p>
            <a:pPr algn="l"/>
            <a:r>
              <a:rPr lang="en-US" altLang="zh-CN"/>
              <a:t>5. make [</a:t>
            </a:r>
            <a:r>
              <a:rPr lang="zh-CN" altLang="en-US">
                <a:solidFill>
                  <a:srgbClr val="FF0000"/>
                </a:solidFill>
              </a:rPr>
              <a:t>若报错则可能是因为环境要求不满足</a:t>
            </a:r>
            <a:r>
              <a:rPr lang="en-US" altLang="zh-CN"/>
              <a:t>]</a:t>
            </a:r>
            <a:endParaRPr lang="en-US" altLang="zh-CN"/>
          </a:p>
          <a:p>
            <a:pPr algn="l"/>
            <a:r>
              <a:rPr lang="en-US" altLang="zh-CN"/>
              <a:t>6. cp &lt;path/to/darknet53.conv.74&gt; ./ [</a:t>
            </a:r>
            <a:r>
              <a:rPr lang="zh-CN" altLang="en-US">
                <a:solidFill>
                  <a:srgbClr val="FF0000"/>
                </a:solidFill>
              </a:rPr>
              <a:t>预训练模型，一般均在此模型基础上开始训练</a:t>
            </a:r>
            <a:r>
              <a:rPr lang="en-US" altLang="zh-CN"/>
              <a:t>]</a:t>
            </a:r>
            <a:endParaRPr lang="en-US" altLang="zh-CN"/>
          </a:p>
          <a:p>
            <a:pPr algn="l"/>
            <a:r>
              <a:rPr lang="en-US" altLang="zh-CN"/>
              <a:t>7. </a:t>
            </a:r>
            <a:r>
              <a:rPr lang="zh-CN" altLang="en-US"/>
              <a:t>准备数据集</a:t>
            </a:r>
            <a:r>
              <a:rPr lang="en-US" altLang="zh-CN"/>
              <a:t> [</a:t>
            </a:r>
            <a:r>
              <a:rPr lang="en-US" altLang="zh-CN">
                <a:solidFill>
                  <a:schemeClr val="accent6"/>
                </a:solidFill>
              </a:rPr>
              <a:t>see last slide</a:t>
            </a:r>
            <a:r>
              <a:rPr lang="en-US" altLang="zh-CN"/>
              <a:t>]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训练数据集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将转换得到的</a:t>
            </a:r>
            <a:r>
              <a:rPr lang="en-US" altLang="zh-CN">
                <a:sym typeface="+mn-ea"/>
              </a:rPr>
              <a:t>coco</a:t>
            </a:r>
            <a:r>
              <a:rPr lang="zh-CN" altLang="en-US">
                <a:sym typeface="+mn-ea"/>
              </a:rPr>
              <a:t>数据集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四个文件夹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放入</a:t>
            </a:r>
            <a:r>
              <a:rPr lang="en-US" altLang="zh-CN">
                <a:sym typeface="+mn-ea"/>
              </a:rPr>
              <a:t>/darknet-master/train_dataset/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修改</a:t>
            </a:r>
            <a:r>
              <a:rPr lang="en-US">
                <a:sym typeface="+mn-ea"/>
              </a:rPr>
              <a:t>/darknet-master/</a:t>
            </a:r>
            <a:r>
              <a:rPr lang="en-US" altLang="zh-CN">
                <a:sym typeface="+mn-ea"/>
              </a:rPr>
              <a:t>train_dataset</a:t>
            </a:r>
            <a:r>
              <a:rPr lang="en-US">
                <a:sym typeface="+mn-ea"/>
              </a:rPr>
              <a:t>/Main/train.txt</a:t>
            </a:r>
            <a:r>
              <a:rPr lang="zh-CN" altLang="en-US">
                <a:sym typeface="+mn-ea"/>
              </a:rPr>
              <a:t>，全部改为对应图片的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绝对路径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en-US">
                <a:sym typeface="+mn-ea"/>
              </a:rPr>
              <a:t>&lt;absolute/path/to/darknet-master&gt;/</a:t>
            </a:r>
            <a:r>
              <a:rPr lang="en-US" altLang="zh-CN">
                <a:sym typeface="+mn-ea"/>
              </a:rPr>
              <a:t>train_dataset</a:t>
            </a:r>
            <a:r>
              <a:rPr lang="en-US">
                <a:sym typeface="+mn-ea"/>
              </a:rPr>
              <a:t>/images/val2014/*.jpg</a:t>
            </a:r>
            <a:endParaRPr 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报错图片打不开</a:t>
            </a:r>
            <a:r>
              <a:rPr lang="zh-CN" altLang="en-US">
                <a:sym typeface="+mn-ea"/>
              </a:rPr>
              <a:t>，则需要使用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open().write</a:t>
            </a:r>
            <a:r>
              <a:rPr lang="zh-CN" altLang="en-US">
                <a:sym typeface="+mn-ea"/>
              </a:rPr>
              <a:t>函数重写</a:t>
            </a:r>
            <a:r>
              <a:rPr lang="en-US">
                <a:sym typeface="+mn-ea"/>
              </a:rPr>
              <a:t>train.txt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行尾加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\n!!!!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copy</a:t>
            </a:r>
            <a:r>
              <a:rPr lang="zh-CN" altLang="en-US">
                <a:sym typeface="+mn-ea"/>
              </a:rPr>
              <a:t>给你们的yolov3.cfg中所有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#change!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(Ctrl+F)</a:t>
            </a:r>
            <a:r>
              <a:rPr lang="zh-CN" altLang="en-US">
                <a:sym typeface="+mn-ea"/>
              </a:rPr>
              <a:t>所在处的下侧变量值，修改规则：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batch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越大训练越快，所需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内存越大 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默认：</a:t>
            </a:r>
            <a:r>
              <a:rPr lang="en-US" altLang="zh-CN">
                <a:sym typeface="+mn-ea"/>
              </a:rPr>
              <a:t>64</a:t>
            </a:r>
            <a:r>
              <a:rPr lang="en-US" altLang="zh-CN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subdivisions</a:t>
            </a:r>
            <a:r>
              <a:rPr lang="zh-CN" altLang="en-US">
                <a:sym typeface="+mn-ea"/>
              </a:rPr>
              <a:t>：图片进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时</a:t>
            </a:r>
            <a:r>
              <a:rPr lang="zh-CN" altLang="en-US">
                <a:sym typeface="+mn-ea"/>
              </a:rPr>
              <a:t>分割数，越小训练越快，所需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内存越大 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默认：</a:t>
            </a:r>
            <a:r>
              <a:rPr lang="en-US" altLang="zh-CN">
                <a:sym typeface="+mn-ea"/>
              </a:rPr>
              <a:t>32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filters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=3*(&lt;number of your labels&gt; + 5) [</a:t>
            </a:r>
            <a:r>
              <a:rPr lang="zh-CN" altLang="en-US">
                <a:sym typeface="+mn-ea"/>
              </a:rPr>
              <a:t>例：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label,filters=45.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仅修改标注处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!!!!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classes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=&lt;</a:t>
            </a:r>
            <a:r>
              <a:rPr lang="en-US" altLang="zh-CN">
                <a:sym typeface="+mn-ea"/>
              </a:rPr>
              <a:t>number of your labels</a:t>
            </a:r>
            <a:r>
              <a:rPr lang="en-US" altLang="zh-CN">
                <a:sym typeface="+mn-ea"/>
              </a:rPr>
              <a:t>&gt;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将该</a:t>
            </a:r>
            <a:r>
              <a:rPr lang="en-US" altLang="zh-CN">
                <a:sym typeface="+mn-ea"/>
              </a:rPr>
              <a:t>yolov3.cfg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>
                <a:sym typeface="+mn-ea"/>
              </a:rPr>
              <a:t>/</a:t>
            </a:r>
            <a:r>
              <a:rPr lang="en-US" altLang="zh-CN">
                <a:sym typeface="+mn-ea"/>
              </a:rPr>
              <a:t>darknet-master</a:t>
            </a:r>
            <a:r>
              <a:rPr lang="en-US" altLang="zh-CN">
                <a:sym typeface="+mn-ea"/>
              </a:rPr>
              <a:t>/cfg/</a:t>
            </a:r>
            <a:r>
              <a:rPr lang="en-US" altLang="zh-CN">
                <a:sym typeface="+mn-ea"/>
              </a:rPr>
              <a:t>yolov3.cfg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/darknet-master/data/</a:t>
            </a:r>
            <a:r>
              <a:rPr lang="en-US">
                <a:sym typeface="+mn-ea"/>
              </a:rPr>
              <a:t>coco.names</a:t>
            </a:r>
            <a:r>
              <a:rPr lang="zh-CN" altLang="en-US">
                <a:sym typeface="+mn-ea"/>
              </a:rPr>
              <a:t>，修改规则：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一行一个</a:t>
            </a:r>
            <a:r>
              <a:rPr lang="en-US" altLang="zh-CN">
                <a:sym typeface="+mn-ea"/>
              </a:rPr>
              <a:t>label</a:t>
            </a:r>
            <a:r>
              <a:rPr lang="zh-CN" altLang="en-US">
                <a:sym typeface="+mn-ea"/>
              </a:rPr>
              <a:t>，顺序与标注时的</a:t>
            </a:r>
            <a:r>
              <a:rPr lang="en-US" altLang="zh-CN">
                <a:sym typeface="+mn-ea"/>
              </a:rPr>
              <a:t>label</a:t>
            </a:r>
            <a:r>
              <a:rPr lang="zh-CN" altLang="en-US">
                <a:sym typeface="+mn-ea"/>
              </a:rPr>
              <a:t>顺序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!!!!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训练数据集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/darknet-master/cfg/</a:t>
            </a:r>
            <a:r>
              <a:rPr lang="en-US">
                <a:sym typeface="+mn-ea"/>
              </a:rPr>
              <a:t>coco.data</a:t>
            </a:r>
            <a:r>
              <a:rPr lang="zh-CN" altLang="en-US">
                <a:sym typeface="+mn-ea"/>
              </a:rPr>
              <a:t>，修改规则：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classes=</a:t>
            </a:r>
            <a:r>
              <a:rPr lang="en-US" altLang="zh-CN">
                <a:sym typeface="+mn-ea"/>
              </a:rPr>
              <a:t>&lt;number of your labels&gt;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train=&lt;absolute/path/to/darknet-master&gt;/</a:t>
            </a:r>
            <a:r>
              <a:rPr lang="en-US" altLang="zh-CN">
                <a:sym typeface="+mn-ea"/>
              </a:rPr>
              <a:t>train_dataset</a:t>
            </a:r>
            <a:r>
              <a:rPr lang="en-US">
                <a:sym typeface="+mn-ea"/>
              </a:rPr>
              <a:t>/Main/train.txt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names=</a:t>
            </a:r>
            <a:r>
              <a:rPr lang="en-US">
                <a:sym typeface="+mn-ea"/>
              </a:rPr>
              <a:t>&lt;absolute/path/to/darknet-master&gt;</a:t>
            </a:r>
            <a:r>
              <a:rPr lang="en-US">
                <a:sym typeface="+mn-ea"/>
              </a:rPr>
              <a:t>/data/coco.names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backup=</a:t>
            </a:r>
            <a:r>
              <a:rPr lang="en-US">
                <a:sym typeface="+mn-ea"/>
              </a:rPr>
              <a:t>&lt;absolute/path/to/darknet-master&gt;</a:t>
            </a:r>
            <a:r>
              <a:rPr lang="en-US">
                <a:sym typeface="+mn-ea"/>
              </a:rPr>
              <a:t>/backup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7. 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/darknet-master/examples/</a:t>
            </a:r>
            <a:r>
              <a:rPr lang="en-US">
                <a:sym typeface="+mn-ea"/>
              </a:rPr>
              <a:t>detector.c</a:t>
            </a:r>
            <a:r>
              <a:rPr lang="zh-CN" altLang="en-US">
                <a:sym typeface="+mn-ea"/>
              </a:rPr>
              <a:t>，修改规则：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查找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save_weights</a:t>
            </a:r>
            <a:r>
              <a:rPr lang="en-US" altLang="zh-CN">
                <a:sym typeface="+mn-ea"/>
              </a:rPr>
              <a:t>(Ctrl+F)</a:t>
            </a:r>
            <a:r>
              <a:rPr lang="zh-CN" altLang="en-US">
                <a:sym typeface="+mn-ea"/>
              </a:rPr>
              <a:t>所在处，修改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weights</a:t>
            </a:r>
            <a:r>
              <a:rPr lang="zh-CN" altLang="en-US">
                <a:sym typeface="+mn-ea"/>
              </a:rPr>
              <a:t>的保存周期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由于两者实际都为</a:t>
            </a:r>
            <a:r>
              <a:rPr lang="en-US" altLang="zh-CN">
                <a:sym typeface="+mn-ea"/>
              </a:rPr>
              <a:t>yolov3</a:t>
            </a:r>
            <a:r>
              <a:rPr lang="zh-CN" altLang="en-US">
                <a:sym typeface="+mn-ea"/>
              </a:rPr>
              <a:t>的模型，为防止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发散建议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取</a:t>
            </a:r>
            <a:r>
              <a:rPr lang="en-US" altLang="zh-CN">
                <a:sym typeface="+mn-ea"/>
              </a:rPr>
              <a:t>100</a:t>
            </a:r>
            <a:r>
              <a:rPr lang="en-US" altLang="zh-CN">
                <a:sym typeface="+mn-ea"/>
              </a:rPr>
              <a:t>,weights</a:t>
            </a:r>
            <a:r>
              <a:rPr lang="zh-CN" altLang="en-US">
                <a:sym typeface="+mn-ea"/>
              </a:rPr>
              <a:t>取</a:t>
            </a:r>
            <a:r>
              <a:rPr lang="en-US" altLang="zh-CN">
                <a:sym typeface="+mn-ea"/>
              </a:rPr>
              <a:t>1000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8. make [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darknet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可执行程序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9.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训练：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	./darknet detector train cfg/coco.data cfg/yolov3.cfg &lt;path/to/your/weights&gt;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	weights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初始可以取darknet53.conv.74，后面继续训练可以取backup/yolov3.backup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10.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测试：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	./darknet detector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cfg/coco.data cfg/yolov3.cfg </a:t>
            </a:r>
            <a:r>
              <a:rPr lang="en-US" altLang="zh-CN">
                <a:sym typeface="+mn-ea"/>
              </a:rPr>
              <a:t>&lt;path/to/your/weights&gt;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*.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mp4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	./darknet detector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cfg/coco.data cfg/yolov3.cfg </a:t>
            </a:r>
            <a:r>
              <a:rPr lang="en-US" altLang="zh-CN">
                <a:sym typeface="+mn-ea"/>
              </a:rPr>
              <a:t>&lt;path/to/your/weights&gt;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*.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jpg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目录切换到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&lt;path/to/your/darknet-master&gt;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		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e.g.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我的目录为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~/chLi/darknet-master ;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其中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~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表示主目录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350" y="2237105"/>
            <a:ext cx="999172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打开</a:t>
            </a:r>
            <a:r>
              <a:rPr lang="en-US" altLang="zh-CN"/>
              <a:t>cfg/yolov3.cfg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1435735"/>
            <a:ext cx="868934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将 </a:t>
            </a:r>
            <a:r>
              <a:rPr lang="en-US" altLang="zh-CN">
                <a:solidFill>
                  <a:srgbClr val="FF0000"/>
                </a:solidFill>
              </a:rPr>
              <a:t>batch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rgbClr val="FF0000"/>
                </a:solidFill>
              </a:rPr>
              <a:t>subdivisions</a:t>
            </a:r>
            <a:r>
              <a:rPr lang="en-US" altLang="zh-CN"/>
              <a:t> </a:t>
            </a:r>
            <a:r>
              <a:rPr lang="zh-CN" altLang="en-US"/>
              <a:t>修改为 </a:t>
            </a:r>
            <a:r>
              <a:rPr lang="en-US" altLang="zh-CN">
                <a:solidFill>
                  <a:srgbClr val="FF0000"/>
                </a:solidFill>
              </a:rPr>
              <a:t>Testing</a:t>
            </a:r>
            <a:r>
              <a:rPr lang="en-US" altLang="zh-CN"/>
              <a:t> </a:t>
            </a:r>
            <a:r>
              <a:rPr lang="zh-CN" altLang="en-US"/>
              <a:t>中的参数，然后保存并关闭：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1343660"/>
            <a:ext cx="3400425" cy="4181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1337945"/>
            <a:ext cx="3105150" cy="41814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962525" y="3439795"/>
            <a:ext cx="1651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" y="136525"/>
            <a:ext cx="11942445" cy="65957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测试数据集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回到 </a:t>
            </a:r>
            <a:r>
              <a:rPr lang="en-US" altLang="zh-CN"/>
              <a:t>darknet-master </a:t>
            </a:r>
            <a:r>
              <a:rPr lang="zh-CN" altLang="en-US"/>
              <a:t>所在目录，右键选择 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在终端打开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1272540"/>
            <a:ext cx="8206740" cy="55854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14550596"/>
  <p:tag name="KSO_WM_UNIT_PLACING_PICTURE_USER_VIEWPORT" val="{&quot;height&quot;:2610,&quot;width&quot;:6885}"/>
</p:tagLst>
</file>

<file path=ppt/tags/tag2.xml><?xml version="1.0" encoding="utf-8"?>
<p:tagLst xmlns:p="http://schemas.openxmlformats.org/presentationml/2006/main">
  <p:tag name="REFSHAPE" val="472130692"/>
  <p:tag name="KSO_WM_UNIT_PLACING_PICTURE_USER_VIEWPORT" val="{&quot;height&quot;:4590,&quot;width&quot;:1573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4419</Words>
  <Application>WPS 演示</Application>
  <PresentationFormat>宽屏</PresentationFormat>
  <Paragraphs>268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darknet_yolov3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253</cp:revision>
  <dcterms:created xsi:type="dcterms:W3CDTF">2019-12-09T09:02:00Z</dcterms:created>
  <dcterms:modified xsi:type="dcterms:W3CDTF">2020-05-21T06:27:44Z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