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test_for_small2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15" y="1569720"/>
            <a:ext cx="8009890" cy="4004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9045" y="5709920"/>
            <a:ext cx="1047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A001_6.png</a:t>
            </a:r>
            <a:r>
              <a:rPr lang="en-US" altLang="zh-CN"/>
              <a:t>				4687episode			7966episode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105" y="1569720"/>
            <a:ext cx="3995420" cy="40043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135" y="1508760"/>
            <a:ext cx="7679690" cy="3840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978" t="-50"/>
          <a:stretch>
            <a:fillRect/>
          </a:stretch>
        </p:blipFill>
        <p:spPr>
          <a:xfrm>
            <a:off x="7997825" y="1506855"/>
            <a:ext cx="3794760" cy="38423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49045" y="5709920"/>
            <a:ext cx="1047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001_6.png</a:t>
            </a:r>
            <a:r>
              <a:rPr lang="en-US" altLang="zh-CN"/>
              <a:t>				4687episode			7966episode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" y="1448435"/>
            <a:ext cx="7921625" cy="39611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95" y="1448435"/>
            <a:ext cx="3930015" cy="39611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49045" y="5709920"/>
            <a:ext cx="1047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zh-CN" altLang="en-US"/>
              <a:t>001_6.png</a:t>
            </a:r>
            <a:r>
              <a:rPr lang="en-US" altLang="zh-CN"/>
              <a:t>				4687episode			7966episode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1576070"/>
            <a:ext cx="7640955" cy="38207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0" y="1576070"/>
            <a:ext cx="3804920" cy="38201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49045" y="5709920"/>
            <a:ext cx="1047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zh-CN" altLang="en-US"/>
              <a:t>001_6.png</a:t>
            </a:r>
            <a:r>
              <a:rPr lang="en-US" altLang="zh-CN"/>
              <a:t>				4687episode			7966episode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30500684"/>
  <p:tag name="KSO_WM_UNIT_PLACING_PICTURE_USER_VIEWPORT" val="{&quot;height&quot;:7680,&quot;width&quot;:15360}"/>
</p:tagLst>
</file>

<file path=ppt/tags/tag2.xml><?xml version="1.0" encoding="utf-8"?>
<p:tagLst xmlns:p="http://schemas.openxmlformats.org/presentationml/2006/main">
  <p:tag name="REFSHAPE" val="191371012"/>
  <p:tag name="KSO_WM_UNIT_PLACING_PICTURE_USER_VIEWPORT" val="{&quot;height&quot;:7680,&quot;width&quot;:153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test_for_small2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abaci-ff</dc:creator>
  <cp:lastModifiedBy>abaci-ff</cp:lastModifiedBy>
  <cp:revision>6</cp:revision>
  <dcterms:created xsi:type="dcterms:W3CDTF">2019-12-03T02:35:00Z</dcterms:created>
  <dcterms:modified xsi:type="dcterms:W3CDTF">2019-12-03T07:10:23Z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