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zh-CN" altLang="en-US"/>
              <a:t>xpress parcel split</a:t>
            </a:r>
            <a:br>
              <a:rPr lang="zh-CN" altLang="en-US"/>
            </a:br>
            <a:r>
              <a:rPr lang="en-US" altLang="zh-CN"/>
              <a:t>libtorch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/>
              <a:t>Before </a:t>
            </a:r>
            <a:r>
              <a:rPr lang="zh-CN" altLang="en-US" sz="1400" b="1"/>
              <a:t>：</a:t>
            </a:r>
            <a:endParaRPr lang="zh-CN" altLang="en-US" sz="1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1. </a:t>
            </a:r>
            <a:r>
              <a:rPr lang="zh-CN" altLang="en-US" sz="1400"/>
              <a:t>安装</a:t>
            </a:r>
            <a:r>
              <a:rPr lang="en-US" altLang="zh-CN" sz="1400"/>
              <a:t>CUDA9.0</a:t>
            </a:r>
            <a:r>
              <a:rPr lang="zh-CN" altLang="en-US" sz="1400"/>
              <a:t>及更高版本，并保持</a:t>
            </a:r>
            <a:r>
              <a:rPr lang="en-US" altLang="zh-CN" sz="1400"/>
              <a:t>CUDA</a:t>
            </a:r>
            <a:r>
              <a:rPr lang="zh-CN" altLang="en-US" sz="1400"/>
              <a:t>驱动和</a:t>
            </a:r>
            <a:r>
              <a:rPr lang="en-US" altLang="zh-CN" sz="1400"/>
              <a:t>NVIDIA</a:t>
            </a:r>
            <a:r>
              <a:rPr lang="zh-CN" altLang="en-US" sz="1400"/>
              <a:t>驱动版本相对应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2. PyTorch</a:t>
            </a:r>
            <a:r>
              <a:rPr lang="zh-CN" altLang="en-US" sz="1400"/>
              <a:t>官网下载</a:t>
            </a:r>
            <a:r>
              <a:rPr lang="en-US" altLang="zh-CN" sz="1400"/>
              <a:t>libTorch</a:t>
            </a:r>
            <a:r>
              <a:rPr lang="zh-CN" altLang="en-US" sz="1400"/>
              <a:t>未编译版本libtorch-cxx11-abi-shared-with-deps-1.3.1.zip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3. </a:t>
            </a:r>
            <a:r>
              <a:rPr lang="zh-CN" altLang="en-US" sz="1400"/>
              <a:t>解压该文件，接下来统称该解压目录为</a:t>
            </a:r>
            <a:r>
              <a:rPr lang="en-US" altLang="zh-CN" sz="1400">
                <a:solidFill>
                  <a:srgbClr val="FF0000"/>
                </a:solidFill>
              </a:rPr>
              <a:t>libtorch</a:t>
            </a:r>
            <a:endParaRPr lang="en-US" altLang="zh-CN" sz="14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</a:rPr>
              <a:t>4. </a:t>
            </a:r>
            <a:r>
              <a:rPr lang="zh-CN" altLang="en-US" sz="1400">
                <a:solidFill>
                  <a:schemeClr val="tx1"/>
                </a:solidFill>
              </a:rPr>
              <a:t>将</a:t>
            </a:r>
            <a:r>
              <a:rPr lang="en-US" altLang="zh-CN" sz="1400">
                <a:solidFill>
                  <a:schemeClr val="tx1"/>
                </a:solidFill>
              </a:rPr>
              <a:t>test</a:t>
            </a:r>
            <a:r>
              <a:rPr lang="zh-CN" altLang="en-US" sz="1400">
                <a:solidFill>
                  <a:schemeClr val="tx1"/>
                </a:solidFill>
              </a:rPr>
              <a:t>放入</a:t>
            </a:r>
            <a:r>
              <a:rPr lang="en-US" altLang="zh-CN" sz="1400">
                <a:sym typeface="+mn-ea"/>
              </a:rPr>
              <a:t>libtorch</a:t>
            </a:r>
            <a:r>
              <a:rPr lang="zh-CN" altLang="en-US" sz="1400">
                <a:sym typeface="+mn-ea"/>
              </a:rPr>
              <a:t>文件夹下</a:t>
            </a:r>
            <a:endParaRPr lang="zh-CN" altLang="en-US" sz="1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5.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修改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libtorch/test/CMakeLists.txt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，涉及到的绝对目录改为自己对应的绝对目录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515" y="854710"/>
            <a:ext cx="5667375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4919980"/>
            <a:ext cx="104013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25095"/>
            <a:ext cx="11988165" cy="661924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>
                <a:sym typeface="+mn-ea"/>
              </a:rPr>
              <a:t>Use libTorch </a:t>
            </a:r>
            <a:r>
              <a:rPr lang="zh-CN" altLang="en-US" sz="1400" b="1">
                <a:sym typeface="+mn-ea"/>
              </a:rPr>
              <a:t>：</a:t>
            </a: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1. </a:t>
            </a:r>
            <a:r>
              <a:rPr lang="en-US" sz="1400">
                <a:sym typeface="+mn-ea"/>
              </a:rPr>
              <a:t>mkdir build</a:t>
            </a:r>
            <a:endParaRPr 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2. </a:t>
            </a:r>
            <a:r>
              <a:rPr lang="en-US" sz="1400">
                <a:sym typeface="+mn-ea"/>
              </a:rPr>
              <a:t>cd build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3. </a:t>
            </a:r>
            <a:r>
              <a:rPr lang="en-US" sz="1400">
                <a:sym typeface="+mn-ea"/>
              </a:rPr>
              <a:t>cmake ..</a:t>
            </a:r>
            <a:endParaRPr 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4. </a:t>
            </a:r>
            <a:r>
              <a:rPr lang="en-US" sz="1400">
                <a:sym typeface="+mn-ea"/>
              </a:rPr>
              <a:t>sudo make</a:t>
            </a:r>
            <a:endParaRPr 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5. </a:t>
            </a:r>
            <a:r>
              <a:rPr lang="zh-CN" altLang="en-US" sz="1400">
                <a:sym typeface="+mn-ea"/>
              </a:rPr>
              <a:t>第一次</a:t>
            </a:r>
            <a:r>
              <a:rPr lang="en-US" altLang="zh-CN" sz="1400">
                <a:sym typeface="+mn-ea"/>
              </a:rPr>
              <a:t>make</a:t>
            </a:r>
            <a:r>
              <a:rPr lang="zh-CN" altLang="en-US" sz="1400">
                <a:sym typeface="+mn-ea"/>
              </a:rPr>
              <a:t>之后会报错，需要修改</a:t>
            </a:r>
            <a:r>
              <a:rPr lang="en-US" altLang="zh-CN" sz="1400">
                <a:sym typeface="+mn-ea"/>
              </a:rPr>
              <a:t>libtorch/build/CMakeFiles/example-app.dir/build.make Line 128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6. sudo make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7. sudo ./example-app</a:t>
            </a:r>
            <a:endParaRPr lang="en-US" altLang="zh-CN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ym typeface="+mn-ea"/>
              </a:rPr>
              <a:t>8. </a:t>
            </a:r>
            <a:r>
              <a:rPr lang="zh-CN" altLang="en-US" sz="1400">
                <a:sym typeface="+mn-ea"/>
              </a:rPr>
              <a:t>若报错，则需要修改example-app.cpp中的</a:t>
            </a:r>
            <a:r>
              <a:rPr lang="en-US" altLang="zh-CN" sz="1400">
                <a:sym typeface="+mn-ea"/>
              </a:rPr>
              <a:t>module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image</a:t>
            </a:r>
            <a:r>
              <a:rPr lang="zh-CN" altLang="en-US" sz="1400">
                <a:sym typeface="+mn-ea"/>
              </a:rPr>
              <a:t>路径</a:t>
            </a:r>
            <a:r>
              <a:rPr lang="en-US" altLang="zh-CN" sz="1400">
                <a:sym typeface="+mn-ea"/>
              </a:rPr>
              <a:t>(</a:t>
            </a:r>
            <a:r>
              <a:rPr lang="zh-CN" altLang="en-US" sz="1400">
                <a:sym typeface="+mn-ea"/>
              </a:rPr>
              <a:t>推荐使用绝对路径</a:t>
            </a:r>
            <a:r>
              <a:rPr lang="en-US" altLang="zh-CN" sz="1400">
                <a:sym typeface="+mn-ea"/>
              </a:rPr>
              <a:t>)</a:t>
            </a:r>
            <a:r>
              <a:rPr lang="zh-CN" altLang="en-US" sz="1400">
                <a:sym typeface="+mn-ea"/>
              </a:rPr>
              <a:t>，之后重复</a:t>
            </a:r>
            <a:r>
              <a:rPr lang="en-US" altLang="zh-CN" sz="1400">
                <a:sym typeface="+mn-ea"/>
              </a:rPr>
              <a:t>3~7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4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 b="1"/>
              <a:t>model change</a:t>
            </a:r>
            <a:r>
              <a:rPr lang="zh-CN" altLang="en-US" sz="1400" b="1"/>
              <a:t>：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/>
              <a:t>1. pth to onnx &amp; pt</a:t>
            </a:r>
            <a:r>
              <a:rPr lang="zh-CN" altLang="en-US" sz="1400"/>
              <a:t>：</a:t>
            </a:r>
            <a:r>
              <a:rPr lang="en-US" altLang="zh-CN" sz="1400"/>
              <a:t>(</a:t>
            </a:r>
            <a:r>
              <a:rPr lang="zh-CN" altLang="en-US" sz="1400"/>
              <a:t>依赖：</a:t>
            </a:r>
            <a:r>
              <a:rPr lang="en-US" altLang="zh-CN" sz="1400">
                <a:solidFill>
                  <a:srgbClr val="FF0000"/>
                </a:solidFill>
              </a:rPr>
              <a:t>numpy,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torch,</a:t>
            </a:r>
            <a:r>
              <a:rPr lang="en-US" altLang="zh-CN" sz="1400">
                <a:solidFill>
                  <a:srgbClr val="FF0000"/>
                </a:solidFill>
              </a:rPr>
              <a:t> torchvision, opencv-python</a:t>
            </a:r>
            <a:r>
              <a:rPr lang="en-US" altLang="zh-CN" sz="1400"/>
              <a:t>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将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.pth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模型放入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models/ (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如果想一键转换，不要修改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model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文件名；一键转换仅支持转换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episode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最大的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)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python useLapNet.py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1837055"/>
            <a:ext cx="11563350" cy="1266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演示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Express parcel split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377</cp:revision>
  <dcterms:created xsi:type="dcterms:W3CDTF">2019-10-31T08:43:00Z</dcterms:created>
  <dcterms:modified xsi:type="dcterms:W3CDTF">2019-11-28T10:19:30Z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