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ABCAI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380" y="560070"/>
            <a:ext cx="10995660" cy="58216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98170" y="518160"/>
            <a:ext cx="10995660" cy="58216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170" y="518160"/>
            <a:ext cx="10995660" cy="58216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170" y="518160"/>
            <a:ext cx="10995660" cy="58216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170" y="518160"/>
            <a:ext cx="10995660" cy="58216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170" y="518160"/>
            <a:ext cx="10995660" cy="58216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170" y="518160"/>
            <a:ext cx="10995660" cy="58216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9168,&quot;width&quot;:17316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WPS 演示</Application>
  <PresentationFormat>宽屏</PresentationFormat>
  <Paragraphs>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chLi</cp:lastModifiedBy>
  <cp:revision>4</cp:revision>
  <dcterms:created xsi:type="dcterms:W3CDTF">2020-07-06T05:12:44Z</dcterms:created>
  <dcterms:modified xsi:type="dcterms:W3CDTF">2020-07-06T05:18:21Z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