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pedestrian_tracker_demo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model download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python "C:\Program Files (x86)\IntelSWTools\openvino_2019.3.334\deployment_tools\open_model_zoo\tools\downloader\downloader.py" --name ***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model list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C:\Program Files (x86)\IntelSWTools\openvino_2019.3.334\deployment_tools\intel_models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model save path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C:\Program Files (x86)\IntelSWTools\openvino_2019.3.334\deployment_tools\open_model_zoo\tools\downloader\intel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run OpenVINO RMNet 行人检测 (User cmd)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"C:\Program Files (x86)\IntelSWTools\openvino_2019.3.334\bin\setupvars.bat"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"C:\Users\abaci-ff\Documents\Intel\OpenVINO\omz_demos_build\intel64\Release\pedestrian_tracker_demo.exe" -i "E:\chLi\deep_sort_pytorch\2019_2person_cut.mp4" -m_det "C:\Program Files (x86)\IntelSWTools\openvino_2019.3.334\deployment_tools\open_model_zoo\tools\downloader\intel\person-detection-retail-0013\INT8\person-detection-retail-0013.xml" -m_reid "C:\Program Files (x86)\IntelSWTools\openvino_2019.3.334\deployment_tools\open_model_zoo\tools\downloader\intel\person-reidentification-retail-0031\INT8\person-reidentification-retail-0031.xml" -d_det CPU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help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"C:\Program Files (x86)\IntelSWTools\openvino_2019.3.334\bin\setupvars.bat"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"C:\Users\abaci-ff\Documents\Intel\OpenVINO\omz_demos_build\intel64\Release\pedestrian_tracker_demo.exe" -h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onnx转ir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"C:\Program Files (x86)\IntelSWTools\openvino_2019.3.334\bin\setupvars.bat"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python "C:\Program Files (x86)\IntelSWTools\openvino_2019.3.334\deployment_tools\model_optimizer\mo.py" --input_model "E:\chLi\OpenVINO\osnet_ibn_x1_0_msmt17_combineall_256x128_amsgrad_ep150_stp60_lr0.0015_b64_fb10_softmax_labelsmooth_flip_jitter.onnx" --input_shape "(1,3,256,128)"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 b="1">
                <a:solidFill>
                  <a:srgbClr val="FF0000"/>
                </a:solidFill>
              </a:rPr>
              <a:t>VS project changes</a:t>
            </a:r>
            <a:r>
              <a:rPr lang="zh-CN" altLang="en-US" sz="900" b="1">
                <a:solidFill>
                  <a:srgbClr val="FF0000"/>
                </a:solidFill>
              </a:rPr>
              <a:t>：</a:t>
            </a:r>
            <a:endParaRPr lang="zh-CN" altLang="en-US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常规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字符集--使用多字节字符集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全程序优化----无全程序优化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VC++目录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包含目录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$(VC_IncludePath)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$(WindowsSDK_IncludePath)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E:\chLi\openvino-person-reid\json\include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E:\chLi\openvino-person-reid\json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库目录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$(VC_LibraryPath_x64)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$(WindowsSDK_LibraryPath_x64)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$(NETFXKitsDir)Lib\um\x64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E:\chLi\openvino-person-reid\json\lib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C/C++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常规--附加包含目录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Files (x86)\IntelSWTools\openvino_2019.3.334\deployment_tools\inference_engine\include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(x86)\IntelSWTools\openvino_2019.3.334\deployment_tools\inference_engine\demos\pedestrian_tracker_demo\include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%28x86%29\IntelSWTools\openvino_2019.3.334\deployment_tools\open_model_zoo\demos\common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(x86)\IntelSWTools\openvino_2019.3.334\deployment_tools\inference_engine\external\tbb\include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(x86)\IntelSWTools\openvino_2019.3.334\deployment_tools\inference_engine\src\extension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C:\Users\abaci-ff\Documents\Intel\OpenVINO\omz_demos_build\thirdparty\gflags\include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C:\Program Files (x86)\IntelSWTools\openvino_2019.3.334\opencv\include</a:t>
            </a:r>
            <a:endParaRPr lang="en-US" altLang="zh-CN" sz="9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900"/>
              <a:t>E:\chLi\openvino-person-reid\include</a:t>
            </a:r>
            <a:endParaRPr lang="en-US" altLang="zh-CN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>
                <a:solidFill>
                  <a:srgbClr val="FF0000"/>
                </a:solidFill>
              </a:rPr>
              <a:t>VS project changes</a:t>
            </a:r>
            <a:r>
              <a:rPr lang="zh-CN" altLang="en-US" sz="1300" b="1">
                <a:solidFill>
                  <a:srgbClr val="FF0000"/>
                </a:solidFill>
              </a:rPr>
              <a:t>：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预处理器--预处理器定义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WIN32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_WINDOWS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_SCL_SECURE_NO_WARNINGS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NOMINMAX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NDEBUG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_CRT_SECURE_NO_WARNINGS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USE_OPENCV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WITH_EXTENSIONS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IE_THREAD=IE_THREAD_TBB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HAVE_SSE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HAVE_AVX2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GFLAGS_IS_A_DLL=0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CMAKE_INTDIR="Release"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代码生成--启用增强指令集--高级矢量扩展 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高级--编译为--编译为C++代码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禁用特定警告--4251;4275;4267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使用完全路径--否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>
                <a:solidFill>
                  <a:srgbClr val="FF0000"/>
                </a:solidFill>
              </a:rPr>
              <a:t>VS project changes</a:t>
            </a:r>
            <a:r>
              <a:rPr lang="zh-CN" altLang="en-US" sz="1300" b="1">
                <a:solidFill>
                  <a:srgbClr val="FF0000"/>
                </a:solidFill>
              </a:rPr>
              <a:t>：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链接器--常规--启用增量链接--否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输入--附加依赖项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C:\Users\abaci-ff\Documents\Intel\OpenVINO\omz_demos_build\intel64\Release\cpu_extension.lib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(x86)\IntelSWTools\openvino_2019.3.334\opencv\lib\opencv_highgui412.lib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(x86)\IntelSWTools\openvino_2019.3.334\deployment_tools\inference_engine\lib\intel64\Release\inference_engine.lib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C:\Users\abaci-ff\Documents\Intel\OpenVINO\omz_demos_build\intel64\Release\gflags_nothreads_static.lib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-nodefaultlib:vcomp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(x86)\IntelSWTools\openvino_2019.3.334\deployment_tools\inference_engine\lib\intel64\Release\tbb.lib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(x86)\IntelSWTools\openvino_2019.3.334\opencv\lib\opencv_videoio412.lib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(x86)\IntelSWTools\openvino_2019.3.334\opencv\lib\opencv_imgcodecs412.lib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(x86)\IntelSWTools\openvino_2019.3.334\opencv\lib\opencv_imgproc412.lib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C:\Program Files (x86)\IntelSWTools\openvino_2019.3.334\opencv\lib\opencv_core412.lib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shlwapi.lib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kernel32.lib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user32.lib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gdi32.lib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winspool.lib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shell32.lib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ole32.lib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oleaut32.lib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uuid.lib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comdlg32.lib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advapi32.lib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>
                <a:solidFill>
                  <a:srgbClr val="FF0000"/>
                </a:solidFill>
              </a:rPr>
              <a:t>VS project changes</a:t>
            </a:r>
            <a:r>
              <a:rPr lang="zh-CN" altLang="en-US" sz="1300" b="1">
                <a:solidFill>
                  <a:srgbClr val="FF0000"/>
                </a:solidFill>
              </a:rPr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忽略特定默认库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%(IgnoreSpecificDefaultLibraries)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调试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生成调试信息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系统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子系统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控制台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启用大地址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是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高级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导入库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C:/Users/abaci-ff/Documents/Intel/OpenVINO/omz_demos_build/intel64/Release/pedestrian_tracker_demo.lib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cpu_extension.dll加入系统变量并重启or加入System32</a:t>
            </a:r>
            <a:endParaRPr lang="en-US" altLang="zh-CN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>
                <a:solidFill>
                  <a:srgbClr val="FF0000"/>
                </a:solidFill>
              </a:rPr>
              <a:t>VS project changes</a:t>
            </a:r>
            <a:r>
              <a:rPr lang="zh-CN" altLang="en-US" sz="1300" b="1">
                <a:solidFill>
                  <a:srgbClr val="FF0000"/>
                </a:solidFill>
              </a:rPr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main.cpp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int main_work(int argc, char **argv)</a:t>
            </a:r>
            <a:r>
              <a:rPr lang="en-US" altLang="zh-CN" sz="1300"/>
              <a:t> [</a:t>
            </a:r>
            <a:r>
              <a:rPr lang="en-US" altLang="zh-CN" sz="1300">
                <a:solidFill>
                  <a:srgbClr val="00B050"/>
                </a:solidFill>
              </a:rPr>
              <a:t>add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FLAGS_i = "E:/chLi/deep_sort_pytorch/2019_2person_cut.mp4";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FLAGS_m_det = "E:/chLi/OpenVINO/models/person-detection-retail-0013/INT8/person-detection-retail-0013.xml";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//FLAGS_m_reid = "E:/chLi/OpenVINO/models/person-reidentification-retail-0031/INT8/person-reidentification-retail-0031.xml";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FLAGS_m_reid = "E:/chLi/OpenVINO/models/osnet/osnet_ibn_x1_0_msmt17_combineall_256x128_amsgrad_ep150_stp60_lr0.0015_b64_fb10_softmax_labelsmooth_flip_jitter.xml";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//FLAGS_d_det = "GPU";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USE_OPENPOSE = true;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========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pedestrian_detector.USE_OPENPOSE = USE_OPENPOSE;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detector.hpp</a:t>
            </a:r>
            <a:r>
              <a:rPr lang="en-US" altLang="zh-CN" sz="1300"/>
              <a:t> [</a:t>
            </a:r>
            <a:r>
              <a:rPr lang="en-US" altLang="zh-CN" sz="1300">
                <a:solidFill>
                  <a:srgbClr val="00B050"/>
                </a:solidFill>
              </a:rPr>
              <a:t>add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public: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    bool USE_OPENPOSE = false;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detector.cpp</a:t>
            </a:r>
            <a:endParaRPr lang="en-US" altLang="zh-CN" sz="13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void ObjectDetector::fetchResults()</a:t>
            </a:r>
            <a:r>
              <a:rPr lang="en-US" altLang="zh-CN" sz="1300">
                <a:sym typeface="+mn-ea"/>
              </a:rPr>
              <a:t> [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add</a:t>
            </a:r>
            <a:r>
              <a:rPr lang="en-US" altLang="zh-CN" sz="1300">
                <a:sym typeface="+mn-ea"/>
              </a:rPr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if (USE_OPENPOSE)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{...}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cnn.cpp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void CnnBase::Load()</a:t>
            </a:r>
            <a:r>
              <a:rPr lang="en-US" altLang="zh-CN" sz="1300">
                <a:sym typeface="+mn-ea"/>
              </a:rPr>
              <a:t> [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remove</a:t>
            </a:r>
            <a:r>
              <a:rPr lang="en-US" altLang="zh-CN" sz="1300">
                <a:sym typeface="+mn-ea"/>
              </a:rPr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//net_reader.getNetwork().setBatchSize(config_.max_batch_size);</a:t>
            </a:r>
            <a:endParaRPr lang="en-US" altLang="zh-CN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>
                <a:solidFill>
                  <a:srgbClr val="FF0000"/>
                </a:solidFill>
              </a:rPr>
              <a:t>VS project usages</a:t>
            </a:r>
            <a:r>
              <a:rPr lang="zh-CN" altLang="en-US" sz="1300" b="1">
                <a:solidFill>
                  <a:srgbClr val="FF0000"/>
                </a:solidFill>
              </a:rPr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main.cpp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int main_work(int argc, char **argv)</a:t>
            </a:r>
            <a:endParaRPr lang="en-US" altLang="zh-CN" sz="13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REID</a:t>
            </a:r>
            <a:r>
              <a:rPr lang="zh-CN" altLang="en-US" sz="1300"/>
              <a:t>跟踪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tracker-&gt;Process(frame, detections, cur_timestamp);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绘制目标运动轨迹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frame = tracker-&gt;DrawActiveTracks(frame);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5242</Words>
  <Application>WPS 演示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46</cp:revision>
  <dcterms:created xsi:type="dcterms:W3CDTF">2019-10-31T08:43:00Z</dcterms:created>
  <dcterms:modified xsi:type="dcterms:W3CDTF">2019-10-31T09:45:35Z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