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20650" y="172720"/>
            <a:ext cx="11951335" cy="6548755"/>
          </a:xfrm>
        </p:spPr>
        <p:txBody>
          <a:bodyPr/>
          <a:p>
            <a:r>
              <a:rPr lang="zh-CN" altLang="en-US"/>
              <a:t>冰壶场地直线检测</a:t>
            </a:r>
            <a:endParaRPr lang="zh-CN" altLang="en-US"/>
          </a:p>
          <a:p>
            <a:pPr algn="l"/>
            <a:endParaRPr lang="en-US" altLang="zh-CN"/>
          </a:p>
          <a:p>
            <a:pPr algn="l"/>
            <a:r>
              <a:rPr lang="en-US" altLang="zh-CN"/>
              <a:t>1.</a:t>
            </a:r>
            <a:r>
              <a:rPr lang="zh-CN" altLang="en-US"/>
              <a:t>使用</a:t>
            </a:r>
            <a:r>
              <a:rPr lang="en-US" altLang="zh-CN"/>
              <a:t>cv2.Canny()</a:t>
            </a:r>
            <a:r>
              <a:rPr lang="zh-CN" altLang="en-US"/>
              <a:t>提取图片中的初始边缘</a:t>
            </a:r>
            <a:endParaRPr lang="zh-CN" altLang="en-US"/>
          </a:p>
          <a:p>
            <a:pPr algn="l"/>
            <a:r>
              <a:rPr lang="en-US" altLang="zh-CN"/>
              <a:t>2.</a:t>
            </a:r>
            <a:r>
              <a:rPr lang="zh-CN" altLang="en-US"/>
              <a:t>使用cv2.HoughLinesP(</a:t>
            </a:r>
            <a:r>
              <a:rPr lang="en-US" altLang="zh-CN"/>
              <a:t>)</a:t>
            </a:r>
            <a:r>
              <a:rPr lang="zh-CN" altLang="en-US"/>
              <a:t>从初始边缘中获取潜在直线段</a:t>
            </a:r>
            <a:endParaRPr lang="zh-CN" altLang="en-US"/>
          </a:p>
          <a:p>
            <a:pPr algn="l"/>
            <a:r>
              <a:rPr lang="en-US" altLang="zh-CN"/>
              <a:t>3.</a:t>
            </a:r>
            <a:r>
              <a:rPr lang="zh-CN" altLang="en-US"/>
              <a:t>将近似处于同一直线上的直线段合并为一条直线段</a:t>
            </a:r>
            <a:r>
              <a:rPr lang="en-US" altLang="zh-CN"/>
              <a:t>(</a:t>
            </a:r>
            <a:r>
              <a:rPr lang="zh-CN" altLang="en-US"/>
              <a:t>选取代表元</a:t>
            </a:r>
            <a:r>
              <a:rPr lang="en-US" altLang="zh-CN"/>
              <a:t>)</a:t>
            </a:r>
            <a:endParaRPr lang="en-US" altLang="zh-CN"/>
          </a:p>
          <a:p>
            <a:pPr algn="l"/>
            <a:r>
              <a:rPr lang="en-US" altLang="zh-CN"/>
              <a:t>4.</a:t>
            </a:r>
            <a:r>
              <a:rPr lang="zh-CN" altLang="en-US"/>
              <a:t>对合并后的所有直线段延长为直线并两两求交，得到交点集合</a:t>
            </a:r>
            <a:endParaRPr lang="zh-CN" altLang="en-US"/>
          </a:p>
          <a:p>
            <a:pPr algn="l"/>
            <a:r>
              <a:rPr lang="en-US" altLang="zh-CN"/>
              <a:t>5.</a:t>
            </a:r>
            <a:r>
              <a:rPr lang="zh-CN" altLang="en-US"/>
              <a:t>将</a:t>
            </a:r>
            <a:r>
              <a:rPr lang="zh-CN" altLang="en-US"/>
              <a:t>交点集合中</a:t>
            </a:r>
            <a:r>
              <a:rPr lang="zh-CN" altLang="en-US"/>
              <a:t>距离非常近的点合并为一个子集合，得到交点族</a:t>
            </a:r>
            <a:endParaRPr lang="zh-CN" altLang="en-US"/>
          </a:p>
          <a:p>
            <a:pPr algn="l"/>
            <a:r>
              <a:rPr lang="en-US" altLang="zh-CN"/>
              <a:t>6.</a:t>
            </a:r>
            <a:r>
              <a:rPr lang="zh-CN" altLang="en-US"/>
              <a:t>通过交点族中各集合的元素数目及其在图片上的分布位置来筛选得到与场地中竖直方向的黑色边界线与水平红色线以及场地水平下边界近似重合的直线段</a:t>
            </a:r>
            <a:endParaRPr lang="zh-CN" altLang="en-US"/>
          </a:p>
          <a:p>
            <a:pPr algn="l"/>
            <a:r>
              <a:rPr lang="en-US" altLang="zh-CN"/>
              <a:t>7.</a:t>
            </a:r>
            <a:r>
              <a:rPr lang="zh-CN" altLang="en-US"/>
              <a:t>通过选出的目标直线段生成交点，并按其分布分类，得到竖直方向的边界线以及两条水平方向的边界线之间的所有交点</a:t>
            </a:r>
            <a:endParaRPr lang="zh-CN" altLang="en-US"/>
          </a:p>
          <a:p>
            <a:pPr algn="l"/>
            <a:r>
              <a:rPr lang="en-US" altLang="zh-CN"/>
              <a:t>8.</a:t>
            </a:r>
            <a:r>
              <a:rPr lang="zh-CN" altLang="en-US"/>
              <a:t>使用cv2.findHomography(</a:t>
            </a:r>
            <a:r>
              <a:rPr lang="en-US" altLang="zh-CN"/>
              <a:t>)</a:t>
            </a:r>
            <a:r>
              <a:rPr lang="zh-CN" altLang="en-US"/>
              <a:t>来计算标准平面到这些交点间的投影变换</a:t>
            </a:r>
            <a:endParaRPr lang="zh-CN" altLang="en-US"/>
          </a:p>
          <a:p>
            <a:pPr algn="l"/>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20650" y="172720"/>
            <a:ext cx="11951335" cy="6548755"/>
          </a:xfrm>
        </p:spPr>
        <p:txBody>
          <a:bodyPr/>
          <a:p>
            <a:r>
              <a:rPr lang="zh-CN" altLang="en-US"/>
              <a:t>冰壶目标检测</a:t>
            </a:r>
            <a:endParaRPr lang="zh-CN" altLang="en-US"/>
          </a:p>
          <a:p>
            <a:pPr algn="l"/>
            <a:endParaRPr lang="en-US" altLang="zh-CN"/>
          </a:p>
          <a:p>
            <a:pPr algn="l"/>
            <a:r>
              <a:rPr lang="en-US" altLang="zh-CN"/>
              <a:t>1.</a:t>
            </a:r>
            <a:r>
              <a:rPr lang="zh-CN" altLang="en-US"/>
              <a:t>以一定的容差</a:t>
            </a:r>
            <a:r>
              <a:rPr lang="zh-CN" altLang="en-US"/>
              <a:t>筛选图中的黄色点，得到初始点集</a:t>
            </a:r>
            <a:endParaRPr lang="zh-CN" altLang="en-US"/>
          </a:p>
          <a:p>
            <a:pPr algn="l"/>
            <a:r>
              <a:rPr lang="en-US" altLang="zh-CN"/>
              <a:t>2.</a:t>
            </a:r>
            <a:r>
              <a:rPr lang="zh-CN" altLang="en-US"/>
              <a:t>通过判断初始点集中点的分布集中程度对初始点集进行聚类得到点集族</a:t>
            </a:r>
            <a:endParaRPr lang="zh-CN" altLang="en-US"/>
          </a:p>
          <a:p>
            <a:pPr algn="l"/>
            <a:r>
              <a:rPr lang="en-US" altLang="zh-CN"/>
              <a:t>3.</a:t>
            </a:r>
            <a:r>
              <a:rPr lang="zh-CN" altLang="en-US"/>
              <a:t>通过比较点集族中各集合</a:t>
            </a:r>
            <a:r>
              <a:rPr lang="zh-CN" altLang="en-US"/>
              <a:t>与图中灰色点的相邻关系筛选出对应于冰壶的目标点集族</a:t>
            </a:r>
            <a:endParaRPr lang="zh-CN" altLang="en-US"/>
          </a:p>
          <a:p>
            <a:pPr algn="l"/>
            <a:r>
              <a:rPr lang="en-US" altLang="zh-CN"/>
              <a:t>3.</a:t>
            </a:r>
            <a:r>
              <a:rPr lang="zh-CN" altLang="en-US"/>
              <a:t>计算每个</a:t>
            </a:r>
            <a:r>
              <a:rPr lang="zh-CN" altLang="en-US"/>
              <a:t>目标点集族的平均位置得到所有冰壶的目标位置集合</a:t>
            </a:r>
            <a:endParaRPr lang="zh-CN" altLang="en-US"/>
          </a:p>
          <a:p>
            <a:pPr algn="l"/>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Words>
  <Application>WPS 演示</Application>
  <PresentationFormat>宽屏</PresentationFormat>
  <Paragraphs>20</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abaci-ff</dc:creator>
  <cp:lastModifiedBy>abaci-ff</cp:lastModifiedBy>
  <cp:revision>3</cp:revision>
  <dcterms:created xsi:type="dcterms:W3CDTF">2019-09-16T09:51:00Z</dcterms:created>
  <dcterms:modified xsi:type="dcterms:W3CDTF">2019-09-16T10:14:01Z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