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3" r:id="rId5"/>
    <p:sldId id="414" r:id="rId6"/>
    <p:sldId id="415" r:id="rId7"/>
    <p:sldId id="4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Li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鞋商店</a:t>
            </a:r>
            <a:r>
              <a:rPr lang="en-US" altLang="zh-CN"/>
              <a:t>AI</a:t>
            </a:r>
            <a:r>
              <a:rPr lang="zh-CN" altLang="en-US"/>
              <a:t>热度分析系统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前端展示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55957" r="-294"/>
          <a:stretch>
            <a:fillRect/>
          </a:stretch>
        </p:blipFill>
        <p:spPr>
          <a:xfrm>
            <a:off x="6866890" y="937895"/>
            <a:ext cx="4759960" cy="2096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21155"/>
            <a:ext cx="5603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整体页面：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能够在网页端快速读取数据库数据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 </a:t>
            </a:r>
            <a:r>
              <a:rPr lang="en-US" altLang="zh-CN">
                <a:sym typeface="+mn-ea"/>
              </a:rPr>
              <a:t>web </a:t>
            </a:r>
            <a:r>
              <a:rPr lang="zh-CN" altLang="en-US">
                <a:sym typeface="+mn-ea"/>
              </a:rPr>
              <a:t>端</a:t>
            </a:r>
            <a:r>
              <a:rPr lang="zh-CN" altLang="en-US">
                <a:sym typeface="+mn-ea"/>
              </a:rPr>
              <a:t>一张室内布局的平面图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zh-CN" altLang="en-US">
                <a:sym typeface="+mn-ea"/>
              </a:rPr>
              <a:t>平面图</a:t>
            </a:r>
            <a:r>
              <a:rPr lang="zh-CN" altLang="en-US">
                <a:sym typeface="+mn-ea"/>
              </a:rPr>
              <a:t>下方生成</a:t>
            </a:r>
            <a:r>
              <a:rPr lang="zh-CN" altLang="en-US">
                <a:sym typeface="+mn-ea"/>
              </a:rPr>
              <a:t>一张热度图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r="923" b="52755"/>
          <a:stretch>
            <a:fillRect/>
          </a:stretch>
        </p:blipFill>
        <p:spPr>
          <a:xfrm>
            <a:off x="6866890" y="3637280"/>
            <a:ext cx="4702175" cy="2248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40" r="161" b="52889"/>
          <a:stretch>
            <a:fillRect/>
          </a:stretch>
        </p:blipFill>
        <p:spPr>
          <a:xfrm>
            <a:off x="6659880" y="1049020"/>
            <a:ext cx="4736465" cy="224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21155"/>
            <a:ext cx="5603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热度图：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可以设置开始时间和结束时间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设置完成后点击更新热度图即可刷新上方页面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更新过程中弹出提示窗口提示用户正在计算和更新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836410" y="3467735"/>
            <a:ext cx="1070610" cy="278130"/>
            <a:chOff x="10766" y="5461"/>
            <a:chExt cx="1686" cy="438"/>
          </a:xfrm>
        </p:grpSpPr>
        <p:sp>
          <p:nvSpPr>
            <p:cNvPr id="22" name="圆角矩形 21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38" y="5488"/>
              <a:ext cx="11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开始时间</a:t>
              </a:r>
              <a:endParaRPr lang="zh-CN" altLang="en-US" sz="10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37045" y="3992245"/>
            <a:ext cx="1071245" cy="278765"/>
            <a:chOff x="10766" y="5461"/>
            <a:chExt cx="1687" cy="439"/>
          </a:xfrm>
        </p:grpSpPr>
        <p:sp>
          <p:nvSpPr>
            <p:cNvPr id="25" name="圆角矩形 24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038" y="5488"/>
              <a:ext cx="11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结束时间</a:t>
              </a:r>
              <a:endParaRPr lang="zh-CN" altLang="en-US" sz="10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20380" y="3466465"/>
            <a:ext cx="3073400" cy="271780"/>
            <a:chOff x="12788" y="5459"/>
            <a:chExt cx="4840" cy="428"/>
          </a:xfrm>
        </p:grpSpPr>
        <p:sp>
          <p:nvSpPr>
            <p:cNvPr id="28" name="圆角矩形 27"/>
            <p:cNvSpPr/>
            <p:nvPr/>
          </p:nvSpPr>
          <p:spPr>
            <a:xfrm>
              <a:off x="12788" y="5459"/>
              <a:ext cx="4841" cy="428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985" y="5480"/>
              <a:ext cx="44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2020-12-15 10:00</a:t>
              </a:r>
              <a:endParaRPr lang="zh-CN" altLang="en-US" sz="10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21015" y="3982720"/>
            <a:ext cx="3074035" cy="271780"/>
            <a:chOff x="12788" y="5459"/>
            <a:chExt cx="4841" cy="428"/>
          </a:xfrm>
        </p:grpSpPr>
        <p:sp>
          <p:nvSpPr>
            <p:cNvPr id="31" name="圆角矩形 30"/>
            <p:cNvSpPr/>
            <p:nvPr/>
          </p:nvSpPr>
          <p:spPr>
            <a:xfrm>
              <a:off x="12788" y="5459"/>
              <a:ext cx="4841" cy="428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85" y="5480"/>
              <a:ext cx="44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2020-12-15 22:00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264650" y="4531360"/>
            <a:ext cx="1071245" cy="278765"/>
            <a:chOff x="10766" y="5461"/>
            <a:chExt cx="1687" cy="439"/>
          </a:xfrm>
        </p:grpSpPr>
        <p:sp>
          <p:nvSpPr>
            <p:cNvPr id="34" name="圆角矩形 33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960" y="5488"/>
              <a:ext cx="129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ym typeface="+mn-ea"/>
                </a:rPr>
                <a:t>导出热度图</a:t>
              </a:r>
              <a:endParaRPr lang="zh-CN" altLang="en-US" sz="10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62825" y="4531995"/>
            <a:ext cx="1071245" cy="278765"/>
            <a:chOff x="10766" y="5461"/>
            <a:chExt cx="1687" cy="439"/>
          </a:xfrm>
        </p:grpSpPr>
        <p:sp>
          <p:nvSpPr>
            <p:cNvPr id="37" name="圆角矩形 36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960" y="5488"/>
              <a:ext cx="129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ym typeface="+mn-ea"/>
                </a:rPr>
                <a:t>更新热度图</a:t>
              </a:r>
              <a:endParaRPr lang="zh-CN" altLang="en-US" sz="1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34383" t="10662" r="7058" b="60141"/>
          <a:stretch>
            <a:fillRect/>
          </a:stretch>
        </p:blipFill>
        <p:spPr>
          <a:xfrm>
            <a:off x="6671945" y="3676650"/>
            <a:ext cx="4446905" cy="222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21155"/>
            <a:ext cx="56038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热度图：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可以放大和缩小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随着放大和缩小改变所显示的数据精确度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放大倍数越大，显示的数据越接近原始数据库数据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放大倍数越小，显示的数据光滑化程度越高</a:t>
            </a:r>
            <a:endParaRPr lang="zh-CN" altLang="en-US"/>
          </a:p>
        </p:txBody>
      </p:sp>
      <p:pic>
        <p:nvPicPr>
          <p:cNvPr id="12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40" r="161" b="52889"/>
          <a:stretch>
            <a:fillRect/>
          </a:stretch>
        </p:blipFill>
        <p:spPr>
          <a:xfrm>
            <a:off x="6513195" y="526415"/>
            <a:ext cx="4736465" cy="2242185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12" idx="2"/>
          </p:cNvCxnSpPr>
          <p:nvPr/>
        </p:nvCxnSpPr>
        <p:spPr>
          <a:xfrm flipH="1">
            <a:off x="8880475" y="2768600"/>
            <a:ext cx="1270" cy="760730"/>
          </a:xfrm>
          <a:prstGeom prst="straightConnector1">
            <a:avLst/>
          </a:prstGeom>
          <a:ln w="412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40" r="161" b="52889"/>
          <a:stretch>
            <a:fillRect/>
          </a:stretch>
        </p:blipFill>
        <p:spPr>
          <a:xfrm>
            <a:off x="6659880" y="1049020"/>
            <a:ext cx="4736465" cy="2242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21155"/>
            <a:ext cx="5603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热度图：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单击导出按钮后</a:t>
            </a:r>
            <a:endParaRPr lang="zh-CN" altLang="en-US"/>
          </a:p>
          <a:p>
            <a:r>
              <a:rPr lang="zh-CN" altLang="en-US"/>
              <a:t>选择路径保存对应的商店平面图和热度图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36410" y="3467735"/>
            <a:ext cx="1070610" cy="278130"/>
            <a:chOff x="10766" y="5461"/>
            <a:chExt cx="1686" cy="438"/>
          </a:xfrm>
        </p:grpSpPr>
        <p:sp>
          <p:nvSpPr>
            <p:cNvPr id="3" name="圆角矩形 2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38" y="5488"/>
              <a:ext cx="11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开始时间</a:t>
              </a:r>
              <a:endParaRPr lang="zh-CN" altLang="en-US" sz="1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7045" y="3992245"/>
            <a:ext cx="1071245" cy="278765"/>
            <a:chOff x="10766" y="5461"/>
            <a:chExt cx="1687" cy="439"/>
          </a:xfrm>
        </p:grpSpPr>
        <p:sp>
          <p:nvSpPr>
            <p:cNvPr id="9" name="圆角矩形 8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38" y="5488"/>
              <a:ext cx="11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结束时间</a:t>
              </a:r>
              <a:endParaRPr lang="zh-CN" altLang="en-US" sz="1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20380" y="3466465"/>
            <a:ext cx="3073400" cy="271780"/>
            <a:chOff x="12788" y="5459"/>
            <a:chExt cx="4840" cy="428"/>
          </a:xfrm>
        </p:grpSpPr>
        <p:sp>
          <p:nvSpPr>
            <p:cNvPr id="11" name="圆角矩形 10"/>
            <p:cNvSpPr/>
            <p:nvPr/>
          </p:nvSpPr>
          <p:spPr>
            <a:xfrm>
              <a:off x="12788" y="5459"/>
              <a:ext cx="4841" cy="428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985" y="5480"/>
              <a:ext cx="44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2020-12-15 10:00</a:t>
              </a:r>
              <a:endParaRPr lang="zh-CN" altLang="en-US" sz="10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21015" y="3982720"/>
            <a:ext cx="3074035" cy="271780"/>
            <a:chOff x="12788" y="5459"/>
            <a:chExt cx="4841" cy="428"/>
          </a:xfrm>
        </p:grpSpPr>
        <p:sp>
          <p:nvSpPr>
            <p:cNvPr id="16" name="圆角矩形 15"/>
            <p:cNvSpPr/>
            <p:nvPr/>
          </p:nvSpPr>
          <p:spPr>
            <a:xfrm>
              <a:off x="12788" y="5459"/>
              <a:ext cx="4841" cy="428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985" y="5480"/>
              <a:ext cx="44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2020-12-15 22:00</a:t>
              </a:r>
              <a:endParaRPr lang="zh-CN" altLang="en-US" sz="10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264650" y="4531360"/>
            <a:ext cx="1071245" cy="278765"/>
            <a:chOff x="10766" y="5461"/>
            <a:chExt cx="1687" cy="439"/>
          </a:xfrm>
        </p:grpSpPr>
        <p:sp>
          <p:nvSpPr>
            <p:cNvPr id="19" name="圆角矩形 18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60" y="5488"/>
              <a:ext cx="129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ym typeface="+mn-ea"/>
                </a:rPr>
                <a:t>导出热度图</a:t>
              </a:r>
              <a:endParaRPr lang="zh-CN" altLang="en-US" sz="1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62825" y="4531995"/>
            <a:ext cx="1071245" cy="278765"/>
            <a:chOff x="10766" y="5461"/>
            <a:chExt cx="1687" cy="439"/>
          </a:xfrm>
        </p:grpSpPr>
        <p:sp>
          <p:nvSpPr>
            <p:cNvPr id="21" name="圆角矩形 20"/>
            <p:cNvSpPr/>
            <p:nvPr/>
          </p:nvSpPr>
          <p:spPr>
            <a:xfrm>
              <a:off x="10766" y="5461"/>
              <a:ext cx="1687" cy="439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60" y="5488"/>
              <a:ext cx="129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>
                  <a:sym typeface="+mn-ea"/>
                </a:rPr>
                <a:t>更新热度图</a:t>
              </a:r>
              <a:endParaRPr lang="zh-CN" altLang="en-US" sz="1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数据格式</a:t>
            </a:r>
            <a:r>
              <a:rPr lang="en-US" altLang="zh-CN"/>
              <a:t>(</a:t>
            </a:r>
            <a:r>
              <a:t>待定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文件格式：</a:t>
            </a:r>
            <a:r>
              <a:rPr lang="en-US" altLang="zh-CN">
                <a:sym typeface="+mn-ea"/>
              </a:rPr>
              <a:t>.db </a:t>
            </a:r>
            <a:r>
              <a:rPr>
                <a:sym typeface="+mn-ea"/>
              </a:rPr>
              <a:t>数据库文件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 lang="en-US" altLang="zh-CN"/>
              <a:t>HoseMsg:</a:t>
            </a:r>
            <a:endParaRPr lang="en-US" altLang="zh-CN"/>
          </a:p>
          <a:p>
            <a:pPr lvl="1"/>
            <a:r>
              <a:rPr lang="en-US" altLang="zh-CN"/>
              <a:t>HouseID,HousePath,HouseWidth,HouseHeight,ImportTime</a:t>
            </a:r>
            <a:endParaRPr lang="en-US" altLang="zh-CN"/>
          </a:p>
          <a:p>
            <a:r>
              <a:rPr lang="en-US" altLang="zh-CN"/>
              <a:t>HouseMap:</a:t>
            </a:r>
            <a:endParaRPr lang="en-US" altLang="zh-CN"/>
          </a:p>
          <a:p>
            <a:pPr lvl="1"/>
            <a:r>
              <a:rPr lang="en-US" altLang="zh-CN"/>
              <a:t>HouseID,PointID,x,y</a:t>
            </a:r>
            <a:endParaRPr lang="en-US" altLang="zh-CN"/>
          </a:p>
          <a:p>
            <a:r>
              <a:rPr lang="en-US" altLang="zh-CN"/>
              <a:t>PeoplePose:</a:t>
            </a:r>
            <a:endParaRPr lang="en-US" altLang="zh-CN"/>
          </a:p>
          <a:p>
            <a:pPr lvl="1"/>
            <a:r>
              <a:rPr lang="en-US" altLang="zh-CN"/>
              <a:t>HouseID,</a:t>
            </a:r>
            <a:r>
              <a:rPr lang="en-US" altLang="zh-CN">
                <a:sym typeface="+mn-ea"/>
              </a:rPr>
              <a:t>Time,</a:t>
            </a:r>
            <a:r>
              <a:rPr lang="en-US" altLang="zh-CN"/>
              <a:t>PeopleID,x,y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71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7495,&quot;width&quot;:7474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76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前端展示</vt:lpstr>
      <vt:lpstr>前端展示</vt:lpstr>
      <vt:lpstr>前端展示</vt:lpstr>
      <vt:lpstr>前端展示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chLi</cp:lastModifiedBy>
  <cp:revision>215</cp:revision>
  <dcterms:created xsi:type="dcterms:W3CDTF">2019-06-19T02:08:00Z</dcterms:created>
  <dcterms:modified xsi:type="dcterms:W3CDTF">2020-12-15T11:23:55Z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