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7"/>
  </p:notesMasterIdLst>
  <p:handoutMasterIdLst>
    <p:handoutMasterId r:id="rId18"/>
  </p:handoutMasterIdLst>
  <p:sldIdLst>
    <p:sldId id="258" r:id="rId5"/>
    <p:sldId id="284" r:id="rId6"/>
    <p:sldId id="287" r:id="rId7"/>
    <p:sldId id="293" r:id="rId8"/>
    <p:sldId id="294" r:id="rId9"/>
    <p:sldId id="298" r:id="rId10"/>
    <p:sldId id="300" r:id="rId11"/>
    <p:sldId id="295" r:id="rId12"/>
    <p:sldId id="299" r:id="rId13"/>
    <p:sldId id="301" r:id="rId14"/>
    <p:sldId id="297" r:id="rId15"/>
    <p:sldId id="290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CADE4"/>
    <a:srgbClr val="F2C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4632" y="14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3EF664-A10F-4F61-87E9-B962E1317A3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31A69854-7566-4412-A31D-81234E9B8C14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ko-KR" altLang="en-US" noProof="0" dirty="0"/>
            <a:t>데이터 </a:t>
          </a:r>
          <a:r>
            <a:rPr lang="ko-KR" altLang="en-US" noProof="0" dirty="0" err="1"/>
            <a:t>전처리</a:t>
          </a:r>
          <a:endParaRPr lang="en-US" altLang="ko-KR" noProof="0" dirty="0"/>
        </a:p>
      </dgm:t>
    </dgm:pt>
    <dgm:pt modelId="{5565F0F1-4759-426E-A93D-D788C6B1834D}" type="parTrans" cxnId="{C153F2C4-27C7-4F67-B59D-21B1E7599AB9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A9FB573E-5C39-4200-AE81-986E8B2899A1}" type="sibTrans" cxnId="{C153F2C4-27C7-4F67-B59D-21B1E7599AB9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70AAB01F-1F3F-4239-BB51-C836817025E3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ko-KR" altLang="en-US" noProof="0" dirty="0"/>
            <a:t>학습</a:t>
          </a:r>
        </a:p>
      </dgm:t>
    </dgm:pt>
    <dgm:pt modelId="{60249235-DC8C-405B-AC8E-676465FD62B7}" type="parTrans" cxnId="{66ABC6C2-DAA8-4BBD-A2CD-5B08247D6969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A802530E-2788-4B70-8347-C4EFA40311A1}" type="sibTrans" cxnId="{66ABC6C2-DAA8-4BBD-A2CD-5B08247D6969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F1D9C275-1E4B-40E9-8FA5-90D49683C289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ko-KR" altLang="en-US" noProof="0" dirty="0"/>
            <a:t>평가</a:t>
          </a:r>
        </a:p>
      </dgm:t>
    </dgm:pt>
    <dgm:pt modelId="{9C0328EF-E0B3-46D2-8D34-FBD9C9204230}" type="parTrans" cxnId="{0606E161-41D1-4B3A-BC3B-E677E85EFE9B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7142EB2F-6B3E-439E-A19D-B6E391266445}" type="sibTrans" cxnId="{0606E161-41D1-4B3A-BC3B-E677E85EFE9B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E76418C3-5160-45A7-B625-8C8EAA89BA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altLang="en-US" dirty="0"/>
            <a:t>최적의 모델 선정</a:t>
          </a:r>
        </a:p>
      </dgm:t>
    </dgm:pt>
    <dgm:pt modelId="{B2B6B72C-2E45-4514-AD37-473769A94A33}" type="parTrans" cxnId="{6D269F91-2B0F-49E8-ADAD-365CBE7F24DA}">
      <dgm:prSet/>
      <dgm:spPr/>
      <dgm:t>
        <a:bodyPr/>
        <a:lstStyle/>
        <a:p>
          <a:pPr latinLnBrk="1"/>
          <a:endParaRPr lang="ko-KR" altLang="en-US"/>
        </a:p>
      </dgm:t>
    </dgm:pt>
    <dgm:pt modelId="{2A53D6E4-72D9-4455-802D-49214552CB76}" type="sibTrans" cxnId="{6D269F91-2B0F-49E8-ADAD-365CBE7F24DA}">
      <dgm:prSet/>
      <dgm:spPr/>
      <dgm:t>
        <a:bodyPr/>
        <a:lstStyle/>
        <a:p>
          <a:pPr latinLnBrk="1"/>
          <a:endParaRPr lang="ko-KR" altLang="en-US"/>
        </a:p>
      </dgm:t>
    </dgm:pt>
    <dgm:pt modelId="{0E8A49A6-8E18-4048-9FDA-610A17570EF0}" type="pres">
      <dgm:prSet presAssocID="{AB3EF664-A10F-4F61-87E9-B962E1317A37}" presName="root" presStyleCnt="0">
        <dgm:presLayoutVars>
          <dgm:dir/>
          <dgm:resizeHandles val="exact"/>
        </dgm:presLayoutVars>
      </dgm:prSet>
      <dgm:spPr/>
    </dgm:pt>
    <dgm:pt modelId="{9A68BBF8-A3E0-4E2F-B71B-1F2155ACCE48}" type="pres">
      <dgm:prSet presAssocID="{31A69854-7566-4412-A31D-81234E9B8C14}" presName="compNode" presStyleCnt="0"/>
      <dgm:spPr/>
    </dgm:pt>
    <dgm:pt modelId="{A862FEE0-5D38-41BA-91F4-C685EFB92C04}" type="pres">
      <dgm:prSet presAssocID="{31A69854-7566-4412-A31D-81234E9B8C14}" presName="iconBgRect" presStyleLbl="bgShp" presStyleIdx="0" presStyleCnt="4"/>
      <dgm:spPr/>
    </dgm:pt>
    <dgm:pt modelId="{A947F9BA-7C22-4CAB-8F98-954D0477F8C4}" type="pres">
      <dgm:prSet presAssocID="{31A69854-7566-4412-A31D-81234E9B8C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재활용 단색으로 채워진"/>
        </a:ext>
      </dgm:extLst>
    </dgm:pt>
    <dgm:pt modelId="{CC61AF29-DEA5-4C49-B50F-0E6750CA25F3}" type="pres">
      <dgm:prSet presAssocID="{31A69854-7566-4412-A31D-81234E9B8C14}" presName="spaceRect" presStyleCnt="0"/>
      <dgm:spPr/>
    </dgm:pt>
    <dgm:pt modelId="{9AA7F644-CA99-4D1C-AC22-9A40CAD36E45}" type="pres">
      <dgm:prSet presAssocID="{31A69854-7566-4412-A31D-81234E9B8C14}" presName="textRect" presStyleLbl="revTx" presStyleIdx="0" presStyleCnt="4">
        <dgm:presLayoutVars>
          <dgm:chMax val="1"/>
          <dgm:chPref val="1"/>
        </dgm:presLayoutVars>
      </dgm:prSet>
      <dgm:spPr/>
    </dgm:pt>
    <dgm:pt modelId="{46E12DA7-C0E4-4117-A680-978BC683C788}" type="pres">
      <dgm:prSet presAssocID="{A9FB573E-5C39-4200-AE81-986E8B2899A1}" presName="sibTrans" presStyleCnt="0"/>
      <dgm:spPr/>
    </dgm:pt>
    <dgm:pt modelId="{1CEDC679-2902-45FF-95DD-816731A0E3EC}" type="pres">
      <dgm:prSet presAssocID="{E76418C3-5160-45A7-B625-8C8EAA89BA28}" presName="compNode" presStyleCnt="0"/>
      <dgm:spPr/>
    </dgm:pt>
    <dgm:pt modelId="{4644232F-3102-44C9-A1CF-2A9A0D9E05DB}" type="pres">
      <dgm:prSet presAssocID="{E76418C3-5160-45A7-B625-8C8EAA89BA28}" presName="iconBgRect" presStyleLbl="bgShp" presStyleIdx="1" presStyleCnt="4"/>
      <dgm:spPr/>
    </dgm:pt>
    <dgm:pt modelId="{0CF3D0C8-0080-4278-A780-735F5F4130A4}" type="pres">
      <dgm:prSet presAssocID="{E76418C3-5160-45A7-B625-8C8EAA89BA2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그룹 브레인스토밍 단색으로 채워진"/>
        </a:ext>
      </dgm:extLst>
    </dgm:pt>
    <dgm:pt modelId="{ABF190AE-EE4C-4D1F-80DA-497E55D2B8F0}" type="pres">
      <dgm:prSet presAssocID="{E76418C3-5160-45A7-B625-8C8EAA89BA28}" presName="spaceRect" presStyleCnt="0"/>
      <dgm:spPr/>
    </dgm:pt>
    <dgm:pt modelId="{A00694AB-BDC9-44EF-9DED-8388094B6DE9}" type="pres">
      <dgm:prSet presAssocID="{E76418C3-5160-45A7-B625-8C8EAA89BA28}" presName="textRect" presStyleLbl="revTx" presStyleIdx="1" presStyleCnt="4">
        <dgm:presLayoutVars>
          <dgm:chMax val="1"/>
          <dgm:chPref val="1"/>
        </dgm:presLayoutVars>
      </dgm:prSet>
      <dgm:spPr/>
    </dgm:pt>
    <dgm:pt modelId="{7E56963A-4D25-43E0-9DBF-F22F1929D290}" type="pres">
      <dgm:prSet presAssocID="{2A53D6E4-72D9-4455-802D-49214552CB76}" presName="sibTrans" presStyleCnt="0"/>
      <dgm:spPr/>
    </dgm:pt>
    <dgm:pt modelId="{AEFD6563-DF4B-4A42-B09B-B4C19EE3FCBB}" type="pres">
      <dgm:prSet presAssocID="{70AAB01F-1F3F-4239-BB51-C836817025E3}" presName="compNode" presStyleCnt="0"/>
      <dgm:spPr/>
    </dgm:pt>
    <dgm:pt modelId="{395704C5-F946-462D-A69C-EF9F9736D2B0}" type="pres">
      <dgm:prSet presAssocID="{70AAB01F-1F3F-4239-BB51-C836817025E3}" presName="iconBgRect" presStyleLbl="bgShp" presStyleIdx="2" presStyleCnt="4"/>
      <dgm:spPr/>
    </dgm:pt>
    <dgm:pt modelId="{965E6294-B2C0-4C55-828B-784B823F312F}" type="pres">
      <dgm:prSet presAssocID="{70AAB01F-1F3F-4239-BB51-C836817025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아이디어 단색으로 채워진"/>
        </a:ext>
      </dgm:extLst>
    </dgm:pt>
    <dgm:pt modelId="{2FDAA7AC-DEBA-4700-99D0-1A78999FE69D}" type="pres">
      <dgm:prSet presAssocID="{70AAB01F-1F3F-4239-BB51-C836817025E3}" presName="spaceRect" presStyleCnt="0"/>
      <dgm:spPr/>
    </dgm:pt>
    <dgm:pt modelId="{133F658D-38C7-4601-A0BE-1335EF200B1E}" type="pres">
      <dgm:prSet presAssocID="{70AAB01F-1F3F-4239-BB51-C836817025E3}" presName="textRect" presStyleLbl="revTx" presStyleIdx="2" presStyleCnt="4">
        <dgm:presLayoutVars>
          <dgm:chMax val="1"/>
          <dgm:chPref val="1"/>
        </dgm:presLayoutVars>
      </dgm:prSet>
      <dgm:spPr/>
    </dgm:pt>
    <dgm:pt modelId="{3B666681-D9D5-4A8A-82D9-4D0309BC6E10}" type="pres">
      <dgm:prSet presAssocID="{A802530E-2788-4B70-8347-C4EFA40311A1}" presName="sibTrans" presStyleCnt="0"/>
      <dgm:spPr/>
    </dgm:pt>
    <dgm:pt modelId="{7AAC013A-0AE3-49C5-B253-1E832DDAC4F3}" type="pres">
      <dgm:prSet presAssocID="{F1D9C275-1E4B-40E9-8FA5-90D49683C289}" presName="compNode" presStyleCnt="0"/>
      <dgm:spPr/>
    </dgm:pt>
    <dgm:pt modelId="{E11D9D2D-E1EF-4F8B-B956-5276604AD9D9}" type="pres">
      <dgm:prSet presAssocID="{F1D9C275-1E4B-40E9-8FA5-90D49683C289}" presName="iconBgRect" presStyleLbl="bgShp" presStyleIdx="3" presStyleCnt="4"/>
      <dgm:spPr/>
    </dgm:pt>
    <dgm:pt modelId="{58FA072A-DFB4-4C7E-8DD2-3ED530ACB350}" type="pres">
      <dgm:prSet presAssocID="{F1D9C275-1E4B-40E9-8FA5-90D49683C2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별 3개 평점 단색으로 채워진"/>
        </a:ext>
      </dgm:extLst>
    </dgm:pt>
    <dgm:pt modelId="{289381BC-2E4A-4E2E-8DCB-A1DCC09AF3C1}" type="pres">
      <dgm:prSet presAssocID="{F1D9C275-1E4B-40E9-8FA5-90D49683C289}" presName="spaceRect" presStyleCnt="0"/>
      <dgm:spPr/>
    </dgm:pt>
    <dgm:pt modelId="{4E92316D-3FE7-4566-B3F0-19B75154652B}" type="pres">
      <dgm:prSet presAssocID="{F1D9C275-1E4B-40E9-8FA5-90D49683C28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606E161-41D1-4B3A-BC3B-E677E85EFE9B}" srcId="{AB3EF664-A10F-4F61-87E9-B962E1317A37}" destId="{F1D9C275-1E4B-40E9-8FA5-90D49683C289}" srcOrd="3" destOrd="0" parTransId="{9C0328EF-E0B3-46D2-8D34-FBD9C9204230}" sibTransId="{7142EB2F-6B3E-439E-A19D-B6E391266445}"/>
    <dgm:cxn modelId="{E3CAD069-CACA-43E3-87EF-3695A8153986}" type="presOf" srcId="{31A69854-7566-4412-A31D-81234E9B8C14}" destId="{9AA7F644-CA99-4D1C-AC22-9A40CAD36E45}" srcOrd="0" destOrd="0" presId="urn:microsoft.com/office/officeart/2018/5/layout/IconCircleLabelList"/>
    <dgm:cxn modelId="{C0AE264B-7831-4384-AC47-897D1FA71958}" type="presOf" srcId="{70AAB01F-1F3F-4239-BB51-C836817025E3}" destId="{133F658D-38C7-4601-A0BE-1335EF200B1E}" srcOrd="0" destOrd="0" presId="urn:microsoft.com/office/officeart/2018/5/layout/IconCircleLabelList"/>
    <dgm:cxn modelId="{6D269F91-2B0F-49E8-ADAD-365CBE7F24DA}" srcId="{AB3EF664-A10F-4F61-87E9-B962E1317A37}" destId="{E76418C3-5160-45A7-B625-8C8EAA89BA28}" srcOrd="1" destOrd="0" parTransId="{B2B6B72C-2E45-4514-AD37-473769A94A33}" sibTransId="{2A53D6E4-72D9-4455-802D-49214552CB76}"/>
    <dgm:cxn modelId="{19BAD8AA-085B-4C78-A9C3-EBCFE611E9B4}" type="presOf" srcId="{F1D9C275-1E4B-40E9-8FA5-90D49683C289}" destId="{4E92316D-3FE7-4566-B3F0-19B75154652B}" srcOrd="0" destOrd="0" presId="urn:microsoft.com/office/officeart/2018/5/layout/IconCircleLabelList"/>
    <dgm:cxn modelId="{4E249BB5-DA6B-43ED-A8A0-A4158A6FAEE7}" type="presOf" srcId="{AB3EF664-A10F-4F61-87E9-B962E1317A37}" destId="{0E8A49A6-8E18-4048-9FDA-610A17570EF0}" srcOrd="0" destOrd="0" presId="urn:microsoft.com/office/officeart/2018/5/layout/IconCircleLabelList"/>
    <dgm:cxn modelId="{66ABC6C2-DAA8-4BBD-A2CD-5B08247D6969}" srcId="{AB3EF664-A10F-4F61-87E9-B962E1317A37}" destId="{70AAB01F-1F3F-4239-BB51-C836817025E3}" srcOrd="2" destOrd="0" parTransId="{60249235-DC8C-405B-AC8E-676465FD62B7}" sibTransId="{A802530E-2788-4B70-8347-C4EFA40311A1}"/>
    <dgm:cxn modelId="{C153F2C4-27C7-4F67-B59D-21B1E7599AB9}" srcId="{AB3EF664-A10F-4F61-87E9-B962E1317A37}" destId="{31A69854-7566-4412-A31D-81234E9B8C14}" srcOrd="0" destOrd="0" parTransId="{5565F0F1-4759-426E-A93D-D788C6B1834D}" sibTransId="{A9FB573E-5C39-4200-AE81-986E8B2899A1}"/>
    <dgm:cxn modelId="{181542EC-55FD-4BE4-B542-25D036A23FD0}" type="presOf" srcId="{E76418C3-5160-45A7-B625-8C8EAA89BA28}" destId="{A00694AB-BDC9-44EF-9DED-8388094B6DE9}" srcOrd="0" destOrd="0" presId="urn:microsoft.com/office/officeart/2018/5/layout/IconCircleLabelList"/>
    <dgm:cxn modelId="{B0A6F699-D400-48B7-8C7A-C3EEE22297DD}" type="presParOf" srcId="{0E8A49A6-8E18-4048-9FDA-610A17570EF0}" destId="{9A68BBF8-A3E0-4E2F-B71B-1F2155ACCE48}" srcOrd="0" destOrd="0" presId="urn:microsoft.com/office/officeart/2018/5/layout/IconCircleLabelList"/>
    <dgm:cxn modelId="{FEB4316E-5DD1-4796-9118-9A696E25DDEA}" type="presParOf" srcId="{9A68BBF8-A3E0-4E2F-B71B-1F2155ACCE48}" destId="{A862FEE0-5D38-41BA-91F4-C685EFB92C04}" srcOrd="0" destOrd="0" presId="urn:microsoft.com/office/officeart/2018/5/layout/IconCircleLabelList"/>
    <dgm:cxn modelId="{CA576736-5C63-4A97-A2DD-504DCE88DE80}" type="presParOf" srcId="{9A68BBF8-A3E0-4E2F-B71B-1F2155ACCE48}" destId="{A947F9BA-7C22-4CAB-8F98-954D0477F8C4}" srcOrd="1" destOrd="0" presId="urn:microsoft.com/office/officeart/2018/5/layout/IconCircleLabelList"/>
    <dgm:cxn modelId="{FB041FBD-A465-4993-A8CE-6E802FC21254}" type="presParOf" srcId="{9A68BBF8-A3E0-4E2F-B71B-1F2155ACCE48}" destId="{CC61AF29-DEA5-4C49-B50F-0E6750CA25F3}" srcOrd="2" destOrd="0" presId="urn:microsoft.com/office/officeart/2018/5/layout/IconCircleLabelList"/>
    <dgm:cxn modelId="{CACF3CE0-0F22-408C-BF0F-F426B5770E13}" type="presParOf" srcId="{9A68BBF8-A3E0-4E2F-B71B-1F2155ACCE48}" destId="{9AA7F644-CA99-4D1C-AC22-9A40CAD36E45}" srcOrd="3" destOrd="0" presId="urn:microsoft.com/office/officeart/2018/5/layout/IconCircleLabelList"/>
    <dgm:cxn modelId="{6EC493D3-B41B-4873-BEE5-A6C2847DED98}" type="presParOf" srcId="{0E8A49A6-8E18-4048-9FDA-610A17570EF0}" destId="{46E12DA7-C0E4-4117-A680-978BC683C788}" srcOrd="1" destOrd="0" presId="urn:microsoft.com/office/officeart/2018/5/layout/IconCircleLabelList"/>
    <dgm:cxn modelId="{0DE2D660-F609-4555-802C-D90B2EA89227}" type="presParOf" srcId="{0E8A49A6-8E18-4048-9FDA-610A17570EF0}" destId="{1CEDC679-2902-45FF-95DD-816731A0E3EC}" srcOrd="2" destOrd="0" presId="urn:microsoft.com/office/officeart/2018/5/layout/IconCircleLabelList"/>
    <dgm:cxn modelId="{9E0235FC-EFFC-4996-A149-C61FA0D1D105}" type="presParOf" srcId="{1CEDC679-2902-45FF-95DD-816731A0E3EC}" destId="{4644232F-3102-44C9-A1CF-2A9A0D9E05DB}" srcOrd="0" destOrd="0" presId="urn:microsoft.com/office/officeart/2018/5/layout/IconCircleLabelList"/>
    <dgm:cxn modelId="{AA64A00E-539D-4FD3-A52A-AA5D9CB36AE9}" type="presParOf" srcId="{1CEDC679-2902-45FF-95DD-816731A0E3EC}" destId="{0CF3D0C8-0080-4278-A780-735F5F4130A4}" srcOrd="1" destOrd="0" presId="urn:microsoft.com/office/officeart/2018/5/layout/IconCircleLabelList"/>
    <dgm:cxn modelId="{D5D7CADA-9227-463C-9A98-DE4EF654CF1D}" type="presParOf" srcId="{1CEDC679-2902-45FF-95DD-816731A0E3EC}" destId="{ABF190AE-EE4C-4D1F-80DA-497E55D2B8F0}" srcOrd="2" destOrd="0" presId="urn:microsoft.com/office/officeart/2018/5/layout/IconCircleLabelList"/>
    <dgm:cxn modelId="{47CB3A61-A97F-4377-92C8-6C7D3AD9BB11}" type="presParOf" srcId="{1CEDC679-2902-45FF-95DD-816731A0E3EC}" destId="{A00694AB-BDC9-44EF-9DED-8388094B6DE9}" srcOrd="3" destOrd="0" presId="urn:microsoft.com/office/officeart/2018/5/layout/IconCircleLabelList"/>
    <dgm:cxn modelId="{6F20AB24-94F7-4F34-9EAF-FC98A8D48406}" type="presParOf" srcId="{0E8A49A6-8E18-4048-9FDA-610A17570EF0}" destId="{7E56963A-4D25-43E0-9DBF-F22F1929D290}" srcOrd="3" destOrd="0" presId="urn:microsoft.com/office/officeart/2018/5/layout/IconCircleLabelList"/>
    <dgm:cxn modelId="{2BD1452C-8008-416A-AF8A-3F33A03CB5F0}" type="presParOf" srcId="{0E8A49A6-8E18-4048-9FDA-610A17570EF0}" destId="{AEFD6563-DF4B-4A42-B09B-B4C19EE3FCBB}" srcOrd="4" destOrd="0" presId="urn:microsoft.com/office/officeart/2018/5/layout/IconCircleLabelList"/>
    <dgm:cxn modelId="{C00618F3-5CE5-4E61-BC2E-0DBDF35445D3}" type="presParOf" srcId="{AEFD6563-DF4B-4A42-B09B-B4C19EE3FCBB}" destId="{395704C5-F946-462D-A69C-EF9F9736D2B0}" srcOrd="0" destOrd="0" presId="urn:microsoft.com/office/officeart/2018/5/layout/IconCircleLabelList"/>
    <dgm:cxn modelId="{2866C1D9-1CDD-4186-AD88-EFD450F36E1C}" type="presParOf" srcId="{AEFD6563-DF4B-4A42-B09B-B4C19EE3FCBB}" destId="{965E6294-B2C0-4C55-828B-784B823F312F}" srcOrd="1" destOrd="0" presId="urn:microsoft.com/office/officeart/2018/5/layout/IconCircleLabelList"/>
    <dgm:cxn modelId="{CFDB2128-8828-4619-95F1-ADAC12395191}" type="presParOf" srcId="{AEFD6563-DF4B-4A42-B09B-B4C19EE3FCBB}" destId="{2FDAA7AC-DEBA-4700-99D0-1A78999FE69D}" srcOrd="2" destOrd="0" presId="urn:microsoft.com/office/officeart/2018/5/layout/IconCircleLabelList"/>
    <dgm:cxn modelId="{7035CD62-4FC4-4035-B99F-BAD5D736F115}" type="presParOf" srcId="{AEFD6563-DF4B-4A42-B09B-B4C19EE3FCBB}" destId="{133F658D-38C7-4601-A0BE-1335EF200B1E}" srcOrd="3" destOrd="0" presId="urn:microsoft.com/office/officeart/2018/5/layout/IconCircleLabelList"/>
    <dgm:cxn modelId="{559F9AFD-7B36-4EFE-B99A-F36D04D52469}" type="presParOf" srcId="{0E8A49A6-8E18-4048-9FDA-610A17570EF0}" destId="{3B666681-D9D5-4A8A-82D9-4D0309BC6E10}" srcOrd="5" destOrd="0" presId="urn:microsoft.com/office/officeart/2018/5/layout/IconCircleLabelList"/>
    <dgm:cxn modelId="{768E7001-0ED8-48BF-92F4-01F2B6779139}" type="presParOf" srcId="{0E8A49A6-8E18-4048-9FDA-610A17570EF0}" destId="{7AAC013A-0AE3-49C5-B253-1E832DDAC4F3}" srcOrd="6" destOrd="0" presId="urn:microsoft.com/office/officeart/2018/5/layout/IconCircleLabelList"/>
    <dgm:cxn modelId="{383A1B03-FB33-49FC-8C58-2BE863FA7C05}" type="presParOf" srcId="{7AAC013A-0AE3-49C5-B253-1E832DDAC4F3}" destId="{E11D9D2D-E1EF-4F8B-B956-5276604AD9D9}" srcOrd="0" destOrd="0" presId="urn:microsoft.com/office/officeart/2018/5/layout/IconCircleLabelList"/>
    <dgm:cxn modelId="{6FE9BF58-7A75-4B3B-938C-56B37D2827BC}" type="presParOf" srcId="{7AAC013A-0AE3-49C5-B253-1E832DDAC4F3}" destId="{58FA072A-DFB4-4C7E-8DD2-3ED530ACB350}" srcOrd="1" destOrd="0" presId="urn:microsoft.com/office/officeart/2018/5/layout/IconCircleLabelList"/>
    <dgm:cxn modelId="{0A289092-85B0-4037-A5BF-54E4FC6E6984}" type="presParOf" srcId="{7AAC013A-0AE3-49C5-B253-1E832DDAC4F3}" destId="{289381BC-2E4A-4E2E-8DCB-A1DCC09AF3C1}" srcOrd="2" destOrd="0" presId="urn:microsoft.com/office/officeart/2018/5/layout/IconCircleLabelList"/>
    <dgm:cxn modelId="{A1F0FFDC-21AB-4D75-B64E-1FFEF7914036}" type="presParOf" srcId="{7AAC013A-0AE3-49C5-B253-1E832DDAC4F3}" destId="{4E92316D-3FE7-4566-B3F0-19B7515465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A1E9DE-5B34-4241-A884-EC7919C60A2C}" type="doc">
      <dgm:prSet loTypeId="urn:microsoft.com/office/officeart/2005/8/layout/list1" loCatId="list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FE048108-F364-437E-8033-5F750B88CAD5}">
      <dgm:prSet phldrT="[텍스트]"/>
      <dgm:spPr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b="1" dirty="0" err="1">
              <a:effectLst/>
            </a:rPr>
            <a:t>Z_score</a:t>
          </a:r>
          <a:r>
            <a:rPr lang="en-US" altLang="ko-KR" b="1" dirty="0">
              <a:effectLst/>
            </a:rPr>
            <a:t> normalization</a:t>
          </a:r>
          <a:endParaRPr lang="ko-KR" altLang="en-US" b="1" dirty="0"/>
        </a:p>
      </dgm:t>
    </dgm:pt>
    <dgm:pt modelId="{26515DA9-29DC-473A-9319-884E47879031}" type="parTrans" cxnId="{DC8B0C9F-7410-48EC-B062-BE44BBF7B09B}">
      <dgm:prSet/>
      <dgm:spPr/>
      <dgm:t>
        <a:bodyPr/>
        <a:lstStyle/>
        <a:p>
          <a:pPr latinLnBrk="1"/>
          <a:endParaRPr lang="ko-KR" altLang="en-US"/>
        </a:p>
      </dgm:t>
    </dgm:pt>
    <dgm:pt modelId="{5D0A10E8-D7E9-47F2-881A-DEE54028073C}" type="sibTrans" cxnId="{DC8B0C9F-7410-48EC-B062-BE44BBF7B09B}">
      <dgm:prSet/>
      <dgm:spPr/>
      <dgm:t>
        <a:bodyPr/>
        <a:lstStyle/>
        <a:p>
          <a:pPr latinLnBrk="1"/>
          <a:endParaRPr lang="ko-KR" altLang="en-US"/>
        </a:p>
      </dgm:t>
    </dgm:pt>
    <dgm:pt modelId="{491F70B4-E45E-4F05-B454-A04364906D13}">
      <dgm:prSet phldrT="[텍스트]"/>
      <dgm:spPr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b="1" dirty="0">
              <a:effectLst/>
            </a:rPr>
            <a:t>Argument </a:t>
          </a:r>
          <a:r>
            <a:rPr lang="ko-KR" altLang="en-US" b="1" dirty="0">
              <a:effectLst/>
            </a:rPr>
            <a:t>조정</a:t>
          </a:r>
          <a:endParaRPr lang="ko-KR" altLang="en-US" b="1" dirty="0"/>
        </a:p>
      </dgm:t>
    </dgm:pt>
    <dgm:pt modelId="{113EF014-7C06-44C3-9044-81A4D3DC9284}" type="parTrans" cxnId="{BFAEE526-339D-495E-8E88-216247057470}">
      <dgm:prSet/>
      <dgm:spPr/>
      <dgm:t>
        <a:bodyPr/>
        <a:lstStyle/>
        <a:p>
          <a:pPr latinLnBrk="1"/>
          <a:endParaRPr lang="ko-KR" altLang="en-US"/>
        </a:p>
      </dgm:t>
    </dgm:pt>
    <dgm:pt modelId="{883A6A09-AA67-4193-BB8C-F4BF17A73E79}" type="sibTrans" cxnId="{BFAEE526-339D-495E-8E88-216247057470}">
      <dgm:prSet/>
      <dgm:spPr/>
      <dgm:t>
        <a:bodyPr/>
        <a:lstStyle/>
        <a:p>
          <a:pPr latinLnBrk="1"/>
          <a:endParaRPr lang="ko-KR" altLang="en-US"/>
        </a:p>
      </dgm:t>
    </dgm:pt>
    <dgm:pt modelId="{57166D47-C48C-4D9A-97A7-9C8A247EA674}">
      <dgm:prSet phldrT="[텍스트]"/>
      <dgm:spPr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b="1" dirty="0">
              <a:effectLst/>
            </a:rPr>
            <a:t>shuffling training images</a:t>
          </a:r>
          <a:endParaRPr lang="ko-KR" altLang="en-US" b="1" dirty="0"/>
        </a:p>
      </dgm:t>
    </dgm:pt>
    <dgm:pt modelId="{9D88B75A-5469-4603-ACDD-C3A29E145F3E}" type="parTrans" cxnId="{78AF95BF-284A-44DD-AA79-53C9AC8D498A}">
      <dgm:prSet/>
      <dgm:spPr/>
      <dgm:t>
        <a:bodyPr/>
        <a:lstStyle/>
        <a:p>
          <a:pPr latinLnBrk="1"/>
          <a:endParaRPr lang="ko-KR" altLang="en-US"/>
        </a:p>
      </dgm:t>
    </dgm:pt>
    <dgm:pt modelId="{4029D338-1F94-4DB2-83D4-B08ED9ACF306}" type="sibTrans" cxnId="{78AF95BF-284A-44DD-AA79-53C9AC8D498A}">
      <dgm:prSet/>
      <dgm:spPr/>
      <dgm:t>
        <a:bodyPr/>
        <a:lstStyle/>
        <a:p>
          <a:pPr latinLnBrk="1"/>
          <a:endParaRPr lang="ko-KR" altLang="en-US"/>
        </a:p>
      </dgm:t>
    </dgm:pt>
    <dgm:pt modelId="{674FA7F0-C45B-4BC0-84FC-DC878C97978B}">
      <dgm:prSet phldrT="[텍스트]"/>
      <dgm:spPr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b="1" dirty="0">
              <a:effectLst/>
            </a:rPr>
            <a:t>Batching training images</a:t>
          </a:r>
          <a:endParaRPr lang="ko-KR" altLang="en-US" b="1" dirty="0"/>
        </a:p>
      </dgm:t>
    </dgm:pt>
    <dgm:pt modelId="{F8CD8FFE-E68D-4620-B726-9AF364E2553E}" type="parTrans" cxnId="{445DF8E6-3A34-491B-89E9-4E09424E063F}">
      <dgm:prSet/>
      <dgm:spPr/>
      <dgm:t>
        <a:bodyPr/>
        <a:lstStyle/>
        <a:p>
          <a:pPr latinLnBrk="1"/>
          <a:endParaRPr lang="ko-KR" altLang="en-US"/>
        </a:p>
      </dgm:t>
    </dgm:pt>
    <dgm:pt modelId="{5D5B94CC-38C5-4E3F-B484-D7CD7A3621B4}" type="sibTrans" cxnId="{445DF8E6-3A34-491B-89E9-4E09424E063F}">
      <dgm:prSet/>
      <dgm:spPr/>
      <dgm:t>
        <a:bodyPr/>
        <a:lstStyle/>
        <a:p>
          <a:pPr latinLnBrk="1"/>
          <a:endParaRPr lang="ko-KR" altLang="en-US"/>
        </a:p>
      </dgm:t>
    </dgm:pt>
    <dgm:pt modelId="{931952F1-D408-4B69-A36C-E0ADB7E5B814}">
      <dgm:prSet/>
      <dgm:spPr/>
      <dgm:t>
        <a:bodyPr/>
        <a:lstStyle/>
        <a:p>
          <a:pPr latinLnBrk="1"/>
          <a:r>
            <a:rPr lang="ko-KR" altLang="en-US" b="0" dirty="0">
              <a:effectLst/>
            </a:rPr>
            <a:t>기존의 </a:t>
          </a:r>
          <a:r>
            <a:rPr lang="en-US" altLang="ko-KR" b="0" dirty="0">
              <a:effectLst/>
            </a:rPr>
            <a:t>Min-Max </a:t>
          </a:r>
          <a:r>
            <a:rPr lang="ko-KR" altLang="en-US" b="0" dirty="0">
              <a:effectLst/>
            </a:rPr>
            <a:t>정규화에 비해 이상치에 상대적으로 덜 민감함</a:t>
          </a:r>
          <a:endParaRPr lang="ko-KR" altLang="en-US" dirty="0"/>
        </a:p>
      </dgm:t>
    </dgm:pt>
    <dgm:pt modelId="{7373F51D-8FD7-4BE1-A972-C89F756BDC25}" type="parTrans" cxnId="{5A655E7C-AAA1-476D-88D9-59DA9ACAD289}">
      <dgm:prSet/>
      <dgm:spPr/>
      <dgm:t>
        <a:bodyPr/>
        <a:lstStyle/>
        <a:p>
          <a:pPr latinLnBrk="1"/>
          <a:endParaRPr lang="ko-KR" altLang="en-US"/>
        </a:p>
      </dgm:t>
    </dgm:pt>
    <dgm:pt modelId="{2F702C50-E10C-44C2-8359-4219E09E0198}" type="sibTrans" cxnId="{5A655E7C-AAA1-476D-88D9-59DA9ACAD289}">
      <dgm:prSet/>
      <dgm:spPr/>
      <dgm:t>
        <a:bodyPr/>
        <a:lstStyle/>
        <a:p>
          <a:pPr latinLnBrk="1"/>
          <a:endParaRPr lang="ko-KR" altLang="en-US"/>
        </a:p>
      </dgm:t>
    </dgm:pt>
    <dgm:pt modelId="{71D94B1F-57A6-47C7-BCD4-31E0E11C93BC}">
      <dgm:prSet phldrT="[텍스트]"/>
      <dgm:spPr/>
      <dgm:t>
        <a:bodyPr/>
        <a:lstStyle/>
        <a:p>
          <a:pPr latinLnBrk="1"/>
          <a:r>
            <a:rPr lang="ko-KR" altLang="en-US" b="0">
              <a:effectLst/>
            </a:rPr>
            <a:t>좌우반전 </a:t>
          </a:r>
          <a:r>
            <a:rPr lang="en-US" altLang="ko-KR" b="0">
              <a:effectLst/>
            </a:rPr>
            <a:t>&amp; </a:t>
          </a:r>
          <a:r>
            <a:rPr lang="ko-KR" altLang="en-US" b="0">
              <a:effectLst/>
            </a:rPr>
            <a:t>밝기</a:t>
          </a:r>
          <a:r>
            <a:rPr lang="en-US" altLang="ko-KR" b="0">
              <a:effectLst/>
            </a:rPr>
            <a:t>, </a:t>
          </a:r>
          <a:r>
            <a:rPr lang="ko-KR" altLang="en-US" b="0">
              <a:effectLst/>
            </a:rPr>
            <a:t>채도 </a:t>
          </a:r>
          <a:r>
            <a:rPr lang="en-US" altLang="ko-KR" b="0">
              <a:effectLst/>
            </a:rPr>
            <a:t>&amp; </a:t>
          </a:r>
          <a:r>
            <a:rPr lang="ko-KR" altLang="en-US" b="0">
              <a:effectLst/>
            </a:rPr>
            <a:t>밝기</a:t>
          </a:r>
          <a:r>
            <a:rPr lang="en-US" altLang="ko-KR" b="0">
              <a:effectLst/>
            </a:rPr>
            <a:t>, </a:t>
          </a:r>
          <a:r>
            <a:rPr lang="ko-KR" altLang="en-US"/>
            <a:t>아무것도 하지 않음의 세가지 경우로 나누어 적용</a:t>
          </a:r>
        </a:p>
      </dgm:t>
    </dgm:pt>
    <dgm:pt modelId="{6298485E-C0CC-4D76-9C09-24B1FD3015C5}" type="parTrans" cxnId="{5C76D67E-6271-46C7-B7F4-6FAC793CE872}">
      <dgm:prSet/>
      <dgm:spPr/>
      <dgm:t>
        <a:bodyPr/>
        <a:lstStyle/>
        <a:p>
          <a:pPr latinLnBrk="1"/>
          <a:endParaRPr lang="ko-KR" altLang="en-US"/>
        </a:p>
      </dgm:t>
    </dgm:pt>
    <dgm:pt modelId="{9921C09A-9C5C-42FF-966A-36AEB963E061}" type="sibTrans" cxnId="{5C76D67E-6271-46C7-B7F4-6FAC793CE872}">
      <dgm:prSet/>
      <dgm:spPr/>
      <dgm:t>
        <a:bodyPr/>
        <a:lstStyle/>
        <a:p>
          <a:pPr latinLnBrk="1"/>
          <a:endParaRPr lang="ko-KR" altLang="en-US"/>
        </a:p>
      </dgm:t>
    </dgm:pt>
    <dgm:pt modelId="{1C7C2CCF-8DB5-4BF5-A9DD-E0E2158A4C9B}">
      <dgm:prSet phldrT="[텍스트]"/>
      <dgm:spPr/>
      <dgm:t>
        <a:bodyPr/>
        <a:lstStyle/>
        <a:p>
          <a:pPr latinLnBrk="1"/>
          <a:r>
            <a:rPr lang="ko-KR" altLang="en-US" b="0">
              <a:effectLst/>
            </a:rPr>
            <a:t>학습 데이터를 무작위로 셔플</a:t>
          </a:r>
          <a:endParaRPr lang="ko-KR" altLang="en-US"/>
        </a:p>
      </dgm:t>
    </dgm:pt>
    <dgm:pt modelId="{83E73989-ABD8-4C5D-B4E2-E87D8C0BAEA1}" type="parTrans" cxnId="{04315685-F5DF-464D-8183-E9A4ADB43D8C}">
      <dgm:prSet/>
      <dgm:spPr/>
      <dgm:t>
        <a:bodyPr/>
        <a:lstStyle/>
        <a:p>
          <a:pPr latinLnBrk="1"/>
          <a:endParaRPr lang="ko-KR" altLang="en-US"/>
        </a:p>
      </dgm:t>
    </dgm:pt>
    <dgm:pt modelId="{19C3C692-DA8A-4D59-B8AF-A2154F6DA263}" type="sibTrans" cxnId="{04315685-F5DF-464D-8183-E9A4ADB43D8C}">
      <dgm:prSet/>
      <dgm:spPr/>
      <dgm:t>
        <a:bodyPr/>
        <a:lstStyle/>
        <a:p>
          <a:pPr latinLnBrk="1"/>
          <a:endParaRPr lang="ko-KR" altLang="en-US"/>
        </a:p>
      </dgm:t>
    </dgm:pt>
    <dgm:pt modelId="{AED396FC-6770-472B-8F5B-E825856F9581}">
      <dgm:prSet phldrT="[텍스트]"/>
      <dgm:spPr/>
      <dgm:t>
        <a:bodyPr/>
        <a:lstStyle/>
        <a:p>
          <a:pPr latinLnBrk="1"/>
          <a:r>
            <a:rPr lang="ko-KR" altLang="en-US" dirty="0"/>
            <a:t>학습 데이터를 배치 사이즈로 나눔</a:t>
          </a:r>
        </a:p>
      </dgm:t>
    </dgm:pt>
    <dgm:pt modelId="{5B74E6AD-C569-4606-B347-EB9E55072F66}" type="parTrans" cxnId="{0DE5D963-8A96-4DED-9696-B4843676CC5F}">
      <dgm:prSet/>
      <dgm:spPr/>
      <dgm:t>
        <a:bodyPr/>
        <a:lstStyle/>
        <a:p>
          <a:pPr latinLnBrk="1"/>
          <a:endParaRPr lang="ko-KR" altLang="en-US"/>
        </a:p>
      </dgm:t>
    </dgm:pt>
    <dgm:pt modelId="{09FBE1B2-DC5B-4316-A248-E1C11DC8DE5D}" type="sibTrans" cxnId="{0DE5D963-8A96-4DED-9696-B4843676CC5F}">
      <dgm:prSet/>
      <dgm:spPr/>
      <dgm:t>
        <a:bodyPr/>
        <a:lstStyle/>
        <a:p>
          <a:pPr latinLnBrk="1"/>
          <a:endParaRPr lang="ko-KR" altLang="en-US"/>
        </a:p>
      </dgm:t>
    </dgm:pt>
    <dgm:pt modelId="{0CC9F84B-093D-4E48-9F15-1113E18A2E68}" type="pres">
      <dgm:prSet presAssocID="{4EA1E9DE-5B34-4241-A884-EC7919C60A2C}" presName="linear" presStyleCnt="0">
        <dgm:presLayoutVars>
          <dgm:dir/>
          <dgm:animLvl val="lvl"/>
          <dgm:resizeHandles val="exact"/>
        </dgm:presLayoutVars>
      </dgm:prSet>
      <dgm:spPr/>
    </dgm:pt>
    <dgm:pt modelId="{1F8B79DF-220B-4DEC-AB96-124592DA931C}" type="pres">
      <dgm:prSet presAssocID="{FE048108-F364-437E-8033-5F750B88CAD5}" presName="parentLin" presStyleCnt="0"/>
      <dgm:spPr/>
    </dgm:pt>
    <dgm:pt modelId="{91EB626E-61D2-4203-ABE3-68D163569851}" type="pres">
      <dgm:prSet presAssocID="{FE048108-F364-437E-8033-5F750B88CAD5}" presName="parentLeftMargin" presStyleLbl="node1" presStyleIdx="0" presStyleCnt="4"/>
      <dgm:spPr/>
    </dgm:pt>
    <dgm:pt modelId="{17F91290-0BBC-4396-87F4-92FC81DA1B1A}" type="pres">
      <dgm:prSet presAssocID="{FE048108-F364-437E-8033-5F750B88CAD5}" presName="parentText" presStyleLbl="node1" presStyleIdx="0" presStyleCnt="4" custScaleX="35559" custLinFactX="-233" custLinFactNeighborX="-100000" custLinFactNeighborY="-2104">
        <dgm:presLayoutVars>
          <dgm:chMax val="0"/>
          <dgm:bulletEnabled val="1"/>
        </dgm:presLayoutVars>
      </dgm:prSet>
      <dgm:spPr/>
    </dgm:pt>
    <dgm:pt modelId="{A63763EE-0F1E-408D-9102-1BFD7EFA2850}" type="pres">
      <dgm:prSet presAssocID="{FE048108-F364-437E-8033-5F750B88CAD5}" presName="negativeSpace" presStyleCnt="0"/>
      <dgm:spPr/>
    </dgm:pt>
    <dgm:pt modelId="{5E0C5A06-F99D-460F-93AD-1B818CFC5D2C}" type="pres">
      <dgm:prSet presAssocID="{FE048108-F364-437E-8033-5F750B88CAD5}" presName="childText" presStyleLbl="conFgAcc1" presStyleIdx="0" presStyleCnt="4" custScaleX="82326">
        <dgm:presLayoutVars>
          <dgm:bulletEnabled val="1"/>
        </dgm:presLayoutVars>
      </dgm:prSet>
      <dgm:spPr/>
    </dgm:pt>
    <dgm:pt modelId="{EE627290-1DDB-4C63-AE1F-A67300C0D635}" type="pres">
      <dgm:prSet presAssocID="{5D0A10E8-D7E9-47F2-881A-DEE54028073C}" presName="spaceBetweenRectangles" presStyleCnt="0"/>
      <dgm:spPr/>
    </dgm:pt>
    <dgm:pt modelId="{E839DA35-0B6F-4F68-9D2D-0F0EF3103269}" type="pres">
      <dgm:prSet presAssocID="{491F70B4-E45E-4F05-B454-A04364906D13}" presName="parentLin" presStyleCnt="0"/>
      <dgm:spPr/>
    </dgm:pt>
    <dgm:pt modelId="{088B1520-BEE1-4680-9C19-0BBFBA9671A4}" type="pres">
      <dgm:prSet presAssocID="{491F70B4-E45E-4F05-B454-A04364906D13}" presName="parentLeftMargin" presStyleLbl="node1" presStyleIdx="0" presStyleCnt="4"/>
      <dgm:spPr/>
    </dgm:pt>
    <dgm:pt modelId="{500B72A1-8DD8-4FC1-A4F4-20D2D4186D2E}" type="pres">
      <dgm:prSet presAssocID="{491F70B4-E45E-4F05-B454-A04364906D13}" presName="parentText" presStyleLbl="node1" presStyleIdx="1" presStyleCnt="4" custScaleX="35559" custLinFactX="-233" custLinFactNeighborX="-100000" custLinFactNeighborY="-2104">
        <dgm:presLayoutVars>
          <dgm:chMax val="0"/>
          <dgm:bulletEnabled val="1"/>
        </dgm:presLayoutVars>
      </dgm:prSet>
      <dgm:spPr/>
    </dgm:pt>
    <dgm:pt modelId="{4CDA65B6-41AA-467F-841D-88910C5B8007}" type="pres">
      <dgm:prSet presAssocID="{491F70B4-E45E-4F05-B454-A04364906D13}" presName="negativeSpace" presStyleCnt="0"/>
      <dgm:spPr/>
    </dgm:pt>
    <dgm:pt modelId="{F0B39007-A757-4D8B-B47B-D9EE9DA4A8F7}" type="pres">
      <dgm:prSet presAssocID="{491F70B4-E45E-4F05-B454-A04364906D13}" presName="childText" presStyleLbl="conFgAcc1" presStyleIdx="1" presStyleCnt="4" custScaleX="82326">
        <dgm:presLayoutVars>
          <dgm:bulletEnabled val="1"/>
        </dgm:presLayoutVars>
      </dgm:prSet>
      <dgm:spPr/>
    </dgm:pt>
    <dgm:pt modelId="{90FEDC91-2C51-4E60-A3BD-F174F4894CDC}" type="pres">
      <dgm:prSet presAssocID="{883A6A09-AA67-4193-BB8C-F4BF17A73E79}" presName="spaceBetweenRectangles" presStyleCnt="0"/>
      <dgm:spPr/>
    </dgm:pt>
    <dgm:pt modelId="{D1CCD735-E36C-4E6D-974D-FE38C2F7E030}" type="pres">
      <dgm:prSet presAssocID="{57166D47-C48C-4D9A-97A7-9C8A247EA674}" presName="parentLin" presStyleCnt="0"/>
      <dgm:spPr/>
    </dgm:pt>
    <dgm:pt modelId="{F3548C87-9FFF-43EA-9F77-5CDD7A645F92}" type="pres">
      <dgm:prSet presAssocID="{57166D47-C48C-4D9A-97A7-9C8A247EA674}" presName="parentLeftMargin" presStyleLbl="node1" presStyleIdx="1" presStyleCnt="4"/>
      <dgm:spPr/>
    </dgm:pt>
    <dgm:pt modelId="{58AC5536-A155-4782-88FC-63982F65F047}" type="pres">
      <dgm:prSet presAssocID="{57166D47-C48C-4D9A-97A7-9C8A247EA674}" presName="parentText" presStyleLbl="node1" presStyleIdx="2" presStyleCnt="4" custScaleX="35559" custLinFactX="-233" custLinFactNeighborX="-100000" custLinFactNeighborY="-2104">
        <dgm:presLayoutVars>
          <dgm:chMax val="0"/>
          <dgm:bulletEnabled val="1"/>
        </dgm:presLayoutVars>
      </dgm:prSet>
      <dgm:spPr/>
    </dgm:pt>
    <dgm:pt modelId="{D4004C6F-79A8-40AF-B519-5CEF4FD8A2D9}" type="pres">
      <dgm:prSet presAssocID="{57166D47-C48C-4D9A-97A7-9C8A247EA674}" presName="negativeSpace" presStyleCnt="0"/>
      <dgm:spPr/>
    </dgm:pt>
    <dgm:pt modelId="{FE5EF077-E0B7-4E09-B3A4-241ADD467D5C}" type="pres">
      <dgm:prSet presAssocID="{57166D47-C48C-4D9A-97A7-9C8A247EA674}" presName="childText" presStyleLbl="conFgAcc1" presStyleIdx="2" presStyleCnt="4" custScaleX="82326">
        <dgm:presLayoutVars>
          <dgm:bulletEnabled val="1"/>
        </dgm:presLayoutVars>
      </dgm:prSet>
      <dgm:spPr/>
    </dgm:pt>
    <dgm:pt modelId="{BC1D9A22-928D-4942-9D85-9C743A5A3753}" type="pres">
      <dgm:prSet presAssocID="{4029D338-1F94-4DB2-83D4-B08ED9ACF306}" presName="spaceBetweenRectangles" presStyleCnt="0"/>
      <dgm:spPr/>
    </dgm:pt>
    <dgm:pt modelId="{17F3C6FC-5530-4633-8A59-C8E297F24E07}" type="pres">
      <dgm:prSet presAssocID="{674FA7F0-C45B-4BC0-84FC-DC878C97978B}" presName="parentLin" presStyleCnt="0"/>
      <dgm:spPr/>
    </dgm:pt>
    <dgm:pt modelId="{5A8DF573-2276-4A39-802C-1ECE12140946}" type="pres">
      <dgm:prSet presAssocID="{674FA7F0-C45B-4BC0-84FC-DC878C97978B}" presName="parentLeftMargin" presStyleLbl="node1" presStyleIdx="2" presStyleCnt="4"/>
      <dgm:spPr/>
    </dgm:pt>
    <dgm:pt modelId="{C6DEF89C-2A99-4460-830F-6A6CADEFDDC5}" type="pres">
      <dgm:prSet presAssocID="{674FA7F0-C45B-4BC0-84FC-DC878C97978B}" presName="parentText" presStyleLbl="node1" presStyleIdx="3" presStyleCnt="4" custScaleX="35559" custLinFactX="-233" custLinFactNeighborX="-100000" custLinFactNeighborY="-2104">
        <dgm:presLayoutVars>
          <dgm:chMax val="0"/>
          <dgm:bulletEnabled val="1"/>
        </dgm:presLayoutVars>
      </dgm:prSet>
      <dgm:spPr/>
    </dgm:pt>
    <dgm:pt modelId="{1F8D8E3F-E36F-4C0A-9098-5EC702314DB7}" type="pres">
      <dgm:prSet presAssocID="{674FA7F0-C45B-4BC0-84FC-DC878C97978B}" presName="negativeSpace" presStyleCnt="0"/>
      <dgm:spPr/>
    </dgm:pt>
    <dgm:pt modelId="{6F6942F6-7562-44D4-96FC-CD59C66A4C4B}" type="pres">
      <dgm:prSet presAssocID="{674FA7F0-C45B-4BC0-84FC-DC878C97978B}" presName="childText" presStyleLbl="conFgAcc1" presStyleIdx="3" presStyleCnt="4" custScaleX="82326">
        <dgm:presLayoutVars>
          <dgm:bulletEnabled val="1"/>
        </dgm:presLayoutVars>
      </dgm:prSet>
      <dgm:spPr/>
    </dgm:pt>
  </dgm:ptLst>
  <dgm:cxnLst>
    <dgm:cxn modelId="{BFAEE526-339D-495E-8E88-216247057470}" srcId="{4EA1E9DE-5B34-4241-A884-EC7919C60A2C}" destId="{491F70B4-E45E-4F05-B454-A04364906D13}" srcOrd="1" destOrd="0" parTransId="{113EF014-7C06-44C3-9044-81A4D3DC9284}" sibTransId="{883A6A09-AA67-4193-BB8C-F4BF17A73E79}"/>
    <dgm:cxn modelId="{6C06312C-555B-4F77-B4C5-CC79AA423908}" type="presOf" srcId="{491F70B4-E45E-4F05-B454-A04364906D13}" destId="{088B1520-BEE1-4680-9C19-0BBFBA9671A4}" srcOrd="0" destOrd="0" presId="urn:microsoft.com/office/officeart/2005/8/layout/list1"/>
    <dgm:cxn modelId="{5154E835-A15F-498E-9965-12B3512E288C}" type="presOf" srcId="{FE048108-F364-437E-8033-5F750B88CAD5}" destId="{91EB626E-61D2-4203-ABE3-68D163569851}" srcOrd="0" destOrd="0" presId="urn:microsoft.com/office/officeart/2005/8/layout/list1"/>
    <dgm:cxn modelId="{15662139-A6E0-4A56-AC64-BAF4493029D1}" type="presOf" srcId="{57166D47-C48C-4D9A-97A7-9C8A247EA674}" destId="{58AC5536-A155-4782-88FC-63982F65F047}" srcOrd="1" destOrd="0" presId="urn:microsoft.com/office/officeart/2005/8/layout/list1"/>
    <dgm:cxn modelId="{0DE5D963-8A96-4DED-9696-B4843676CC5F}" srcId="{674FA7F0-C45B-4BC0-84FC-DC878C97978B}" destId="{AED396FC-6770-472B-8F5B-E825856F9581}" srcOrd="0" destOrd="0" parTransId="{5B74E6AD-C569-4606-B347-EB9E55072F66}" sibTransId="{09FBE1B2-DC5B-4316-A248-E1C11DC8DE5D}"/>
    <dgm:cxn modelId="{4B114E56-5C82-41B7-8588-943D4DC4AD7B}" type="presOf" srcId="{57166D47-C48C-4D9A-97A7-9C8A247EA674}" destId="{F3548C87-9FFF-43EA-9F77-5CDD7A645F92}" srcOrd="0" destOrd="0" presId="urn:microsoft.com/office/officeart/2005/8/layout/list1"/>
    <dgm:cxn modelId="{5A655E7C-AAA1-476D-88D9-59DA9ACAD289}" srcId="{FE048108-F364-437E-8033-5F750B88CAD5}" destId="{931952F1-D408-4B69-A36C-E0ADB7E5B814}" srcOrd="0" destOrd="0" parTransId="{7373F51D-8FD7-4BE1-A972-C89F756BDC25}" sibTransId="{2F702C50-E10C-44C2-8359-4219E09E0198}"/>
    <dgm:cxn modelId="{5C76D67E-6271-46C7-B7F4-6FAC793CE872}" srcId="{491F70B4-E45E-4F05-B454-A04364906D13}" destId="{71D94B1F-57A6-47C7-BCD4-31E0E11C93BC}" srcOrd="0" destOrd="0" parTransId="{6298485E-C0CC-4D76-9C09-24B1FD3015C5}" sibTransId="{9921C09A-9C5C-42FF-966A-36AEB963E061}"/>
    <dgm:cxn modelId="{8AE49784-475D-4645-B943-F24C72992754}" type="presOf" srcId="{931952F1-D408-4B69-A36C-E0ADB7E5B814}" destId="{5E0C5A06-F99D-460F-93AD-1B818CFC5D2C}" srcOrd="0" destOrd="0" presId="urn:microsoft.com/office/officeart/2005/8/layout/list1"/>
    <dgm:cxn modelId="{04315685-F5DF-464D-8183-E9A4ADB43D8C}" srcId="{57166D47-C48C-4D9A-97A7-9C8A247EA674}" destId="{1C7C2CCF-8DB5-4BF5-A9DD-E0E2158A4C9B}" srcOrd="0" destOrd="0" parTransId="{83E73989-ABD8-4C5D-B4E2-E87D8C0BAEA1}" sibTransId="{19C3C692-DA8A-4D59-B8AF-A2154F6DA263}"/>
    <dgm:cxn modelId="{09E48E9D-0E79-430B-ADFB-64B4296E5B83}" type="presOf" srcId="{491F70B4-E45E-4F05-B454-A04364906D13}" destId="{500B72A1-8DD8-4FC1-A4F4-20D2D4186D2E}" srcOrd="1" destOrd="0" presId="urn:microsoft.com/office/officeart/2005/8/layout/list1"/>
    <dgm:cxn modelId="{DC8B0C9F-7410-48EC-B062-BE44BBF7B09B}" srcId="{4EA1E9DE-5B34-4241-A884-EC7919C60A2C}" destId="{FE048108-F364-437E-8033-5F750B88CAD5}" srcOrd="0" destOrd="0" parTransId="{26515DA9-29DC-473A-9319-884E47879031}" sibTransId="{5D0A10E8-D7E9-47F2-881A-DEE54028073C}"/>
    <dgm:cxn modelId="{71EB83A7-7D57-41E2-9643-D1A5961C16D5}" type="presOf" srcId="{71D94B1F-57A6-47C7-BCD4-31E0E11C93BC}" destId="{F0B39007-A757-4D8B-B47B-D9EE9DA4A8F7}" srcOrd="0" destOrd="0" presId="urn:microsoft.com/office/officeart/2005/8/layout/list1"/>
    <dgm:cxn modelId="{78AF95BF-284A-44DD-AA79-53C9AC8D498A}" srcId="{4EA1E9DE-5B34-4241-A884-EC7919C60A2C}" destId="{57166D47-C48C-4D9A-97A7-9C8A247EA674}" srcOrd="2" destOrd="0" parTransId="{9D88B75A-5469-4603-ACDD-C3A29E145F3E}" sibTransId="{4029D338-1F94-4DB2-83D4-B08ED9ACF306}"/>
    <dgm:cxn modelId="{A5101CC3-DF0B-4E52-AF66-06651B58FDEB}" type="presOf" srcId="{4EA1E9DE-5B34-4241-A884-EC7919C60A2C}" destId="{0CC9F84B-093D-4E48-9F15-1113E18A2E68}" srcOrd="0" destOrd="0" presId="urn:microsoft.com/office/officeart/2005/8/layout/list1"/>
    <dgm:cxn modelId="{6D1D6ACB-53FF-414C-AD23-30D2AC1BE5D1}" type="presOf" srcId="{AED396FC-6770-472B-8F5B-E825856F9581}" destId="{6F6942F6-7562-44D4-96FC-CD59C66A4C4B}" srcOrd="0" destOrd="0" presId="urn:microsoft.com/office/officeart/2005/8/layout/list1"/>
    <dgm:cxn modelId="{DBFEACD5-C504-4520-A7D2-A3F93F0E0A25}" type="presOf" srcId="{674FA7F0-C45B-4BC0-84FC-DC878C97978B}" destId="{5A8DF573-2276-4A39-802C-1ECE12140946}" srcOrd="0" destOrd="0" presId="urn:microsoft.com/office/officeart/2005/8/layout/list1"/>
    <dgm:cxn modelId="{768F41DD-C30C-4797-90F6-D50AA11AE7BC}" type="presOf" srcId="{1C7C2CCF-8DB5-4BF5-A9DD-E0E2158A4C9B}" destId="{FE5EF077-E0B7-4E09-B3A4-241ADD467D5C}" srcOrd="0" destOrd="0" presId="urn:microsoft.com/office/officeart/2005/8/layout/list1"/>
    <dgm:cxn modelId="{445DF8E6-3A34-491B-89E9-4E09424E063F}" srcId="{4EA1E9DE-5B34-4241-A884-EC7919C60A2C}" destId="{674FA7F0-C45B-4BC0-84FC-DC878C97978B}" srcOrd="3" destOrd="0" parTransId="{F8CD8FFE-E68D-4620-B726-9AF364E2553E}" sibTransId="{5D5B94CC-38C5-4E3F-B484-D7CD7A3621B4}"/>
    <dgm:cxn modelId="{E3A803E9-5D13-4F2B-B565-69FDB452A1CB}" type="presOf" srcId="{FE048108-F364-437E-8033-5F750B88CAD5}" destId="{17F91290-0BBC-4396-87F4-92FC81DA1B1A}" srcOrd="1" destOrd="0" presId="urn:microsoft.com/office/officeart/2005/8/layout/list1"/>
    <dgm:cxn modelId="{B71E1BFF-6955-4BB1-8AC1-A16F21E30EA6}" type="presOf" srcId="{674FA7F0-C45B-4BC0-84FC-DC878C97978B}" destId="{C6DEF89C-2A99-4460-830F-6A6CADEFDDC5}" srcOrd="1" destOrd="0" presId="urn:microsoft.com/office/officeart/2005/8/layout/list1"/>
    <dgm:cxn modelId="{E26F59BA-DF6D-4647-A60F-B3A2D1D2AC8E}" type="presParOf" srcId="{0CC9F84B-093D-4E48-9F15-1113E18A2E68}" destId="{1F8B79DF-220B-4DEC-AB96-124592DA931C}" srcOrd="0" destOrd="0" presId="urn:microsoft.com/office/officeart/2005/8/layout/list1"/>
    <dgm:cxn modelId="{E94D4362-C2A3-4D14-8371-29E1F2E9D7ED}" type="presParOf" srcId="{1F8B79DF-220B-4DEC-AB96-124592DA931C}" destId="{91EB626E-61D2-4203-ABE3-68D163569851}" srcOrd="0" destOrd="0" presId="urn:microsoft.com/office/officeart/2005/8/layout/list1"/>
    <dgm:cxn modelId="{4DB1D565-0000-4983-B46F-2D407708F9E5}" type="presParOf" srcId="{1F8B79DF-220B-4DEC-AB96-124592DA931C}" destId="{17F91290-0BBC-4396-87F4-92FC81DA1B1A}" srcOrd="1" destOrd="0" presId="urn:microsoft.com/office/officeart/2005/8/layout/list1"/>
    <dgm:cxn modelId="{A43907AC-DE65-4E55-ADDE-AE3ADC7ACF84}" type="presParOf" srcId="{0CC9F84B-093D-4E48-9F15-1113E18A2E68}" destId="{A63763EE-0F1E-408D-9102-1BFD7EFA2850}" srcOrd="1" destOrd="0" presId="urn:microsoft.com/office/officeart/2005/8/layout/list1"/>
    <dgm:cxn modelId="{61922CA6-338F-4D5A-A9E5-9F9C9A7BE797}" type="presParOf" srcId="{0CC9F84B-093D-4E48-9F15-1113E18A2E68}" destId="{5E0C5A06-F99D-460F-93AD-1B818CFC5D2C}" srcOrd="2" destOrd="0" presId="urn:microsoft.com/office/officeart/2005/8/layout/list1"/>
    <dgm:cxn modelId="{C399265B-7AFF-4D12-BE3D-0110A1FD9343}" type="presParOf" srcId="{0CC9F84B-093D-4E48-9F15-1113E18A2E68}" destId="{EE627290-1DDB-4C63-AE1F-A67300C0D635}" srcOrd="3" destOrd="0" presId="urn:microsoft.com/office/officeart/2005/8/layout/list1"/>
    <dgm:cxn modelId="{1C522B48-346F-4D3F-9AF7-AE67163B77E3}" type="presParOf" srcId="{0CC9F84B-093D-4E48-9F15-1113E18A2E68}" destId="{E839DA35-0B6F-4F68-9D2D-0F0EF3103269}" srcOrd="4" destOrd="0" presId="urn:microsoft.com/office/officeart/2005/8/layout/list1"/>
    <dgm:cxn modelId="{26D703B6-ABFC-4005-B8DB-D0909EF88C8A}" type="presParOf" srcId="{E839DA35-0B6F-4F68-9D2D-0F0EF3103269}" destId="{088B1520-BEE1-4680-9C19-0BBFBA9671A4}" srcOrd="0" destOrd="0" presId="urn:microsoft.com/office/officeart/2005/8/layout/list1"/>
    <dgm:cxn modelId="{7F4BC91F-76E5-470E-BFAB-82A6EA998505}" type="presParOf" srcId="{E839DA35-0B6F-4F68-9D2D-0F0EF3103269}" destId="{500B72A1-8DD8-4FC1-A4F4-20D2D4186D2E}" srcOrd="1" destOrd="0" presId="urn:microsoft.com/office/officeart/2005/8/layout/list1"/>
    <dgm:cxn modelId="{B2744D55-91B5-47F3-BBD6-8A97A2746A44}" type="presParOf" srcId="{0CC9F84B-093D-4E48-9F15-1113E18A2E68}" destId="{4CDA65B6-41AA-467F-841D-88910C5B8007}" srcOrd="5" destOrd="0" presId="urn:microsoft.com/office/officeart/2005/8/layout/list1"/>
    <dgm:cxn modelId="{450EB540-5F06-4384-A0BF-1DE2A6232CC9}" type="presParOf" srcId="{0CC9F84B-093D-4E48-9F15-1113E18A2E68}" destId="{F0B39007-A757-4D8B-B47B-D9EE9DA4A8F7}" srcOrd="6" destOrd="0" presId="urn:microsoft.com/office/officeart/2005/8/layout/list1"/>
    <dgm:cxn modelId="{90BA260C-A8C2-4DD6-9D57-1560AF9ECC83}" type="presParOf" srcId="{0CC9F84B-093D-4E48-9F15-1113E18A2E68}" destId="{90FEDC91-2C51-4E60-A3BD-F174F4894CDC}" srcOrd="7" destOrd="0" presId="urn:microsoft.com/office/officeart/2005/8/layout/list1"/>
    <dgm:cxn modelId="{D3BD5B36-412C-47FC-B807-42D1F5A8FDE1}" type="presParOf" srcId="{0CC9F84B-093D-4E48-9F15-1113E18A2E68}" destId="{D1CCD735-E36C-4E6D-974D-FE38C2F7E030}" srcOrd="8" destOrd="0" presId="urn:microsoft.com/office/officeart/2005/8/layout/list1"/>
    <dgm:cxn modelId="{E6936F1A-DDB7-48A3-B85F-ADE7D8A01F87}" type="presParOf" srcId="{D1CCD735-E36C-4E6D-974D-FE38C2F7E030}" destId="{F3548C87-9FFF-43EA-9F77-5CDD7A645F92}" srcOrd="0" destOrd="0" presId="urn:microsoft.com/office/officeart/2005/8/layout/list1"/>
    <dgm:cxn modelId="{8FA83369-2DED-4CA2-BE79-070B699EA000}" type="presParOf" srcId="{D1CCD735-E36C-4E6D-974D-FE38C2F7E030}" destId="{58AC5536-A155-4782-88FC-63982F65F047}" srcOrd="1" destOrd="0" presId="urn:microsoft.com/office/officeart/2005/8/layout/list1"/>
    <dgm:cxn modelId="{CD085BDA-9B78-41F3-94C0-0FB403F133B1}" type="presParOf" srcId="{0CC9F84B-093D-4E48-9F15-1113E18A2E68}" destId="{D4004C6F-79A8-40AF-B519-5CEF4FD8A2D9}" srcOrd="9" destOrd="0" presId="urn:microsoft.com/office/officeart/2005/8/layout/list1"/>
    <dgm:cxn modelId="{FD76C4F0-D343-466D-BA37-6AE1E25F4442}" type="presParOf" srcId="{0CC9F84B-093D-4E48-9F15-1113E18A2E68}" destId="{FE5EF077-E0B7-4E09-B3A4-241ADD467D5C}" srcOrd="10" destOrd="0" presId="urn:microsoft.com/office/officeart/2005/8/layout/list1"/>
    <dgm:cxn modelId="{119A1C94-B177-44D9-B0A4-0445820A518C}" type="presParOf" srcId="{0CC9F84B-093D-4E48-9F15-1113E18A2E68}" destId="{BC1D9A22-928D-4942-9D85-9C743A5A3753}" srcOrd="11" destOrd="0" presId="urn:microsoft.com/office/officeart/2005/8/layout/list1"/>
    <dgm:cxn modelId="{911BABA0-A21B-44F5-81CE-CC5841112E9C}" type="presParOf" srcId="{0CC9F84B-093D-4E48-9F15-1113E18A2E68}" destId="{17F3C6FC-5530-4633-8A59-C8E297F24E07}" srcOrd="12" destOrd="0" presId="urn:microsoft.com/office/officeart/2005/8/layout/list1"/>
    <dgm:cxn modelId="{B1B74F96-349C-4732-BED7-F35DBBFC921D}" type="presParOf" srcId="{17F3C6FC-5530-4633-8A59-C8E297F24E07}" destId="{5A8DF573-2276-4A39-802C-1ECE12140946}" srcOrd="0" destOrd="0" presId="urn:microsoft.com/office/officeart/2005/8/layout/list1"/>
    <dgm:cxn modelId="{153E7C11-3359-4ACD-8058-195183DE72CB}" type="presParOf" srcId="{17F3C6FC-5530-4633-8A59-C8E297F24E07}" destId="{C6DEF89C-2A99-4460-830F-6A6CADEFDDC5}" srcOrd="1" destOrd="0" presId="urn:microsoft.com/office/officeart/2005/8/layout/list1"/>
    <dgm:cxn modelId="{113C44EE-FEFA-406B-93BF-FA8406A1D885}" type="presParOf" srcId="{0CC9F84B-093D-4E48-9F15-1113E18A2E68}" destId="{1F8D8E3F-E36F-4C0A-9098-5EC702314DB7}" srcOrd="13" destOrd="0" presId="urn:microsoft.com/office/officeart/2005/8/layout/list1"/>
    <dgm:cxn modelId="{49B354E0-B22A-44D8-8F1C-93A80BA57AF0}" type="presParOf" srcId="{0CC9F84B-093D-4E48-9F15-1113E18A2E68}" destId="{6F6942F6-7562-44D4-96FC-CD59C66A4C4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2FEE0-5D38-41BA-91F4-C685EFB92C04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7F9BA-7C22-4CAB-8F98-954D0477F8C4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7F644-CA99-4D1C-AC22-9A40CAD36E45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100" kern="1200" noProof="0" dirty="0"/>
            <a:t>데이터 </a:t>
          </a:r>
          <a:r>
            <a:rPr lang="ko-KR" altLang="en-US" sz="2100" kern="1200" noProof="0" dirty="0" err="1"/>
            <a:t>전처리</a:t>
          </a:r>
          <a:endParaRPr lang="en-US" altLang="ko-KR" sz="2100" kern="1200" noProof="0" dirty="0"/>
        </a:p>
      </dsp:txBody>
      <dsp:txXfrm>
        <a:off x="372805" y="2356270"/>
        <a:ext cx="2058075" cy="720000"/>
      </dsp:txXfrm>
    </dsp:sp>
    <dsp:sp modelId="{4644232F-3102-44C9-A1CF-2A9A0D9E05DB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3D0C8-0080-4278-A780-735F5F4130A4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694AB-BDC9-44EF-9DED-8388094B6DE9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100" kern="1200" dirty="0"/>
            <a:t>최적의 모델 선정</a:t>
          </a:r>
        </a:p>
      </dsp:txBody>
      <dsp:txXfrm>
        <a:off x="2791043" y="2356270"/>
        <a:ext cx="2058075" cy="720000"/>
      </dsp:txXfrm>
    </dsp:sp>
    <dsp:sp modelId="{395704C5-F946-462D-A69C-EF9F9736D2B0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E6294-B2C0-4C55-828B-784B823F312F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F658D-38C7-4601-A0BE-1335EF200B1E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100" kern="1200" noProof="0" dirty="0"/>
            <a:t>학습</a:t>
          </a:r>
        </a:p>
      </dsp:txBody>
      <dsp:txXfrm>
        <a:off x="5209281" y="2356270"/>
        <a:ext cx="2058075" cy="720000"/>
      </dsp:txXfrm>
    </dsp:sp>
    <dsp:sp modelId="{E11D9D2D-E1EF-4F8B-B956-5276604AD9D9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A072A-DFB4-4C7E-8DD2-3ED530ACB350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2316D-3FE7-4566-B3F0-19B75154652B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100" kern="1200" noProof="0" dirty="0"/>
            <a:t>평가</a:t>
          </a:r>
        </a:p>
      </dsp:txBody>
      <dsp:txXfrm>
        <a:off x="7627519" y="2356270"/>
        <a:ext cx="20580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C5A06-F99D-460F-93AD-1B818CFC5D2C}">
      <dsp:nvSpPr>
        <dsp:cNvPr id="0" name=""/>
        <dsp:cNvSpPr/>
      </dsp:nvSpPr>
      <dsp:spPr>
        <a:xfrm>
          <a:off x="0" y="238017"/>
          <a:ext cx="8981099" cy="781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674" tIns="333248" rIns="846674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0" kern="1200" dirty="0">
              <a:effectLst/>
            </a:rPr>
            <a:t>기존의 </a:t>
          </a:r>
          <a:r>
            <a:rPr lang="en-US" altLang="ko-KR" sz="1600" b="0" kern="1200" dirty="0">
              <a:effectLst/>
            </a:rPr>
            <a:t>Min-Max </a:t>
          </a:r>
          <a:r>
            <a:rPr lang="ko-KR" altLang="en-US" sz="1600" b="0" kern="1200" dirty="0">
              <a:effectLst/>
            </a:rPr>
            <a:t>정규화에 비해 이상치에 상대적으로 덜 민감함</a:t>
          </a:r>
          <a:endParaRPr lang="ko-KR" altLang="en-US" sz="1600" kern="1200" dirty="0"/>
        </a:p>
      </dsp:txBody>
      <dsp:txXfrm>
        <a:off x="0" y="238017"/>
        <a:ext cx="8981099" cy="781200"/>
      </dsp:txXfrm>
    </dsp:sp>
    <dsp:sp modelId="{17F91290-0BBC-4396-87F4-92FC81DA1B1A}">
      <dsp:nvSpPr>
        <dsp:cNvPr id="0" name=""/>
        <dsp:cNvSpPr/>
      </dsp:nvSpPr>
      <dsp:spPr>
        <a:xfrm>
          <a:off x="0" y="0"/>
          <a:ext cx="2715439" cy="472320"/>
        </a:xfrm>
        <a:prstGeom prst="round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639" tIns="0" rIns="288639" bIns="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 err="1">
              <a:effectLst/>
            </a:rPr>
            <a:t>Z_score</a:t>
          </a:r>
          <a:r>
            <a:rPr lang="en-US" altLang="ko-KR" sz="1600" b="1" kern="1200" dirty="0">
              <a:effectLst/>
            </a:rPr>
            <a:t> normalization</a:t>
          </a:r>
          <a:endParaRPr lang="ko-KR" altLang="en-US" sz="1600" b="1" kern="1200" dirty="0"/>
        </a:p>
      </dsp:txBody>
      <dsp:txXfrm>
        <a:off x="23057" y="23057"/>
        <a:ext cx="2669325" cy="426206"/>
      </dsp:txXfrm>
    </dsp:sp>
    <dsp:sp modelId="{F0B39007-A757-4D8B-B47B-D9EE9DA4A8F7}">
      <dsp:nvSpPr>
        <dsp:cNvPr id="0" name=""/>
        <dsp:cNvSpPr/>
      </dsp:nvSpPr>
      <dsp:spPr>
        <a:xfrm>
          <a:off x="0" y="1341777"/>
          <a:ext cx="8981099" cy="781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674" tIns="333248" rIns="846674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0" kern="1200">
              <a:effectLst/>
            </a:rPr>
            <a:t>좌우반전 </a:t>
          </a:r>
          <a:r>
            <a:rPr lang="en-US" altLang="ko-KR" sz="1600" b="0" kern="1200">
              <a:effectLst/>
            </a:rPr>
            <a:t>&amp; </a:t>
          </a:r>
          <a:r>
            <a:rPr lang="ko-KR" altLang="en-US" sz="1600" b="0" kern="1200">
              <a:effectLst/>
            </a:rPr>
            <a:t>밝기</a:t>
          </a:r>
          <a:r>
            <a:rPr lang="en-US" altLang="ko-KR" sz="1600" b="0" kern="1200">
              <a:effectLst/>
            </a:rPr>
            <a:t>, </a:t>
          </a:r>
          <a:r>
            <a:rPr lang="ko-KR" altLang="en-US" sz="1600" b="0" kern="1200">
              <a:effectLst/>
            </a:rPr>
            <a:t>채도 </a:t>
          </a:r>
          <a:r>
            <a:rPr lang="en-US" altLang="ko-KR" sz="1600" b="0" kern="1200">
              <a:effectLst/>
            </a:rPr>
            <a:t>&amp; </a:t>
          </a:r>
          <a:r>
            <a:rPr lang="ko-KR" altLang="en-US" sz="1600" b="0" kern="1200">
              <a:effectLst/>
            </a:rPr>
            <a:t>밝기</a:t>
          </a:r>
          <a:r>
            <a:rPr lang="en-US" altLang="ko-KR" sz="1600" b="0" kern="1200">
              <a:effectLst/>
            </a:rPr>
            <a:t>, </a:t>
          </a:r>
          <a:r>
            <a:rPr lang="ko-KR" altLang="en-US" sz="1600" kern="1200"/>
            <a:t>아무것도 하지 않음의 세가지 경우로 나누어 적용</a:t>
          </a:r>
        </a:p>
      </dsp:txBody>
      <dsp:txXfrm>
        <a:off x="0" y="1341777"/>
        <a:ext cx="8981099" cy="781200"/>
      </dsp:txXfrm>
    </dsp:sp>
    <dsp:sp modelId="{500B72A1-8DD8-4FC1-A4F4-20D2D4186D2E}">
      <dsp:nvSpPr>
        <dsp:cNvPr id="0" name=""/>
        <dsp:cNvSpPr/>
      </dsp:nvSpPr>
      <dsp:spPr>
        <a:xfrm>
          <a:off x="0" y="1095680"/>
          <a:ext cx="2715439" cy="472320"/>
        </a:xfrm>
        <a:prstGeom prst="round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639" tIns="0" rIns="288639" bIns="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effectLst/>
            </a:rPr>
            <a:t>Argument </a:t>
          </a:r>
          <a:r>
            <a:rPr lang="ko-KR" altLang="en-US" sz="1600" b="1" kern="1200" dirty="0">
              <a:effectLst/>
            </a:rPr>
            <a:t>조정</a:t>
          </a:r>
          <a:endParaRPr lang="ko-KR" altLang="en-US" sz="1600" b="1" kern="1200" dirty="0"/>
        </a:p>
      </dsp:txBody>
      <dsp:txXfrm>
        <a:off x="23057" y="1118737"/>
        <a:ext cx="2669325" cy="426206"/>
      </dsp:txXfrm>
    </dsp:sp>
    <dsp:sp modelId="{FE5EF077-E0B7-4E09-B3A4-241ADD467D5C}">
      <dsp:nvSpPr>
        <dsp:cNvPr id="0" name=""/>
        <dsp:cNvSpPr/>
      </dsp:nvSpPr>
      <dsp:spPr>
        <a:xfrm>
          <a:off x="0" y="2445537"/>
          <a:ext cx="8981099" cy="781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674" tIns="333248" rIns="846674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0" kern="1200">
              <a:effectLst/>
            </a:rPr>
            <a:t>학습 데이터를 무작위로 셔플</a:t>
          </a:r>
          <a:endParaRPr lang="ko-KR" altLang="en-US" sz="1600" kern="1200"/>
        </a:p>
      </dsp:txBody>
      <dsp:txXfrm>
        <a:off x="0" y="2445537"/>
        <a:ext cx="8981099" cy="781200"/>
      </dsp:txXfrm>
    </dsp:sp>
    <dsp:sp modelId="{58AC5536-A155-4782-88FC-63982F65F047}">
      <dsp:nvSpPr>
        <dsp:cNvPr id="0" name=""/>
        <dsp:cNvSpPr/>
      </dsp:nvSpPr>
      <dsp:spPr>
        <a:xfrm>
          <a:off x="0" y="2199440"/>
          <a:ext cx="2715439" cy="472320"/>
        </a:xfrm>
        <a:prstGeom prst="round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639" tIns="0" rIns="288639" bIns="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effectLst/>
            </a:rPr>
            <a:t>shuffling training images</a:t>
          </a:r>
          <a:endParaRPr lang="ko-KR" altLang="en-US" sz="1600" b="1" kern="1200" dirty="0"/>
        </a:p>
      </dsp:txBody>
      <dsp:txXfrm>
        <a:off x="23057" y="2222497"/>
        <a:ext cx="2669325" cy="426206"/>
      </dsp:txXfrm>
    </dsp:sp>
    <dsp:sp modelId="{6F6942F6-7562-44D4-96FC-CD59C66A4C4B}">
      <dsp:nvSpPr>
        <dsp:cNvPr id="0" name=""/>
        <dsp:cNvSpPr/>
      </dsp:nvSpPr>
      <dsp:spPr>
        <a:xfrm>
          <a:off x="0" y="3549298"/>
          <a:ext cx="8981099" cy="781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674" tIns="333248" rIns="846674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/>
            <a:t>학습 데이터를 배치 사이즈로 나눔</a:t>
          </a:r>
        </a:p>
      </dsp:txBody>
      <dsp:txXfrm>
        <a:off x="0" y="3549298"/>
        <a:ext cx="8981099" cy="781200"/>
      </dsp:txXfrm>
    </dsp:sp>
    <dsp:sp modelId="{C6DEF89C-2A99-4460-830F-6A6CADEFDDC5}">
      <dsp:nvSpPr>
        <dsp:cNvPr id="0" name=""/>
        <dsp:cNvSpPr/>
      </dsp:nvSpPr>
      <dsp:spPr>
        <a:xfrm>
          <a:off x="0" y="3303200"/>
          <a:ext cx="2715439" cy="472320"/>
        </a:xfrm>
        <a:prstGeom prst="round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639" tIns="0" rIns="288639" bIns="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effectLst/>
            </a:rPr>
            <a:t>Batching training images</a:t>
          </a:r>
          <a:endParaRPr lang="ko-KR" altLang="en-US" sz="1600" b="1" kern="1200" dirty="0"/>
        </a:p>
      </dsp:txBody>
      <dsp:txXfrm>
        <a:off x="23057" y="3326257"/>
        <a:ext cx="2669325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아이콘 원 레이블 목록"/>
  <dgm:desc val="관련 시각적 개체를 동반한 비순차적이거나 그룹화된 정보를 표시하는 데 사용합니다. 짧은 텍스트 캡션이 있는 아이콘이나 작은 그림에 적합합니다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3ED7C0-6807-4CC3-A6D2-D264AFEC0389}" type="datetime1">
              <a:rPr lang="ko-KR" altLang="en-US" smtClean="0">
                <a:latin typeface="+mj-ea"/>
                <a:ea typeface="+mj-ea"/>
              </a:rPr>
              <a:t>2023-08-31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2BF3BA4-8315-4600-AE08-65ED90C8DFE7}" type="datetime1">
              <a:rPr lang="ko-KR" altLang="en-US" smtClean="0"/>
              <a:pPr/>
              <a:t>2023-08-31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284ECAD9-32EE-4091-BDA5-6BD15ACC5E58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233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4310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ko-KR" smtClean="0"/>
              <a:pPr/>
              <a:t>12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776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CF772D-524B-4AD6-863B-6432C6A1A4BF}" type="datetime1">
              <a:rPr lang="ko-KR" altLang="en-US" noProof="0" smtClean="0"/>
              <a:t>2023-08-31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2DE8C2B5-16AC-4AC3-BCFC-3CE48C7ADACE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B98F54-D91D-4830-83F5-3702146AC8A0}" type="datetime1">
              <a:rPr lang="ko-KR" altLang="en-US" noProof="0" smtClean="0"/>
              <a:t>2023-08-31</a:t>
            </a:fld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5192275-C19D-4E20-9E47-E5117B9330FE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899924B1-2798-49C6-AC01-EAD873D5D523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6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86F1430D-6A2E-47A1-B4CF-250D721DFAFF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8" name="그림 개체 틀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E7D6D3DA-A7CE-4CBE-8B3E-78BD3B3F91DC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6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D30C5F14-9B98-458B-AAD7-50F4FC475971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6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EB5AD7CC-9D2E-42B3-960A-674FA791856F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38F3D871-C0D2-4B96-8F2E-B8B4786DCB67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512069-D46F-4EBD-A2A6-4707003326F1}" type="datetime1">
              <a:rPr lang="ko-KR" altLang="en-US" noProof="0" smtClean="0"/>
              <a:t>2023-08-31</a:t>
            </a:fld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B78827D-9FD8-4A77-9077-EA9B982D3090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4CE2819-0B71-4EC0-8DDC-623CDD29C455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9328DC-4C75-41E9-9AB2-15442ECF0CAA}" type="datetime1">
              <a:rPr lang="ko-KR" altLang="en-US" noProof="0" smtClean="0"/>
              <a:t>2023-08-31</a:t>
            </a:fld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057D83A6-655A-414B-8D1D-3FD9A0CB3650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2" name="그림 개체 틀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ko-KR" altLang="en-US" sz="1400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B3A2FEA-220C-4CD1-87E5-A7AE65E824A2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2" name="그림 개체 틀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ko-KR" altLang="en-US" sz="1400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B4518-7248-47F8-88F9-0E308EAF1E65}" type="datetime1">
              <a:rPr lang="ko-KR" altLang="en-US" noProof="0" smtClean="0"/>
              <a:t>2023-08-31</a:t>
            </a:fld>
            <a:endParaRPr lang="ko-KR" altLang="en-US" noProof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A6129D-217D-4AFD-BE92-93F9F5B0FF30}" type="datetime1">
              <a:rPr lang="ko-KR" altLang="en-US" noProof="0" smtClean="0"/>
              <a:t>2023-08-31</a:t>
            </a:fld>
            <a:endParaRPr lang="ko-KR" altLang="en-US" noProof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EEAF1-8D4E-46FD-8139-7E50516CB16B}" type="datetime1">
              <a:rPr lang="ko-KR" altLang="en-US" noProof="0" smtClean="0"/>
              <a:t>2023-08-31</a:t>
            </a:fld>
            <a:endParaRPr lang="ko-KR" altLang="en-US" noProof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57527210-42D9-4271-A5FE-EC829453C32F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11908CED-F097-41EE-ACC6-6AAB350221DA}" type="datetime1">
              <a:rPr lang="ko-KR" altLang="en-US" smtClean="0">
                <a:latin typeface="+mj-ea"/>
                <a:ea typeface="+mj-ea"/>
              </a:rPr>
              <a:t>2023-08-31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odins0n/model-soups-with-tensorflow-tfds" TargetMode="External"/><Relationship Id="rId2" Type="http://schemas.openxmlformats.org/officeDocument/2006/relationships/hyperlink" Target="https://arxiv.org/abs/2203.05482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2390648"/>
          </a:xfrm>
        </p:spPr>
        <p:txBody>
          <a:bodyPr rtlCol="0"/>
          <a:lstStyle/>
          <a:p>
            <a:pPr rtl="0"/>
            <a:r>
              <a:rPr lang="en-US" altLang="ko-KR" dirty="0" err="1">
                <a:solidFill>
                  <a:schemeClr val="tx2"/>
                </a:solidFill>
              </a:rPr>
              <a:t>DLton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9400" y="4061460"/>
            <a:ext cx="4526280" cy="1851660"/>
          </a:xfrm>
        </p:spPr>
        <p:txBody>
          <a:bodyPr rtlCol="0"/>
          <a:lstStyle/>
          <a:p>
            <a:pPr rtl="0"/>
            <a:r>
              <a:rPr lang="ko-KR" altLang="en-US" dirty="0" err="1"/>
              <a:t>팀명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건님없는</a:t>
            </a:r>
            <a:r>
              <a:rPr lang="ko-KR" altLang="en-US" dirty="0"/>
              <a:t> </a:t>
            </a:r>
            <a:r>
              <a:rPr lang="ko-KR" altLang="en-US" dirty="0" err="1"/>
              <a:t>건팀</a:t>
            </a:r>
            <a:endParaRPr lang="en-US" altLang="ko-KR" dirty="0"/>
          </a:p>
          <a:p>
            <a:pPr rtl="0"/>
            <a:r>
              <a:rPr lang="ko-KR" altLang="en-US" dirty="0"/>
              <a:t>조장 </a:t>
            </a:r>
            <a:r>
              <a:rPr lang="en-US" altLang="ko-KR" dirty="0"/>
              <a:t>: </a:t>
            </a:r>
            <a:r>
              <a:rPr lang="ko-KR" altLang="en-US" dirty="0" err="1"/>
              <a:t>서원영</a:t>
            </a:r>
            <a:endParaRPr lang="en-US" altLang="ko-KR" dirty="0"/>
          </a:p>
          <a:p>
            <a:pPr rtl="0"/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박근수</a:t>
            </a:r>
            <a:r>
              <a:rPr lang="en-US" altLang="ko-KR" dirty="0"/>
              <a:t>, </a:t>
            </a:r>
            <a:r>
              <a:rPr lang="ko-KR" altLang="en-US" dirty="0"/>
              <a:t>이윤상</a:t>
            </a:r>
          </a:p>
        </p:txBody>
      </p:sp>
      <p:pic>
        <p:nvPicPr>
          <p:cNvPr id="11" name="그림 개체 틀 10" descr="이진 숫자와 청사진이 포함된 CPU">
            <a:extLst>
              <a:ext uri="{FF2B5EF4-FFF2-40B4-BE49-F238E27FC236}">
                <a16:creationId xmlns:a16="http://schemas.microsoft.com/office/drawing/2014/main" id="{1AC29C46-AA0D-D826-89D2-5B3FC44031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5" r="24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E06D3-F401-1256-C75F-1D9BCAB8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234E321-3799-07CD-CF09-EC9E0F116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8791" y="2680695"/>
            <a:ext cx="8748939" cy="2201407"/>
          </a:xfrm>
        </p:spPr>
        <p:txBody>
          <a:bodyPr/>
          <a:lstStyle/>
          <a:p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Greedy Soup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을 적용하지 않았던 모델에 비해 적용한 모델이 약 </a:t>
            </a:r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9%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의 성능 향상을 확인 할 수 있었다</a:t>
            </a:r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.</a:t>
            </a:r>
          </a:p>
          <a:p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Greedy Soup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을 학습시키기 위해 사용한 모델 중 </a:t>
            </a:r>
            <a:r>
              <a:rPr lang="en-US" altLang="ko-KR" dirty="0" err="1">
                <a:solidFill>
                  <a:srgbClr val="3D4144"/>
                </a:solidFill>
                <a:latin typeface="-apple-system"/>
              </a:rPr>
              <a:t>Best_acc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를 보인 모델 보다도 </a:t>
            </a:r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1.5%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정도 더 뛰어난 성능을 보인다</a:t>
            </a:r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97DC34-DFC5-30AC-1C68-A22C534FCC82}"/>
              </a:ext>
            </a:extLst>
          </p:cNvPr>
          <p:cNvSpPr txBox="1"/>
          <p:nvPr/>
        </p:nvSpPr>
        <p:spPr>
          <a:xfrm>
            <a:off x="1318792" y="2095919"/>
            <a:ext cx="4639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ResNet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8153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B8020-FD84-FB00-7EE1-1AE2A9AF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 And Kaggle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F04E4-A3C4-B48C-4BD4-49D75505A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Mitchell </a:t>
            </a:r>
            <a:r>
              <a:rPr lang="en-US" altLang="ko-KR" dirty="0" err="1"/>
              <a:t>Wortsman</a:t>
            </a:r>
            <a:r>
              <a:rPr lang="ko-KR" altLang="en-US" dirty="0"/>
              <a:t>외 </a:t>
            </a:r>
            <a:r>
              <a:rPr lang="en-US" altLang="ko-KR" dirty="0"/>
              <a:t>10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en-US" altLang="ko-KR" b="1" dirty="0"/>
              <a:t>『Model soups: averaging weights of multiple fine-tuned models improves accuracy without increasing inference time』</a:t>
            </a:r>
            <a:r>
              <a:rPr lang="en-US" altLang="ko-KR" b="1" dirty="0">
                <a:hlinkClick r:id="rId2"/>
              </a:rPr>
              <a:t> </a:t>
            </a:r>
            <a:endParaRPr lang="en-US" altLang="ko-KR" b="1" dirty="0">
              <a:sym typeface="Wingdings" panose="05000000000000000000" pitchFamily="2" charset="2"/>
              <a:hlinkClick r:id="rId2"/>
            </a:endParaRPr>
          </a:p>
          <a:p>
            <a:pPr lvl="1"/>
            <a:r>
              <a:rPr lang="en-US" altLang="ko-KR" dirty="0">
                <a:hlinkClick r:id="rId2"/>
              </a:rPr>
              <a:t>https://arxiv.org/abs/2203.05482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i="0" dirty="0">
                <a:solidFill>
                  <a:srgbClr val="202124"/>
                </a:solidFill>
                <a:effectLst/>
                <a:latin typeface="zeitung"/>
              </a:rPr>
              <a:t>Model Soups 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zeitung"/>
              </a:rPr>
              <a:t>🍲 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zeitung"/>
              </a:rPr>
              <a:t>with </a:t>
            </a:r>
            <a:r>
              <a:rPr lang="en-US" altLang="ko-KR" b="1" i="0" dirty="0" err="1">
                <a:solidFill>
                  <a:srgbClr val="202124"/>
                </a:solidFill>
                <a:effectLst/>
                <a:latin typeface="zeitung"/>
              </a:rPr>
              <a:t>Tensorflow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zeitung"/>
              </a:rPr>
              <a:t> + TFDS (</a:t>
            </a:r>
            <a:r>
              <a:rPr lang="ko-KR" altLang="en-US" b="1" dirty="0" err="1">
                <a:solidFill>
                  <a:srgbClr val="202124"/>
                </a:solidFill>
                <a:latin typeface="zeitung"/>
              </a:rPr>
              <a:t>캐글</a:t>
            </a:r>
            <a:r>
              <a:rPr lang="ko-KR" altLang="en-US" b="1" dirty="0">
                <a:solidFill>
                  <a:srgbClr val="202124"/>
                </a:solidFill>
                <a:latin typeface="zeitung"/>
              </a:rPr>
              <a:t> 글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zeitung"/>
              </a:rPr>
              <a:t>)</a:t>
            </a:r>
          </a:p>
          <a:p>
            <a:pPr lvl="1"/>
            <a:r>
              <a:rPr lang="en-US" altLang="ko-KR" b="0" i="0" u="none" strike="noStrike" dirty="0">
                <a:solidFill>
                  <a:srgbClr val="CAD8FF"/>
                </a:solidFill>
                <a:effectLst/>
                <a:latin typeface="DM Sans" panose="020F0502020204030204" pitchFamily="2" charset="0"/>
                <a:hlinkClick r:id="rId3"/>
              </a:rPr>
              <a:t>https://www.kaggle.com/code/odins0n/model-soups-with-tensorflow-tfds</a:t>
            </a:r>
            <a:endParaRPr lang="en-US" altLang="ko-KR" b="1" i="0" dirty="0">
              <a:solidFill>
                <a:srgbClr val="202124"/>
              </a:solidFill>
              <a:effectLst/>
              <a:latin typeface="zeitung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231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+mj-ea"/>
              <a:ea typeface="+mj-ea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sz="9600" dirty="0">
                <a:solidFill>
                  <a:srgbClr val="FFFFFF"/>
                </a:solidFill>
              </a:rPr>
              <a:t>감사합니다</a:t>
            </a:r>
            <a:r>
              <a:rPr lang="en-US" altLang="ko-KR" sz="96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buNone/>
            </a:pPr>
            <a:r>
              <a:rPr lang="ko-KR" altLang="en-US" sz="2400" cap="all" spc="200">
                <a:solidFill>
                  <a:srgbClr val="FFFFFF"/>
                </a:solidFill>
              </a:rPr>
              <a:t>질문이 있나요</a:t>
            </a:r>
            <a:r>
              <a:rPr lang="en-US" altLang="ko-KR" sz="2400" cap="all" spc="20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8ECBE3-6C2E-025B-E902-8DAD7379EE85}"/>
              </a:ext>
            </a:extLst>
          </p:cNvPr>
          <p:cNvSpPr txBox="1"/>
          <p:nvPr/>
        </p:nvSpPr>
        <p:spPr>
          <a:xfrm>
            <a:off x="5426765" y="1536174"/>
            <a:ext cx="626216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/>
              <a:t>목표 및 기획</a:t>
            </a:r>
            <a:endParaRPr lang="en-US" altLang="ko-K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/>
              <a:t>데이터 </a:t>
            </a:r>
            <a:r>
              <a:rPr lang="ko-KR" altLang="en-US" sz="4000" dirty="0" err="1"/>
              <a:t>전처리</a:t>
            </a:r>
            <a:r>
              <a:rPr lang="ko-KR" altLang="en-US" sz="4000" dirty="0"/>
              <a:t> 과정</a:t>
            </a:r>
            <a:r>
              <a:rPr lang="en-US" altLang="ko-KR" sz="4000" dirty="0"/>
              <a:t>(EDA)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/>
              <a:t>모델 탐색</a:t>
            </a:r>
            <a:endParaRPr lang="en-US" altLang="ko-K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/>
              <a:t>결론</a:t>
            </a:r>
            <a:endParaRPr lang="en-US" altLang="ko-K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/>
              <a:t>최종 결과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5DA682D-7AC5-48E0-993B-AB3F0273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목표 및 기획</a:t>
            </a:r>
            <a:endParaRPr lang="ko-KR" altLang="en-IN" dirty="0"/>
          </a:p>
        </p:txBody>
      </p:sp>
      <p:graphicFrame>
        <p:nvGraphicFramePr>
          <p:cNvPr id="8" name="내용 개체 틀 5" descr="아이콘과 텍스트가 있는 안건 슬라이드입니다.">
            <a:extLst>
              <a:ext uri="{FF2B5EF4-FFF2-40B4-BE49-F238E27FC236}">
                <a16:creationId xmlns:a16="http://schemas.microsoft.com/office/drawing/2014/main" id="{11C77D7C-7B20-41EB-B25D-E388EB341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957548"/>
              </p:ext>
            </p:extLst>
          </p:nvPr>
        </p:nvGraphicFramePr>
        <p:xfrm>
          <a:off x="1097280" y="2575593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9A979E4-0E24-15FB-F7BA-4A62DE764099}"/>
              </a:ext>
            </a:extLst>
          </p:cNvPr>
          <p:cNvSpPr txBox="1"/>
          <p:nvPr/>
        </p:nvSpPr>
        <p:spPr>
          <a:xfrm>
            <a:off x="1097280" y="1922114"/>
            <a:ext cx="9840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목표</a:t>
            </a:r>
            <a:r>
              <a:rPr lang="en-US" altLang="ko-KR" sz="2400" b="1" dirty="0"/>
              <a:t>: Greedy Soup </a:t>
            </a:r>
            <a:r>
              <a:rPr lang="ko-KR" altLang="en-US" sz="2400" b="1" dirty="0"/>
              <a:t>알고리즘을 이용해 최적의 </a:t>
            </a:r>
            <a:r>
              <a:rPr lang="ko-KR" altLang="en-US" sz="2400" b="1" dirty="0" err="1"/>
              <a:t>하이퍼</a:t>
            </a:r>
            <a:r>
              <a:rPr lang="ko-KR" altLang="en-US" sz="2400" b="1" dirty="0"/>
              <a:t> 파라미터를 설정한 </a:t>
            </a:r>
            <a:endParaRPr lang="en-US" altLang="ko-KR" sz="2400" b="1" dirty="0"/>
          </a:p>
          <a:p>
            <a:r>
              <a:rPr lang="en-US" altLang="ko-KR" sz="2400" b="1" dirty="0"/>
              <a:t>	</a:t>
            </a:r>
            <a:r>
              <a:rPr lang="ko-KR" altLang="en-US" sz="2400" b="1" dirty="0"/>
              <a:t>모델을 설계해본다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15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813F6-95C2-5846-A7E4-7D47E2B8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(EDA)</a:t>
            </a:r>
            <a:endParaRPr lang="ko-KR" altLang="en-US" dirty="0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227665A2-99CC-9380-8059-6427282951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285468"/>
              </p:ext>
            </p:extLst>
          </p:nvPr>
        </p:nvGraphicFramePr>
        <p:xfrm>
          <a:off x="1435209" y="2038627"/>
          <a:ext cx="10909190" cy="4332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983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813F6-95C2-5846-A7E4-7D47E2B8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탐색</a:t>
            </a:r>
            <a:r>
              <a:rPr lang="en-US" altLang="ko-KR" dirty="0"/>
              <a:t>(</a:t>
            </a:r>
            <a:r>
              <a:rPr lang="en-US" altLang="ko-KR" dirty="0" err="1"/>
              <a:t>ResNet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123C58-5200-1085-5B15-9B0CAD45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9" y="2040918"/>
            <a:ext cx="11638722" cy="44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6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813F6-95C2-5846-A7E4-7D47E2B8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최적의 모델을 찾아보자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04423-7CF8-6EDB-86D3-35AE7F1D8CF6}"/>
              </a:ext>
            </a:extLst>
          </p:cNvPr>
          <p:cNvSpPr txBox="1"/>
          <p:nvPr/>
        </p:nvSpPr>
        <p:spPr>
          <a:xfrm>
            <a:off x="1232452" y="2571128"/>
            <a:ext cx="8446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추가적인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inference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나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cost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없이 모델의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parameter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를 </a:t>
            </a:r>
            <a:r>
              <a:rPr lang="ko-KR" altLang="en-US" b="0" i="0" dirty="0" err="1">
                <a:solidFill>
                  <a:srgbClr val="3D4144"/>
                </a:solidFill>
                <a:effectLst/>
                <a:latin typeface="-apple-system"/>
              </a:rPr>
              <a:t>평균낸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single model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방식을 제안하여 여러 모델을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ensemble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을 하여 성능을 높이는 방법 사용시 매우 높은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inference cost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가 발생하는 문제점을 해결하고자 한다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77C69F-B363-58D0-62BC-C33F2D8F3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11" y="3486329"/>
            <a:ext cx="4189863" cy="31423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ABAEA8-29CE-C5AB-03D7-657C41C08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756" y="3486329"/>
            <a:ext cx="6830266" cy="31423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7954B8-4E28-6290-AD98-D508D02ECE5E}"/>
              </a:ext>
            </a:extLst>
          </p:cNvPr>
          <p:cNvSpPr txBox="1"/>
          <p:nvPr/>
        </p:nvSpPr>
        <p:spPr>
          <a:xfrm>
            <a:off x="1570383" y="1994481"/>
            <a:ext cx="2012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등장 배경 </a:t>
            </a:r>
            <a:endParaRPr lang="en-US" altLang="ko-KR" sz="3200" dirty="0"/>
          </a:p>
        </p:txBody>
      </p:sp>
      <p:pic>
        <p:nvPicPr>
          <p:cNvPr id="6" name="그래픽 5" descr="전구 및 기어  단색으로 채워진">
            <a:extLst>
              <a:ext uri="{FF2B5EF4-FFF2-40B4-BE49-F238E27FC236}">
                <a16:creationId xmlns:a16="http://schemas.microsoft.com/office/drawing/2014/main" id="{755CBDA4-7840-C342-ED06-7023AC487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1994481"/>
            <a:ext cx="473103" cy="47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2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813F6-95C2-5846-A7E4-7D47E2B8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최적의 모델을 찾아보자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04423-7CF8-6EDB-86D3-35AE7F1D8CF6}"/>
              </a:ext>
            </a:extLst>
          </p:cNvPr>
          <p:cNvSpPr txBox="1"/>
          <p:nvPr/>
        </p:nvSpPr>
        <p:spPr>
          <a:xfrm>
            <a:off x="850127" y="2056321"/>
            <a:ext cx="985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3200" dirty="0"/>
              <a:t>&lt;Greedy Soup&gt;</a:t>
            </a:r>
            <a:endParaRPr lang="en-US" altLang="ko-KR" dirty="0"/>
          </a:p>
        </p:txBody>
      </p:sp>
      <p:pic>
        <p:nvPicPr>
          <p:cNvPr id="8" name="그림 7" descr="텍스트, 스크린샷, 폰트, 영수증이(가) 표시된 사진&#10;&#10;자동 생성된 설명">
            <a:extLst>
              <a:ext uri="{FF2B5EF4-FFF2-40B4-BE49-F238E27FC236}">
                <a16:creationId xmlns:a16="http://schemas.microsoft.com/office/drawing/2014/main" id="{502927C3-72FE-352A-AAA2-E198EC02F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25" y="2577848"/>
            <a:ext cx="6066764" cy="31116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CC086-D6DF-0F10-B033-45585C056F2E}"/>
              </a:ext>
            </a:extLst>
          </p:cNvPr>
          <p:cNvSpPr txBox="1"/>
          <p:nvPr/>
        </p:nvSpPr>
        <p:spPr>
          <a:xfrm>
            <a:off x="850127" y="5555734"/>
            <a:ext cx="104917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※ Greedy soup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은 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validation accuracy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를 기준으로 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k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개의 모델을 정렬을 한 뒤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, 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모델을 하나씩     포함하였을 때 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accuracy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가 향상되면 선택하고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, 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향상되지 않으면 제거하는 방식으로 모델을 선정한다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. 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이후 선정된 모델들의 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weight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값을 평균 내어 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single 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모델을 만든다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850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E06D3-F401-1256-C75F-1D9BCAB8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하이퍼</a:t>
            </a:r>
            <a:r>
              <a:rPr lang="ko-KR" altLang="en-US" dirty="0"/>
              <a:t> 파라미터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153DB-FEEC-7457-AF61-EBB243AE182A}"/>
              </a:ext>
            </a:extLst>
          </p:cNvPr>
          <p:cNvSpPr txBox="1"/>
          <p:nvPr/>
        </p:nvSpPr>
        <p:spPr>
          <a:xfrm>
            <a:off x="1091682" y="2386334"/>
            <a:ext cx="5744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Greedy Soup(</a:t>
            </a:r>
            <a:r>
              <a:rPr lang="en-US" altLang="ko-KR" sz="3200" dirty="0" err="1"/>
              <a:t>ResNet</a:t>
            </a:r>
            <a:r>
              <a:rPr lang="en-US" altLang="ko-KR" sz="3200" dirty="0"/>
              <a:t>) </a:t>
            </a:r>
            <a:endParaRPr lang="ko-KR" altLang="en-US" sz="32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BF53941-2349-B2E2-F0D4-877150A1F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092669"/>
              </p:ext>
            </p:extLst>
          </p:nvPr>
        </p:nvGraphicFramePr>
        <p:xfrm>
          <a:off x="1091682" y="3063492"/>
          <a:ext cx="9750490" cy="274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646">
                  <a:extLst>
                    <a:ext uri="{9D8B030D-6E8A-4147-A177-3AD203B41FA5}">
                      <a16:colId xmlns:a16="http://schemas.microsoft.com/office/drawing/2014/main" val="2061850458"/>
                    </a:ext>
                  </a:extLst>
                </a:gridCol>
                <a:gridCol w="7389844">
                  <a:extLst>
                    <a:ext uri="{9D8B030D-6E8A-4147-A177-3AD203B41FA5}">
                      <a16:colId xmlns:a16="http://schemas.microsoft.com/office/drawing/2014/main" val="2511513611"/>
                    </a:ext>
                  </a:extLst>
                </a:gridCol>
              </a:tblGrid>
              <a:tr h="685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Epochs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8, 10, 12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320743"/>
                  </a:ext>
                </a:extLst>
              </a:tr>
              <a:tr h="685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1e-2, 1e-5, 5e-5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667890"/>
                  </a:ext>
                </a:extLst>
              </a:tr>
              <a:tr h="685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 Decay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1e-4, 1e-4, 1e-5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294148"/>
                  </a:ext>
                </a:extLst>
              </a:tr>
              <a:tr h="685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None, </a:t>
                      </a:r>
                      <a:r>
                        <a:rPr lang="ko-KR" alt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좌우반전</a:t>
                      </a:r>
                      <a:r>
                        <a:rPr lang="en-US" altLang="ko-KR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밝기</a:t>
                      </a:r>
                      <a:r>
                        <a:rPr lang="en-US" altLang="ko-KR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채도</a:t>
                      </a:r>
                      <a:r>
                        <a:rPr lang="en-US" altLang="ko-KR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밝기</a:t>
                      </a:r>
                      <a:endParaRPr lang="en-US" altLang="ko-KR" sz="2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45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02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E06D3-F401-1256-C75F-1D9BCAB8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결과</a:t>
            </a:r>
          </a:p>
        </p:txBody>
      </p:sp>
      <p:pic>
        <p:nvPicPr>
          <p:cNvPr id="8" name="그림 7" descr="스크린샷, 라인, 그래프, 텍스트이(가) 표시된 사진&#10;&#10;자동 생성된 설명">
            <a:extLst>
              <a:ext uri="{FF2B5EF4-FFF2-40B4-BE49-F238E27FC236}">
                <a16:creationId xmlns:a16="http://schemas.microsoft.com/office/drawing/2014/main" id="{90FC6F3E-160D-9FC8-B526-039EECDF3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79" y="2792351"/>
            <a:ext cx="9814202" cy="27891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E56002-97E5-10B3-101D-6B7F0318F406}"/>
              </a:ext>
            </a:extLst>
          </p:cNvPr>
          <p:cNvSpPr txBox="1"/>
          <p:nvPr/>
        </p:nvSpPr>
        <p:spPr>
          <a:xfrm>
            <a:off x="1539352" y="2400947"/>
            <a:ext cx="1567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ResNet50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33421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5233_TF33476885_Win32" id="{CBB52A41-6742-40C3-8EED-8C17B7590392}" vid="{0994DC97-9678-405B-A69C-5CE491EB82F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클래식 회사 전체 프레젠테이션</Template>
  <TotalTime>389</TotalTime>
  <Words>348</Words>
  <Application>Microsoft Office PowerPoint</Application>
  <PresentationFormat>와이드스크린</PresentationFormat>
  <Paragraphs>61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-apple-system</vt:lpstr>
      <vt:lpstr>zeitung</vt:lpstr>
      <vt:lpstr>맑은 고딕</vt:lpstr>
      <vt:lpstr>Arial</vt:lpstr>
      <vt:lpstr>Calibri</vt:lpstr>
      <vt:lpstr>DM Sans</vt:lpstr>
      <vt:lpstr>Wingdings</vt:lpstr>
      <vt:lpstr>RetrospectVTI</vt:lpstr>
      <vt:lpstr>DLton</vt:lpstr>
      <vt:lpstr>목차</vt:lpstr>
      <vt:lpstr>목표 및 기획</vt:lpstr>
      <vt:lpstr>데이터 전처리(EDA)</vt:lpstr>
      <vt:lpstr>모델 탐색(ResNet)</vt:lpstr>
      <vt:lpstr>최적의 모델을 찾아보자!</vt:lpstr>
      <vt:lpstr>최적의 모델을 찾아보자!</vt:lpstr>
      <vt:lpstr>하이퍼 파라미터 설정</vt:lpstr>
      <vt:lpstr>최종 결과</vt:lpstr>
      <vt:lpstr>정리</vt:lpstr>
      <vt:lpstr>Reference And Kaggle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DLton</dc:title>
  <dc:creator>이 윤상</dc:creator>
  <cp:lastModifiedBy>서 원영</cp:lastModifiedBy>
  <cp:revision>7</cp:revision>
  <dcterms:created xsi:type="dcterms:W3CDTF">2023-08-30T02:26:23Z</dcterms:created>
  <dcterms:modified xsi:type="dcterms:W3CDTF">2023-08-30T16:08:54Z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