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3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85EF"/>
    <a:srgbClr val="F16B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CF00-4492-4924-B426-E096EC75641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735A-0551-4E09-BCB2-120D88F8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7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CF00-4492-4924-B426-E096EC75641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735A-0551-4E09-BCB2-120D88F8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CF00-4492-4924-B426-E096EC75641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735A-0551-4E09-BCB2-120D88F8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2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CF00-4492-4924-B426-E096EC75641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735A-0551-4E09-BCB2-120D88F8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4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CF00-4492-4924-B426-E096EC75641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735A-0551-4E09-BCB2-120D88F8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0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CF00-4492-4924-B426-E096EC75641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735A-0551-4E09-BCB2-120D88F8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2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CF00-4492-4924-B426-E096EC75641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735A-0551-4E09-BCB2-120D88F8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7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CF00-4492-4924-B426-E096EC75641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735A-0551-4E09-BCB2-120D88F8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CF00-4492-4924-B426-E096EC75641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735A-0551-4E09-BCB2-120D88F8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2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CF00-4492-4924-B426-E096EC75641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735A-0551-4E09-BCB2-120D88F8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0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CF00-4492-4924-B426-E096EC75641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735A-0551-4E09-BCB2-120D88F8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0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CCF00-4492-4924-B426-E096EC75641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1735A-0551-4E09-BCB2-120D88F8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2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208115" y="2137540"/>
            <a:ext cx="984757" cy="566397"/>
            <a:chOff x="3876421" y="1280878"/>
            <a:chExt cx="984757" cy="566397"/>
          </a:xfrm>
        </p:grpSpPr>
        <p:sp>
          <p:nvSpPr>
            <p:cNvPr id="4" name="Oval 3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76421" y="1280878"/>
              <a:ext cx="9847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Paul Green</a:t>
              </a:r>
              <a:endParaRPr lang="en-US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27265" y="4733486"/>
            <a:ext cx="1242648" cy="566397"/>
            <a:chOff x="3876421" y="1280878"/>
            <a:chExt cx="1242648" cy="566397"/>
          </a:xfrm>
        </p:grpSpPr>
        <p:sp>
          <p:nvSpPr>
            <p:cNvPr id="8" name="Oval 7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76421" y="1280878"/>
              <a:ext cx="1242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Becknel</a:t>
              </a:r>
              <a:r>
                <a:rPr lang="en-US" sz="1400" dirty="0" smtClean="0"/>
                <a:t> James</a:t>
              </a:r>
              <a:endParaRPr lang="en-US" sz="1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261750" y="1005149"/>
            <a:ext cx="979371" cy="566397"/>
            <a:chOff x="3876421" y="1280878"/>
            <a:chExt cx="979371" cy="566397"/>
          </a:xfrm>
        </p:grpSpPr>
        <p:sp>
          <p:nvSpPr>
            <p:cNvPr id="11" name="Oval 10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6421" y="1280878"/>
              <a:ext cx="979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 </a:t>
              </a:r>
              <a:r>
                <a:rPr lang="en-US" sz="1400" dirty="0" err="1" smtClean="0"/>
                <a:t>Mehaffey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464592" y="438752"/>
            <a:ext cx="1134926" cy="566397"/>
            <a:chOff x="3876421" y="1280878"/>
            <a:chExt cx="1134926" cy="566397"/>
          </a:xfrm>
        </p:grpSpPr>
        <p:sp>
          <p:nvSpPr>
            <p:cNvPr id="14" name="Oval 13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76421" y="1280878"/>
              <a:ext cx="1134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Roger Heeler</a:t>
              </a:r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23116" y="4645313"/>
            <a:ext cx="1422184" cy="566397"/>
            <a:chOff x="3876421" y="1280878"/>
            <a:chExt cx="1422184" cy="566397"/>
          </a:xfrm>
        </p:grpSpPr>
        <p:sp>
          <p:nvSpPr>
            <p:cNvPr id="17" name="Oval 16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76421" y="1280878"/>
              <a:ext cx="1422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Donald Morrison</a:t>
              </a:r>
              <a:endParaRPr lang="en-US" sz="1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56030" y="1322834"/>
            <a:ext cx="598241" cy="569527"/>
            <a:chOff x="4081060" y="1277748"/>
            <a:chExt cx="598241" cy="569527"/>
          </a:xfrm>
        </p:grpSpPr>
        <p:sp>
          <p:nvSpPr>
            <p:cNvPr id="20" name="Oval 19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81060" y="1277748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K Jain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23539" y="5343387"/>
            <a:ext cx="1356462" cy="566397"/>
            <a:chOff x="3876421" y="1280878"/>
            <a:chExt cx="1356462" cy="566397"/>
          </a:xfrm>
        </p:grpSpPr>
        <p:sp>
          <p:nvSpPr>
            <p:cNvPr id="23" name="Oval 22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76421" y="1280878"/>
              <a:ext cx="1356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Halbert</a:t>
              </a:r>
              <a:r>
                <a:rPr lang="en-US" sz="1400" dirty="0" smtClean="0"/>
                <a:t> Michael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719317" y="1630611"/>
            <a:ext cx="875945" cy="566397"/>
            <a:chOff x="3922601" y="1280878"/>
            <a:chExt cx="875945" cy="566397"/>
          </a:xfrm>
        </p:grpSpPr>
        <p:sp>
          <p:nvSpPr>
            <p:cNvPr id="26" name="Oval 25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22601" y="1280878"/>
              <a:ext cx="875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 Kearney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54876" y="4764324"/>
            <a:ext cx="1190903" cy="566397"/>
            <a:chOff x="3876421" y="1280878"/>
            <a:chExt cx="1190903" cy="566397"/>
          </a:xfrm>
        </p:grpSpPr>
        <p:sp>
          <p:nvSpPr>
            <p:cNvPr id="29" name="Oval 28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6421" y="1280878"/>
              <a:ext cx="1190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Charles Strain</a:t>
              </a:r>
              <a:endParaRPr lang="en-US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71668" y="3650612"/>
            <a:ext cx="1099916" cy="566397"/>
            <a:chOff x="3876421" y="1280878"/>
            <a:chExt cx="1099916" cy="566397"/>
          </a:xfrm>
        </p:grpSpPr>
        <p:sp>
          <p:nvSpPr>
            <p:cNvPr id="32" name="Oval 31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76421" y="1280878"/>
              <a:ext cx="10999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Bent </a:t>
              </a:r>
              <a:r>
                <a:rPr lang="en-US" sz="1400" dirty="0" err="1" smtClean="0"/>
                <a:t>Stidsen</a:t>
              </a:r>
              <a:endParaRPr lang="en-US" sz="14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267528" y="236329"/>
            <a:ext cx="1031821" cy="566397"/>
            <a:chOff x="3876421" y="1280878"/>
            <a:chExt cx="1031821" cy="566397"/>
          </a:xfrm>
        </p:grpSpPr>
        <p:sp>
          <p:nvSpPr>
            <p:cNvPr id="35" name="Oval 34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76421" y="1280878"/>
              <a:ext cx="1031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George Day</a:t>
              </a:r>
              <a:endParaRPr lang="en-US" sz="14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943990" y="1829763"/>
            <a:ext cx="1070999" cy="566397"/>
            <a:chOff x="3876421" y="1280878"/>
            <a:chExt cx="1070999" cy="566397"/>
          </a:xfrm>
        </p:grpSpPr>
        <p:sp>
          <p:nvSpPr>
            <p:cNvPr id="38" name="Oval 37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76421" y="1280878"/>
              <a:ext cx="1070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Michael Ray</a:t>
              </a:r>
              <a:endParaRPr lang="en-US" sz="14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915917" y="3927213"/>
            <a:ext cx="1079976" cy="566397"/>
            <a:chOff x="3876421" y="1280878"/>
            <a:chExt cx="1079976" cy="566397"/>
          </a:xfrm>
        </p:grpSpPr>
        <p:sp>
          <p:nvSpPr>
            <p:cNvPr id="41" name="Oval 40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76421" y="1280878"/>
              <a:ext cx="10799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Alan Sawyer</a:t>
              </a:r>
              <a:endParaRPr lang="en-US" sz="1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984733" y="5892045"/>
            <a:ext cx="1006686" cy="566397"/>
            <a:chOff x="3876421" y="1280878"/>
            <a:chExt cx="1006686" cy="566397"/>
          </a:xfrm>
        </p:grpSpPr>
        <p:sp>
          <p:nvSpPr>
            <p:cNvPr id="44" name="Oval 43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76421" y="1280878"/>
              <a:ext cx="100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Gross Irwin</a:t>
              </a:r>
              <a:endParaRPr lang="en-US" sz="14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206101" y="6042224"/>
            <a:ext cx="1154483" cy="566397"/>
            <a:chOff x="3876421" y="1280878"/>
            <a:chExt cx="1154483" cy="566397"/>
          </a:xfrm>
        </p:grpSpPr>
        <p:sp>
          <p:nvSpPr>
            <p:cNvPr id="47" name="Oval 46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6421" y="1280878"/>
              <a:ext cx="11544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Gluck Donald</a:t>
              </a:r>
              <a:endParaRPr lang="en-US" sz="14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107121" y="5927647"/>
            <a:ext cx="1134349" cy="566397"/>
            <a:chOff x="3876421" y="1280878"/>
            <a:chExt cx="1134349" cy="566397"/>
          </a:xfrm>
        </p:grpSpPr>
        <p:sp>
          <p:nvSpPr>
            <p:cNvPr id="50" name="Oval 49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76421" y="1280878"/>
              <a:ext cx="11343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Frank Ronald</a:t>
              </a:r>
              <a:endParaRPr lang="en-US" sz="14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835147" y="5299576"/>
            <a:ext cx="1236236" cy="566397"/>
            <a:chOff x="3876421" y="1280878"/>
            <a:chExt cx="1236236" cy="566397"/>
          </a:xfrm>
        </p:grpSpPr>
        <p:sp>
          <p:nvSpPr>
            <p:cNvPr id="53" name="Oval 52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76421" y="1280878"/>
              <a:ext cx="1236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Douglas Susan</a:t>
              </a:r>
              <a:endParaRPr lang="en-US" sz="1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141137" y="2202434"/>
            <a:ext cx="1486304" cy="566397"/>
            <a:chOff x="3710173" y="1280878"/>
            <a:chExt cx="1486304" cy="566397"/>
          </a:xfrm>
        </p:grpSpPr>
        <p:sp>
          <p:nvSpPr>
            <p:cNvPr id="56" name="Oval 55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10173" y="1280878"/>
              <a:ext cx="1486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Maheshwari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Arun</a:t>
              </a:r>
              <a:endParaRPr lang="en-US" sz="1400" dirty="0" smtClean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98685" y="920458"/>
            <a:ext cx="861133" cy="607805"/>
            <a:chOff x="3938232" y="1239470"/>
            <a:chExt cx="861133" cy="607805"/>
          </a:xfrm>
        </p:grpSpPr>
        <p:sp>
          <p:nvSpPr>
            <p:cNvPr id="59" name="Oval 58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38232" y="1239470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Arun</a:t>
              </a:r>
              <a:r>
                <a:rPr lang="en-US" sz="1400" dirty="0" smtClean="0"/>
                <a:t> Jain</a:t>
              </a:r>
              <a:endParaRPr lang="en-US" sz="14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953980" y="6066802"/>
            <a:ext cx="1400192" cy="566397"/>
            <a:chOff x="3876421" y="1280878"/>
            <a:chExt cx="1400192" cy="566397"/>
          </a:xfrm>
        </p:grpSpPr>
        <p:sp>
          <p:nvSpPr>
            <p:cNvPr id="62" name="Oval 61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6421" y="1280878"/>
              <a:ext cx="1400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Patrick Robinson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230605" y="6066802"/>
            <a:ext cx="1134413" cy="566397"/>
            <a:chOff x="3876421" y="1280878"/>
            <a:chExt cx="1134413" cy="566397"/>
          </a:xfrm>
        </p:grpSpPr>
        <p:sp>
          <p:nvSpPr>
            <p:cNvPr id="68" name="Oval 67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876421" y="1280878"/>
              <a:ext cx="1134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Polli</a:t>
              </a:r>
              <a:r>
                <a:rPr lang="en-US" sz="1400" dirty="0" smtClean="0"/>
                <a:t> Rolando</a:t>
              </a:r>
              <a:endParaRPr lang="en-US" sz="14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684937" y="4188083"/>
            <a:ext cx="1091261" cy="566397"/>
            <a:chOff x="3876421" y="1280878"/>
            <a:chExt cx="1091261" cy="566397"/>
          </a:xfrm>
        </p:grpSpPr>
        <p:sp>
          <p:nvSpPr>
            <p:cNvPr id="71" name="Oval 70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76421" y="1280878"/>
              <a:ext cx="10912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Sieber</a:t>
              </a:r>
              <a:r>
                <a:rPr lang="en-US" sz="1400" dirty="0" smtClean="0"/>
                <a:t> Harry</a:t>
              </a:r>
              <a:endParaRPr lang="en-US" sz="14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415131" y="3775574"/>
            <a:ext cx="1073307" cy="566397"/>
            <a:chOff x="3876421" y="1280878"/>
            <a:chExt cx="1073307" cy="566397"/>
          </a:xfrm>
        </p:grpSpPr>
        <p:sp>
          <p:nvSpPr>
            <p:cNvPr id="74" name="Oval 73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76421" y="1280878"/>
              <a:ext cx="1073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Yoram</a:t>
              </a:r>
              <a:r>
                <a:rPr lang="en-US" sz="1400" dirty="0" smtClean="0"/>
                <a:t> Wind</a:t>
              </a:r>
              <a:endParaRPr lang="en-US" sz="1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243019" y="5134960"/>
            <a:ext cx="1150764" cy="566397"/>
            <a:chOff x="3876421" y="1280878"/>
            <a:chExt cx="1150764" cy="566397"/>
          </a:xfrm>
        </p:grpSpPr>
        <p:sp>
          <p:nvSpPr>
            <p:cNvPr id="77" name="Oval 76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76421" y="1280878"/>
              <a:ext cx="11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James </a:t>
              </a:r>
              <a:r>
                <a:rPr lang="en-US" sz="1400" dirty="0" err="1" smtClean="0"/>
                <a:t>Clokey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887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4"/>
          <p:cNvSpPr/>
          <p:nvPr/>
        </p:nvSpPr>
        <p:spPr>
          <a:xfrm>
            <a:off x="1533699" y="2348675"/>
            <a:ext cx="9779884" cy="4428636"/>
          </a:xfrm>
          <a:custGeom>
            <a:avLst/>
            <a:gdLst>
              <a:gd name="connsiteX0" fmla="*/ 1646381 w 9779884"/>
              <a:gd name="connsiteY0" fmla="*/ 800925 h 4428636"/>
              <a:gd name="connsiteX1" fmla="*/ 163021 w 9779884"/>
              <a:gd name="connsiteY1" fmla="*/ 1786445 h 4428636"/>
              <a:gd name="connsiteX2" fmla="*/ 356061 w 9779884"/>
              <a:gd name="connsiteY2" fmla="*/ 3798125 h 4428636"/>
              <a:gd name="connsiteX3" fmla="*/ 2987501 w 9779884"/>
              <a:gd name="connsiteY3" fmla="*/ 4397565 h 4428636"/>
              <a:gd name="connsiteX4" fmla="*/ 7468061 w 9779884"/>
              <a:gd name="connsiteY4" fmla="*/ 4204525 h 4428636"/>
              <a:gd name="connsiteX5" fmla="*/ 9621981 w 9779884"/>
              <a:gd name="connsiteY5" fmla="*/ 3036125 h 4428636"/>
              <a:gd name="connsiteX6" fmla="*/ 9113981 w 9779884"/>
              <a:gd name="connsiteY6" fmla="*/ 1593405 h 4428636"/>
              <a:gd name="connsiteX7" fmla="*/ 5121101 w 9779884"/>
              <a:gd name="connsiteY7" fmla="*/ 18605 h 4428636"/>
              <a:gd name="connsiteX8" fmla="*/ 1646381 w 9779884"/>
              <a:gd name="connsiteY8" fmla="*/ 800925 h 442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79884" h="4428636">
                <a:moveTo>
                  <a:pt x="1646381" y="800925"/>
                </a:moveTo>
                <a:cubicBezTo>
                  <a:pt x="820034" y="1095565"/>
                  <a:pt x="378074" y="1286912"/>
                  <a:pt x="163021" y="1786445"/>
                </a:cubicBezTo>
                <a:cubicBezTo>
                  <a:pt x="-52032" y="2285978"/>
                  <a:pt x="-114686" y="3362938"/>
                  <a:pt x="356061" y="3798125"/>
                </a:cubicBezTo>
                <a:cubicBezTo>
                  <a:pt x="826808" y="4233312"/>
                  <a:pt x="1802168" y="4329832"/>
                  <a:pt x="2987501" y="4397565"/>
                </a:cubicBezTo>
                <a:cubicBezTo>
                  <a:pt x="4172834" y="4465298"/>
                  <a:pt x="6362314" y="4431432"/>
                  <a:pt x="7468061" y="4204525"/>
                </a:cubicBezTo>
                <a:cubicBezTo>
                  <a:pt x="8573808" y="3977618"/>
                  <a:pt x="9347661" y="3471312"/>
                  <a:pt x="9621981" y="3036125"/>
                </a:cubicBezTo>
                <a:cubicBezTo>
                  <a:pt x="9896301" y="2600938"/>
                  <a:pt x="9864128" y="2096325"/>
                  <a:pt x="9113981" y="1593405"/>
                </a:cubicBezTo>
                <a:cubicBezTo>
                  <a:pt x="8363834" y="1090485"/>
                  <a:pt x="6360621" y="152378"/>
                  <a:pt x="5121101" y="18605"/>
                </a:cubicBezTo>
                <a:cubicBezTo>
                  <a:pt x="3881581" y="-115168"/>
                  <a:pt x="2472728" y="506285"/>
                  <a:pt x="1646381" y="8009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2177911" y="894078"/>
            <a:ext cx="4900070" cy="2428245"/>
          </a:xfrm>
          <a:custGeom>
            <a:avLst/>
            <a:gdLst>
              <a:gd name="connsiteX0" fmla="*/ 4304169 w 4900070"/>
              <a:gd name="connsiteY0" fmla="*/ 1402082 h 2428245"/>
              <a:gd name="connsiteX1" fmla="*/ 656729 w 4900070"/>
              <a:gd name="connsiteY1" fmla="*/ 2 h 2428245"/>
              <a:gd name="connsiteX2" fmla="*/ 362089 w 4900070"/>
              <a:gd name="connsiteY2" fmla="*/ 1391922 h 2428245"/>
              <a:gd name="connsiteX3" fmla="*/ 4497209 w 4900070"/>
              <a:gd name="connsiteY3" fmla="*/ 2428242 h 2428245"/>
              <a:gd name="connsiteX4" fmla="*/ 4304169 w 4900070"/>
              <a:gd name="connsiteY4" fmla="*/ 1402082 h 242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0070" h="2428245">
                <a:moveTo>
                  <a:pt x="4304169" y="1402082"/>
                </a:moveTo>
                <a:cubicBezTo>
                  <a:pt x="3664089" y="997375"/>
                  <a:pt x="1313742" y="1695"/>
                  <a:pt x="656729" y="2"/>
                </a:cubicBezTo>
                <a:cubicBezTo>
                  <a:pt x="-284" y="-1691"/>
                  <a:pt x="-277991" y="987215"/>
                  <a:pt x="362089" y="1391922"/>
                </a:cubicBezTo>
                <a:cubicBezTo>
                  <a:pt x="1002169" y="1796629"/>
                  <a:pt x="3836809" y="2429935"/>
                  <a:pt x="4497209" y="2428242"/>
                </a:cubicBezTo>
                <a:cubicBezTo>
                  <a:pt x="5157609" y="2426549"/>
                  <a:pt x="4944249" y="1806789"/>
                  <a:pt x="4304169" y="140208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5438838" y="279588"/>
            <a:ext cx="5254709" cy="2910713"/>
          </a:xfrm>
          <a:custGeom>
            <a:avLst/>
            <a:gdLst>
              <a:gd name="connsiteX0" fmla="*/ 972122 w 5254709"/>
              <a:gd name="connsiteY0" fmla="*/ 604332 h 2910713"/>
              <a:gd name="connsiteX1" fmla="*/ 27242 w 5254709"/>
              <a:gd name="connsiteY1" fmla="*/ 878652 h 2910713"/>
              <a:gd name="connsiteX2" fmla="*/ 250762 w 5254709"/>
              <a:gd name="connsiteY2" fmla="*/ 1742252 h 2910713"/>
              <a:gd name="connsiteX3" fmla="*/ 199962 w 5254709"/>
              <a:gd name="connsiteY3" fmla="*/ 2534732 h 2910713"/>
              <a:gd name="connsiteX4" fmla="*/ 1022922 w 5254709"/>
              <a:gd name="connsiteY4" fmla="*/ 2910652 h 2910713"/>
              <a:gd name="connsiteX5" fmla="*/ 1612202 w 5254709"/>
              <a:gd name="connsiteY5" fmla="*/ 2565212 h 2910713"/>
              <a:gd name="connsiteX6" fmla="*/ 2607882 w 5254709"/>
              <a:gd name="connsiteY6" fmla="*/ 2666812 h 2910713"/>
              <a:gd name="connsiteX7" fmla="*/ 4162362 w 5254709"/>
              <a:gd name="connsiteY7" fmla="*/ 2555052 h 2910713"/>
              <a:gd name="connsiteX8" fmla="*/ 4111562 w 5254709"/>
              <a:gd name="connsiteY8" fmla="*/ 1793052 h 2910713"/>
              <a:gd name="connsiteX9" fmla="*/ 5208842 w 5254709"/>
              <a:gd name="connsiteY9" fmla="*/ 949772 h 2910713"/>
              <a:gd name="connsiteX10" fmla="*/ 4893882 w 5254709"/>
              <a:gd name="connsiteY10" fmla="*/ 116652 h 2910713"/>
              <a:gd name="connsiteX11" fmla="*/ 3501962 w 5254709"/>
              <a:gd name="connsiteY11" fmla="*/ 55692 h 2910713"/>
              <a:gd name="connsiteX12" fmla="*/ 972122 w 5254709"/>
              <a:gd name="connsiteY12" fmla="*/ 604332 h 29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54709" h="2910713">
                <a:moveTo>
                  <a:pt x="972122" y="604332"/>
                </a:moveTo>
                <a:cubicBezTo>
                  <a:pt x="393002" y="741492"/>
                  <a:pt x="147469" y="688999"/>
                  <a:pt x="27242" y="878652"/>
                </a:cubicBezTo>
                <a:cubicBezTo>
                  <a:pt x="-92985" y="1068305"/>
                  <a:pt x="221975" y="1466239"/>
                  <a:pt x="250762" y="1742252"/>
                </a:cubicBezTo>
                <a:cubicBezTo>
                  <a:pt x="279549" y="2018265"/>
                  <a:pt x="71269" y="2339999"/>
                  <a:pt x="199962" y="2534732"/>
                </a:cubicBezTo>
                <a:cubicBezTo>
                  <a:pt x="328655" y="2729465"/>
                  <a:pt x="787549" y="2905572"/>
                  <a:pt x="1022922" y="2910652"/>
                </a:cubicBezTo>
                <a:cubicBezTo>
                  <a:pt x="1258295" y="2915732"/>
                  <a:pt x="1348042" y="2605852"/>
                  <a:pt x="1612202" y="2565212"/>
                </a:cubicBezTo>
                <a:cubicBezTo>
                  <a:pt x="1876362" y="2524572"/>
                  <a:pt x="2182855" y="2668505"/>
                  <a:pt x="2607882" y="2666812"/>
                </a:cubicBezTo>
                <a:cubicBezTo>
                  <a:pt x="3032909" y="2665119"/>
                  <a:pt x="3911749" y="2700679"/>
                  <a:pt x="4162362" y="2555052"/>
                </a:cubicBezTo>
                <a:cubicBezTo>
                  <a:pt x="4412975" y="2409425"/>
                  <a:pt x="3937149" y="2060599"/>
                  <a:pt x="4111562" y="1793052"/>
                </a:cubicBezTo>
                <a:cubicBezTo>
                  <a:pt x="4285975" y="1525505"/>
                  <a:pt x="5078455" y="1229172"/>
                  <a:pt x="5208842" y="949772"/>
                </a:cubicBezTo>
                <a:cubicBezTo>
                  <a:pt x="5339229" y="670372"/>
                  <a:pt x="5178362" y="265665"/>
                  <a:pt x="4893882" y="116652"/>
                </a:cubicBezTo>
                <a:cubicBezTo>
                  <a:pt x="4609402" y="-32361"/>
                  <a:pt x="4162362" y="-22201"/>
                  <a:pt x="3501962" y="55692"/>
                </a:cubicBezTo>
                <a:cubicBezTo>
                  <a:pt x="2841562" y="133585"/>
                  <a:pt x="1551242" y="467172"/>
                  <a:pt x="972122" y="60433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828936" y="2345105"/>
            <a:ext cx="984757" cy="566397"/>
            <a:chOff x="3876421" y="1280878"/>
            <a:chExt cx="984757" cy="566397"/>
          </a:xfrm>
        </p:grpSpPr>
        <p:sp>
          <p:nvSpPr>
            <p:cNvPr id="4" name="Oval 3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76421" y="1280878"/>
              <a:ext cx="9847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Paul Green</a:t>
              </a:r>
              <a:endParaRPr lang="en-US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22027" y="3721871"/>
            <a:ext cx="1242648" cy="566397"/>
            <a:chOff x="3876421" y="1280878"/>
            <a:chExt cx="1242648" cy="566397"/>
          </a:xfrm>
        </p:grpSpPr>
        <p:sp>
          <p:nvSpPr>
            <p:cNvPr id="8" name="Oval 7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76421" y="1280878"/>
              <a:ext cx="1242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Becknel</a:t>
              </a:r>
              <a:r>
                <a:rPr lang="en-US" sz="1400" dirty="0" smtClean="0"/>
                <a:t> James</a:t>
              </a:r>
              <a:endParaRPr lang="en-US" sz="1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102873" y="1922064"/>
            <a:ext cx="979371" cy="566397"/>
            <a:chOff x="3876421" y="1280878"/>
            <a:chExt cx="979371" cy="566397"/>
          </a:xfrm>
        </p:grpSpPr>
        <p:sp>
          <p:nvSpPr>
            <p:cNvPr id="11" name="Oval 10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6421" y="1280878"/>
              <a:ext cx="979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 </a:t>
              </a:r>
              <a:r>
                <a:rPr lang="en-US" sz="1400" dirty="0" err="1" smtClean="0"/>
                <a:t>Mehaffey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124741" y="641068"/>
            <a:ext cx="1134926" cy="566397"/>
            <a:chOff x="3876421" y="1280878"/>
            <a:chExt cx="1134926" cy="566397"/>
          </a:xfrm>
        </p:grpSpPr>
        <p:sp>
          <p:nvSpPr>
            <p:cNvPr id="14" name="Oval 13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76421" y="1280878"/>
              <a:ext cx="1134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Roger Heeler</a:t>
              </a:r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42242" y="3816850"/>
            <a:ext cx="1422184" cy="566397"/>
            <a:chOff x="3876421" y="1280878"/>
            <a:chExt cx="1422184" cy="566397"/>
          </a:xfrm>
        </p:grpSpPr>
        <p:sp>
          <p:nvSpPr>
            <p:cNvPr id="17" name="Oval 16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76421" y="1280878"/>
              <a:ext cx="1422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Donald Morrison</a:t>
              </a:r>
              <a:endParaRPr lang="en-US" sz="1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59095" y="1290912"/>
            <a:ext cx="598241" cy="569527"/>
            <a:chOff x="4081060" y="1277748"/>
            <a:chExt cx="598241" cy="569527"/>
          </a:xfrm>
        </p:grpSpPr>
        <p:sp>
          <p:nvSpPr>
            <p:cNvPr id="20" name="Oval 19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81060" y="1277748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K Jain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05808" y="5006982"/>
            <a:ext cx="1356462" cy="566397"/>
            <a:chOff x="3876421" y="1280878"/>
            <a:chExt cx="1356462" cy="566397"/>
          </a:xfrm>
        </p:grpSpPr>
        <p:sp>
          <p:nvSpPr>
            <p:cNvPr id="23" name="Oval 22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76421" y="1280878"/>
              <a:ext cx="1356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Halbert</a:t>
              </a:r>
              <a:r>
                <a:rPr lang="en-US" sz="1400" dirty="0" smtClean="0"/>
                <a:t> Michael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44681" y="2170164"/>
            <a:ext cx="875945" cy="566397"/>
            <a:chOff x="3922601" y="1280878"/>
            <a:chExt cx="875945" cy="566397"/>
          </a:xfrm>
        </p:grpSpPr>
        <p:sp>
          <p:nvSpPr>
            <p:cNvPr id="26" name="Oval 25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22601" y="1280878"/>
              <a:ext cx="875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 Kearney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147127" y="3250410"/>
            <a:ext cx="1190903" cy="566397"/>
            <a:chOff x="3876421" y="1280878"/>
            <a:chExt cx="1190903" cy="566397"/>
          </a:xfrm>
        </p:grpSpPr>
        <p:sp>
          <p:nvSpPr>
            <p:cNvPr id="29" name="Oval 28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6421" y="1280878"/>
              <a:ext cx="1190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Charles Strain</a:t>
              </a:r>
              <a:endParaRPr lang="en-US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50193" y="4251336"/>
            <a:ext cx="1099916" cy="566397"/>
            <a:chOff x="3876421" y="1280878"/>
            <a:chExt cx="1099916" cy="566397"/>
          </a:xfrm>
        </p:grpSpPr>
        <p:sp>
          <p:nvSpPr>
            <p:cNvPr id="32" name="Oval 31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76421" y="1280878"/>
              <a:ext cx="10999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Bent </a:t>
              </a:r>
              <a:r>
                <a:rPr lang="en-US" sz="1400" dirty="0" err="1" smtClean="0"/>
                <a:t>Stidsen</a:t>
              </a:r>
              <a:endParaRPr lang="en-US" sz="14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18413" y="854827"/>
            <a:ext cx="1031821" cy="566397"/>
            <a:chOff x="3876421" y="1280878"/>
            <a:chExt cx="1031821" cy="566397"/>
          </a:xfrm>
        </p:grpSpPr>
        <p:sp>
          <p:nvSpPr>
            <p:cNvPr id="35" name="Oval 34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76421" y="1280878"/>
              <a:ext cx="1031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George Day</a:t>
              </a:r>
              <a:endParaRPr lang="en-US" sz="14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336983" y="826224"/>
            <a:ext cx="1070999" cy="566397"/>
            <a:chOff x="3876421" y="1280878"/>
            <a:chExt cx="1070999" cy="566397"/>
          </a:xfrm>
        </p:grpSpPr>
        <p:sp>
          <p:nvSpPr>
            <p:cNvPr id="38" name="Oval 37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76421" y="1280878"/>
              <a:ext cx="1070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Michael Ray</a:t>
              </a:r>
              <a:endParaRPr lang="en-US" sz="14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365056" y="4020579"/>
            <a:ext cx="1079976" cy="566397"/>
            <a:chOff x="3876421" y="1280878"/>
            <a:chExt cx="1079976" cy="566397"/>
          </a:xfrm>
        </p:grpSpPr>
        <p:sp>
          <p:nvSpPr>
            <p:cNvPr id="41" name="Oval 40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76421" y="1280878"/>
              <a:ext cx="10799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Alan Sawyer</a:t>
              </a:r>
              <a:endParaRPr lang="en-US" sz="1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537464" y="5172570"/>
            <a:ext cx="1006686" cy="566397"/>
            <a:chOff x="3876421" y="1280878"/>
            <a:chExt cx="1006686" cy="566397"/>
          </a:xfrm>
        </p:grpSpPr>
        <p:sp>
          <p:nvSpPr>
            <p:cNvPr id="44" name="Oval 43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76421" y="1280878"/>
              <a:ext cx="100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Gross Irwin</a:t>
              </a:r>
              <a:endParaRPr lang="en-US" sz="14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252119" y="4220498"/>
            <a:ext cx="1154483" cy="566397"/>
            <a:chOff x="3876421" y="1280878"/>
            <a:chExt cx="1154483" cy="566397"/>
          </a:xfrm>
        </p:grpSpPr>
        <p:sp>
          <p:nvSpPr>
            <p:cNvPr id="47" name="Oval 46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6421" y="1280878"/>
              <a:ext cx="11544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Gluck Donald</a:t>
              </a:r>
              <a:endParaRPr lang="en-US" sz="14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25415" y="5901156"/>
            <a:ext cx="1134349" cy="566397"/>
            <a:chOff x="3876421" y="1280878"/>
            <a:chExt cx="1134349" cy="566397"/>
          </a:xfrm>
        </p:grpSpPr>
        <p:sp>
          <p:nvSpPr>
            <p:cNvPr id="50" name="Oval 49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76421" y="1280878"/>
              <a:ext cx="11343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Frank Ronald</a:t>
              </a:r>
              <a:endParaRPr lang="en-US" sz="14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54749" y="4035907"/>
            <a:ext cx="1236236" cy="566397"/>
            <a:chOff x="3876421" y="1280878"/>
            <a:chExt cx="1236236" cy="566397"/>
          </a:xfrm>
        </p:grpSpPr>
        <p:sp>
          <p:nvSpPr>
            <p:cNvPr id="53" name="Oval 52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76421" y="1280878"/>
              <a:ext cx="1236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Douglas Susan</a:t>
              </a:r>
              <a:endParaRPr lang="en-US" sz="1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632152" y="1254488"/>
            <a:ext cx="1486304" cy="566397"/>
            <a:chOff x="3710173" y="1280878"/>
            <a:chExt cx="1486304" cy="566397"/>
          </a:xfrm>
        </p:grpSpPr>
        <p:sp>
          <p:nvSpPr>
            <p:cNvPr id="56" name="Oval 55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10173" y="1280878"/>
              <a:ext cx="1486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Maheshwari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Arun</a:t>
              </a:r>
              <a:endParaRPr lang="en-US" sz="1400" dirty="0" smtClean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047996" y="1758749"/>
            <a:ext cx="861133" cy="607805"/>
            <a:chOff x="3938232" y="1239470"/>
            <a:chExt cx="861133" cy="607805"/>
          </a:xfrm>
        </p:grpSpPr>
        <p:sp>
          <p:nvSpPr>
            <p:cNvPr id="59" name="Oval 58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38232" y="1239470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Arun</a:t>
              </a:r>
              <a:r>
                <a:rPr lang="en-US" sz="1400" dirty="0" smtClean="0"/>
                <a:t> Jain</a:t>
              </a:r>
              <a:endParaRPr lang="en-US" sz="14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657168" y="5190586"/>
            <a:ext cx="1400192" cy="566397"/>
            <a:chOff x="3876421" y="1280878"/>
            <a:chExt cx="1400192" cy="566397"/>
          </a:xfrm>
        </p:grpSpPr>
        <p:sp>
          <p:nvSpPr>
            <p:cNvPr id="62" name="Oval 61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6421" y="1280878"/>
              <a:ext cx="1400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Patrick Robinson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919959" y="5004845"/>
            <a:ext cx="1134413" cy="566397"/>
            <a:chOff x="3876421" y="1280878"/>
            <a:chExt cx="1134413" cy="566397"/>
          </a:xfrm>
        </p:grpSpPr>
        <p:sp>
          <p:nvSpPr>
            <p:cNvPr id="68" name="Oval 67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876421" y="1280878"/>
              <a:ext cx="1134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Polli</a:t>
              </a:r>
              <a:r>
                <a:rPr lang="en-US" sz="1400" dirty="0" smtClean="0"/>
                <a:t> Rolando</a:t>
              </a:r>
              <a:endParaRPr lang="en-US" sz="14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601881" y="5901156"/>
            <a:ext cx="1091261" cy="566397"/>
            <a:chOff x="3876421" y="1280878"/>
            <a:chExt cx="1091261" cy="566397"/>
          </a:xfrm>
        </p:grpSpPr>
        <p:sp>
          <p:nvSpPr>
            <p:cNvPr id="71" name="Oval 70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76421" y="1280878"/>
              <a:ext cx="10912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Sieber</a:t>
              </a:r>
              <a:r>
                <a:rPr lang="en-US" sz="1400" dirty="0" smtClean="0"/>
                <a:t> Harry</a:t>
              </a:r>
              <a:endParaRPr lang="en-US" sz="14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126411" y="5316766"/>
            <a:ext cx="1073307" cy="566397"/>
            <a:chOff x="3876421" y="1280878"/>
            <a:chExt cx="1073307" cy="566397"/>
          </a:xfrm>
        </p:grpSpPr>
        <p:sp>
          <p:nvSpPr>
            <p:cNvPr id="74" name="Oval 73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76421" y="1280878"/>
              <a:ext cx="1073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Yoram</a:t>
              </a:r>
              <a:r>
                <a:rPr lang="en-US" sz="1400" dirty="0" smtClean="0"/>
                <a:t> Wind</a:t>
              </a:r>
              <a:endParaRPr lang="en-US" sz="1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45499" y="5021089"/>
            <a:ext cx="1150764" cy="566397"/>
            <a:chOff x="3876421" y="1280878"/>
            <a:chExt cx="1150764" cy="566397"/>
          </a:xfrm>
        </p:grpSpPr>
        <p:sp>
          <p:nvSpPr>
            <p:cNvPr id="77" name="Oval 76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76421" y="1280878"/>
              <a:ext cx="11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James </a:t>
              </a:r>
              <a:r>
                <a:rPr lang="en-US" sz="1400" dirty="0" err="1" smtClean="0"/>
                <a:t>Clokey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968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eeform 115"/>
          <p:cNvSpPr/>
          <p:nvPr/>
        </p:nvSpPr>
        <p:spPr>
          <a:xfrm>
            <a:off x="-2572" y="778204"/>
            <a:ext cx="11064556" cy="6064745"/>
          </a:xfrm>
          <a:custGeom>
            <a:avLst/>
            <a:gdLst>
              <a:gd name="connsiteX0" fmla="*/ 7571772 w 11064556"/>
              <a:gd name="connsiteY0" fmla="*/ 5073956 h 6064745"/>
              <a:gd name="connsiteX1" fmla="*/ 7236492 w 11064556"/>
              <a:gd name="connsiteY1" fmla="*/ 5185716 h 6064745"/>
              <a:gd name="connsiteX2" fmla="*/ 7145052 w 11064556"/>
              <a:gd name="connsiteY2" fmla="*/ 5907076 h 6064745"/>
              <a:gd name="connsiteX3" fmla="*/ 6078252 w 11064556"/>
              <a:gd name="connsiteY3" fmla="*/ 6008676 h 6064745"/>
              <a:gd name="connsiteX4" fmla="*/ 5966492 w 11064556"/>
              <a:gd name="connsiteY4" fmla="*/ 5206036 h 6064745"/>
              <a:gd name="connsiteX5" fmla="*/ 4462812 w 11064556"/>
              <a:gd name="connsiteY5" fmla="*/ 5124756 h 6064745"/>
              <a:gd name="connsiteX6" fmla="*/ 3893852 w 11064556"/>
              <a:gd name="connsiteY6" fmla="*/ 5175556 h 6064745"/>
              <a:gd name="connsiteX7" fmla="*/ 3538252 w 11064556"/>
              <a:gd name="connsiteY7" fmla="*/ 5876596 h 6064745"/>
              <a:gd name="connsiteX8" fmla="*/ 1577372 w 11064556"/>
              <a:gd name="connsiteY8" fmla="*/ 5957876 h 6064745"/>
              <a:gd name="connsiteX9" fmla="*/ 195612 w 11064556"/>
              <a:gd name="connsiteY9" fmla="*/ 5917236 h 6064745"/>
              <a:gd name="connsiteX10" fmla="*/ 134652 w 11064556"/>
              <a:gd name="connsiteY10" fmla="*/ 4444036 h 6064745"/>
              <a:gd name="connsiteX11" fmla="*/ 1374172 w 11064556"/>
              <a:gd name="connsiteY11" fmla="*/ 3214676 h 6064745"/>
              <a:gd name="connsiteX12" fmla="*/ 2674652 w 11064556"/>
              <a:gd name="connsiteY12" fmla="*/ 1975156 h 6064745"/>
              <a:gd name="connsiteX13" fmla="*/ 2349532 w 11064556"/>
              <a:gd name="connsiteY13" fmla="*/ 1162356 h 6064745"/>
              <a:gd name="connsiteX14" fmla="*/ 2715292 w 11064556"/>
              <a:gd name="connsiteY14" fmla="*/ 14276 h 6064745"/>
              <a:gd name="connsiteX15" fmla="*/ 4889532 w 11064556"/>
              <a:gd name="connsiteY15" fmla="*/ 491796 h 6064745"/>
              <a:gd name="connsiteX16" fmla="*/ 6372892 w 11064556"/>
              <a:gd name="connsiteY16" fmla="*/ 65076 h 6064745"/>
              <a:gd name="connsiteX17" fmla="*/ 7165372 w 11064556"/>
              <a:gd name="connsiteY17" fmla="*/ 674676 h 6064745"/>
              <a:gd name="connsiteX18" fmla="*/ 6952012 w 11064556"/>
              <a:gd name="connsiteY18" fmla="*/ 1345236 h 6064745"/>
              <a:gd name="connsiteX19" fmla="*/ 6972332 w 11064556"/>
              <a:gd name="connsiteY19" fmla="*/ 2249476 h 6064745"/>
              <a:gd name="connsiteX20" fmla="*/ 8008652 w 11064556"/>
              <a:gd name="connsiteY20" fmla="*/ 2686356 h 6064745"/>
              <a:gd name="connsiteX21" fmla="*/ 9593612 w 11064556"/>
              <a:gd name="connsiteY21" fmla="*/ 2767636 h 6064745"/>
              <a:gd name="connsiteX22" fmla="*/ 10944892 w 11064556"/>
              <a:gd name="connsiteY22" fmla="*/ 3113076 h 6064745"/>
              <a:gd name="connsiteX23" fmla="*/ 10955052 w 11064556"/>
              <a:gd name="connsiteY23" fmla="*/ 4200196 h 6064745"/>
              <a:gd name="connsiteX24" fmla="*/ 10568972 w 11064556"/>
              <a:gd name="connsiteY24" fmla="*/ 5012996 h 6064745"/>
              <a:gd name="connsiteX25" fmla="*/ 9217692 w 11064556"/>
              <a:gd name="connsiteY25" fmla="*/ 5216196 h 6064745"/>
              <a:gd name="connsiteX26" fmla="*/ 8526812 w 11064556"/>
              <a:gd name="connsiteY26" fmla="*/ 5175556 h 6064745"/>
              <a:gd name="connsiteX27" fmla="*/ 7571772 w 11064556"/>
              <a:gd name="connsiteY27" fmla="*/ 5073956 h 606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064556" h="6064745">
                <a:moveTo>
                  <a:pt x="7571772" y="5073956"/>
                </a:moveTo>
                <a:cubicBezTo>
                  <a:pt x="7356719" y="5075649"/>
                  <a:pt x="7307612" y="5046863"/>
                  <a:pt x="7236492" y="5185716"/>
                </a:cubicBezTo>
                <a:cubicBezTo>
                  <a:pt x="7165372" y="5324569"/>
                  <a:pt x="7338092" y="5769916"/>
                  <a:pt x="7145052" y="5907076"/>
                </a:cubicBezTo>
                <a:cubicBezTo>
                  <a:pt x="6952012" y="6044236"/>
                  <a:pt x="6274679" y="6125516"/>
                  <a:pt x="6078252" y="6008676"/>
                </a:cubicBezTo>
                <a:cubicBezTo>
                  <a:pt x="5881825" y="5891836"/>
                  <a:pt x="6235732" y="5353356"/>
                  <a:pt x="5966492" y="5206036"/>
                </a:cubicBezTo>
                <a:cubicBezTo>
                  <a:pt x="5697252" y="5058716"/>
                  <a:pt x="4808252" y="5129836"/>
                  <a:pt x="4462812" y="5124756"/>
                </a:cubicBezTo>
                <a:cubicBezTo>
                  <a:pt x="4117372" y="5119676"/>
                  <a:pt x="4047945" y="5050249"/>
                  <a:pt x="3893852" y="5175556"/>
                </a:cubicBezTo>
                <a:cubicBezTo>
                  <a:pt x="3739759" y="5300863"/>
                  <a:pt x="3924332" y="5746209"/>
                  <a:pt x="3538252" y="5876596"/>
                </a:cubicBezTo>
                <a:cubicBezTo>
                  <a:pt x="3152172" y="6006983"/>
                  <a:pt x="2134479" y="5951103"/>
                  <a:pt x="1577372" y="5957876"/>
                </a:cubicBezTo>
                <a:cubicBezTo>
                  <a:pt x="1020265" y="5964649"/>
                  <a:pt x="436065" y="6169543"/>
                  <a:pt x="195612" y="5917236"/>
                </a:cubicBezTo>
                <a:cubicBezTo>
                  <a:pt x="-44841" y="5664929"/>
                  <a:pt x="-61775" y="4894463"/>
                  <a:pt x="134652" y="4444036"/>
                </a:cubicBezTo>
                <a:cubicBezTo>
                  <a:pt x="331079" y="3993609"/>
                  <a:pt x="950839" y="3626156"/>
                  <a:pt x="1374172" y="3214676"/>
                </a:cubicBezTo>
                <a:cubicBezTo>
                  <a:pt x="1797505" y="2803196"/>
                  <a:pt x="2512092" y="2317209"/>
                  <a:pt x="2674652" y="1975156"/>
                </a:cubicBezTo>
                <a:cubicBezTo>
                  <a:pt x="2837212" y="1633103"/>
                  <a:pt x="2342759" y="1489169"/>
                  <a:pt x="2349532" y="1162356"/>
                </a:cubicBezTo>
                <a:cubicBezTo>
                  <a:pt x="2356305" y="835543"/>
                  <a:pt x="2291959" y="126036"/>
                  <a:pt x="2715292" y="14276"/>
                </a:cubicBezTo>
                <a:cubicBezTo>
                  <a:pt x="3138625" y="-97484"/>
                  <a:pt x="4279932" y="483329"/>
                  <a:pt x="4889532" y="491796"/>
                </a:cubicBezTo>
                <a:cubicBezTo>
                  <a:pt x="5499132" y="500263"/>
                  <a:pt x="5993585" y="34596"/>
                  <a:pt x="6372892" y="65076"/>
                </a:cubicBezTo>
                <a:cubicBezTo>
                  <a:pt x="6752199" y="95556"/>
                  <a:pt x="7068852" y="461316"/>
                  <a:pt x="7165372" y="674676"/>
                </a:cubicBezTo>
                <a:cubicBezTo>
                  <a:pt x="7261892" y="888036"/>
                  <a:pt x="6984185" y="1082769"/>
                  <a:pt x="6952012" y="1345236"/>
                </a:cubicBezTo>
                <a:cubicBezTo>
                  <a:pt x="6919839" y="1607703"/>
                  <a:pt x="6796225" y="2025956"/>
                  <a:pt x="6972332" y="2249476"/>
                </a:cubicBezTo>
                <a:cubicBezTo>
                  <a:pt x="7148439" y="2472996"/>
                  <a:pt x="7571772" y="2599996"/>
                  <a:pt x="8008652" y="2686356"/>
                </a:cubicBezTo>
                <a:cubicBezTo>
                  <a:pt x="8445532" y="2772716"/>
                  <a:pt x="9104239" y="2696516"/>
                  <a:pt x="9593612" y="2767636"/>
                </a:cubicBezTo>
                <a:cubicBezTo>
                  <a:pt x="10082985" y="2838756"/>
                  <a:pt x="10717985" y="2874316"/>
                  <a:pt x="10944892" y="3113076"/>
                </a:cubicBezTo>
                <a:cubicBezTo>
                  <a:pt x="11171799" y="3351836"/>
                  <a:pt x="11017705" y="3883543"/>
                  <a:pt x="10955052" y="4200196"/>
                </a:cubicBezTo>
                <a:cubicBezTo>
                  <a:pt x="10892399" y="4516849"/>
                  <a:pt x="10858532" y="4843663"/>
                  <a:pt x="10568972" y="5012996"/>
                </a:cubicBezTo>
                <a:cubicBezTo>
                  <a:pt x="10279412" y="5182329"/>
                  <a:pt x="9558052" y="5189103"/>
                  <a:pt x="9217692" y="5216196"/>
                </a:cubicBezTo>
                <a:cubicBezTo>
                  <a:pt x="8877332" y="5243289"/>
                  <a:pt x="8804519" y="5202649"/>
                  <a:pt x="8526812" y="5175556"/>
                </a:cubicBezTo>
                <a:cubicBezTo>
                  <a:pt x="8249105" y="5148463"/>
                  <a:pt x="7786825" y="5072263"/>
                  <a:pt x="7571772" y="507395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8973962" y="5028321"/>
            <a:ext cx="3200305" cy="1787610"/>
          </a:xfrm>
          <a:custGeom>
            <a:avLst/>
            <a:gdLst>
              <a:gd name="connsiteX0" fmla="*/ 48118 w 3200305"/>
              <a:gd name="connsiteY0" fmla="*/ 132959 h 1787610"/>
              <a:gd name="connsiteX1" fmla="*/ 322438 w 3200305"/>
              <a:gd name="connsiteY1" fmla="*/ 1514719 h 1787610"/>
              <a:gd name="connsiteX2" fmla="*/ 1754998 w 3200305"/>
              <a:gd name="connsiteY2" fmla="*/ 1778879 h 1787610"/>
              <a:gd name="connsiteX3" fmla="*/ 3014838 w 3200305"/>
              <a:gd name="connsiteY3" fmla="*/ 1636639 h 1787610"/>
              <a:gd name="connsiteX4" fmla="*/ 2984358 w 3200305"/>
              <a:gd name="connsiteY4" fmla="*/ 823839 h 1787610"/>
              <a:gd name="connsiteX5" fmla="*/ 1043798 w 3200305"/>
              <a:gd name="connsiteY5" fmla="*/ 132959 h 1787610"/>
              <a:gd name="connsiteX6" fmla="*/ 48118 w 3200305"/>
              <a:gd name="connsiteY6" fmla="*/ 132959 h 178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00305" h="1787610">
                <a:moveTo>
                  <a:pt x="48118" y="132959"/>
                </a:moveTo>
                <a:cubicBezTo>
                  <a:pt x="-72109" y="363252"/>
                  <a:pt x="37958" y="1240399"/>
                  <a:pt x="322438" y="1514719"/>
                </a:cubicBezTo>
                <a:cubicBezTo>
                  <a:pt x="606918" y="1789039"/>
                  <a:pt x="1306265" y="1758559"/>
                  <a:pt x="1754998" y="1778879"/>
                </a:cubicBezTo>
                <a:cubicBezTo>
                  <a:pt x="2203731" y="1799199"/>
                  <a:pt x="2809945" y="1795812"/>
                  <a:pt x="3014838" y="1636639"/>
                </a:cubicBezTo>
                <a:cubicBezTo>
                  <a:pt x="3219731" y="1477466"/>
                  <a:pt x="3312865" y="1074452"/>
                  <a:pt x="2984358" y="823839"/>
                </a:cubicBezTo>
                <a:cubicBezTo>
                  <a:pt x="2655851" y="573226"/>
                  <a:pt x="1528091" y="248106"/>
                  <a:pt x="1043798" y="132959"/>
                </a:cubicBezTo>
                <a:cubicBezTo>
                  <a:pt x="559505" y="17812"/>
                  <a:pt x="168345" y="-97334"/>
                  <a:pt x="48118" y="13295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156354" y="4793752"/>
            <a:ext cx="2573958" cy="2059184"/>
          </a:xfrm>
          <a:custGeom>
            <a:avLst/>
            <a:gdLst>
              <a:gd name="connsiteX0" fmla="*/ 142846 w 2573958"/>
              <a:gd name="connsiteY0" fmla="*/ 347208 h 2059184"/>
              <a:gd name="connsiteX1" fmla="*/ 20926 w 2573958"/>
              <a:gd name="connsiteY1" fmla="*/ 1251448 h 2059184"/>
              <a:gd name="connsiteX2" fmla="*/ 407006 w 2573958"/>
              <a:gd name="connsiteY2" fmla="*/ 1952488 h 2059184"/>
              <a:gd name="connsiteX3" fmla="*/ 2276446 w 2573958"/>
              <a:gd name="connsiteY3" fmla="*/ 1942328 h 2059184"/>
              <a:gd name="connsiteX4" fmla="*/ 2571086 w 2573958"/>
              <a:gd name="connsiteY4" fmla="*/ 865368 h 2059184"/>
              <a:gd name="connsiteX5" fmla="*/ 2317086 w 2573958"/>
              <a:gd name="connsiteY5" fmla="*/ 235448 h 2059184"/>
              <a:gd name="connsiteX6" fmla="*/ 904846 w 2573958"/>
              <a:gd name="connsiteY6" fmla="*/ 1768 h 2059184"/>
              <a:gd name="connsiteX7" fmla="*/ 142846 w 2573958"/>
              <a:gd name="connsiteY7" fmla="*/ 347208 h 205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3958" h="2059184">
                <a:moveTo>
                  <a:pt x="142846" y="347208"/>
                </a:moveTo>
                <a:cubicBezTo>
                  <a:pt x="-4474" y="555488"/>
                  <a:pt x="-23101" y="983901"/>
                  <a:pt x="20926" y="1251448"/>
                </a:cubicBezTo>
                <a:cubicBezTo>
                  <a:pt x="64953" y="1518995"/>
                  <a:pt x="31086" y="1837341"/>
                  <a:pt x="407006" y="1952488"/>
                </a:cubicBezTo>
                <a:cubicBezTo>
                  <a:pt x="782926" y="2067635"/>
                  <a:pt x="1915766" y="2123515"/>
                  <a:pt x="2276446" y="1942328"/>
                </a:cubicBezTo>
                <a:cubicBezTo>
                  <a:pt x="2637126" y="1761141"/>
                  <a:pt x="2564313" y="1149848"/>
                  <a:pt x="2571086" y="865368"/>
                </a:cubicBezTo>
                <a:cubicBezTo>
                  <a:pt x="2577859" y="580888"/>
                  <a:pt x="2594793" y="379381"/>
                  <a:pt x="2317086" y="235448"/>
                </a:cubicBezTo>
                <a:cubicBezTo>
                  <a:pt x="2039379" y="91515"/>
                  <a:pt x="1260446" y="-15165"/>
                  <a:pt x="904846" y="1768"/>
                </a:cubicBezTo>
                <a:cubicBezTo>
                  <a:pt x="549246" y="18701"/>
                  <a:pt x="290166" y="138928"/>
                  <a:pt x="142846" y="34720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4184725" y="5049357"/>
            <a:ext cx="1960215" cy="1762062"/>
          </a:xfrm>
          <a:custGeom>
            <a:avLst/>
            <a:gdLst>
              <a:gd name="connsiteX0" fmla="*/ 905435 w 1960215"/>
              <a:gd name="connsiteY0" fmla="*/ 20483 h 1762062"/>
              <a:gd name="connsiteX1" fmla="*/ 387275 w 1960215"/>
              <a:gd name="connsiteY1" fmla="*/ 142403 h 1762062"/>
              <a:gd name="connsiteX2" fmla="*/ 1195 w 1960215"/>
              <a:gd name="connsiteY2" fmla="*/ 1158403 h 1762062"/>
              <a:gd name="connsiteX3" fmla="*/ 305995 w 1960215"/>
              <a:gd name="connsiteY3" fmla="*/ 1717203 h 1762062"/>
              <a:gd name="connsiteX4" fmla="*/ 1301675 w 1960215"/>
              <a:gd name="connsiteY4" fmla="*/ 1656243 h 1762062"/>
              <a:gd name="connsiteX5" fmla="*/ 1829995 w 1960215"/>
              <a:gd name="connsiteY5" fmla="*/ 1087283 h 1762062"/>
              <a:gd name="connsiteX6" fmla="*/ 1880795 w 1960215"/>
              <a:gd name="connsiteY6" fmla="*/ 264323 h 1762062"/>
              <a:gd name="connsiteX7" fmla="*/ 905435 w 1960215"/>
              <a:gd name="connsiteY7" fmla="*/ 20483 h 176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60215" h="1762062">
                <a:moveTo>
                  <a:pt x="905435" y="20483"/>
                </a:moveTo>
                <a:cubicBezTo>
                  <a:pt x="656515" y="163"/>
                  <a:pt x="537982" y="-47250"/>
                  <a:pt x="387275" y="142403"/>
                </a:cubicBezTo>
                <a:cubicBezTo>
                  <a:pt x="236568" y="332056"/>
                  <a:pt x="14742" y="895936"/>
                  <a:pt x="1195" y="1158403"/>
                </a:cubicBezTo>
                <a:cubicBezTo>
                  <a:pt x="-12352" y="1420870"/>
                  <a:pt x="89248" y="1634230"/>
                  <a:pt x="305995" y="1717203"/>
                </a:cubicBezTo>
                <a:cubicBezTo>
                  <a:pt x="522742" y="1800176"/>
                  <a:pt x="1047675" y="1761230"/>
                  <a:pt x="1301675" y="1656243"/>
                </a:cubicBezTo>
                <a:cubicBezTo>
                  <a:pt x="1555675" y="1551256"/>
                  <a:pt x="1733475" y="1319270"/>
                  <a:pt x="1829995" y="1087283"/>
                </a:cubicBezTo>
                <a:cubicBezTo>
                  <a:pt x="1926515" y="855296"/>
                  <a:pt x="2039968" y="445510"/>
                  <a:pt x="1880795" y="264323"/>
                </a:cubicBezTo>
                <a:cubicBezTo>
                  <a:pt x="1721622" y="83136"/>
                  <a:pt x="1154355" y="40803"/>
                  <a:pt x="905435" y="20483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828936" y="2345105"/>
            <a:ext cx="984757" cy="566397"/>
            <a:chOff x="3876421" y="1280878"/>
            <a:chExt cx="984757" cy="566397"/>
          </a:xfrm>
        </p:grpSpPr>
        <p:sp>
          <p:nvSpPr>
            <p:cNvPr id="4" name="Oval 3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76421" y="1280878"/>
              <a:ext cx="9847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Paul Green</a:t>
              </a:r>
              <a:endParaRPr lang="en-US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22027" y="3721871"/>
            <a:ext cx="1242648" cy="566397"/>
            <a:chOff x="3876421" y="1280878"/>
            <a:chExt cx="1242648" cy="566397"/>
          </a:xfrm>
        </p:grpSpPr>
        <p:sp>
          <p:nvSpPr>
            <p:cNvPr id="8" name="Oval 7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76421" y="1280878"/>
              <a:ext cx="1242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Becknel</a:t>
              </a:r>
              <a:r>
                <a:rPr lang="en-US" sz="1400" dirty="0" smtClean="0"/>
                <a:t> James</a:t>
              </a:r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42242" y="3816850"/>
            <a:ext cx="1422184" cy="566397"/>
            <a:chOff x="3876421" y="1280878"/>
            <a:chExt cx="1422184" cy="566397"/>
          </a:xfrm>
        </p:grpSpPr>
        <p:sp>
          <p:nvSpPr>
            <p:cNvPr id="17" name="Oval 16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76421" y="1280878"/>
              <a:ext cx="1422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Donald Morrison</a:t>
              </a:r>
              <a:endParaRPr lang="en-US" sz="1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59095" y="1290912"/>
            <a:ext cx="598241" cy="569527"/>
            <a:chOff x="4081060" y="1277748"/>
            <a:chExt cx="598241" cy="569527"/>
          </a:xfrm>
        </p:grpSpPr>
        <p:sp>
          <p:nvSpPr>
            <p:cNvPr id="20" name="Oval 19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81060" y="1277748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K Jain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05808" y="5006982"/>
            <a:ext cx="1356462" cy="566397"/>
            <a:chOff x="3876421" y="1280878"/>
            <a:chExt cx="1356462" cy="566397"/>
          </a:xfrm>
        </p:grpSpPr>
        <p:sp>
          <p:nvSpPr>
            <p:cNvPr id="23" name="Oval 22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29000">
                  <a:schemeClr val="accent1">
                    <a:lumMod val="60000"/>
                    <a:lumOff val="40000"/>
                  </a:schemeClr>
                </a:gs>
                <a:gs pos="100000">
                  <a:srgbClr val="7030A0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76421" y="1280878"/>
              <a:ext cx="1356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Halbert</a:t>
              </a:r>
              <a:r>
                <a:rPr lang="en-US" sz="1400" dirty="0" smtClean="0"/>
                <a:t> Michael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147127" y="3250410"/>
            <a:ext cx="1190903" cy="566397"/>
            <a:chOff x="3876421" y="1280878"/>
            <a:chExt cx="1190903" cy="566397"/>
          </a:xfrm>
        </p:grpSpPr>
        <p:sp>
          <p:nvSpPr>
            <p:cNvPr id="29" name="Oval 28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6421" y="1280878"/>
              <a:ext cx="1190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Charles Strain</a:t>
              </a:r>
              <a:endParaRPr lang="en-US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50193" y="4251336"/>
            <a:ext cx="1099916" cy="566397"/>
            <a:chOff x="3876421" y="1280878"/>
            <a:chExt cx="1099916" cy="566397"/>
          </a:xfrm>
        </p:grpSpPr>
        <p:sp>
          <p:nvSpPr>
            <p:cNvPr id="32" name="Oval 31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76421" y="1280878"/>
              <a:ext cx="10999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Bent </a:t>
              </a:r>
              <a:r>
                <a:rPr lang="en-US" sz="1400" dirty="0" err="1" smtClean="0"/>
                <a:t>Stidsen</a:t>
              </a:r>
              <a:endParaRPr lang="en-US" sz="14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365056" y="4020579"/>
            <a:ext cx="1079976" cy="566397"/>
            <a:chOff x="3876421" y="1280878"/>
            <a:chExt cx="1079976" cy="566397"/>
          </a:xfrm>
        </p:grpSpPr>
        <p:sp>
          <p:nvSpPr>
            <p:cNvPr id="41" name="Oval 40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76421" y="1280878"/>
              <a:ext cx="10799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Alan Sawyer</a:t>
              </a:r>
              <a:endParaRPr lang="en-US" sz="1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537464" y="5172570"/>
            <a:ext cx="1006686" cy="566397"/>
            <a:chOff x="3876421" y="1280878"/>
            <a:chExt cx="1006686" cy="566397"/>
          </a:xfrm>
        </p:grpSpPr>
        <p:sp>
          <p:nvSpPr>
            <p:cNvPr id="44" name="Oval 43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24000">
                  <a:schemeClr val="accent1">
                    <a:lumMod val="60000"/>
                    <a:lumOff val="40000"/>
                  </a:schemeClr>
                </a:gs>
                <a:gs pos="100000">
                  <a:srgbClr val="7030A0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76421" y="1280878"/>
              <a:ext cx="100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Gross Irwin</a:t>
              </a:r>
              <a:endParaRPr lang="en-US" sz="14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252119" y="4220498"/>
            <a:ext cx="1154483" cy="566397"/>
            <a:chOff x="3876421" y="1280878"/>
            <a:chExt cx="1154483" cy="566397"/>
          </a:xfrm>
        </p:grpSpPr>
        <p:sp>
          <p:nvSpPr>
            <p:cNvPr id="47" name="Oval 46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6421" y="1280878"/>
              <a:ext cx="11544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Gluck Donald</a:t>
              </a:r>
              <a:endParaRPr lang="en-US" sz="14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25415" y="5901156"/>
            <a:ext cx="1134349" cy="566397"/>
            <a:chOff x="3876421" y="1280878"/>
            <a:chExt cx="1134349" cy="566397"/>
          </a:xfrm>
        </p:grpSpPr>
        <p:sp>
          <p:nvSpPr>
            <p:cNvPr id="50" name="Oval 49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24000">
                  <a:schemeClr val="accent1">
                    <a:lumMod val="60000"/>
                    <a:lumOff val="40000"/>
                  </a:schemeClr>
                </a:gs>
                <a:gs pos="100000">
                  <a:srgbClr val="7030A0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76421" y="1280878"/>
              <a:ext cx="11343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Frank Ronald</a:t>
              </a:r>
              <a:endParaRPr lang="en-US" sz="14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54749" y="4035907"/>
            <a:ext cx="1236236" cy="566397"/>
            <a:chOff x="3876421" y="1280878"/>
            <a:chExt cx="1236236" cy="566397"/>
          </a:xfrm>
        </p:grpSpPr>
        <p:sp>
          <p:nvSpPr>
            <p:cNvPr id="53" name="Oval 52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76421" y="1280878"/>
              <a:ext cx="1236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Douglas Susan</a:t>
              </a:r>
              <a:endParaRPr lang="en-US" sz="1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632152" y="1254488"/>
            <a:ext cx="1486304" cy="566397"/>
            <a:chOff x="3710173" y="1280878"/>
            <a:chExt cx="1486304" cy="566397"/>
          </a:xfrm>
        </p:grpSpPr>
        <p:sp>
          <p:nvSpPr>
            <p:cNvPr id="56" name="Oval 55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10173" y="1280878"/>
              <a:ext cx="1486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Maheshwari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Arun</a:t>
              </a:r>
              <a:endParaRPr lang="en-US" sz="1400" dirty="0" smtClean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047996" y="1758749"/>
            <a:ext cx="861133" cy="607805"/>
            <a:chOff x="3938232" y="1239470"/>
            <a:chExt cx="861133" cy="607805"/>
          </a:xfrm>
        </p:grpSpPr>
        <p:sp>
          <p:nvSpPr>
            <p:cNvPr id="59" name="Oval 58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38232" y="1239470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Arun</a:t>
              </a:r>
              <a:r>
                <a:rPr lang="en-US" sz="1400" dirty="0" smtClean="0"/>
                <a:t> Jain</a:t>
              </a:r>
              <a:endParaRPr lang="en-US" sz="14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657168" y="5190586"/>
            <a:ext cx="1400192" cy="566397"/>
            <a:chOff x="3876421" y="1280878"/>
            <a:chExt cx="1400192" cy="566397"/>
          </a:xfrm>
        </p:grpSpPr>
        <p:sp>
          <p:nvSpPr>
            <p:cNvPr id="62" name="Oval 61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24000">
                  <a:schemeClr val="accent1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6421" y="1280878"/>
              <a:ext cx="1400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Patrick Robinson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919959" y="5004845"/>
            <a:ext cx="1134413" cy="566397"/>
            <a:chOff x="3876421" y="1280878"/>
            <a:chExt cx="1134413" cy="566397"/>
          </a:xfrm>
        </p:grpSpPr>
        <p:sp>
          <p:nvSpPr>
            <p:cNvPr id="68" name="Oval 67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876421" y="1280878"/>
              <a:ext cx="1134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Polli</a:t>
              </a:r>
              <a:r>
                <a:rPr lang="en-US" sz="1400" dirty="0" smtClean="0"/>
                <a:t> Rolando</a:t>
              </a:r>
              <a:endParaRPr lang="en-US" sz="14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601881" y="5901156"/>
            <a:ext cx="1091261" cy="566397"/>
            <a:chOff x="3876421" y="1280878"/>
            <a:chExt cx="1091261" cy="566397"/>
          </a:xfrm>
        </p:grpSpPr>
        <p:sp>
          <p:nvSpPr>
            <p:cNvPr id="71" name="Oval 70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76421" y="1280878"/>
              <a:ext cx="10912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Sieber</a:t>
              </a:r>
              <a:r>
                <a:rPr lang="en-US" sz="1400" dirty="0" smtClean="0"/>
                <a:t> Harry</a:t>
              </a:r>
              <a:endParaRPr lang="en-US" sz="14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126411" y="5316766"/>
            <a:ext cx="1073307" cy="566397"/>
            <a:chOff x="3876421" y="1280878"/>
            <a:chExt cx="1073307" cy="566397"/>
          </a:xfrm>
        </p:grpSpPr>
        <p:sp>
          <p:nvSpPr>
            <p:cNvPr id="74" name="Oval 73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gradFill flip="none" rotWithShape="1">
              <a:gsLst>
                <a:gs pos="0">
                  <a:srgbClr val="0070C0"/>
                </a:gs>
                <a:gs pos="31000">
                  <a:schemeClr val="accent1">
                    <a:shade val="67500"/>
                    <a:satMod val="115000"/>
                  </a:schemeClr>
                </a:gs>
                <a:gs pos="100000">
                  <a:srgbClr val="FF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76421" y="1280878"/>
              <a:ext cx="1073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Yoram</a:t>
              </a:r>
              <a:r>
                <a:rPr lang="en-US" sz="1400" dirty="0" smtClean="0"/>
                <a:t> Wind</a:t>
              </a:r>
              <a:endParaRPr lang="en-US" sz="1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45499" y="5021089"/>
            <a:ext cx="1150764" cy="566397"/>
            <a:chOff x="3876421" y="1280878"/>
            <a:chExt cx="1150764" cy="566397"/>
          </a:xfrm>
        </p:grpSpPr>
        <p:sp>
          <p:nvSpPr>
            <p:cNvPr id="77" name="Oval 76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76421" y="1280878"/>
              <a:ext cx="11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James </a:t>
              </a:r>
              <a:r>
                <a:rPr lang="en-US" sz="1400" dirty="0" err="1" smtClean="0"/>
                <a:t>Clokey</a:t>
              </a:r>
              <a:endParaRPr lang="en-US" sz="14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4802" y="6027336"/>
            <a:ext cx="1295098" cy="566397"/>
            <a:chOff x="3876421" y="1280878"/>
            <a:chExt cx="1295098" cy="566397"/>
          </a:xfrm>
        </p:grpSpPr>
        <p:sp>
          <p:nvSpPr>
            <p:cNvPr id="80" name="Oval 79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876421" y="1280878"/>
              <a:ext cx="1295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Frank </a:t>
              </a:r>
              <a:r>
                <a:rPr lang="en-US" sz="1400" dirty="0" err="1" smtClean="0"/>
                <a:t>Carmone</a:t>
              </a:r>
              <a:endParaRPr lang="en-US" sz="14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064661" y="5901156"/>
            <a:ext cx="1276440" cy="566397"/>
            <a:chOff x="3876421" y="1280878"/>
            <a:chExt cx="1276440" cy="566397"/>
          </a:xfrm>
        </p:grpSpPr>
        <p:sp>
          <p:nvSpPr>
            <p:cNvPr id="83" name="Oval 82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76421" y="1280878"/>
              <a:ext cx="1276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Michael </a:t>
              </a:r>
              <a:r>
                <a:rPr lang="en-US" sz="1400" dirty="0" err="1" smtClean="0"/>
                <a:t>Devita</a:t>
              </a:r>
              <a:endParaRPr lang="en-US" sz="14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45976" y="5095244"/>
            <a:ext cx="1018227" cy="566397"/>
            <a:chOff x="3876421" y="1280878"/>
            <a:chExt cx="1018227" cy="566397"/>
          </a:xfrm>
        </p:grpSpPr>
        <p:sp>
          <p:nvSpPr>
            <p:cNvPr id="87" name="Oval 86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76421" y="1280878"/>
              <a:ext cx="1018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Vithala</a:t>
              </a:r>
              <a:r>
                <a:rPr lang="en-US" sz="1400" dirty="0" smtClean="0"/>
                <a:t> Rao</a:t>
              </a:r>
              <a:endParaRPr lang="en-US" sz="14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315481" y="5971920"/>
            <a:ext cx="1301638" cy="652651"/>
            <a:chOff x="3783999" y="1562592"/>
            <a:chExt cx="1301638" cy="652651"/>
          </a:xfrm>
        </p:grpSpPr>
        <p:sp>
          <p:nvSpPr>
            <p:cNvPr id="90" name="Oval 89"/>
            <p:cNvSpPr/>
            <p:nvPr/>
          </p:nvSpPr>
          <p:spPr>
            <a:xfrm>
              <a:off x="4148719" y="1901207"/>
              <a:ext cx="314036" cy="314036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83999" y="1562592"/>
              <a:ext cx="1301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James </a:t>
              </a:r>
              <a:r>
                <a:rPr lang="en-US" sz="1400" dirty="0" err="1" smtClean="0"/>
                <a:t>Bettman</a:t>
              </a:r>
              <a:endParaRPr lang="en-US" sz="14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432037" y="6101973"/>
            <a:ext cx="1552156" cy="566397"/>
            <a:chOff x="3876421" y="1280878"/>
            <a:chExt cx="1552156" cy="566397"/>
          </a:xfrm>
        </p:grpSpPr>
        <p:sp>
          <p:nvSpPr>
            <p:cNvPr id="93" name="Oval 92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76421" y="1280878"/>
              <a:ext cx="15521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William Davenport</a:t>
              </a:r>
              <a:endParaRPr lang="en-US" sz="14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342047" y="6058174"/>
            <a:ext cx="1595180" cy="566397"/>
            <a:chOff x="3876421" y="1280878"/>
            <a:chExt cx="1595180" cy="566397"/>
          </a:xfrm>
        </p:grpSpPr>
        <p:sp>
          <p:nvSpPr>
            <p:cNvPr id="96" name="Oval 95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876421" y="1280878"/>
              <a:ext cx="1595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David Montgomery</a:t>
              </a:r>
              <a:endParaRPr lang="en-US" sz="14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964286" y="6050661"/>
            <a:ext cx="1011815" cy="566397"/>
            <a:chOff x="3876421" y="1280878"/>
            <a:chExt cx="1011815" cy="566397"/>
          </a:xfrm>
        </p:grpSpPr>
        <p:sp>
          <p:nvSpPr>
            <p:cNvPr id="99" name="Oval 98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876421" y="1280878"/>
              <a:ext cx="1011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Lee Cooper</a:t>
              </a:r>
              <a:endParaRPr lang="en-US" sz="14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102873" y="1942384"/>
            <a:ext cx="979371" cy="566397"/>
            <a:chOff x="3876421" y="1280878"/>
            <a:chExt cx="979371" cy="566397"/>
          </a:xfrm>
        </p:grpSpPr>
        <p:sp>
          <p:nvSpPr>
            <p:cNvPr id="102" name="Oval 101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76421" y="1280878"/>
              <a:ext cx="979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85000"/>
                    </a:schemeClr>
                  </a:solidFill>
                </a:rPr>
                <a:t>J </a:t>
              </a:r>
              <a:r>
                <a:rPr lang="en-US" sz="1400" dirty="0" err="1" smtClean="0">
                  <a:solidFill>
                    <a:schemeClr val="bg1">
                      <a:lumMod val="85000"/>
                    </a:schemeClr>
                  </a:solidFill>
                </a:rPr>
                <a:t>Mehaffey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124741" y="641068"/>
            <a:ext cx="1134926" cy="566397"/>
            <a:chOff x="3876421" y="1280878"/>
            <a:chExt cx="1134926" cy="566397"/>
          </a:xfrm>
        </p:grpSpPr>
        <p:sp>
          <p:nvSpPr>
            <p:cNvPr id="105" name="Oval 104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876421" y="1280878"/>
              <a:ext cx="1134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85000"/>
                    </a:schemeClr>
                  </a:solidFill>
                </a:rPr>
                <a:t>Roger Heeler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344681" y="2170164"/>
            <a:ext cx="875945" cy="566397"/>
            <a:chOff x="3922601" y="1280878"/>
            <a:chExt cx="875945" cy="566397"/>
          </a:xfrm>
        </p:grpSpPr>
        <p:sp>
          <p:nvSpPr>
            <p:cNvPr id="108" name="Oval 107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922601" y="1280878"/>
              <a:ext cx="875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85000"/>
                    </a:schemeClr>
                  </a:solidFill>
                </a:rPr>
                <a:t>J Kearney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918413" y="854827"/>
            <a:ext cx="1031821" cy="566397"/>
            <a:chOff x="3876421" y="1280878"/>
            <a:chExt cx="1031821" cy="566397"/>
          </a:xfrm>
        </p:grpSpPr>
        <p:sp>
          <p:nvSpPr>
            <p:cNvPr id="111" name="Oval 110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76421" y="1280878"/>
              <a:ext cx="1031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85000"/>
                    </a:schemeClr>
                  </a:solidFill>
                </a:rPr>
                <a:t>George Day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336983" y="826224"/>
            <a:ext cx="1070999" cy="566397"/>
            <a:chOff x="3876421" y="1280878"/>
            <a:chExt cx="1070999" cy="566397"/>
          </a:xfrm>
        </p:grpSpPr>
        <p:sp>
          <p:nvSpPr>
            <p:cNvPr id="114" name="Oval 113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76421" y="1280878"/>
              <a:ext cx="1070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85000"/>
                    </a:schemeClr>
                  </a:solidFill>
                </a:rPr>
                <a:t>Michael Ray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31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72568" y="3025796"/>
            <a:ext cx="984757" cy="566397"/>
            <a:chOff x="3876421" y="1280878"/>
            <a:chExt cx="984757" cy="566397"/>
          </a:xfrm>
        </p:grpSpPr>
        <p:sp>
          <p:nvSpPr>
            <p:cNvPr id="4" name="Oval 3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76421" y="1280878"/>
              <a:ext cx="9847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Paul Green</a:t>
              </a:r>
              <a:endParaRPr lang="en-US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15055" y="4153271"/>
            <a:ext cx="1242648" cy="566397"/>
            <a:chOff x="3876421" y="1280878"/>
            <a:chExt cx="1242648" cy="566397"/>
          </a:xfrm>
        </p:grpSpPr>
        <p:sp>
          <p:nvSpPr>
            <p:cNvPr id="8" name="Oval 7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76421" y="1280878"/>
              <a:ext cx="1242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Becknel</a:t>
              </a:r>
              <a:r>
                <a:rPr lang="en-US" sz="1400" dirty="0" smtClean="0"/>
                <a:t> James</a:t>
              </a:r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37624" y="3051349"/>
            <a:ext cx="1422184" cy="566397"/>
            <a:chOff x="3876421" y="1280878"/>
            <a:chExt cx="1422184" cy="566397"/>
          </a:xfrm>
        </p:grpSpPr>
        <p:sp>
          <p:nvSpPr>
            <p:cNvPr id="17" name="Oval 16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76421" y="1280878"/>
              <a:ext cx="1422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Donald Morrison</a:t>
              </a:r>
              <a:endParaRPr lang="en-US" sz="1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38226" y="1504069"/>
            <a:ext cx="598241" cy="569527"/>
            <a:chOff x="4081060" y="1277748"/>
            <a:chExt cx="598241" cy="569527"/>
          </a:xfrm>
        </p:grpSpPr>
        <p:sp>
          <p:nvSpPr>
            <p:cNvPr id="20" name="Oval 19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81060" y="1277748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K Jain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91087" y="4066149"/>
            <a:ext cx="1356462" cy="566397"/>
            <a:chOff x="3876421" y="1280878"/>
            <a:chExt cx="1356462" cy="566397"/>
          </a:xfrm>
        </p:grpSpPr>
        <p:sp>
          <p:nvSpPr>
            <p:cNvPr id="23" name="Oval 22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76421" y="1280878"/>
              <a:ext cx="1356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Halbert</a:t>
              </a:r>
              <a:r>
                <a:rPr lang="en-US" sz="1400" dirty="0" smtClean="0"/>
                <a:t> Michael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68287" y="3256988"/>
            <a:ext cx="1190903" cy="566397"/>
            <a:chOff x="3876421" y="1280878"/>
            <a:chExt cx="1190903" cy="566397"/>
          </a:xfrm>
        </p:grpSpPr>
        <p:sp>
          <p:nvSpPr>
            <p:cNvPr id="29" name="Oval 28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6421" y="1280878"/>
              <a:ext cx="1190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Charles Strain</a:t>
              </a:r>
              <a:endParaRPr lang="en-US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638" y="2780430"/>
            <a:ext cx="1099916" cy="566397"/>
            <a:chOff x="3876421" y="1280878"/>
            <a:chExt cx="1099916" cy="566397"/>
          </a:xfrm>
        </p:grpSpPr>
        <p:sp>
          <p:nvSpPr>
            <p:cNvPr id="32" name="Oval 31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76421" y="1280878"/>
              <a:ext cx="10999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Bent </a:t>
              </a:r>
              <a:r>
                <a:rPr lang="en-US" sz="1400" dirty="0" err="1" smtClean="0"/>
                <a:t>Stidsen</a:t>
              </a:r>
              <a:endParaRPr lang="en-US" sz="14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48256" y="3758183"/>
            <a:ext cx="1079976" cy="566397"/>
            <a:chOff x="3876421" y="1280878"/>
            <a:chExt cx="1079976" cy="566397"/>
          </a:xfrm>
        </p:grpSpPr>
        <p:sp>
          <p:nvSpPr>
            <p:cNvPr id="41" name="Oval 40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76421" y="1280878"/>
              <a:ext cx="10799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Alan Sawyer</a:t>
              </a:r>
              <a:endParaRPr lang="en-US" sz="1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019722" y="4197557"/>
            <a:ext cx="1006686" cy="566397"/>
            <a:chOff x="3876421" y="1280878"/>
            <a:chExt cx="1006686" cy="566397"/>
          </a:xfrm>
        </p:grpSpPr>
        <p:sp>
          <p:nvSpPr>
            <p:cNvPr id="44" name="Oval 43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76421" y="1280878"/>
              <a:ext cx="100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Gross Irwin</a:t>
              </a:r>
              <a:endParaRPr lang="en-US" sz="14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43169" y="5341843"/>
            <a:ext cx="1154483" cy="566397"/>
            <a:chOff x="3876421" y="1280878"/>
            <a:chExt cx="1154483" cy="566397"/>
          </a:xfrm>
        </p:grpSpPr>
        <p:sp>
          <p:nvSpPr>
            <p:cNvPr id="47" name="Oval 46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6421" y="1280878"/>
              <a:ext cx="11544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Gluck Donald</a:t>
              </a:r>
              <a:endParaRPr lang="en-US" sz="14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266688" y="5158733"/>
            <a:ext cx="1134349" cy="566397"/>
            <a:chOff x="3876421" y="1280878"/>
            <a:chExt cx="1134349" cy="566397"/>
          </a:xfrm>
        </p:grpSpPr>
        <p:sp>
          <p:nvSpPr>
            <p:cNvPr id="50" name="Oval 49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76421" y="1280878"/>
              <a:ext cx="11343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Frank Ronald</a:t>
              </a:r>
              <a:endParaRPr lang="en-US" sz="14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061834" y="4156748"/>
            <a:ext cx="1236236" cy="566397"/>
            <a:chOff x="3876421" y="1280878"/>
            <a:chExt cx="1236236" cy="566397"/>
          </a:xfrm>
        </p:grpSpPr>
        <p:sp>
          <p:nvSpPr>
            <p:cNvPr id="53" name="Oval 52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76421" y="1280878"/>
              <a:ext cx="1236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Douglas Susan</a:t>
              </a:r>
              <a:endParaRPr lang="en-US" sz="1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199365" y="1528647"/>
            <a:ext cx="1486304" cy="566397"/>
            <a:chOff x="3710173" y="1280878"/>
            <a:chExt cx="1486304" cy="566397"/>
          </a:xfrm>
        </p:grpSpPr>
        <p:sp>
          <p:nvSpPr>
            <p:cNvPr id="56" name="Oval 55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10173" y="1280878"/>
              <a:ext cx="1486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Maheshwari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Arun</a:t>
              </a:r>
              <a:endParaRPr lang="en-US" sz="1400" dirty="0" smtClean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648948" y="1684667"/>
            <a:ext cx="861133" cy="607805"/>
            <a:chOff x="3938232" y="1239470"/>
            <a:chExt cx="861133" cy="607805"/>
          </a:xfrm>
        </p:grpSpPr>
        <p:sp>
          <p:nvSpPr>
            <p:cNvPr id="59" name="Oval 58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38232" y="1239470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Arun</a:t>
              </a:r>
              <a:r>
                <a:rPr lang="en-US" sz="1400" dirty="0" smtClean="0"/>
                <a:t> Jain</a:t>
              </a:r>
              <a:endParaRPr lang="en-US" sz="14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430748" y="4195460"/>
            <a:ext cx="1400192" cy="566397"/>
            <a:chOff x="3876421" y="1280878"/>
            <a:chExt cx="1400192" cy="566397"/>
          </a:xfrm>
        </p:grpSpPr>
        <p:sp>
          <p:nvSpPr>
            <p:cNvPr id="62" name="Oval 61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6421" y="1280878"/>
              <a:ext cx="1400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Patrick Robinson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898311" y="4719668"/>
            <a:ext cx="1134413" cy="566397"/>
            <a:chOff x="3876421" y="1280878"/>
            <a:chExt cx="1134413" cy="566397"/>
          </a:xfrm>
        </p:grpSpPr>
        <p:sp>
          <p:nvSpPr>
            <p:cNvPr id="68" name="Oval 67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876421" y="1280878"/>
              <a:ext cx="1134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Polli</a:t>
              </a:r>
              <a:r>
                <a:rPr lang="en-US" sz="1400" dirty="0" smtClean="0"/>
                <a:t> Rolando</a:t>
              </a:r>
              <a:endParaRPr lang="en-US" sz="14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90859" y="5438801"/>
            <a:ext cx="1091261" cy="566397"/>
            <a:chOff x="3876421" y="1280878"/>
            <a:chExt cx="1091261" cy="566397"/>
          </a:xfrm>
        </p:grpSpPr>
        <p:sp>
          <p:nvSpPr>
            <p:cNvPr id="71" name="Oval 70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76421" y="1280878"/>
              <a:ext cx="10912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Sieber</a:t>
              </a:r>
              <a:r>
                <a:rPr lang="en-US" sz="1400" dirty="0" smtClean="0"/>
                <a:t> Harry</a:t>
              </a:r>
              <a:endParaRPr lang="en-US" sz="14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357049" y="2878981"/>
            <a:ext cx="1073307" cy="566397"/>
            <a:chOff x="3876421" y="1280878"/>
            <a:chExt cx="1073307" cy="566397"/>
          </a:xfrm>
        </p:grpSpPr>
        <p:sp>
          <p:nvSpPr>
            <p:cNvPr id="74" name="Oval 73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76421" y="1280878"/>
              <a:ext cx="1073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Yoram</a:t>
              </a:r>
              <a:r>
                <a:rPr lang="en-US" sz="1400" dirty="0" smtClean="0"/>
                <a:t> Wind</a:t>
              </a:r>
              <a:endParaRPr lang="en-US" sz="1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019583" y="5309490"/>
            <a:ext cx="1150764" cy="566397"/>
            <a:chOff x="3876421" y="1280878"/>
            <a:chExt cx="1150764" cy="566397"/>
          </a:xfrm>
        </p:grpSpPr>
        <p:sp>
          <p:nvSpPr>
            <p:cNvPr id="77" name="Oval 76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76421" y="1280878"/>
              <a:ext cx="11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James </a:t>
              </a:r>
              <a:r>
                <a:rPr lang="en-US" sz="1400" dirty="0" err="1" smtClean="0"/>
                <a:t>Clokey</a:t>
              </a:r>
              <a:endParaRPr lang="en-US" sz="14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680201" y="1903205"/>
            <a:ext cx="979371" cy="566397"/>
            <a:chOff x="3876421" y="1280878"/>
            <a:chExt cx="979371" cy="566397"/>
          </a:xfrm>
        </p:grpSpPr>
        <p:sp>
          <p:nvSpPr>
            <p:cNvPr id="102" name="Oval 101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76421" y="1280878"/>
              <a:ext cx="979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 </a:t>
              </a:r>
              <a:r>
                <a:rPr lang="en-US" sz="1400" dirty="0" err="1" smtClean="0"/>
                <a:t>Mehaffey</a:t>
              </a:r>
              <a:endParaRPr lang="en-US" sz="14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934033" y="396759"/>
            <a:ext cx="1134926" cy="566397"/>
            <a:chOff x="3876421" y="1280878"/>
            <a:chExt cx="1134926" cy="566397"/>
          </a:xfrm>
        </p:grpSpPr>
        <p:sp>
          <p:nvSpPr>
            <p:cNvPr id="105" name="Oval 104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876421" y="1280878"/>
              <a:ext cx="1134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Roger Heeler</a:t>
              </a:r>
              <a:endParaRPr lang="en-US" sz="1400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712136" y="1536394"/>
            <a:ext cx="875945" cy="566397"/>
            <a:chOff x="3922601" y="1280878"/>
            <a:chExt cx="875945" cy="566397"/>
          </a:xfrm>
        </p:grpSpPr>
        <p:sp>
          <p:nvSpPr>
            <p:cNvPr id="108" name="Oval 107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922601" y="1280878"/>
              <a:ext cx="875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 Kearney</a:t>
              </a:r>
              <a:endParaRPr lang="en-US" sz="14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7024572" y="669203"/>
            <a:ext cx="1031821" cy="566397"/>
            <a:chOff x="3876421" y="1280878"/>
            <a:chExt cx="1031821" cy="566397"/>
          </a:xfrm>
        </p:grpSpPr>
        <p:sp>
          <p:nvSpPr>
            <p:cNvPr id="111" name="Oval 110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76421" y="1280878"/>
              <a:ext cx="1031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George Day</a:t>
              </a:r>
              <a:endParaRPr lang="en-US" sz="14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928880" y="748037"/>
            <a:ext cx="1070999" cy="566397"/>
            <a:chOff x="3876421" y="1280878"/>
            <a:chExt cx="1070999" cy="566397"/>
          </a:xfrm>
        </p:grpSpPr>
        <p:sp>
          <p:nvSpPr>
            <p:cNvPr id="114" name="Oval 113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76421" y="1280878"/>
              <a:ext cx="1070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Michael Ray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303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72568" y="3025796"/>
            <a:ext cx="984757" cy="566397"/>
            <a:chOff x="3876421" y="1280878"/>
            <a:chExt cx="984757" cy="566397"/>
          </a:xfrm>
        </p:grpSpPr>
        <p:sp>
          <p:nvSpPr>
            <p:cNvPr id="4" name="Oval 3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76421" y="1280878"/>
              <a:ext cx="9847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Paul Green</a:t>
              </a:r>
              <a:endParaRPr lang="en-US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15055" y="4153271"/>
            <a:ext cx="1242648" cy="566397"/>
            <a:chOff x="3876421" y="1280878"/>
            <a:chExt cx="1242648" cy="566397"/>
          </a:xfrm>
        </p:grpSpPr>
        <p:sp>
          <p:nvSpPr>
            <p:cNvPr id="8" name="Oval 7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76421" y="1280878"/>
              <a:ext cx="1242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Becknel</a:t>
              </a:r>
              <a:r>
                <a:rPr lang="en-US" sz="1400" dirty="0" smtClean="0"/>
                <a:t> James</a:t>
              </a:r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37624" y="3051349"/>
            <a:ext cx="1422184" cy="566397"/>
            <a:chOff x="3876421" y="1280878"/>
            <a:chExt cx="1422184" cy="566397"/>
          </a:xfrm>
        </p:grpSpPr>
        <p:sp>
          <p:nvSpPr>
            <p:cNvPr id="17" name="Oval 16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76421" y="1280878"/>
              <a:ext cx="1422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Donald Morrison</a:t>
              </a:r>
              <a:endParaRPr lang="en-US" sz="1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38226" y="1504069"/>
            <a:ext cx="598241" cy="569527"/>
            <a:chOff x="4081060" y="1277748"/>
            <a:chExt cx="598241" cy="569527"/>
          </a:xfrm>
        </p:grpSpPr>
        <p:sp>
          <p:nvSpPr>
            <p:cNvPr id="20" name="Oval 19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81060" y="1277748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K Jain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91087" y="4066149"/>
            <a:ext cx="1356462" cy="566397"/>
            <a:chOff x="3876421" y="1280878"/>
            <a:chExt cx="1356462" cy="566397"/>
          </a:xfrm>
        </p:grpSpPr>
        <p:sp>
          <p:nvSpPr>
            <p:cNvPr id="23" name="Oval 22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29000">
                  <a:schemeClr val="accent1">
                    <a:lumMod val="60000"/>
                    <a:lumOff val="40000"/>
                  </a:schemeClr>
                </a:gs>
                <a:gs pos="100000">
                  <a:srgbClr val="7030A0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76421" y="1280878"/>
              <a:ext cx="1356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Halbert</a:t>
              </a:r>
              <a:r>
                <a:rPr lang="en-US" sz="1400" dirty="0" smtClean="0"/>
                <a:t> Michael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68287" y="3256988"/>
            <a:ext cx="1190903" cy="566397"/>
            <a:chOff x="3876421" y="1280878"/>
            <a:chExt cx="1190903" cy="566397"/>
          </a:xfrm>
        </p:grpSpPr>
        <p:sp>
          <p:nvSpPr>
            <p:cNvPr id="29" name="Oval 28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6421" y="1280878"/>
              <a:ext cx="1190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Charles Strain</a:t>
              </a:r>
              <a:endParaRPr lang="en-US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638" y="2780430"/>
            <a:ext cx="1099916" cy="566397"/>
            <a:chOff x="3876421" y="1280878"/>
            <a:chExt cx="1099916" cy="566397"/>
          </a:xfrm>
        </p:grpSpPr>
        <p:sp>
          <p:nvSpPr>
            <p:cNvPr id="32" name="Oval 31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76421" y="1280878"/>
              <a:ext cx="10999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Bent </a:t>
              </a:r>
              <a:r>
                <a:rPr lang="en-US" sz="1400" dirty="0" err="1" smtClean="0"/>
                <a:t>Stidsen</a:t>
              </a:r>
              <a:endParaRPr lang="en-US" sz="14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48256" y="3758183"/>
            <a:ext cx="1079976" cy="566397"/>
            <a:chOff x="3876421" y="1280878"/>
            <a:chExt cx="1079976" cy="566397"/>
          </a:xfrm>
        </p:grpSpPr>
        <p:sp>
          <p:nvSpPr>
            <p:cNvPr id="41" name="Oval 40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76421" y="1280878"/>
              <a:ext cx="10799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Alan Sawyer</a:t>
              </a:r>
              <a:endParaRPr lang="en-US" sz="1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019722" y="4197557"/>
            <a:ext cx="1006686" cy="566397"/>
            <a:chOff x="3876421" y="1280878"/>
            <a:chExt cx="1006686" cy="566397"/>
          </a:xfrm>
        </p:grpSpPr>
        <p:sp>
          <p:nvSpPr>
            <p:cNvPr id="44" name="Oval 43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24000">
                  <a:schemeClr val="accent1">
                    <a:lumMod val="60000"/>
                    <a:lumOff val="40000"/>
                  </a:schemeClr>
                </a:gs>
                <a:gs pos="100000">
                  <a:srgbClr val="7030A0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76421" y="1280878"/>
              <a:ext cx="100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Gross Irwin</a:t>
              </a:r>
              <a:endParaRPr lang="en-US" sz="14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43169" y="5341843"/>
            <a:ext cx="1154483" cy="566397"/>
            <a:chOff x="3876421" y="1280878"/>
            <a:chExt cx="1154483" cy="566397"/>
          </a:xfrm>
        </p:grpSpPr>
        <p:sp>
          <p:nvSpPr>
            <p:cNvPr id="47" name="Oval 46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6421" y="1280878"/>
              <a:ext cx="11544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Gluck Donald</a:t>
              </a:r>
              <a:endParaRPr lang="en-US" sz="14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266688" y="5158733"/>
            <a:ext cx="1134349" cy="566397"/>
            <a:chOff x="3876421" y="1280878"/>
            <a:chExt cx="1134349" cy="566397"/>
          </a:xfrm>
        </p:grpSpPr>
        <p:sp>
          <p:nvSpPr>
            <p:cNvPr id="50" name="Oval 49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24000">
                  <a:schemeClr val="accent1">
                    <a:lumMod val="60000"/>
                    <a:lumOff val="40000"/>
                  </a:schemeClr>
                </a:gs>
                <a:gs pos="100000">
                  <a:srgbClr val="7030A0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76421" y="1280878"/>
              <a:ext cx="11343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Frank Ronald</a:t>
              </a:r>
              <a:endParaRPr lang="en-US" sz="14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061834" y="4156748"/>
            <a:ext cx="1236236" cy="566397"/>
            <a:chOff x="3876421" y="1280878"/>
            <a:chExt cx="1236236" cy="566397"/>
          </a:xfrm>
        </p:grpSpPr>
        <p:sp>
          <p:nvSpPr>
            <p:cNvPr id="53" name="Oval 52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76421" y="1280878"/>
              <a:ext cx="1236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Douglas Susan</a:t>
              </a:r>
              <a:endParaRPr lang="en-US" sz="1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199365" y="1528647"/>
            <a:ext cx="1486304" cy="566397"/>
            <a:chOff x="3710173" y="1280878"/>
            <a:chExt cx="1486304" cy="566397"/>
          </a:xfrm>
        </p:grpSpPr>
        <p:sp>
          <p:nvSpPr>
            <p:cNvPr id="56" name="Oval 55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10173" y="1280878"/>
              <a:ext cx="1486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Maheshwari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Arun</a:t>
              </a:r>
              <a:endParaRPr lang="en-US" sz="1400" dirty="0" smtClean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648948" y="1684667"/>
            <a:ext cx="861133" cy="607805"/>
            <a:chOff x="3938232" y="1239470"/>
            <a:chExt cx="861133" cy="607805"/>
          </a:xfrm>
        </p:grpSpPr>
        <p:sp>
          <p:nvSpPr>
            <p:cNvPr id="59" name="Oval 58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38232" y="1239470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Arun</a:t>
              </a:r>
              <a:r>
                <a:rPr lang="en-US" sz="1400" dirty="0" smtClean="0"/>
                <a:t> Jain</a:t>
              </a:r>
              <a:endParaRPr lang="en-US" sz="14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430748" y="4195460"/>
            <a:ext cx="1400192" cy="566397"/>
            <a:chOff x="3876421" y="1280878"/>
            <a:chExt cx="1400192" cy="566397"/>
          </a:xfrm>
        </p:grpSpPr>
        <p:sp>
          <p:nvSpPr>
            <p:cNvPr id="62" name="Oval 61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24000">
                  <a:schemeClr val="accent1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6421" y="1280878"/>
              <a:ext cx="1400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Patrick Robinson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898311" y="4719668"/>
            <a:ext cx="1134413" cy="566397"/>
            <a:chOff x="3876421" y="1280878"/>
            <a:chExt cx="1134413" cy="566397"/>
          </a:xfrm>
        </p:grpSpPr>
        <p:sp>
          <p:nvSpPr>
            <p:cNvPr id="68" name="Oval 67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876421" y="1280878"/>
              <a:ext cx="1134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Polli</a:t>
              </a:r>
              <a:r>
                <a:rPr lang="en-US" sz="1400" dirty="0" smtClean="0"/>
                <a:t> Rolando</a:t>
              </a:r>
              <a:endParaRPr lang="en-US" sz="14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90859" y="5438801"/>
            <a:ext cx="1091261" cy="566397"/>
            <a:chOff x="3876421" y="1280878"/>
            <a:chExt cx="1091261" cy="566397"/>
          </a:xfrm>
        </p:grpSpPr>
        <p:sp>
          <p:nvSpPr>
            <p:cNvPr id="71" name="Oval 70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76421" y="1280878"/>
              <a:ext cx="10912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Sieber</a:t>
              </a:r>
              <a:r>
                <a:rPr lang="en-US" sz="1400" dirty="0" smtClean="0"/>
                <a:t> Harry</a:t>
              </a:r>
              <a:endParaRPr lang="en-US" sz="14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357049" y="2878981"/>
            <a:ext cx="1073307" cy="566397"/>
            <a:chOff x="3876421" y="1280878"/>
            <a:chExt cx="1073307" cy="566397"/>
          </a:xfrm>
        </p:grpSpPr>
        <p:sp>
          <p:nvSpPr>
            <p:cNvPr id="74" name="Oval 73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gradFill flip="none" rotWithShape="1">
              <a:gsLst>
                <a:gs pos="0">
                  <a:srgbClr val="0070C0"/>
                </a:gs>
                <a:gs pos="31000">
                  <a:schemeClr val="accent1">
                    <a:shade val="67500"/>
                    <a:satMod val="115000"/>
                  </a:schemeClr>
                </a:gs>
                <a:gs pos="100000">
                  <a:srgbClr val="FF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76421" y="1280878"/>
              <a:ext cx="1073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Yoram</a:t>
              </a:r>
              <a:r>
                <a:rPr lang="en-US" sz="1400" dirty="0" smtClean="0"/>
                <a:t> Wind</a:t>
              </a:r>
              <a:endParaRPr lang="en-US" sz="1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019583" y="5309490"/>
            <a:ext cx="1150764" cy="566397"/>
            <a:chOff x="3876421" y="1280878"/>
            <a:chExt cx="1150764" cy="566397"/>
          </a:xfrm>
        </p:grpSpPr>
        <p:sp>
          <p:nvSpPr>
            <p:cNvPr id="77" name="Oval 76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76421" y="1280878"/>
              <a:ext cx="11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James </a:t>
              </a:r>
              <a:r>
                <a:rPr lang="en-US" sz="1400" dirty="0" err="1" smtClean="0"/>
                <a:t>Clokey</a:t>
              </a:r>
              <a:endParaRPr lang="en-US" sz="14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5405" y="3884363"/>
            <a:ext cx="1295098" cy="566397"/>
            <a:chOff x="3876421" y="1280878"/>
            <a:chExt cx="1295098" cy="566397"/>
          </a:xfrm>
        </p:grpSpPr>
        <p:sp>
          <p:nvSpPr>
            <p:cNvPr id="80" name="Oval 79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876421" y="1280878"/>
              <a:ext cx="1295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Frank </a:t>
              </a:r>
              <a:r>
                <a:rPr lang="en-US" sz="1400" dirty="0" err="1" smtClean="0"/>
                <a:t>Carmone</a:t>
              </a:r>
              <a:endParaRPr lang="en-US" sz="14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38227" y="2925534"/>
            <a:ext cx="1276440" cy="566397"/>
            <a:chOff x="3876421" y="1280878"/>
            <a:chExt cx="1276440" cy="566397"/>
          </a:xfrm>
        </p:grpSpPr>
        <p:sp>
          <p:nvSpPr>
            <p:cNvPr id="83" name="Oval 82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76421" y="1280878"/>
              <a:ext cx="1276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Michael </a:t>
              </a:r>
              <a:r>
                <a:rPr lang="en-US" sz="1400" dirty="0" err="1" smtClean="0"/>
                <a:t>Devita</a:t>
              </a:r>
              <a:endParaRPr lang="en-US" sz="14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043169" y="1810811"/>
            <a:ext cx="1018227" cy="566397"/>
            <a:chOff x="3876421" y="1280878"/>
            <a:chExt cx="1018227" cy="566397"/>
          </a:xfrm>
        </p:grpSpPr>
        <p:sp>
          <p:nvSpPr>
            <p:cNvPr id="87" name="Oval 86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76421" y="1280878"/>
              <a:ext cx="1018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Vithala</a:t>
              </a:r>
              <a:r>
                <a:rPr lang="en-US" sz="1400" dirty="0" smtClean="0"/>
                <a:t> Rao</a:t>
              </a:r>
              <a:endParaRPr lang="en-US" sz="14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458678" y="5517160"/>
            <a:ext cx="1301638" cy="652651"/>
            <a:chOff x="3783999" y="1562592"/>
            <a:chExt cx="1301638" cy="652651"/>
          </a:xfrm>
        </p:grpSpPr>
        <p:sp>
          <p:nvSpPr>
            <p:cNvPr id="90" name="Oval 89"/>
            <p:cNvSpPr/>
            <p:nvPr/>
          </p:nvSpPr>
          <p:spPr>
            <a:xfrm>
              <a:off x="4148719" y="1901207"/>
              <a:ext cx="314036" cy="314036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83999" y="1562592"/>
              <a:ext cx="1301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James </a:t>
              </a:r>
              <a:r>
                <a:rPr lang="en-US" sz="1400" dirty="0" err="1" smtClean="0"/>
                <a:t>Bettman</a:t>
              </a:r>
              <a:endParaRPr lang="en-US" sz="14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543983" y="5351672"/>
            <a:ext cx="1552156" cy="566397"/>
            <a:chOff x="3876421" y="1280878"/>
            <a:chExt cx="1552156" cy="566397"/>
          </a:xfrm>
        </p:grpSpPr>
        <p:sp>
          <p:nvSpPr>
            <p:cNvPr id="93" name="Oval 92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76421" y="1280878"/>
              <a:ext cx="15521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William Davenport</a:t>
              </a:r>
              <a:endParaRPr lang="en-US" sz="14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617119" y="2958753"/>
            <a:ext cx="1595180" cy="566397"/>
            <a:chOff x="3876421" y="1280878"/>
            <a:chExt cx="1595180" cy="566397"/>
          </a:xfrm>
        </p:grpSpPr>
        <p:sp>
          <p:nvSpPr>
            <p:cNvPr id="96" name="Oval 95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876421" y="1280878"/>
              <a:ext cx="1595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David Montgomery</a:t>
              </a:r>
              <a:endParaRPr lang="en-US" sz="14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146518" y="2994001"/>
            <a:ext cx="1011815" cy="566397"/>
            <a:chOff x="3876421" y="1280878"/>
            <a:chExt cx="1011815" cy="566397"/>
          </a:xfrm>
        </p:grpSpPr>
        <p:sp>
          <p:nvSpPr>
            <p:cNvPr id="99" name="Oval 98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876421" y="1280878"/>
              <a:ext cx="1011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Lee Cooper</a:t>
              </a:r>
              <a:endParaRPr lang="en-US" sz="14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680201" y="1903205"/>
            <a:ext cx="979371" cy="566397"/>
            <a:chOff x="3876421" y="1280878"/>
            <a:chExt cx="979371" cy="566397"/>
          </a:xfrm>
        </p:grpSpPr>
        <p:sp>
          <p:nvSpPr>
            <p:cNvPr id="102" name="Oval 101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76421" y="1280878"/>
              <a:ext cx="979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85000"/>
                    </a:schemeClr>
                  </a:solidFill>
                </a:rPr>
                <a:t>J </a:t>
              </a:r>
              <a:r>
                <a:rPr lang="en-US" sz="1400" dirty="0" err="1" smtClean="0">
                  <a:solidFill>
                    <a:schemeClr val="bg1">
                      <a:lumMod val="85000"/>
                    </a:schemeClr>
                  </a:solidFill>
                </a:rPr>
                <a:t>Mehaffey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934033" y="396759"/>
            <a:ext cx="1134926" cy="566397"/>
            <a:chOff x="3876421" y="1280878"/>
            <a:chExt cx="1134926" cy="566397"/>
          </a:xfrm>
        </p:grpSpPr>
        <p:sp>
          <p:nvSpPr>
            <p:cNvPr id="105" name="Oval 104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876421" y="1280878"/>
              <a:ext cx="1134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85000"/>
                    </a:schemeClr>
                  </a:solidFill>
                </a:rPr>
                <a:t>Roger Heeler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712136" y="1528647"/>
            <a:ext cx="875945" cy="566397"/>
            <a:chOff x="3922601" y="1280878"/>
            <a:chExt cx="875945" cy="566397"/>
          </a:xfrm>
        </p:grpSpPr>
        <p:sp>
          <p:nvSpPr>
            <p:cNvPr id="108" name="Oval 107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922601" y="1280878"/>
              <a:ext cx="875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85000"/>
                    </a:schemeClr>
                  </a:solidFill>
                </a:rPr>
                <a:t>J Kearney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7024572" y="669203"/>
            <a:ext cx="1031821" cy="566397"/>
            <a:chOff x="3876421" y="1280878"/>
            <a:chExt cx="1031821" cy="566397"/>
          </a:xfrm>
        </p:grpSpPr>
        <p:sp>
          <p:nvSpPr>
            <p:cNvPr id="111" name="Oval 110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76421" y="1280878"/>
              <a:ext cx="1031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85000"/>
                    </a:schemeClr>
                  </a:solidFill>
                </a:rPr>
                <a:t>George Day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918789" y="737473"/>
            <a:ext cx="1070999" cy="566397"/>
            <a:chOff x="3876421" y="1280878"/>
            <a:chExt cx="1070999" cy="566397"/>
          </a:xfrm>
        </p:grpSpPr>
        <p:sp>
          <p:nvSpPr>
            <p:cNvPr id="114" name="Oval 113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76421" y="1280878"/>
              <a:ext cx="1070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85000"/>
                    </a:schemeClr>
                  </a:solidFill>
                </a:rPr>
                <a:t>Michael Ray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39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72568" y="3025796"/>
            <a:ext cx="984757" cy="566397"/>
            <a:chOff x="3876421" y="1280878"/>
            <a:chExt cx="984757" cy="566397"/>
          </a:xfrm>
        </p:grpSpPr>
        <p:sp>
          <p:nvSpPr>
            <p:cNvPr id="4" name="Oval 3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76421" y="1280878"/>
              <a:ext cx="9847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Paul Green</a:t>
              </a:r>
              <a:endParaRPr lang="en-US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15055" y="4153271"/>
            <a:ext cx="1242648" cy="566397"/>
            <a:chOff x="3876421" y="1280878"/>
            <a:chExt cx="1242648" cy="566397"/>
          </a:xfrm>
        </p:grpSpPr>
        <p:sp>
          <p:nvSpPr>
            <p:cNvPr id="8" name="Oval 7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76421" y="1280878"/>
              <a:ext cx="1242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Becknel</a:t>
              </a:r>
              <a:r>
                <a:rPr lang="en-US" sz="1400" dirty="0" smtClean="0"/>
                <a:t> James</a:t>
              </a:r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37624" y="3051349"/>
            <a:ext cx="1422184" cy="566397"/>
            <a:chOff x="3876421" y="1280878"/>
            <a:chExt cx="1422184" cy="566397"/>
          </a:xfrm>
        </p:grpSpPr>
        <p:sp>
          <p:nvSpPr>
            <p:cNvPr id="17" name="Oval 16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76421" y="1280878"/>
              <a:ext cx="1422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85000"/>
                    </a:schemeClr>
                  </a:solidFill>
                </a:rPr>
                <a:t>Donald Morrison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38226" y="1504069"/>
            <a:ext cx="598241" cy="569527"/>
            <a:chOff x="4081060" y="1277748"/>
            <a:chExt cx="598241" cy="569527"/>
          </a:xfrm>
        </p:grpSpPr>
        <p:sp>
          <p:nvSpPr>
            <p:cNvPr id="20" name="Oval 19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81060" y="1277748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K Jain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91087" y="4066149"/>
            <a:ext cx="1356462" cy="566397"/>
            <a:chOff x="3876421" y="1280878"/>
            <a:chExt cx="1356462" cy="566397"/>
          </a:xfrm>
        </p:grpSpPr>
        <p:sp>
          <p:nvSpPr>
            <p:cNvPr id="23" name="Oval 22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29000">
                  <a:schemeClr val="accent1">
                    <a:lumMod val="60000"/>
                    <a:lumOff val="40000"/>
                  </a:schemeClr>
                </a:gs>
                <a:gs pos="100000">
                  <a:srgbClr val="7030A0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76421" y="1280878"/>
              <a:ext cx="1356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Halbert</a:t>
              </a:r>
              <a:r>
                <a:rPr lang="en-US" sz="1400" dirty="0" smtClean="0"/>
                <a:t> Michael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68287" y="3256988"/>
            <a:ext cx="1190903" cy="566397"/>
            <a:chOff x="3876421" y="1280878"/>
            <a:chExt cx="1190903" cy="566397"/>
          </a:xfrm>
        </p:grpSpPr>
        <p:sp>
          <p:nvSpPr>
            <p:cNvPr id="29" name="Oval 28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6421" y="1280878"/>
              <a:ext cx="1190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Charles Strain</a:t>
              </a:r>
              <a:endParaRPr lang="en-US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638" y="2780430"/>
            <a:ext cx="1099916" cy="566397"/>
            <a:chOff x="3876421" y="1280878"/>
            <a:chExt cx="1099916" cy="566397"/>
          </a:xfrm>
        </p:grpSpPr>
        <p:sp>
          <p:nvSpPr>
            <p:cNvPr id="32" name="Oval 31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76421" y="1280878"/>
              <a:ext cx="10999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85000"/>
                    </a:schemeClr>
                  </a:solidFill>
                </a:rPr>
                <a:t>Bent </a:t>
              </a:r>
              <a:r>
                <a:rPr lang="en-US" sz="1400" dirty="0" err="1" smtClean="0">
                  <a:solidFill>
                    <a:schemeClr val="bg1">
                      <a:lumMod val="85000"/>
                    </a:schemeClr>
                  </a:solidFill>
                </a:rPr>
                <a:t>Stidsen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48256" y="3758183"/>
            <a:ext cx="1079976" cy="566397"/>
            <a:chOff x="3876421" y="1280878"/>
            <a:chExt cx="1079976" cy="566397"/>
          </a:xfrm>
          <a:solidFill>
            <a:schemeClr val="bg1">
              <a:lumMod val="85000"/>
            </a:schemeClr>
          </a:solidFill>
        </p:grpSpPr>
        <p:sp>
          <p:nvSpPr>
            <p:cNvPr id="41" name="Oval 40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76421" y="1280878"/>
              <a:ext cx="10799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85000"/>
                    </a:schemeClr>
                  </a:solidFill>
                </a:rPr>
                <a:t>Alan Sawyer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019722" y="4197557"/>
            <a:ext cx="1006686" cy="566397"/>
            <a:chOff x="3876421" y="1280878"/>
            <a:chExt cx="1006686" cy="566397"/>
          </a:xfrm>
        </p:grpSpPr>
        <p:sp>
          <p:nvSpPr>
            <p:cNvPr id="44" name="Oval 43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24000">
                  <a:schemeClr val="accent1">
                    <a:lumMod val="60000"/>
                    <a:lumOff val="40000"/>
                  </a:schemeClr>
                </a:gs>
                <a:gs pos="100000">
                  <a:srgbClr val="7030A0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76421" y="1280878"/>
              <a:ext cx="100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Gross Irwin</a:t>
              </a:r>
              <a:endParaRPr lang="en-US" sz="14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43169" y="5341843"/>
            <a:ext cx="1154483" cy="566397"/>
            <a:chOff x="3876421" y="1280878"/>
            <a:chExt cx="1154483" cy="566397"/>
          </a:xfrm>
        </p:grpSpPr>
        <p:sp>
          <p:nvSpPr>
            <p:cNvPr id="47" name="Oval 46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6421" y="1280878"/>
              <a:ext cx="11544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85000"/>
                    </a:schemeClr>
                  </a:solidFill>
                </a:rPr>
                <a:t>Gluck Donald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266688" y="5158733"/>
            <a:ext cx="1134349" cy="566397"/>
            <a:chOff x="3876421" y="1280878"/>
            <a:chExt cx="1134349" cy="566397"/>
          </a:xfrm>
        </p:grpSpPr>
        <p:sp>
          <p:nvSpPr>
            <p:cNvPr id="50" name="Oval 49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24000">
                  <a:schemeClr val="accent1">
                    <a:lumMod val="60000"/>
                    <a:lumOff val="40000"/>
                  </a:schemeClr>
                </a:gs>
                <a:gs pos="100000">
                  <a:srgbClr val="7030A0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76421" y="1280878"/>
              <a:ext cx="11343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Frank Ronald</a:t>
              </a:r>
              <a:endParaRPr lang="en-US" sz="14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061834" y="4156748"/>
            <a:ext cx="1236236" cy="566397"/>
            <a:chOff x="3876421" y="1280878"/>
            <a:chExt cx="1236236" cy="566397"/>
          </a:xfrm>
        </p:grpSpPr>
        <p:sp>
          <p:nvSpPr>
            <p:cNvPr id="53" name="Oval 52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76421" y="1280878"/>
              <a:ext cx="1236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Douglas Susan</a:t>
              </a:r>
              <a:endParaRPr lang="en-US" sz="1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199365" y="1528647"/>
            <a:ext cx="1486304" cy="566397"/>
            <a:chOff x="3710173" y="1280878"/>
            <a:chExt cx="1486304" cy="566397"/>
          </a:xfrm>
        </p:grpSpPr>
        <p:sp>
          <p:nvSpPr>
            <p:cNvPr id="56" name="Oval 55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10173" y="1280878"/>
              <a:ext cx="1486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Maheshwari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Arun</a:t>
              </a:r>
              <a:endParaRPr lang="en-US" sz="1400" dirty="0" smtClean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648948" y="1684667"/>
            <a:ext cx="861133" cy="607805"/>
            <a:chOff x="3938232" y="1239470"/>
            <a:chExt cx="861133" cy="607805"/>
          </a:xfrm>
        </p:grpSpPr>
        <p:sp>
          <p:nvSpPr>
            <p:cNvPr id="59" name="Oval 58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38232" y="1239470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Arun</a:t>
              </a:r>
              <a:r>
                <a:rPr lang="en-US" sz="1400" dirty="0" smtClean="0"/>
                <a:t> Jain</a:t>
              </a:r>
              <a:endParaRPr lang="en-US" sz="14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430748" y="4195460"/>
            <a:ext cx="1400192" cy="566397"/>
            <a:chOff x="3876421" y="1280878"/>
            <a:chExt cx="1400192" cy="566397"/>
          </a:xfrm>
        </p:grpSpPr>
        <p:sp>
          <p:nvSpPr>
            <p:cNvPr id="62" name="Oval 61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24000">
                  <a:schemeClr val="accent1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6421" y="1280878"/>
              <a:ext cx="1400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Patrick Robinson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898311" y="4719668"/>
            <a:ext cx="1134413" cy="566397"/>
            <a:chOff x="3876421" y="1280878"/>
            <a:chExt cx="1134413" cy="566397"/>
          </a:xfrm>
        </p:grpSpPr>
        <p:sp>
          <p:nvSpPr>
            <p:cNvPr id="68" name="Oval 67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876421" y="1280878"/>
              <a:ext cx="1134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Polli</a:t>
              </a:r>
              <a:r>
                <a:rPr lang="en-US" sz="1400" dirty="0" smtClean="0"/>
                <a:t> Rolando</a:t>
              </a:r>
              <a:endParaRPr lang="en-US" sz="14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90859" y="5438801"/>
            <a:ext cx="1091261" cy="566397"/>
            <a:chOff x="3876421" y="1280878"/>
            <a:chExt cx="1091261" cy="566397"/>
          </a:xfrm>
        </p:grpSpPr>
        <p:sp>
          <p:nvSpPr>
            <p:cNvPr id="71" name="Oval 70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76421" y="1280878"/>
              <a:ext cx="10912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Sieber</a:t>
              </a:r>
              <a:r>
                <a:rPr lang="en-US" sz="1400" dirty="0" smtClean="0"/>
                <a:t> Harry</a:t>
              </a:r>
              <a:endParaRPr lang="en-US" sz="14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357049" y="2878981"/>
            <a:ext cx="1073307" cy="566397"/>
            <a:chOff x="3876421" y="1280878"/>
            <a:chExt cx="1073307" cy="566397"/>
          </a:xfrm>
        </p:grpSpPr>
        <p:sp>
          <p:nvSpPr>
            <p:cNvPr id="74" name="Oval 73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gradFill flip="none" rotWithShape="1">
              <a:gsLst>
                <a:gs pos="0">
                  <a:srgbClr val="0070C0"/>
                </a:gs>
                <a:gs pos="31000">
                  <a:schemeClr val="accent1">
                    <a:shade val="67500"/>
                    <a:satMod val="115000"/>
                  </a:schemeClr>
                </a:gs>
                <a:gs pos="100000">
                  <a:srgbClr val="FF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76421" y="1280878"/>
              <a:ext cx="1073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Yoram</a:t>
              </a:r>
              <a:r>
                <a:rPr lang="en-US" sz="1400" dirty="0" smtClean="0"/>
                <a:t> Wind</a:t>
              </a:r>
              <a:endParaRPr lang="en-US" sz="1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019583" y="5309490"/>
            <a:ext cx="1150764" cy="566397"/>
            <a:chOff x="3876421" y="1280878"/>
            <a:chExt cx="1150764" cy="566397"/>
          </a:xfrm>
        </p:grpSpPr>
        <p:sp>
          <p:nvSpPr>
            <p:cNvPr id="77" name="Oval 76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76421" y="1280878"/>
              <a:ext cx="11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James </a:t>
              </a:r>
              <a:r>
                <a:rPr lang="en-US" sz="1400" dirty="0" err="1" smtClean="0"/>
                <a:t>Clokey</a:t>
              </a:r>
              <a:endParaRPr lang="en-US" sz="14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5405" y="3884363"/>
            <a:ext cx="1295098" cy="566397"/>
            <a:chOff x="3876421" y="1280878"/>
            <a:chExt cx="1295098" cy="566397"/>
          </a:xfrm>
        </p:grpSpPr>
        <p:sp>
          <p:nvSpPr>
            <p:cNvPr id="80" name="Oval 79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876421" y="1280878"/>
              <a:ext cx="1295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Frank </a:t>
              </a:r>
              <a:r>
                <a:rPr lang="en-US" sz="1400" dirty="0" err="1" smtClean="0"/>
                <a:t>Carmone</a:t>
              </a:r>
              <a:endParaRPr lang="en-US" sz="14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38227" y="2925534"/>
            <a:ext cx="1276440" cy="566397"/>
            <a:chOff x="3876421" y="1280878"/>
            <a:chExt cx="1276440" cy="566397"/>
          </a:xfrm>
        </p:grpSpPr>
        <p:sp>
          <p:nvSpPr>
            <p:cNvPr id="83" name="Oval 82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76421" y="1280878"/>
              <a:ext cx="1276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Michael </a:t>
              </a:r>
              <a:r>
                <a:rPr lang="en-US" sz="1400" dirty="0" err="1" smtClean="0"/>
                <a:t>Devita</a:t>
              </a:r>
              <a:endParaRPr lang="en-US" sz="14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043169" y="1810811"/>
            <a:ext cx="1018227" cy="566397"/>
            <a:chOff x="3876421" y="1280878"/>
            <a:chExt cx="1018227" cy="566397"/>
          </a:xfrm>
        </p:grpSpPr>
        <p:sp>
          <p:nvSpPr>
            <p:cNvPr id="87" name="Oval 86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76421" y="1280878"/>
              <a:ext cx="1018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Vithala</a:t>
              </a:r>
              <a:r>
                <a:rPr lang="en-US" sz="1400" dirty="0" smtClean="0"/>
                <a:t> Rao</a:t>
              </a:r>
              <a:endParaRPr lang="en-US" sz="14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458678" y="5517160"/>
            <a:ext cx="1083951" cy="652651"/>
            <a:chOff x="3783999" y="1562592"/>
            <a:chExt cx="1083951" cy="652651"/>
          </a:xfrm>
        </p:grpSpPr>
        <p:sp>
          <p:nvSpPr>
            <p:cNvPr id="90" name="Oval 89"/>
            <p:cNvSpPr/>
            <p:nvPr/>
          </p:nvSpPr>
          <p:spPr>
            <a:xfrm>
              <a:off x="4148719" y="1901207"/>
              <a:ext cx="314036" cy="314036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83999" y="1562592"/>
              <a:ext cx="10839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Liddy Lucien</a:t>
              </a:r>
              <a:endParaRPr lang="en-US" sz="14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543983" y="5351672"/>
            <a:ext cx="1019382" cy="566397"/>
            <a:chOff x="3876421" y="1280878"/>
            <a:chExt cx="1019382" cy="566397"/>
          </a:xfrm>
        </p:grpSpPr>
        <p:sp>
          <p:nvSpPr>
            <p:cNvPr id="93" name="Oval 92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76421" y="1280878"/>
              <a:ext cx="1019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Harry Davis</a:t>
              </a:r>
              <a:endParaRPr lang="en-US" sz="14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617119" y="2958753"/>
            <a:ext cx="1595180" cy="566397"/>
            <a:chOff x="3876421" y="1280878"/>
            <a:chExt cx="1595180" cy="566397"/>
          </a:xfrm>
        </p:grpSpPr>
        <p:sp>
          <p:nvSpPr>
            <p:cNvPr id="96" name="Oval 95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876421" y="1280878"/>
              <a:ext cx="1595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David Montgomery</a:t>
              </a:r>
              <a:endParaRPr lang="en-US" sz="14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146518" y="2994001"/>
            <a:ext cx="1011815" cy="566397"/>
            <a:chOff x="3876421" y="1280878"/>
            <a:chExt cx="1011815" cy="566397"/>
          </a:xfrm>
        </p:grpSpPr>
        <p:sp>
          <p:nvSpPr>
            <p:cNvPr id="99" name="Oval 98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876421" y="1280878"/>
              <a:ext cx="1011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Lee Cooper</a:t>
              </a:r>
              <a:endParaRPr lang="en-US" sz="1400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075769" y="335245"/>
            <a:ext cx="1194430" cy="566397"/>
            <a:chOff x="3876421" y="1280878"/>
            <a:chExt cx="1194430" cy="566397"/>
          </a:xfrm>
        </p:grpSpPr>
        <p:sp>
          <p:nvSpPr>
            <p:cNvPr id="117" name="Oval 116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876421" y="1280878"/>
              <a:ext cx="11944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Denny Joseph</a:t>
              </a:r>
              <a:endParaRPr lang="en-US" sz="1400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213716" y="1083716"/>
            <a:ext cx="1112805" cy="566397"/>
            <a:chOff x="3876421" y="1280878"/>
            <a:chExt cx="1112805" cy="566397"/>
          </a:xfrm>
        </p:grpSpPr>
        <p:sp>
          <p:nvSpPr>
            <p:cNvPr id="120" name="Oval 119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76421" y="1280878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Glenn Urban</a:t>
              </a:r>
              <a:endParaRPr lang="en-US" sz="14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969209" y="190148"/>
            <a:ext cx="1160639" cy="566397"/>
            <a:chOff x="3876421" y="1280878"/>
            <a:chExt cx="1160639" cy="566397"/>
          </a:xfrm>
        </p:grpSpPr>
        <p:sp>
          <p:nvSpPr>
            <p:cNvPr id="123" name="Oval 122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76421" y="1280878"/>
              <a:ext cx="1160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Rigaux</a:t>
              </a:r>
              <a:r>
                <a:rPr lang="en-US" sz="1400" dirty="0" smtClean="0"/>
                <a:t> Benny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02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eeform 115"/>
          <p:cNvSpPr/>
          <p:nvPr/>
        </p:nvSpPr>
        <p:spPr>
          <a:xfrm>
            <a:off x="-2572" y="778204"/>
            <a:ext cx="11064556" cy="6064745"/>
          </a:xfrm>
          <a:custGeom>
            <a:avLst/>
            <a:gdLst>
              <a:gd name="connsiteX0" fmla="*/ 7571772 w 11064556"/>
              <a:gd name="connsiteY0" fmla="*/ 5073956 h 6064745"/>
              <a:gd name="connsiteX1" fmla="*/ 7236492 w 11064556"/>
              <a:gd name="connsiteY1" fmla="*/ 5185716 h 6064745"/>
              <a:gd name="connsiteX2" fmla="*/ 7145052 w 11064556"/>
              <a:gd name="connsiteY2" fmla="*/ 5907076 h 6064745"/>
              <a:gd name="connsiteX3" fmla="*/ 6078252 w 11064556"/>
              <a:gd name="connsiteY3" fmla="*/ 6008676 h 6064745"/>
              <a:gd name="connsiteX4" fmla="*/ 5966492 w 11064556"/>
              <a:gd name="connsiteY4" fmla="*/ 5206036 h 6064745"/>
              <a:gd name="connsiteX5" fmla="*/ 4462812 w 11064556"/>
              <a:gd name="connsiteY5" fmla="*/ 5124756 h 6064745"/>
              <a:gd name="connsiteX6" fmla="*/ 3893852 w 11064556"/>
              <a:gd name="connsiteY6" fmla="*/ 5175556 h 6064745"/>
              <a:gd name="connsiteX7" fmla="*/ 3538252 w 11064556"/>
              <a:gd name="connsiteY7" fmla="*/ 5876596 h 6064745"/>
              <a:gd name="connsiteX8" fmla="*/ 1577372 w 11064556"/>
              <a:gd name="connsiteY8" fmla="*/ 5957876 h 6064745"/>
              <a:gd name="connsiteX9" fmla="*/ 195612 w 11064556"/>
              <a:gd name="connsiteY9" fmla="*/ 5917236 h 6064745"/>
              <a:gd name="connsiteX10" fmla="*/ 134652 w 11064556"/>
              <a:gd name="connsiteY10" fmla="*/ 4444036 h 6064745"/>
              <a:gd name="connsiteX11" fmla="*/ 1374172 w 11064556"/>
              <a:gd name="connsiteY11" fmla="*/ 3214676 h 6064745"/>
              <a:gd name="connsiteX12" fmla="*/ 2674652 w 11064556"/>
              <a:gd name="connsiteY12" fmla="*/ 1975156 h 6064745"/>
              <a:gd name="connsiteX13" fmla="*/ 2349532 w 11064556"/>
              <a:gd name="connsiteY13" fmla="*/ 1162356 h 6064745"/>
              <a:gd name="connsiteX14" fmla="*/ 2715292 w 11064556"/>
              <a:gd name="connsiteY14" fmla="*/ 14276 h 6064745"/>
              <a:gd name="connsiteX15" fmla="*/ 4889532 w 11064556"/>
              <a:gd name="connsiteY15" fmla="*/ 491796 h 6064745"/>
              <a:gd name="connsiteX16" fmla="*/ 6372892 w 11064556"/>
              <a:gd name="connsiteY16" fmla="*/ 65076 h 6064745"/>
              <a:gd name="connsiteX17" fmla="*/ 7165372 w 11064556"/>
              <a:gd name="connsiteY17" fmla="*/ 674676 h 6064745"/>
              <a:gd name="connsiteX18" fmla="*/ 6952012 w 11064556"/>
              <a:gd name="connsiteY18" fmla="*/ 1345236 h 6064745"/>
              <a:gd name="connsiteX19" fmla="*/ 6972332 w 11064556"/>
              <a:gd name="connsiteY19" fmla="*/ 2249476 h 6064745"/>
              <a:gd name="connsiteX20" fmla="*/ 8008652 w 11064556"/>
              <a:gd name="connsiteY20" fmla="*/ 2686356 h 6064745"/>
              <a:gd name="connsiteX21" fmla="*/ 9593612 w 11064556"/>
              <a:gd name="connsiteY21" fmla="*/ 2767636 h 6064745"/>
              <a:gd name="connsiteX22" fmla="*/ 10944892 w 11064556"/>
              <a:gd name="connsiteY22" fmla="*/ 3113076 h 6064745"/>
              <a:gd name="connsiteX23" fmla="*/ 10955052 w 11064556"/>
              <a:gd name="connsiteY23" fmla="*/ 4200196 h 6064745"/>
              <a:gd name="connsiteX24" fmla="*/ 10568972 w 11064556"/>
              <a:gd name="connsiteY24" fmla="*/ 5012996 h 6064745"/>
              <a:gd name="connsiteX25" fmla="*/ 9217692 w 11064556"/>
              <a:gd name="connsiteY25" fmla="*/ 5216196 h 6064745"/>
              <a:gd name="connsiteX26" fmla="*/ 8526812 w 11064556"/>
              <a:gd name="connsiteY26" fmla="*/ 5175556 h 6064745"/>
              <a:gd name="connsiteX27" fmla="*/ 7571772 w 11064556"/>
              <a:gd name="connsiteY27" fmla="*/ 5073956 h 606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064556" h="6064745">
                <a:moveTo>
                  <a:pt x="7571772" y="5073956"/>
                </a:moveTo>
                <a:cubicBezTo>
                  <a:pt x="7356719" y="5075649"/>
                  <a:pt x="7307612" y="5046863"/>
                  <a:pt x="7236492" y="5185716"/>
                </a:cubicBezTo>
                <a:cubicBezTo>
                  <a:pt x="7165372" y="5324569"/>
                  <a:pt x="7338092" y="5769916"/>
                  <a:pt x="7145052" y="5907076"/>
                </a:cubicBezTo>
                <a:cubicBezTo>
                  <a:pt x="6952012" y="6044236"/>
                  <a:pt x="6274679" y="6125516"/>
                  <a:pt x="6078252" y="6008676"/>
                </a:cubicBezTo>
                <a:cubicBezTo>
                  <a:pt x="5881825" y="5891836"/>
                  <a:pt x="6235732" y="5353356"/>
                  <a:pt x="5966492" y="5206036"/>
                </a:cubicBezTo>
                <a:cubicBezTo>
                  <a:pt x="5697252" y="5058716"/>
                  <a:pt x="4808252" y="5129836"/>
                  <a:pt x="4462812" y="5124756"/>
                </a:cubicBezTo>
                <a:cubicBezTo>
                  <a:pt x="4117372" y="5119676"/>
                  <a:pt x="4047945" y="5050249"/>
                  <a:pt x="3893852" y="5175556"/>
                </a:cubicBezTo>
                <a:cubicBezTo>
                  <a:pt x="3739759" y="5300863"/>
                  <a:pt x="3924332" y="5746209"/>
                  <a:pt x="3538252" y="5876596"/>
                </a:cubicBezTo>
                <a:cubicBezTo>
                  <a:pt x="3152172" y="6006983"/>
                  <a:pt x="2134479" y="5951103"/>
                  <a:pt x="1577372" y="5957876"/>
                </a:cubicBezTo>
                <a:cubicBezTo>
                  <a:pt x="1020265" y="5964649"/>
                  <a:pt x="436065" y="6169543"/>
                  <a:pt x="195612" y="5917236"/>
                </a:cubicBezTo>
                <a:cubicBezTo>
                  <a:pt x="-44841" y="5664929"/>
                  <a:pt x="-61775" y="4894463"/>
                  <a:pt x="134652" y="4444036"/>
                </a:cubicBezTo>
                <a:cubicBezTo>
                  <a:pt x="331079" y="3993609"/>
                  <a:pt x="950839" y="3626156"/>
                  <a:pt x="1374172" y="3214676"/>
                </a:cubicBezTo>
                <a:cubicBezTo>
                  <a:pt x="1797505" y="2803196"/>
                  <a:pt x="2512092" y="2317209"/>
                  <a:pt x="2674652" y="1975156"/>
                </a:cubicBezTo>
                <a:cubicBezTo>
                  <a:pt x="2837212" y="1633103"/>
                  <a:pt x="2342759" y="1489169"/>
                  <a:pt x="2349532" y="1162356"/>
                </a:cubicBezTo>
                <a:cubicBezTo>
                  <a:pt x="2356305" y="835543"/>
                  <a:pt x="2291959" y="126036"/>
                  <a:pt x="2715292" y="14276"/>
                </a:cubicBezTo>
                <a:cubicBezTo>
                  <a:pt x="3138625" y="-97484"/>
                  <a:pt x="4279932" y="483329"/>
                  <a:pt x="4889532" y="491796"/>
                </a:cubicBezTo>
                <a:cubicBezTo>
                  <a:pt x="5499132" y="500263"/>
                  <a:pt x="5993585" y="34596"/>
                  <a:pt x="6372892" y="65076"/>
                </a:cubicBezTo>
                <a:cubicBezTo>
                  <a:pt x="6752199" y="95556"/>
                  <a:pt x="7068852" y="461316"/>
                  <a:pt x="7165372" y="674676"/>
                </a:cubicBezTo>
                <a:cubicBezTo>
                  <a:pt x="7261892" y="888036"/>
                  <a:pt x="6984185" y="1082769"/>
                  <a:pt x="6952012" y="1345236"/>
                </a:cubicBezTo>
                <a:cubicBezTo>
                  <a:pt x="6919839" y="1607703"/>
                  <a:pt x="6796225" y="2025956"/>
                  <a:pt x="6972332" y="2249476"/>
                </a:cubicBezTo>
                <a:cubicBezTo>
                  <a:pt x="7148439" y="2472996"/>
                  <a:pt x="7571772" y="2599996"/>
                  <a:pt x="8008652" y="2686356"/>
                </a:cubicBezTo>
                <a:cubicBezTo>
                  <a:pt x="8445532" y="2772716"/>
                  <a:pt x="9104239" y="2696516"/>
                  <a:pt x="9593612" y="2767636"/>
                </a:cubicBezTo>
                <a:cubicBezTo>
                  <a:pt x="10082985" y="2838756"/>
                  <a:pt x="10717985" y="2874316"/>
                  <a:pt x="10944892" y="3113076"/>
                </a:cubicBezTo>
                <a:cubicBezTo>
                  <a:pt x="11171799" y="3351836"/>
                  <a:pt x="11017705" y="3883543"/>
                  <a:pt x="10955052" y="4200196"/>
                </a:cubicBezTo>
                <a:cubicBezTo>
                  <a:pt x="10892399" y="4516849"/>
                  <a:pt x="10858532" y="4843663"/>
                  <a:pt x="10568972" y="5012996"/>
                </a:cubicBezTo>
                <a:cubicBezTo>
                  <a:pt x="10279412" y="5182329"/>
                  <a:pt x="9558052" y="5189103"/>
                  <a:pt x="9217692" y="5216196"/>
                </a:cubicBezTo>
                <a:cubicBezTo>
                  <a:pt x="8877332" y="5243289"/>
                  <a:pt x="8804519" y="5202649"/>
                  <a:pt x="8526812" y="5175556"/>
                </a:cubicBezTo>
                <a:cubicBezTo>
                  <a:pt x="8249105" y="5148463"/>
                  <a:pt x="7786825" y="5072263"/>
                  <a:pt x="7571772" y="507395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8973962" y="5028321"/>
            <a:ext cx="3200305" cy="1787610"/>
          </a:xfrm>
          <a:custGeom>
            <a:avLst/>
            <a:gdLst>
              <a:gd name="connsiteX0" fmla="*/ 48118 w 3200305"/>
              <a:gd name="connsiteY0" fmla="*/ 132959 h 1787610"/>
              <a:gd name="connsiteX1" fmla="*/ 322438 w 3200305"/>
              <a:gd name="connsiteY1" fmla="*/ 1514719 h 1787610"/>
              <a:gd name="connsiteX2" fmla="*/ 1754998 w 3200305"/>
              <a:gd name="connsiteY2" fmla="*/ 1778879 h 1787610"/>
              <a:gd name="connsiteX3" fmla="*/ 3014838 w 3200305"/>
              <a:gd name="connsiteY3" fmla="*/ 1636639 h 1787610"/>
              <a:gd name="connsiteX4" fmla="*/ 2984358 w 3200305"/>
              <a:gd name="connsiteY4" fmla="*/ 823839 h 1787610"/>
              <a:gd name="connsiteX5" fmla="*/ 1043798 w 3200305"/>
              <a:gd name="connsiteY5" fmla="*/ 132959 h 1787610"/>
              <a:gd name="connsiteX6" fmla="*/ 48118 w 3200305"/>
              <a:gd name="connsiteY6" fmla="*/ 132959 h 178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00305" h="1787610">
                <a:moveTo>
                  <a:pt x="48118" y="132959"/>
                </a:moveTo>
                <a:cubicBezTo>
                  <a:pt x="-72109" y="363252"/>
                  <a:pt x="37958" y="1240399"/>
                  <a:pt x="322438" y="1514719"/>
                </a:cubicBezTo>
                <a:cubicBezTo>
                  <a:pt x="606918" y="1789039"/>
                  <a:pt x="1306265" y="1758559"/>
                  <a:pt x="1754998" y="1778879"/>
                </a:cubicBezTo>
                <a:cubicBezTo>
                  <a:pt x="2203731" y="1799199"/>
                  <a:pt x="2809945" y="1795812"/>
                  <a:pt x="3014838" y="1636639"/>
                </a:cubicBezTo>
                <a:cubicBezTo>
                  <a:pt x="3219731" y="1477466"/>
                  <a:pt x="3312865" y="1074452"/>
                  <a:pt x="2984358" y="823839"/>
                </a:cubicBezTo>
                <a:cubicBezTo>
                  <a:pt x="2655851" y="573226"/>
                  <a:pt x="1528091" y="248106"/>
                  <a:pt x="1043798" y="132959"/>
                </a:cubicBezTo>
                <a:cubicBezTo>
                  <a:pt x="559505" y="17812"/>
                  <a:pt x="168345" y="-97334"/>
                  <a:pt x="48118" y="13295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156354" y="4793752"/>
            <a:ext cx="2573958" cy="2059184"/>
          </a:xfrm>
          <a:custGeom>
            <a:avLst/>
            <a:gdLst>
              <a:gd name="connsiteX0" fmla="*/ 142846 w 2573958"/>
              <a:gd name="connsiteY0" fmla="*/ 347208 h 2059184"/>
              <a:gd name="connsiteX1" fmla="*/ 20926 w 2573958"/>
              <a:gd name="connsiteY1" fmla="*/ 1251448 h 2059184"/>
              <a:gd name="connsiteX2" fmla="*/ 407006 w 2573958"/>
              <a:gd name="connsiteY2" fmla="*/ 1952488 h 2059184"/>
              <a:gd name="connsiteX3" fmla="*/ 2276446 w 2573958"/>
              <a:gd name="connsiteY3" fmla="*/ 1942328 h 2059184"/>
              <a:gd name="connsiteX4" fmla="*/ 2571086 w 2573958"/>
              <a:gd name="connsiteY4" fmla="*/ 865368 h 2059184"/>
              <a:gd name="connsiteX5" fmla="*/ 2317086 w 2573958"/>
              <a:gd name="connsiteY5" fmla="*/ 235448 h 2059184"/>
              <a:gd name="connsiteX6" fmla="*/ 904846 w 2573958"/>
              <a:gd name="connsiteY6" fmla="*/ 1768 h 2059184"/>
              <a:gd name="connsiteX7" fmla="*/ 142846 w 2573958"/>
              <a:gd name="connsiteY7" fmla="*/ 347208 h 205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3958" h="2059184">
                <a:moveTo>
                  <a:pt x="142846" y="347208"/>
                </a:moveTo>
                <a:cubicBezTo>
                  <a:pt x="-4474" y="555488"/>
                  <a:pt x="-23101" y="983901"/>
                  <a:pt x="20926" y="1251448"/>
                </a:cubicBezTo>
                <a:cubicBezTo>
                  <a:pt x="64953" y="1518995"/>
                  <a:pt x="31086" y="1837341"/>
                  <a:pt x="407006" y="1952488"/>
                </a:cubicBezTo>
                <a:cubicBezTo>
                  <a:pt x="782926" y="2067635"/>
                  <a:pt x="1915766" y="2123515"/>
                  <a:pt x="2276446" y="1942328"/>
                </a:cubicBezTo>
                <a:cubicBezTo>
                  <a:pt x="2637126" y="1761141"/>
                  <a:pt x="2564313" y="1149848"/>
                  <a:pt x="2571086" y="865368"/>
                </a:cubicBezTo>
                <a:cubicBezTo>
                  <a:pt x="2577859" y="580888"/>
                  <a:pt x="2594793" y="379381"/>
                  <a:pt x="2317086" y="235448"/>
                </a:cubicBezTo>
                <a:cubicBezTo>
                  <a:pt x="2039379" y="91515"/>
                  <a:pt x="1260446" y="-15165"/>
                  <a:pt x="904846" y="1768"/>
                </a:cubicBezTo>
                <a:cubicBezTo>
                  <a:pt x="549246" y="18701"/>
                  <a:pt x="290166" y="138928"/>
                  <a:pt x="142846" y="34720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4184725" y="5059517"/>
            <a:ext cx="1960215" cy="1762062"/>
          </a:xfrm>
          <a:custGeom>
            <a:avLst/>
            <a:gdLst>
              <a:gd name="connsiteX0" fmla="*/ 905435 w 1960215"/>
              <a:gd name="connsiteY0" fmla="*/ 20483 h 1762062"/>
              <a:gd name="connsiteX1" fmla="*/ 387275 w 1960215"/>
              <a:gd name="connsiteY1" fmla="*/ 142403 h 1762062"/>
              <a:gd name="connsiteX2" fmla="*/ 1195 w 1960215"/>
              <a:gd name="connsiteY2" fmla="*/ 1158403 h 1762062"/>
              <a:gd name="connsiteX3" fmla="*/ 305995 w 1960215"/>
              <a:gd name="connsiteY3" fmla="*/ 1717203 h 1762062"/>
              <a:gd name="connsiteX4" fmla="*/ 1301675 w 1960215"/>
              <a:gd name="connsiteY4" fmla="*/ 1656243 h 1762062"/>
              <a:gd name="connsiteX5" fmla="*/ 1829995 w 1960215"/>
              <a:gd name="connsiteY5" fmla="*/ 1087283 h 1762062"/>
              <a:gd name="connsiteX6" fmla="*/ 1880795 w 1960215"/>
              <a:gd name="connsiteY6" fmla="*/ 264323 h 1762062"/>
              <a:gd name="connsiteX7" fmla="*/ 905435 w 1960215"/>
              <a:gd name="connsiteY7" fmla="*/ 20483 h 176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60215" h="1762062">
                <a:moveTo>
                  <a:pt x="905435" y="20483"/>
                </a:moveTo>
                <a:cubicBezTo>
                  <a:pt x="656515" y="163"/>
                  <a:pt x="537982" y="-47250"/>
                  <a:pt x="387275" y="142403"/>
                </a:cubicBezTo>
                <a:cubicBezTo>
                  <a:pt x="236568" y="332056"/>
                  <a:pt x="14742" y="895936"/>
                  <a:pt x="1195" y="1158403"/>
                </a:cubicBezTo>
                <a:cubicBezTo>
                  <a:pt x="-12352" y="1420870"/>
                  <a:pt x="89248" y="1634230"/>
                  <a:pt x="305995" y="1717203"/>
                </a:cubicBezTo>
                <a:cubicBezTo>
                  <a:pt x="522742" y="1800176"/>
                  <a:pt x="1047675" y="1761230"/>
                  <a:pt x="1301675" y="1656243"/>
                </a:cubicBezTo>
                <a:cubicBezTo>
                  <a:pt x="1555675" y="1551256"/>
                  <a:pt x="1733475" y="1319270"/>
                  <a:pt x="1829995" y="1087283"/>
                </a:cubicBezTo>
                <a:cubicBezTo>
                  <a:pt x="1926515" y="855296"/>
                  <a:pt x="2039968" y="445510"/>
                  <a:pt x="1880795" y="264323"/>
                </a:cubicBezTo>
                <a:cubicBezTo>
                  <a:pt x="1721622" y="83136"/>
                  <a:pt x="1154355" y="40803"/>
                  <a:pt x="905435" y="20483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828936" y="2345105"/>
            <a:ext cx="984757" cy="566397"/>
            <a:chOff x="3876421" y="1280878"/>
            <a:chExt cx="984757" cy="566397"/>
          </a:xfrm>
        </p:grpSpPr>
        <p:sp>
          <p:nvSpPr>
            <p:cNvPr id="4" name="Oval 3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76421" y="1280878"/>
              <a:ext cx="9847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Paul Green</a:t>
              </a:r>
              <a:endParaRPr lang="en-US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22027" y="3721871"/>
            <a:ext cx="1242648" cy="566397"/>
            <a:chOff x="3876421" y="1280878"/>
            <a:chExt cx="1242648" cy="566397"/>
          </a:xfrm>
        </p:grpSpPr>
        <p:sp>
          <p:nvSpPr>
            <p:cNvPr id="8" name="Oval 7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76421" y="1280878"/>
              <a:ext cx="1242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Becknel</a:t>
              </a:r>
              <a:r>
                <a:rPr lang="en-US" sz="1400" dirty="0" smtClean="0"/>
                <a:t> James</a:t>
              </a:r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42242" y="3816850"/>
            <a:ext cx="1422184" cy="566397"/>
            <a:chOff x="3876421" y="1280878"/>
            <a:chExt cx="1422184" cy="566397"/>
          </a:xfrm>
        </p:grpSpPr>
        <p:sp>
          <p:nvSpPr>
            <p:cNvPr id="17" name="Oval 16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76421" y="1280878"/>
              <a:ext cx="1422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85000"/>
                    </a:schemeClr>
                  </a:solidFill>
                </a:rPr>
                <a:t>Donald Morrison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59095" y="1290912"/>
            <a:ext cx="598241" cy="569527"/>
            <a:chOff x="4081060" y="1277748"/>
            <a:chExt cx="598241" cy="569527"/>
          </a:xfrm>
        </p:grpSpPr>
        <p:sp>
          <p:nvSpPr>
            <p:cNvPr id="20" name="Oval 19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81060" y="1277748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K Jain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05808" y="5006982"/>
            <a:ext cx="1356462" cy="566397"/>
            <a:chOff x="3876421" y="1280878"/>
            <a:chExt cx="1356462" cy="566397"/>
          </a:xfrm>
        </p:grpSpPr>
        <p:sp>
          <p:nvSpPr>
            <p:cNvPr id="23" name="Oval 22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29000">
                  <a:schemeClr val="accent1">
                    <a:lumMod val="60000"/>
                    <a:lumOff val="40000"/>
                  </a:schemeClr>
                </a:gs>
                <a:gs pos="100000">
                  <a:srgbClr val="7030A0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76421" y="1280878"/>
              <a:ext cx="1356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Halbert</a:t>
              </a:r>
              <a:r>
                <a:rPr lang="en-US" sz="1400" dirty="0" smtClean="0"/>
                <a:t> Michael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147127" y="3250410"/>
            <a:ext cx="1190903" cy="566397"/>
            <a:chOff x="3876421" y="1280878"/>
            <a:chExt cx="1190903" cy="566397"/>
          </a:xfrm>
        </p:grpSpPr>
        <p:sp>
          <p:nvSpPr>
            <p:cNvPr id="29" name="Oval 28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6421" y="1280878"/>
              <a:ext cx="1190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Charles Strain</a:t>
              </a:r>
              <a:endParaRPr lang="en-US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50193" y="4251336"/>
            <a:ext cx="1099916" cy="566397"/>
            <a:chOff x="3876421" y="1280878"/>
            <a:chExt cx="1099916" cy="566397"/>
          </a:xfrm>
        </p:grpSpPr>
        <p:sp>
          <p:nvSpPr>
            <p:cNvPr id="32" name="Oval 31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76421" y="1280878"/>
              <a:ext cx="10999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85000"/>
                    </a:schemeClr>
                  </a:solidFill>
                </a:rPr>
                <a:t>Bent </a:t>
              </a:r>
              <a:r>
                <a:rPr lang="en-US" sz="1400" dirty="0" err="1" smtClean="0">
                  <a:solidFill>
                    <a:schemeClr val="bg1">
                      <a:lumMod val="85000"/>
                    </a:schemeClr>
                  </a:solidFill>
                </a:rPr>
                <a:t>Stidsen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365056" y="4020579"/>
            <a:ext cx="1079976" cy="566397"/>
            <a:chOff x="3876421" y="1280878"/>
            <a:chExt cx="1079976" cy="566397"/>
          </a:xfrm>
        </p:grpSpPr>
        <p:sp>
          <p:nvSpPr>
            <p:cNvPr id="41" name="Oval 40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76421" y="1280878"/>
              <a:ext cx="10799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85000"/>
                    </a:schemeClr>
                  </a:solidFill>
                </a:rPr>
                <a:t>Alan Sawyer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537464" y="5172570"/>
            <a:ext cx="1006686" cy="566397"/>
            <a:chOff x="3876421" y="1280878"/>
            <a:chExt cx="1006686" cy="566397"/>
          </a:xfrm>
        </p:grpSpPr>
        <p:sp>
          <p:nvSpPr>
            <p:cNvPr id="44" name="Oval 43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24000">
                  <a:schemeClr val="accent1">
                    <a:lumMod val="60000"/>
                    <a:lumOff val="40000"/>
                  </a:schemeClr>
                </a:gs>
                <a:gs pos="100000">
                  <a:srgbClr val="7030A0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76421" y="1280878"/>
              <a:ext cx="100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Gross Irwin</a:t>
              </a:r>
              <a:endParaRPr lang="en-US" sz="14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252119" y="4220498"/>
            <a:ext cx="1154483" cy="566397"/>
            <a:chOff x="3876421" y="1280878"/>
            <a:chExt cx="1154483" cy="566397"/>
          </a:xfrm>
        </p:grpSpPr>
        <p:sp>
          <p:nvSpPr>
            <p:cNvPr id="47" name="Oval 46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6421" y="1280878"/>
              <a:ext cx="11544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85000"/>
                    </a:schemeClr>
                  </a:solidFill>
                </a:rPr>
                <a:t>Gluck Donald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25415" y="5901156"/>
            <a:ext cx="1134349" cy="566397"/>
            <a:chOff x="3876421" y="1280878"/>
            <a:chExt cx="1134349" cy="566397"/>
          </a:xfrm>
        </p:grpSpPr>
        <p:sp>
          <p:nvSpPr>
            <p:cNvPr id="50" name="Oval 49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24000">
                  <a:schemeClr val="accent1">
                    <a:lumMod val="60000"/>
                    <a:lumOff val="40000"/>
                  </a:schemeClr>
                </a:gs>
                <a:gs pos="100000">
                  <a:srgbClr val="7030A0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76421" y="1280878"/>
              <a:ext cx="11343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Frank Ronald</a:t>
              </a:r>
              <a:endParaRPr lang="en-US" sz="14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54749" y="4035907"/>
            <a:ext cx="1236236" cy="566397"/>
            <a:chOff x="3876421" y="1280878"/>
            <a:chExt cx="1236236" cy="566397"/>
          </a:xfrm>
        </p:grpSpPr>
        <p:sp>
          <p:nvSpPr>
            <p:cNvPr id="53" name="Oval 52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76421" y="1280878"/>
              <a:ext cx="1236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Douglas Susan</a:t>
              </a:r>
              <a:endParaRPr lang="en-US" sz="1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632152" y="1254488"/>
            <a:ext cx="1486304" cy="566397"/>
            <a:chOff x="3710173" y="1280878"/>
            <a:chExt cx="1486304" cy="566397"/>
          </a:xfrm>
        </p:grpSpPr>
        <p:sp>
          <p:nvSpPr>
            <p:cNvPr id="56" name="Oval 55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10173" y="1280878"/>
              <a:ext cx="1486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Maheshwari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Arun</a:t>
              </a:r>
              <a:endParaRPr lang="en-US" sz="1400" dirty="0" smtClean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047996" y="1758749"/>
            <a:ext cx="861133" cy="607805"/>
            <a:chOff x="3938232" y="1239470"/>
            <a:chExt cx="861133" cy="607805"/>
          </a:xfrm>
        </p:grpSpPr>
        <p:sp>
          <p:nvSpPr>
            <p:cNvPr id="59" name="Oval 58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38232" y="1239470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Arun</a:t>
              </a:r>
              <a:r>
                <a:rPr lang="en-US" sz="1400" dirty="0" smtClean="0"/>
                <a:t> Jain</a:t>
              </a:r>
              <a:endParaRPr lang="en-US" sz="14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657168" y="5190586"/>
            <a:ext cx="1400192" cy="566397"/>
            <a:chOff x="3876421" y="1280878"/>
            <a:chExt cx="1400192" cy="566397"/>
          </a:xfrm>
        </p:grpSpPr>
        <p:sp>
          <p:nvSpPr>
            <p:cNvPr id="62" name="Oval 61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24000">
                  <a:schemeClr val="accent1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6421" y="1280878"/>
              <a:ext cx="1400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Patrick Robinson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919959" y="5004845"/>
            <a:ext cx="1134413" cy="566397"/>
            <a:chOff x="3876421" y="1280878"/>
            <a:chExt cx="1134413" cy="566397"/>
          </a:xfrm>
        </p:grpSpPr>
        <p:sp>
          <p:nvSpPr>
            <p:cNvPr id="68" name="Oval 67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876421" y="1280878"/>
              <a:ext cx="1134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Polli</a:t>
              </a:r>
              <a:r>
                <a:rPr lang="en-US" sz="1400" dirty="0" smtClean="0"/>
                <a:t> Rolando</a:t>
              </a:r>
              <a:endParaRPr lang="en-US" sz="14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601881" y="5901156"/>
            <a:ext cx="1091261" cy="566397"/>
            <a:chOff x="3876421" y="1280878"/>
            <a:chExt cx="1091261" cy="566397"/>
          </a:xfrm>
        </p:grpSpPr>
        <p:sp>
          <p:nvSpPr>
            <p:cNvPr id="71" name="Oval 70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76421" y="1280878"/>
              <a:ext cx="10912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Sieber</a:t>
              </a:r>
              <a:r>
                <a:rPr lang="en-US" sz="1400" dirty="0" smtClean="0"/>
                <a:t> Harry</a:t>
              </a:r>
              <a:endParaRPr lang="en-US" sz="14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126411" y="5316766"/>
            <a:ext cx="1073307" cy="566397"/>
            <a:chOff x="3876421" y="1280878"/>
            <a:chExt cx="1073307" cy="566397"/>
          </a:xfrm>
        </p:grpSpPr>
        <p:sp>
          <p:nvSpPr>
            <p:cNvPr id="74" name="Oval 73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gradFill flip="none" rotWithShape="1">
              <a:gsLst>
                <a:gs pos="0">
                  <a:srgbClr val="0070C0"/>
                </a:gs>
                <a:gs pos="31000">
                  <a:schemeClr val="accent1">
                    <a:shade val="67500"/>
                    <a:satMod val="115000"/>
                  </a:schemeClr>
                </a:gs>
                <a:gs pos="100000">
                  <a:srgbClr val="FF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76421" y="1280878"/>
              <a:ext cx="1073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Yoram</a:t>
              </a:r>
              <a:r>
                <a:rPr lang="en-US" sz="1400" dirty="0" smtClean="0"/>
                <a:t> Wind</a:t>
              </a:r>
              <a:endParaRPr lang="en-US" sz="1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45499" y="5021089"/>
            <a:ext cx="1150764" cy="566397"/>
            <a:chOff x="3876421" y="1280878"/>
            <a:chExt cx="1150764" cy="566397"/>
          </a:xfrm>
        </p:grpSpPr>
        <p:sp>
          <p:nvSpPr>
            <p:cNvPr id="77" name="Oval 76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76421" y="1280878"/>
              <a:ext cx="11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James </a:t>
              </a:r>
              <a:r>
                <a:rPr lang="en-US" sz="1400" dirty="0" err="1" smtClean="0"/>
                <a:t>Clokey</a:t>
              </a:r>
              <a:endParaRPr lang="en-US" sz="14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4802" y="6027336"/>
            <a:ext cx="1295098" cy="566397"/>
            <a:chOff x="3876421" y="1280878"/>
            <a:chExt cx="1295098" cy="566397"/>
          </a:xfrm>
        </p:grpSpPr>
        <p:sp>
          <p:nvSpPr>
            <p:cNvPr id="80" name="Oval 79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876421" y="1280878"/>
              <a:ext cx="1295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Frank </a:t>
              </a:r>
              <a:r>
                <a:rPr lang="en-US" sz="1400" dirty="0" err="1" smtClean="0"/>
                <a:t>Carmone</a:t>
              </a:r>
              <a:endParaRPr lang="en-US" sz="14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064661" y="5901156"/>
            <a:ext cx="1276440" cy="566397"/>
            <a:chOff x="3876421" y="1280878"/>
            <a:chExt cx="1276440" cy="566397"/>
          </a:xfrm>
        </p:grpSpPr>
        <p:sp>
          <p:nvSpPr>
            <p:cNvPr id="83" name="Oval 82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76421" y="1280878"/>
              <a:ext cx="1276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Michael </a:t>
              </a:r>
              <a:r>
                <a:rPr lang="en-US" sz="1400" dirty="0" err="1" smtClean="0"/>
                <a:t>Devita</a:t>
              </a:r>
              <a:endParaRPr lang="en-US" sz="14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45976" y="5095244"/>
            <a:ext cx="1018227" cy="566397"/>
            <a:chOff x="3876421" y="1280878"/>
            <a:chExt cx="1018227" cy="566397"/>
          </a:xfrm>
        </p:grpSpPr>
        <p:sp>
          <p:nvSpPr>
            <p:cNvPr id="87" name="Oval 86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76421" y="1280878"/>
              <a:ext cx="1018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Vithala</a:t>
              </a:r>
              <a:r>
                <a:rPr lang="en-US" sz="1400" dirty="0" smtClean="0"/>
                <a:t> Rao</a:t>
              </a:r>
              <a:endParaRPr lang="en-US" sz="14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315481" y="5971920"/>
            <a:ext cx="1083951" cy="652651"/>
            <a:chOff x="3783999" y="1562592"/>
            <a:chExt cx="1083951" cy="652651"/>
          </a:xfrm>
        </p:grpSpPr>
        <p:sp>
          <p:nvSpPr>
            <p:cNvPr id="90" name="Oval 89"/>
            <p:cNvSpPr/>
            <p:nvPr/>
          </p:nvSpPr>
          <p:spPr>
            <a:xfrm>
              <a:off x="4148719" y="1901207"/>
              <a:ext cx="314036" cy="314036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83999" y="1562592"/>
              <a:ext cx="10839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Liddy Lucien</a:t>
              </a:r>
              <a:endParaRPr lang="en-US" sz="14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432037" y="6101973"/>
            <a:ext cx="1019382" cy="566397"/>
            <a:chOff x="3876421" y="1280878"/>
            <a:chExt cx="1019382" cy="566397"/>
          </a:xfrm>
        </p:grpSpPr>
        <p:sp>
          <p:nvSpPr>
            <p:cNvPr id="93" name="Oval 92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76421" y="1280878"/>
              <a:ext cx="1019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Harry Davis</a:t>
              </a:r>
              <a:endParaRPr lang="en-US" sz="14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342047" y="6058174"/>
            <a:ext cx="1595180" cy="566397"/>
            <a:chOff x="3876421" y="1280878"/>
            <a:chExt cx="1595180" cy="566397"/>
          </a:xfrm>
        </p:grpSpPr>
        <p:sp>
          <p:nvSpPr>
            <p:cNvPr id="96" name="Oval 95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876421" y="1280878"/>
              <a:ext cx="1595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David Montgomery</a:t>
              </a:r>
              <a:endParaRPr lang="en-US" sz="14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964286" y="6050661"/>
            <a:ext cx="1011815" cy="566397"/>
            <a:chOff x="3876421" y="1280878"/>
            <a:chExt cx="1011815" cy="566397"/>
          </a:xfrm>
        </p:grpSpPr>
        <p:sp>
          <p:nvSpPr>
            <p:cNvPr id="99" name="Oval 98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876421" y="1280878"/>
              <a:ext cx="1011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Lee Cooper</a:t>
              </a:r>
              <a:endParaRPr lang="en-US" sz="14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064661" y="2773283"/>
            <a:ext cx="1194430" cy="566397"/>
            <a:chOff x="3876421" y="1280878"/>
            <a:chExt cx="1194430" cy="566397"/>
          </a:xfrm>
        </p:grpSpPr>
        <p:sp>
          <p:nvSpPr>
            <p:cNvPr id="118" name="Oval 117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876421" y="1280878"/>
              <a:ext cx="11944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Denny Joseph</a:t>
              </a:r>
              <a:endParaRPr lang="en-US" sz="14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02608" y="3521754"/>
            <a:ext cx="1112805" cy="566397"/>
            <a:chOff x="3876421" y="1280878"/>
            <a:chExt cx="1112805" cy="566397"/>
          </a:xfrm>
        </p:grpSpPr>
        <p:sp>
          <p:nvSpPr>
            <p:cNvPr id="121" name="Oval 120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876421" y="1280878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Glenn Urban</a:t>
              </a:r>
              <a:endParaRPr lang="en-US" sz="14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90093" y="2612362"/>
            <a:ext cx="1160639" cy="566397"/>
            <a:chOff x="3876421" y="1280878"/>
            <a:chExt cx="1160639" cy="566397"/>
          </a:xfrm>
        </p:grpSpPr>
        <p:sp>
          <p:nvSpPr>
            <p:cNvPr id="124" name="Oval 123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76421" y="1280878"/>
              <a:ext cx="1160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Rigaux</a:t>
              </a:r>
              <a:r>
                <a:rPr lang="en-US" sz="1400" dirty="0" smtClean="0"/>
                <a:t> Benny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343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541" y="1047710"/>
            <a:ext cx="9301396" cy="5508670"/>
          </a:xfrm>
          <a:custGeom>
            <a:avLst/>
            <a:gdLst>
              <a:gd name="connsiteX0" fmla="*/ 8498499 w 9301396"/>
              <a:gd name="connsiteY0" fmla="*/ 2589570 h 5508670"/>
              <a:gd name="connsiteX1" fmla="*/ 8386739 w 9301396"/>
              <a:gd name="connsiteY1" fmla="*/ 1756450 h 5508670"/>
              <a:gd name="connsiteX2" fmla="*/ 7594259 w 9301396"/>
              <a:gd name="connsiteY2" fmla="*/ 1329730 h 5508670"/>
              <a:gd name="connsiteX3" fmla="*/ 7675539 w 9301396"/>
              <a:gd name="connsiteY3" fmla="*/ 567730 h 5508670"/>
              <a:gd name="connsiteX4" fmla="*/ 7045619 w 9301396"/>
              <a:gd name="connsiteY4" fmla="*/ 222290 h 5508670"/>
              <a:gd name="connsiteX5" fmla="*/ 5074579 w 9301396"/>
              <a:gd name="connsiteY5" fmla="*/ 29250 h 5508670"/>
              <a:gd name="connsiteX6" fmla="*/ 2473619 w 9301396"/>
              <a:gd name="connsiteY6" fmla="*/ 49570 h 5508670"/>
              <a:gd name="connsiteX7" fmla="*/ 522899 w 9301396"/>
              <a:gd name="connsiteY7" fmla="*/ 486450 h 5508670"/>
              <a:gd name="connsiteX8" fmla="*/ 106339 w 9301396"/>
              <a:gd name="connsiteY8" fmla="*/ 2173010 h 5508670"/>
              <a:gd name="connsiteX9" fmla="*/ 25059 w 9301396"/>
              <a:gd name="connsiteY9" fmla="*/ 3432850 h 5508670"/>
              <a:gd name="connsiteX10" fmla="*/ 472099 w 9301396"/>
              <a:gd name="connsiteY10" fmla="*/ 4540290 h 5508670"/>
              <a:gd name="connsiteX11" fmla="*/ 1386499 w 9301396"/>
              <a:gd name="connsiteY11" fmla="*/ 5078770 h 5508670"/>
              <a:gd name="connsiteX12" fmla="*/ 2940979 w 9301396"/>
              <a:gd name="connsiteY12" fmla="*/ 5414050 h 5508670"/>
              <a:gd name="connsiteX13" fmla="*/ 4627539 w 9301396"/>
              <a:gd name="connsiteY13" fmla="*/ 5403890 h 5508670"/>
              <a:gd name="connsiteX14" fmla="*/ 5511459 w 9301396"/>
              <a:gd name="connsiteY14" fmla="*/ 4225330 h 5508670"/>
              <a:gd name="connsiteX15" fmla="*/ 6883059 w 9301396"/>
              <a:gd name="connsiteY15" fmla="*/ 4276130 h 5508670"/>
              <a:gd name="connsiteX16" fmla="*/ 7706019 w 9301396"/>
              <a:gd name="connsiteY16" fmla="*/ 4936530 h 5508670"/>
              <a:gd name="connsiteX17" fmla="*/ 8417219 w 9301396"/>
              <a:gd name="connsiteY17" fmla="*/ 4408210 h 5508670"/>
              <a:gd name="connsiteX18" fmla="*/ 9301139 w 9301396"/>
              <a:gd name="connsiteY18" fmla="*/ 3707170 h 5508670"/>
              <a:gd name="connsiteX19" fmla="*/ 8498499 w 9301396"/>
              <a:gd name="connsiteY19" fmla="*/ 2589570 h 550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301396" h="5508670">
                <a:moveTo>
                  <a:pt x="8498499" y="2589570"/>
                </a:moveTo>
                <a:cubicBezTo>
                  <a:pt x="8346099" y="2264450"/>
                  <a:pt x="8537446" y="1966423"/>
                  <a:pt x="8386739" y="1756450"/>
                </a:cubicBezTo>
                <a:cubicBezTo>
                  <a:pt x="8236032" y="1546477"/>
                  <a:pt x="7712792" y="1527850"/>
                  <a:pt x="7594259" y="1329730"/>
                </a:cubicBezTo>
                <a:cubicBezTo>
                  <a:pt x="7475726" y="1131610"/>
                  <a:pt x="7766979" y="752303"/>
                  <a:pt x="7675539" y="567730"/>
                </a:cubicBezTo>
                <a:cubicBezTo>
                  <a:pt x="7584099" y="383157"/>
                  <a:pt x="7479112" y="312037"/>
                  <a:pt x="7045619" y="222290"/>
                </a:cubicBezTo>
                <a:cubicBezTo>
                  <a:pt x="6612126" y="132543"/>
                  <a:pt x="5836579" y="58037"/>
                  <a:pt x="5074579" y="29250"/>
                </a:cubicBezTo>
                <a:cubicBezTo>
                  <a:pt x="4312579" y="463"/>
                  <a:pt x="3232232" y="-26630"/>
                  <a:pt x="2473619" y="49570"/>
                </a:cubicBezTo>
                <a:cubicBezTo>
                  <a:pt x="1715006" y="125770"/>
                  <a:pt x="917446" y="132543"/>
                  <a:pt x="522899" y="486450"/>
                </a:cubicBezTo>
                <a:cubicBezTo>
                  <a:pt x="128352" y="840357"/>
                  <a:pt x="189312" y="1681943"/>
                  <a:pt x="106339" y="2173010"/>
                </a:cubicBezTo>
                <a:cubicBezTo>
                  <a:pt x="23366" y="2664077"/>
                  <a:pt x="-35901" y="3038303"/>
                  <a:pt x="25059" y="3432850"/>
                </a:cubicBezTo>
                <a:cubicBezTo>
                  <a:pt x="86019" y="3827397"/>
                  <a:pt x="245192" y="4265970"/>
                  <a:pt x="472099" y="4540290"/>
                </a:cubicBezTo>
                <a:cubicBezTo>
                  <a:pt x="699006" y="4814610"/>
                  <a:pt x="975019" y="4933143"/>
                  <a:pt x="1386499" y="5078770"/>
                </a:cubicBezTo>
                <a:cubicBezTo>
                  <a:pt x="1797979" y="5224397"/>
                  <a:pt x="2400806" y="5359863"/>
                  <a:pt x="2940979" y="5414050"/>
                </a:cubicBezTo>
                <a:cubicBezTo>
                  <a:pt x="3481152" y="5468237"/>
                  <a:pt x="4199126" y="5602010"/>
                  <a:pt x="4627539" y="5403890"/>
                </a:cubicBezTo>
                <a:cubicBezTo>
                  <a:pt x="5055952" y="5205770"/>
                  <a:pt x="5135539" y="4413290"/>
                  <a:pt x="5511459" y="4225330"/>
                </a:cubicBezTo>
                <a:cubicBezTo>
                  <a:pt x="5887379" y="4037370"/>
                  <a:pt x="6517299" y="4157597"/>
                  <a:pt x="6883059" y="4276130"/>
                </a:cubicBezTo>
                <a:cubicBezTo>
                  <a:pt x="7248819" y="4394663"/>
                  <a:pt x="7450326" y="4914517"/>
                  <a:pt x="7706019" y="4936530"/>
                </a:cubicBezTo>
                <a:cubicBezTo>
                  <a:pt x="7961712" y="4958543"/>
                  <a:pt x="8151366" y="4613103"/>
                  <a:pt x="8417219" y="4408210"/>
                </a:cubicBezTo>
                <a:cubicBezTo>
                  <a:pt x="8683072" y="4203317"/>
                  <a:pt x="9285899" y="4017050"/>
                  <a:pt x="9301139" y="3707170"/>
                </a:cubicBezTo>
                <a:cubicBezTo>
                  <a:pt x="9316379" y="3397290"/>
                  <a:pt x="8650899" y="2914690"/>
                  <a:pt x="8498499" y="2589570"/>
                </a:cubicBez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384164" y="2650117"/>
            <a:ext cx="1734471" cy="3649610"/>
          </a:xfrm>
          <a:custGeom>
            <a:avLst/>
            <a:gdLst>
              <a:gd name="connsiteX0" fmla="*/ 132716 w 1734471"/>
              <a:gd name="connsiteY0" fmla="*/ 3171563 h 3649610"/>
              <a:gd name="connsiteX1" fmla="*/ 589916 w 1734471"/>
              <a:gd name="connsiteY1" fmla="*/ 3649083 h 3649610"/>
              <a:gd name="connsiteX2" fmla="*/ 1565276 w 1734471"/>
              <a:gd name="connsiteY2" fmla="*/ 3252843 h 3649610"/>
              <a:gd name="connsiteX3" fmla="*/ 1717676 w 1734471"/>
              <a:gd name="connsiteY3" fmla="*/ 2694043 h 3649610"/>
              <a:gd name="connsiteX4" fmla="*/ 1372236 w 1734471"/>
              <a:gd name="connsiteY4" fmla="*/ 2074283 h 3649610"/>
              <a:gd name="connsiteX5" fmla="*/ 1402716 w 1734471"/>
              <a:gd name="connsiteY5" fmla="*/ 1515483 h 3649610"/>
              <a:gd name="connsiteX6" fmla="*/ 1494156 w 1734471"/>
              <a:gd name="connsiteY6" fmla="*/ 672203 h 3649610"/>
              <a:gd name="connsiteX7" fmla="*/ 1463676 w 1734471"/>
              <a:gd name="connsiteY7" fmla="*/ 377563 h 3649610"/>
              <a:gd name="connsiteX8" fmla="*/ 1290956 w 1734471"/>
              <a:gd name="connsiteY8" fmla="*/ 123563 h 3649610"/>
              <a:gd name="connsiteX9" fmla="*/ 864236 w 1734471"/>
              <a:gd name="connsiteY9" fmla="*/ 1643 h 3649610"/>
              <a:gd name="connsiteX10" fmla="*/ 325756 w 1734471"/>
              <a:gd name="connsiteY10" fmla="*/ 204843 h 3649610"/>
              <a:gd name="connsiteX11" fmla="*/ 315596 w 1734471"/>
              <a:gd name="connsiteY11" fmla="*/ 783963 h 3649610"/>
              <a:gd name="connsiteX12" fmla="*/ 122556 w 1734471"/>
              <a:gd name="connsiteY12" fmla="*/ 1505323 h 3649610"/>
              <a:gd name="connsiteX13" fmla="*/ 636 w 1734471"/>
              <a:gd name="connsiteY13" fmla="*/ 2389243 h 3649610"/>
              <a:gd name="connsiteX14" fmla="*/ 132716 w 1734471"/>
              <a:gd name="connsiteY14" fmla="*/ 3171563 h 364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34471" h="3649610">
                <a:moveTo>
                  <a:pt x="132716" y="3171563"/>
                </a:moveTo>
                <a:cubicBezTo>
                  <a:pt x="230929" y="3381536"/>
                  <a:pt x="351156" y="3635536"/>
                  <a:pt x="589916" y="3649083"/>
                </a:cubicBezTo>
                <a:cubicBezTo>
                  <a:pt x="828676" y="3662630"/>
                  <a:pt x="1377316" y="3412016"/>
                  <a:pt x="1565276" y="3252843"/>
                </a:cubicBezTo>
                <a:cubicBezTo>
                  <a:pt x="1753236" y="3093670"/>
                  <a:pt x="1749849" y="2890470"/>
                  <a:pt x="1717676" y="2694043"/>
                </a:cubicBezTo>
                <a:cubicBezTo>
                  <a:pt x="1685503" y="2497616"/>
                  <a:pt x="1424729" y="2270710"/>
                  <a:pt x="1372236" y="2074283"/>
                </a:cubicBezTo>
                <a:cubicBezTo>
                  <a:pt x="1319743" y="1877856"/>
                  <a:pt x="1382396" y="1749163"/>
                  <a:pt x="1402716" y="1515483"/>
                </a:cubicBezTo>
                <a:cubicBezTo>
                  <a:pt x="1423036" y="1281803"/>
                  <a:pt x="1483996" y="861856"/>
                  <a:pt x="1494156" y="672203"/>
                </a:cubicBezTo>
                <a:cubicBezTo>
                  <a:pt x="1504316" y="482550"/>
                  <a:pt x="1497543" y="469003"/>
                  <a:pt x="1463676" y="377563"/>
                </a:cubicBezTo>
                <a:cubicBezTo>
                  <a:pt x="1429809" y="286123"/>
                  <a:pt x="1390863" y="186216"/>
                  <a:pt x="1290956" y="123563"/>
                </a:cubicBezTo>
                <a:cubicBezTo>
                  <a:pt x="1191049" y="60910"/>
                  <a:pt x="1025103" y="-11904"/>
                  <a:pt x="864236" y="1643"/>
                </a:cubicBezTo>
                <a:cubicBezTo>
                  <a:pt x="703369" y="15190"/>
                  <a:pt x="417196" y="74456"/>
                  <a:pt x="325756" y="204843"/>
                </a:cubicBezTo>
                <a:cubicBezTo>
                  <a:pt x="234316" y="335230"/>
                  <a:pt x="349463" y="567216"/>
                  <a:pt x="315596" y="783963"/>
                </a:cubicBezTo>
                <a:cubicBezTo>
                  <a:pt x="281729" y="1000710"/>
                  <a:pt x="175049" y="1237776"/>
                  <a:pt x="122556" y="1505323"/>
                </a:cubicBezTo>
                <a:cubicBezTo>
                  <a:pt x="70063" y="1772870"/>
                  <a:pt x="-7831" y="2109843"/>
                  <a:pt x="636" y="2389243"/>
                </a:cubicBezTo>
                <a:cubicBezTo>
                  <a:pt x="9103" y="2668643"/>
                  <a:pt x="34503" y="2961590"/>
                  <a:pt x="132716" y="3171563"/>
                </a:cubicBezTo>
                <a:close/>
              </a:path>
            </a:pathLst>
          </a:cu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5730240" y="2841701"/>
            <a:ext cx="4470787" cy="3610269"/>
          </a:xfrm>
          <a:custGeom>
            <a:avLst/>
            <a:gdLst>
              <a:gd name="connsiteX0" fmla="*/ 3677920 w 4470787"/>
              <a:gd name="connsiteY0" fmla="*/ 3548939 h 3610269"/>
              <a:gd name="connsiteX1" fmla="*/ 3749040 w 4470787"/>
              <a:gd name="connsiteY1" fmla="*/ 3548939 h 3610269"/>
              <a:gd name="connsiteX2" fmla="*/ 4470400 w 4470787"/>
              <a:gd name="connsiteY2" fmla="*/ 2908859 h 3610269"/>
              <a:gd name="connsiteX3" fmla="*/ 3840480 w 4470787"/>
              <a:gd name="connsiteY3" fmla="*/ 1933499 h 3610269"/>
              <a:gd name="connsiteX4" fmla="*/ 3230880 w 4470787"/>
              <a:gd name="connsiteY4" fmla="*/ 1303579 h 3610269"/>
              <a:gd name="connsiteX5" fmla="*/ 1869440 w 4470787"/>
              <a:gd name="connsiteY5" fmla="*/ 917499 h 3610269"/>
              <a:gd name="connsiteX6" fmla="*/ 1036320 w 4470787"/>
              <a:gd name="connsiteY6" fmla="*/ 84379 h 3610269"/>
              <a:gd name="connsiteX7" fmla="*/ 254000 w 4470787"/>
              <a:gd name="connsiteY7" fmla="*/ 74219 h 3610269"/>
              <a:gd name="connsiteX8" fmla="*/ 0 w 4470787"/>
              <a:gd name="connsiteY8" fmla="*/ 490779 h 3610269"/>
              <a:gd name="connsiteX9" fmla="*/ 254000 w 4470787"/>
              <a:gd name="connsiteY9" fmla="*/ 968299 h 3610269"/>
              <a:gd name="connsiteX10" fmla="*/ 985520 w 4470787"/>
              <a:gd name="connsiteY10" fmla="*/ 1252779 h 3610269"/>
              <a:gd name="connsiteX11" fmla="*/ 1320800 w 4470787"/>
              <a:gd name="connsiteY11" fmla="*/ 2309419 h 3610269"/>
              <a:gd name="connsiteX12" fmla="*/ 2245360 w 4470787"/>
              <a:gd name="connsiteY12" fmla="*/ 3233979 h 3610269"/>
              <a:gd name="connsiteX13" fmla="*/ 3677920 w 4470787"/>
              <a:gd name="connsiteY13" fmla="*/ 3548939 h 3610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70787" h="3610269">
                <a:moveTo>
                  <a:pt x="3677920" y="3548939"/>
                </a:moveTo>
                <a:cubicBezTo>
                  <a:pt x="3928533" y="3601432"/>
                  <a:pt x="3616960" y="3655619"/>
                  <a:pt x="3749040" y="3548939"/>
                </a:cubicBezTo>
                <a:cubicBezTo>
                  <a:pt x="3881120" y="3442259"/>
                  <a:pt x="4455160" y="3178099"/>
                  <a:pt x="4470400" y="2908859"/>
                </a:cubicBezTo>
                <a:cubicBezTo>
                  <a:pt x="4485640" y="2639619"/>
                  <a:pt x="4047067" y="2201046"/>
                  <a:pt x="3840480" y="1933499"/>
                </a:cubicBezTo>
                <a:cubicBezTo>
                  <a:pt x="3633893" y="1665952"/>
                  <a:pt x="3559387" y="1472912"/>
                  <a:pt x="3230880" y="1303579"/>
                </a:cubicBezTo>
                <a:cubicBezTo>
                  <a:pt x="2902373" y="1134246"/>
                  <a:pt x="2235200" y="1120699"/>
                  <a:pt x="1869440" y="917499"/>
                </a:cubicBezTo>
                <a:cubicBezTo>
                  <a:pt x="1503680" y="714299"/>
                  <a:pt x="1305560" y="224926"/>
                  <a:pt x="1036320" y="84379"/>
                </a:cubicBezTo>
                <a:cubicBezTo>
                  <a:pt x="767080" y="-56168"/>
                  <a:pt x="426720" y="6486"/>
                  <a:pt x="254000" y="74219"/>
                </a:cubicBezTo>
                <a:cubicBezTo>
                  <a:pt x="81280" y="141952"/>
                  <a:pt x="0" y="341766"/>
                  <a:pt x="0" y="490779"/>
                </a:cubicBezTo>
                <a:cubicBezTo>
                  <a:pt x="0" y="639792"/>
                  <a:pt x="89747" y="841299"/>
                  <a:pt x="254000" y="968299"/>
                </a:cubicBezTo>
                <a:cubicBezTo>
                  <a:pt x="418253" y="1095299"/>
                  <a:pt x="807720" y="1029259"/>
                  <a:pt x="985520" y="1252779"/>
                </a:cubicBezTo>
                <a:cubicBezTo>
                  <a:pt x="1163320" y="1476299"/>
                  <a:pt x="1110827" y="1979219"/>
                  <a:pt x="1320800" y="2309419"/>
                </a:cubicBezTo>
                <a:cubicBezTo>
                  <a:pt x="1530773" y="2639619"/>
                  <a:pt x="1854200" y="3024006"/>
                  <a:pt x="2245360" y="3233979"/>
                </a:cubicBezTo>
                <a:cubicBezTo>
                  <a:pt x="2636520" y="3443952"/>
                  <a:pt x="3427307" y="3496446"/>
                  <a:pt x="3677920" y="3548939"/>
                </a:cubicBezTo>
                <a:close/>
              </a:path>
            </a:pathLst>
          </a:custGeom>
          <a:noFill/>
          <a:ln>
            <a:solidFill>
              <a:srgbClr val="C98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5728871" y="2578106"/>
            <a:ext cx="6018841" cy="1313188"/>
          </a:xfrm>
          <a:custGeom>
            <a:avLst/>
            <a:gdLst>
              <a:gd name="connsiteX0" fmla="*/ 834489 w 6018841"/>
              <a:gd name="connsiteY0" fmla="*/ 93974 h 1313188"/>
              <a:gd name="connsiteX1" fmla="*/ 21689 w 6018841"/>
              <a:gd name="connsiteY1" fmla="*/ 632454 h 1313188"/>
              <a:gd name="connsiteX2" fmla="*/ 326489 w 6018841"/>
              <a:gd name="connsiteY2" fmla="*/ 1221734 h 1313188"/>
              <a:gd name="connsiteX3" fmla="*/ 1301849 w 6018841"/>
              <a:gd name="connsiteY3" fmla="*/ 1150614 h 1313188"/>
              <a:gd name="connsiteX4" fmla="*/ 3049369 w 6018841"/>
              <a:gd name="connsiteY4" fmla="*/ 1313174 h 1313188"/>
              <a:gd name="connsiteX5" fmla="*/ 5386169 w 6018841"/>
              <a:gd name="connsiteY5" fmla="*/ 1140454 h 1313188"/>
              <a:gd name="connsiteX6" fmla="*/ 5985609 w 6018841"/>
              <a:gd name="connsiteY6" fmla="*/ 378454 h 1313188"/>
              <a:gd name="connsiteX7" fmla="*/ 4634329 w 6018841"/>
              <a:gd name="connsiteY7" fmla="*/ 12694 h 1313188"/>
              <a:gd name="connsiteX8" fmla="*/ 2256889 w 6018841"/>
              <a:gd name="connsiteY8" fmla="*/ 83814 h 1313188"/>
              <a:gd name="connsiteX9" fmla="*/ 834489 w 6018841"/>
              <a:gd name="connsiteY9" fmla="*/ 93974 h 131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18841" h="1313188">
                <a:moveTo>
                  <a:pt x="834489" y="93974"/>
                </a:moveTo>
                <a:cubicBezTo>
                  <a:pt x="461956" y="185414"/>
                  <a:pt x="106356" y="444494"/>
                  <a:pt x="21689" y="632454"/>
                </a:cubicBezTo>
                <a:cubicBezTo>
                  <a:pt x="-62978" y="820414"/>
                  <a:pt x="113129" y="1135374"/>
                  <a:pt x="326489" y="1221734"/>
                </a:cubicBezTo>
                <a:cubicBezTo>
                  <a:pt x="539849" y="1308094"/>
                  <a:pt x="848036" y="1135374"/>
                  <a:pt x="1301849" y="1150614"/>
                </a:cubicBezTo>
                <a:cubicBezTo>
                  <a:pt x="1755662" y="1165854"/>
                  <a:pt x="2368649" y="1314867"/>
                  <a:pt x="3049369" y="1313174"/>
                </a:cubicBezTo>
                <a:cubicBezTo>
                  <a:pt x="3730089" y="1311481"/>
                  <a:pt x="4896796" y="1296241"/>
                  <a:pt x="5386169" y="1140454"/>
                </a:cubicBezTo>
                <a:cubicBezTo>
                  <a:pt x="5875542" y="984667"/>
                  <a:pt x="6110916" y="566414"/>
                  <a:pt x="5985609" y="378454"/>
                </a:cubicBezTo>
                <a:cubicBezTo>
                  <a:pt x="5860302" y="190494"/>
                  <a:pt x="5255782" y="61801"/>
                  <a:pt x="4634329" y="12694"/>
                </a:cubicBezTo>
                <a:cubicBezTo>
                  <a:pt x="4012876" y="-36413"/>
                  <a:pt x="2891889" y="71961"/>
                  <a:pt x="2256889" y="83814"/>
                </a:cubicBezTo>
                <a:cubicBezTo>
                  <a:pt x="1621889" y="95667"/>
                  <a:pt x="1207022" y="2534"/>
                  <a:pt x="834489" y="93974"/>
                </a:cubicBezTo>
                <a:close/>
              </a:path>
            </a:pathLst>
          </a:custGeom>
          <a:noFill/>
          <a:ln>
            <a:solidFill>
              <a:srgbClr val="F16B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872568" y="3025796"/>
            <a:ext cx="984757" cy="566397"/>
            <a:chOff x="3876421" y="1280878"/>
            <a:chExt cx="984757" cy="566397"/>
          </a:xfrm>
        </p:grpSpPr>
        <p:sp>
          <p:nvSpPr>
            <p:cNvPr id="4" name="Oval 3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76421" y="1280878"/>
              <a:ext cx="9847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Paul Green</a:t>
              </a:r>
              <a:endParaRPr lang="en-US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15055" y="4153271"/>
            <a:ext cx="1242648" cy="566397"/>
            <a:chOff x="3876421" y="1280878"/>
            <a:chExt cx="1242648" cy="566397"/>
          </a:xfrm>
        </p:grpSpPr>
        <p:sp>
          <p:nvSpPr>
            <p:cNvPr id="8" name="Oval 7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76421" y="1280878"/>
              <a:ext cx="1242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Becknel</a:t>
              </a:r>
              <a:r>
                <a:rPr lang="en-US" sz="1400" dirty="0" smtClean="0"/>
                <a:t> James</a:t>
              </a:r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37624" y="3051349"/>
            <a:ext cx="1422184" cy="566397"/>
            <a:chOff x="3876421" y="1280878"/>
            <a:chExt cx="1422184" cy="566397"/>
          </a:xfrm>
        </p:grpSpPr>
        <p:sp>
          <p:nvSpPr>
            <p:cNvPr id="17" name="Oval 16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76421" y="1280878"/>
              <a:ext cx="1422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Donald Morrison</a:t>
              </a:r>
              <a:endParaRPr lang="en-US" sz="1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38226" y="1504069"/>
            <a:ext cx="598241" cy="569527"/>
            <a:chOff x="4081060" y="1277748"/>
            <a:chExt cx="598241" cy="569527"/>
          </a:xfrm>
        </p:grpSpPr>
        <p:sp>
          <p:nvSpPr>
            <p:cNvPr id="20" name="Oval 19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81060" y="1277748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K Jain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91087" y="4066149"/>
            <a:ext cx="1356462" cy="566397"/>
            <a:chOff x="3876421" y="1280878"/>
            <a:chExt cx="1356462" cy="566397"/>
          </a:xfrm>
        </p:grpSpPr>
        <p:sp>
          <p:nvSpPr>
            <p:cNvPr id="23" name="Oval 22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29000">
                  <a:schemeClr val="accent1">
                    <a:lumMod val="60000"/>
                    <a:lumOff val="40000"/>
                  </a:schemeClr>
                </a:gs>
                <a:gs pos="100000">
                  <a:srgbClr val="7030A0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76421" y="1280878"/>
              <a:ext cx="1356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Halbert</a:t>
              </a:r>
              <a:r>
                <a:rPr lang="en-US" sz="1400" dirty="0" smtClean="0"/>
                <a:t> Michael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68287" y="3256988"/>
            <a:ext cx="1190903" cy="566397"/>
            <a:chOff x="3876421" y="1280878"/>
            <a:chExt cx="1190903" cy="566397"/>
          </a:xfrm>
        </p:grpSpPr>
        <p:sp>
          <p:nvSpPr>
            <p:cNvPr id="29" name="Oval 28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6421" y="1280878"/>
              <a:ext cx="1190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Charles Strain</a:t>
              </a:r>
              <a:endParaRPr lang="en-US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638" y="2780430"/>
            <a:ext cx="1099916" cy="566397"/>
            <a:chOff x="3876421" y="1280878"/>
            <a:chExt cx="1099916" cy="566397"/>
          </a:xfrm>
        </p:grpSpPr>
        <p:sp>
          <p:nvSpPr>
            <p:cNvPr id="32" name="Oval 31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76421" y="1280878"/>
              <a:ext cx="10999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Bent </a:t>
              </a:r>
              <a:r>
                <a:rPr lang="en-US" sz="1400" dirty="0" err="1" smtClean="0"/>
                <a:t>Stidsen</a:t>
              </a:r>
              <a:endParaRPr lang="en-US" sz="14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48256" y="3758183"/>
            <a:ext cx="1079976" cy="566397"/>
            <a:chOff x="3876421" y="1280878"/>
            <a:chExt cx="1079976" cy="566397"/>
          </a:xfrm>
        </p:grpSpPr>
        <p:sp>
          <p:nvSpPr>
            <p:cNvPr id="41" name="Oval 40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76421" y="1280878"/>
              <a:ext cx="10799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Alan Sawyer</a:t>
              </a:r>
              <a:endParaRPr lang="en-US" sz="1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019722" y="4197557"/>
            <a:ext cx="1006686" cy="566397"/>
            <a:chOff x="3876421" y="1280878"/>
            <a:chExt cx="1006686" cy="566397"/>
          </a:xfrm>
        </p:grpSpPr>
        <p:sp>
          <p:nvSpPr>
            <p:cNvPr id="44" name="Oval 43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24000">
                  <a:schemeClr val="accent1">
                    <a:lumMod val="60000"/>
                    <a:lumOff val="40000"/>
                  </a:schemeClr>
                </a:gs>
                <a:gs pos="100000">
                  <a:srgbClr val="7030A0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76421" y="1280878"/>
              <a:ext cx="100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Gross Irwin</a:t>
              </a:r>
              <a:endParaRPr lang="en-US" sz="14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43169" y="5341843"/>
            <a:ext cx="1154483" cy="566397"/>
            <a:chOff x="3876421" y="1280878"/>
            <a:chExt cx="1154483" cy="566397"/>
          </a:xfrm>
        </p:grpSpPr>
        <p:sp>
          <p:nvSpPr>
            <p:cNvPr id="47" name="Oval 46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6421" y="1280878"/>
              <a:ext cx="11544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Gluck Donald</a:t>
              </a:r>
              <a:endParaRPr lang="en-US" sz="14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266688" y="5158733"/>
            <a:ext cx="1134349" cy="566397"/>
            <a:chOff x="3876421" y="1280878"/>
            <a:chExt cx="1134349" cy="566397"/>
          </a:xfrm>
        </p:grpSpPr>
        <p:sp>
          <p:nvSpPr>
            <p:cNvPr id="50" name="Oval 49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24000">
                  <a:schemeClr val="accent1">
                    <a:lumMod val="60000"/>
                    <a:lumOff val="40000"/>
                  </a:schemeClr>
                </a:gs>
                <a:gs pos="100000">
                  <a:srgbClr val="7030A0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76421" y="1280878"/>
              <a:ext cx="11343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Frank Ronald</a:t>
              </a:r>
              <a:endParaRPr lang="en-US" sz="14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061834" y="4156748"/>
            <a:ext cx="1236236" cy="566397"/>
            <a:chOff x="3876421" y="1280878"/>
            <a:chExt cx="1236236" cy="566397"/>
          </a:xfrm>
        </p:grpSpPr>
        <p:sp>
          <p:nvSpPr>
            <p:cNvPr id="53" name="Oval 52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76421" y="1280878"/>
              <a:ext cx="1236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Douglas Susan</a:t>
              </a:r>
              <a:endParaRPr lang="en-US" sz="1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199365" y="1528647"/>
            <a:ext cx="1486304" cy="566397"/>
            <a:chOff x="3710173" y="1280878"/>
            <a:chExt cx="1486304" cy="566397"/>
          </a:xfrm>
        </p:grpSpPr>
        <p:sp>
          <p:nvSpPr>
            <p:cNvPr id="56" name="Oval 55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10173" y="1280878"/>
              <a:ext cx="1486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Maheshwari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Arun</a:t>
              </a:r>
              <a:endParaRPr lang="en-US" sz="1400" dirty="0" smtClean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648948" y="1684667"/>
            <a:ext cx="861133" cy="607805"/>
            <a:chOff x="3938232" y="1239470"/>
            <a:chExt cx="861133" cy="607805"/>
          </a:xfrm>
        </p:grpSpPr>
        <p:sp>
          <p:nvSpPr>
            <p:cNvPr id="59" name="Oval 58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38232" y="1239470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Arun</a:t>
              </a:r>
              <a:r>
                <a:rPr lang="en-US" sz="1400" dirty="0" smtClean="0"/>
                <a:t> Jain</a:t>
              </a:r>
              <a:endParaRPr lang="en-US" sz="14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430748" y="4195460"/>
            <a:ext cx="1400192" cy="566397"/>
            <a:chOff x="3876421" y="1280878"/>
            <a:chExt cx="1400192" cy="566397"/>
          </a:xfrm>
        </p:grpSpPr>
        <p:sp>
          <p:nvSpPr>
            <p:cNvPr id="62" name="Oval 61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24000">
                  <a:schemeClr val="accent1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6421" y="1280878"/>
              <a:ext cx="1400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Patrick Robinson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898311" y="4719668"/>
            <a:ext cx="1134413" cy="566397"/>
            <a:chOff x="3876421" y="1280878"/>
            <a:chExt cx="1134413" cy="566397"/>
          </a:xfrm>
        </p:grpSpPr>
        <p:sp>
          <p:nvSpPr>
            <p:cNvPr id="68" name="Oval 67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876421" y="1280878"/>
              <a:ext cx="1134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Polli</a:t>
              </a:r>
              <a:r>
                <a:rPr lang="en-US" sz="1400" dirty="0" smtClean="0"/>
                <a:t> Rolando</a:t>
              </a:r>
              <a:endParaRPr lang="en-US" sz="14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90859" y="5438801"/>
            <a:ext cx="1091261" cy="566397"/>
            <a:chOff x="3876421" y="1280878"/>
            <a:chExt cx="1091261" cy="566397"/>
          </a:xfrm>
        </p:grpSpPr>
        <p:sp>
          <p:nvSpPr>
            <p:cNvPr id="71" name="Oval 70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76421" y="1280878"/>
              <a:ext cx="10912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Sieber</a:t>
              </a:r>
              <a:r>
                <a:rPr lang="en-US" sz="1400" dirty="0" smtClean="0"/>
                <a:t> Harry</a:t>
              </a:r>
              <a:endParaRPr lang="en-US" sz="14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357049" y="2878981"/>
            <a:ext cx="1073307" cy="566397"/>
            <a:chOff x="3876421" y="1280878"/>
            <a:chExt cx="1073307" cy="566397"/>
          </a:xfrm>
        </p:grpSpPr>
        <p:sp>
          <p:nvSpPr>
            <p:cNvPr id="74" name="Oval 73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gradFill flip="none" rotWithShape="1">
              <a:gsLst>
                <a:gs pos="0">
                  <a:srgbClr val="0070C0"/>
                </a:gs>
                <a:gs pos="31000">
                  <a:schemeClr val="accent1">
                    <a:shade val="67500"/>
                    <a:satMod val="115000"/>
                  </a:schemeClr>
                </a:gs>
                <a:gs pos="100000">
                  <a:srgbClr val="FF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76421" y="1280878"/>
              <a:ext cx="1073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Yoram</a:t>
              </a:r>
              <a:r>
                <a:rPr lang="en-US" sz="1400" dirty="0" smtClean="0"/>
                <a:t> Wind</a:t>
              </a:r>
              <a:endParaRPr lang="en-US" sz="1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019583" y="5309490"/>
            <a:ext cx="1150764" cy="566397"/>
            <a:chOff x="3876421" y="1280878"/>
            <a:chExt cx="1150764" cy="566397"/>
          </a:xfrm>
        </p:grpSpPr>
        <p:sp>
          <p:nvSpPr>
            <p:cNvPr id="77" name="Oval 76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76421" y="1280878"/>
              <a:ext cx="11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James </a:t>
              </a:r>
              <a:r>
                <a:rPr lang="en-US" sz="1400" dirty="0" err="1" smtClean="0"/>
                <a:t>Clokey</a:t>
              </a:r>
              <a:endParaRPr lang="en-US" sz="14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5405" y="3884363"/>
            <a:ext cx="1295098" cy="566397"/>
            <a:chOff x="3876421" y="1280878"/>
            <a:chExt cx="1295098" cy="566397"/>
          </a:xfrm>
        </p:grpSpPr>
        <p:sp>
          <p:nvSpPr>
            <p:cNvPr id="80" name="Oval 79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876421" y="1280878"/>
              <a:ext cx="1295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Frank </a:t>
              </a:r>
              <a:r>
                <a:rPr lang="en-US" sz="1400" dirty="0" err="1" smtClean="0"/>
                <a:t>Carmone</a:t>
              </a:r>
              <a:endParaRPr lang="en-US" sz="14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38227" y="2925534"/>
            <a:ext cx="1276440" cy="566397"/>
            <a:chOff x="3876421" y="1280878"/>
            <a:chExt cx="1276440" cy="566397"/>
          </a:xfrm>
        </p:grpSpPr>
        <p:sp>
          <p:nvSpPr>
            <p:cNvPr id="83" name="Oval 82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76421" y="1280878"/>
              <a:ext cx="1276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Michael </a:t>
              </a:r>
              <a:r>
                <a:rPr lang="en-US" sz="1400" dirty="0" err="1" smtClean="0"/>
                <a:t>Devita</a:t>
              </a:r>
              <a:endParaRPr lang="en-US" sz="14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043169" y="1810811"/>
            <a:ext cx="1018227" cy="566397"/>
            <a:chOff x="3876421" y="1280878"/>
            <a:chExt cx="1018227" cy="566397"/>
          </a:xfrm>
        </p:grpSpPr>
        <p:sp>
          <p:nvSpPr>
            <p:cNvPr id="87" name="Oval 86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76421" y="1280878"/>
              <a:ext cx="1018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Vithala</a:t>
              </a:r>
              <a:r>
                <a:rPr lang="en-US" sz="1400" dirty="0" smtClean="0"/>
                <a:t> Rao</a:t>
              </a:r>
              <a:endParaRPr lang="en-US" sz="14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458678" y="5517160"/>
            <a:ext cx="1301638" cy="652651"/>
            <a:chOff x="3783999" y="1562592"/>
            <a:chExt cx="1301638" cy="652651"/>
          </a:xfrm>
        </p:grpSpPr>
        <p:sp>
          <p:nvSpPr>
            <p:cNvPr id="90" name="Oval 89"/>
            <p:cNvSpPr/>
            <p:nvPr/>
          </p:nvSpPr>
          <p:spPr>
            <a:xfrm>
              <a:off x="4148719" y="1901207"/>
              <a:ext cx="314036" cy="314036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83999" y="1562592"/>
              <a:ext cx="1301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James </a:t>
              </a:r>
              <a:r>
                <a:rPr lang="en-US" sz="1400" dirty="0" err="1" smtClean="0"/>
                <a:t>Bettman</a:t>
              </a:r>
              <a:endParaRPr lang="en-US" sz="14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543983" y="5351672"/>
            <a:ext cx="1552156" cy="566397"/>
            <a:chOff x="3876421" y="1280878"/>
            <a:chExt cx="1552156" cy="566397"/>
          </a:xfrm>
        </p:grpSpPr>
        <p:sp>
          <p:nvSpPr>
            <p:cNvPr id="93" name="Oval 92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76421" y="1280878"/>
              <a:ext cx="15521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William Davenport</a:t>
              </a:r>
              <a:endParaRPr lang="en-US" sz="14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617119" y="2958753"/>
            <a:ext cx="1595180" cy="566397"/>
            <a:chOff x="3876421" y="1280878"/>
            <a:chExt cx="1595180" cy="566397"/>
          </a:xfrm>
        </p:grpSpPr>
        <p:sp>
          <p:nvSpPr>
            <p:cNvPr id="96" name="Oval 95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876421" y="1280878"/>
              <a:ext cx="1595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David Montgomery</a:t>
              </a:r>
              <a:endParaRPr lang="en-US" sz="14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146518" y="2994001"/>
            <a:ext cx="1011815" cy="566397"/>
            <a:chOff x="3876421" y="1280878"/>
            <a:chExt cx="1011815" cy="566397"/>
          </a:xfrm>
        </p:grpSpPr>
        <p:sp>
          <p:nvSpPr>
            <p:cNvPr id="99" name="Oval 98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876421" y="1280878"/>
              <a:ext cx="1011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Lee Cooper</a:t>
              </a:r>
              <a:endParaRPr lang="en-US" sz="14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680201" y="1903205"/>
            <a:ext cx="979371" cy="566397"/>
            <a:chOff x="3876421" y="1280878"/>
            <a:chExt cx="979371" cy="566397"/>
          </a:xfrm>
        </p:grpSpPr>
        <p:sp>
          <p:nvSpPr>
            <p:cNvPr id="102" name="Oval 101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76421" y="1280878"/>
              <a:ext cx="979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85000"/>
                    </a:schemeClr>
                  </a:solidFill>
                </a:rPr>
                <a:t>J </a:t>
              </a:r>
              <a:r>
                <a:rPr lang="en-US" sz="1400" dirty="0" err="1" smtClean="0">
                  <a:solidFill>
                    <a:schemeClr val="bg1">
                      <a:lumMod val="85000"/>
                    </a:schemeClr>
                  </a:solidFill>
                </a:rPr>
                <a:t>Mehaffey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934033" y="396759"/>
            <a:ext cx="1134926" cy="566397"/>
            <a:chOff x="3876421" y="1280878"/>
            <a:chExt cx="1134926" cy="566397"/>
          </a:xfrm>
        </p:grpSpPr>
        <p:sp>
          <p:nvSpPr>
            <p:cNvPr id="105" name="Oval 104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876421" y="1280878"/>
              <a:ext cx="1134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85000"/>
                    </a:schemeClr>
                  </a:solidFill>
                </a:rPr>
                <a:t>Roger Heeler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712136" y="1528647"/>
            <a:ext cx="875945" cy="566397"/>
            <a:chOff x="3922601" y="1280878"/>
            <a:chExt cx="875945" cy="566397"/>
          </a:xfrm>
        </p:grpSpPr>
        <p:sp>
          <p:nvSpPr>
            <p:cNvPr id="108" name="Oval 107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922601" y="1280878"/>
              <a:ext cx="875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85000"/>
                    </a:schemeClr>
                  </a:solidFill>
                </a:rPr>
                <a:t>J Kearney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7024572" y="669203"/>
            <a:ext cx="1031821" cy="566397"/>
            <a:chOff x="3876421" y="1280878"/>
            <a:chExt cx="1031821" cy="566397"/>
          </a:xfrm>
        </p:grpSpPr>
        <p:sp>
          <p:nvSpPr>
            <p:cNvPr id="111" name="Oval 110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76421" y="1280878"/>
              <a:ext cx="1031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85000"/>
                    </a:schemeClr>
                  </a:solidFill>
                </a:rPr>
                <a:t>George Day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918789" y="737473"/>
            <a:ext cx="1070999" cy="566397"/>
            <a:chOff x="3876421" y="1280878"/>
            <a:chExt cx="1070999" cy="566397"/>
          </a:xfrm>
        </p:grpSpPr>
        <p:sp>
          <p:nvSpPr>
            <p:cNvPr id="114" name="Oval 113"/>
            <p:cNvSpPr/>
            <p:nvPr/>
          </p:nvSpPr>
          <p:spPr>
            <a:xfrm>
              <a:off x="4211781" y="1533239"/>
              <a:ext cx="314036" cy="314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76421" y="1280878"/>
              <a:ext cx="1070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85000"/>
                    </a:schemeClr>
                  </a:solidFill>
                </a:rPr>
                <a:t>Michael Ray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9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Widescreen</PresentationFormat>
  <Paragraphs>223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Parisa</dc:creator>
  <cp:lastModifiedBy>Parisa</cp:lastModifiedBy>
  <cp:revision>10</cp:revision>
  <dcterms:created xsi:type="dcterms:W3CDTF">2018-04-15T19:12:04Z</dcterms:created>
  <dcterms:modified xsi:type="dcterms:W3CDTF">2018-04-15T20:29:13Z</dcterms:modified>
</cp:coreProperties>
</file>