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56" r:id="rId4"/>
    <p:sldId id="261" r:id="rId5"/>
    <p:sldId id="258" r:id="rId6"/>
    <p:sldId id="259" r:id="rId7"/>
    <p:sldId id="262" r:id="rId8"/>
    <p:sldId id="264" r:id="rId9"/>
    <p:sldId id="267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21"/>
    <p:restoredTop sz="94860"/>
  </p:normalViewPr>
  <p:slideViewPr>
    <p:cSldViewPr snapToGrid="0" snapToObjects="1">
      <p:cViewPr>
        <p:scale>
          <a:sx n="90" d="100"/>
          <a:sy n="90" d="100"/>
        </p:scale>
        <p:origin x="14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2A55-4099-6943-8F64-DF219CB30DE7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361C3-453C-E049-95D8-88661388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61C3-453C-E049-95D8-88661388A1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7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61C3-453C-E049-95D8-88661388A1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F66D-7E5B-324F-A8B0-2F3E92BCD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9BB79-C1A8-7842-A4E1-C56EA226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A47B-735B-0F4D-A8A0-0317EF1A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200B-D5EE-884D-9233-ADA3EF3C6D73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2D8E-B348-FB4A-BE01-77E330F8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471C-CA9B-B54F-BBE8-D5F7A90C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8D5E-1A4B-D446-B673-C2705504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9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D69B-F182-2D44-A9D5-2B1B83FB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E34D2-CC36-D847-84D0-483C7197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C8E3-99DD-5A45-95B1-4879F044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200B-D5EE-884D-9233-ADA3EF3C6D73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0BCF-D141-2546-B515-D39038E6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1302-1733-D749-9619-67AE4E8A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8D5E-1A4B-D446-B673-C2705504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7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FD666-1BEE-644D-9398-A3019D004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1DF83-65E4-1D48-B58E-70F71D41E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CDE8-2E0C-214C-9DA9-F33B09B1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200B-D5EE-884D-9233-ADA3EF3C6D73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B6EAF-198B-BE4A-B79A-A0720AFB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7EF2-F6C8-5D42-AFC3-335956B3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8D5E-1A4B-D446-B673-C2705504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5FD9-322F-E342-8910-EB7F23AB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F3AC-5EF5-024D-909D-79066B3E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843F-355A-E34D-901B-FC6EC773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200B-D5EE-884D-9233-ADA3EF3C6D73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23CF-CF77-AD48-B9A9-5C8F40B4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3391-F786-0640-9C0C-DE29930F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8D5E-1A4B-D446-B673-C2705504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32D4-9A92-584F-9B02-02D0581C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8E6D1-4159-254C-A917-FB5DA7F7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A72BB-B5C4-CB45-9C05-3EF76DED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200B-D5EE-884D-9233-ADA3EF3C6D73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C40C-3C2C-C24B-B872-EA327D12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28B-435C-9E43-B381-280988C3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8D5E-1A4B-D446-B673-C2705504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3A91-B8C3-6A47-80C0-EF43D72A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4AB1-8D08-D745-A786-FEBE73DE2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C0342-4900-5A43-B255-AE766C90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DB53E-DFAB-CA40-A02A-A80FA752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200B-D5EE-884D-9233-ADA3EF3C6D73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F41C5-F8A2-9247-94A1-1DFB7709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9CBD6-29B3-364E-AA49-B8F05590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8D5E-1A4B-D446-B673-C2705504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7AF5-7EEC-DE41-AA11-5F1022BF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E68A0-A6BC-1B4E-A830-539CAD042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F8A8-F5A6-314A-8A6F-4A28F75E9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1102C-05B1-E540-980D-0DFDDA40A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53D68-9629-6D41-A917-6AEBDFAD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7E2C1-9B71-314C-9B43-6190B1F4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200B-D5EE-884D-9233-ADA3EF3C6D73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46FE2-0A18-AB45-80BC-FC3747E2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CED1C-FD0D-7643-B88E-60FA6EB1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8D5E-1A4B-D446-B673-C2705504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FF07-86E9-754C-8EB4-AA851850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F1636-BE33-7540-810C-AF7A0CD0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200B-D5EE-884D-9233-ADA3EF3C6D73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887DD-1C46-E44A-B048-724870DD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42DEB-D25D-B34A-9BB4-666636BD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8D5E-1A4B-D446-B673-C2705504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6971C-DECD-144A-989B-092C233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200B-D5EE-884D-9233-ADA3EF3C6D73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2BF86-F4D1-5A4D-B16B-82C52807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BDF12-B15A-BE49-8AC7-B176A9B3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8D5E-1A4B-D446-B673-C2705504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3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F6A4-D88E-534E-8A53-05198F7D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AB36-B7E4-9C4B-A2C8-3041427F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752CC-CD47-B942-BEDF-764AC1FC9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881BA-62D0-E24C-A7C5-8A63951C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200B-D5EE-884D-9233-ADA3EF3C6D73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82F18-6793-5F44-8E6E-22EA784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B5105-C0CB-BE43-A500-7AD19280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8D5E-1A4B-D446-B673-C2705504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2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ED49-B685-104A-8C95-C1E37FD6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081CF-9F95-7045-93C3-B962CF555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04144-0E28-6C46-B4B7-A152C764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A68D4-484C-464C-BD28-529681F3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200B-D5EE-884D-9233-ADA3EF3C6D73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CEA34-721C-3741-A2A7-CCD06B0F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59C9F-1ADF-4E41-89AF-3CB18962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8D5E-1A4B-D446-B673-C2705504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1DF3A-0F87-A041-9F5C-BFBD9CDA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BF536-B585-0B48-B1B8-1F5C5EB4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46F13-8DFD-A745-89F9-172653BA3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200B-D5EE-884D-9233-ADA3EF3C6D73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62A14-3DE2-B847-8030-8B2B4A3C0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79772-E1AF-3F41-AC85-BFB2C8FC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8D5E-1A4B-D446-B673-C27055044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BC77359-469A-8D4D-84C4-DC495E362C30}"/>
              </a:ext>
            </a:extLst>
          </p:cNvPr>
          <p:cNvSpPr/>
          <p:nvPr/>
        </p:nvSpPr>
        <p:spPr>
          <a:xfrm>
            <a:off x="1155032" y="1227195"/>
            <a:ext cx="4644176" cy="4187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F0D871-16EB-DD4A-9B72-3C9F9D27EE12}"/>
              </a:ext>
            </a:extLst>
          </p:cNvPr>
          <p:cNvCxnSpPr/>
          <p:nvPr/>
        </p:nvCxnSpPr>
        <p:spPr>
          <a:xfrm>
            <a:off x="1155032" y="5414211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3022D-E579-9946-8B97-EA047A38DD51}"/>
              </a:ext>
            </a:extLst>
          </p:cNvPr>
          <p:cNvCxnSpPr/>
          <p:nvPr/>
        </p:nvCxnSpPr>
        <p:spPr>
          <a:xfrm>
            <a:off x="1155032" y="1227208"/>
            <a:ext cx="0" cy="418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28F19C-26B5-BB44-8EDB-1B2D2DE896CD}"/>
              </a:ext>
            </a:extLst>
          </p:cNvPr>
          <p:cNvCxnSpPr>
            <a:cxnSpLocks/>
          </p:cNvCxnSpPr>
          <p:nvPr/>
        </p:nvCxnSpPr>
        <p:spPr>
          <a:xfrm flipV="1">
            <a:off x="1155032" y="1227208"/>
            <a:ext cx="4644176" cy="4187003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548BD2-7C26-374C-A948-60B536DEC036}"/>
              </a:ext>
            </a:extLst>
          </p:cNvPr>
          <p:cNvCxnSpPr/>
          <p:nvPr/>
        </p:nvCxnSpPr>
        <p:spPr>
          <a:xfrm>
            <a:off x="1155032" y="1227208"/>
            <a:ext cx="4644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2DE5DA-5F53-9B4D-BAE6-295DC5E67BEC}"/>
              </a:ext>
            </a:extLst>
          </p:cNvPr>
          <p:cNvCxnSpPr>
            <a:cxnSpLocks/>
          </p:cNvCxnSpPr>
          <p:nvPr/>
        </p:nvCxnSpPr>
        <p:spPr>
          <a:xfrm>
            <a:off x="1155032" y="1227195"/>
            <a:ext cx="1" cy="41870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C82C5B-B600-4541-8B78-B0A9AB320FB4}"/>
              </a:ext>
            </a:extLst>
          </p:cNvPr>
          <p:cNvSpPr txBox="1"/>
          <p:nvPr/>
        </p:nvSpPr>
        <p:spPr>
          <a:xfrm>
            <a:off x="2464769" y="5414198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25BB0-A1E0-C04C-851B-D73E4DA122C5}"/>
              </a:ext>
            </a:extLst>
          </p:cNvPr>
          <p:cNvSpPr txBox="1"/>
          <p:nvPr/>
        </p:nvSpPr>
        <p:spPr>
          <a:xfrm rot="16200000">
            <a:off x="-100797" y="2943853"/>
            <a:ext cx="21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 Positive Rate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CD31C4-1DC5-BD4D-A334-30DAABCA2FD0}"/>
              </a:ext>
            </a:extLst>
          </p:cNvPr>
          <p:cNvSpPr txBox="1"/>
          <p:nvPr/>
        </p:nvSpPr>
        <p:spPr>
          <a:xfrm>
            <a:off x="3789113" y="3898595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AUC=1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A3CAA7-E3A4-9A42-B9A0-A0DDB8943E08}"/>
              </a:ext>
            </a:extLst>
          </p:cNvPr>
          <p:cNvSpPr txBox="1"/>
          <p:nvPr/>
        </p:nvSpPr>
        <p:spPr>
          <a:xfrm>
            <a:off x="2754076" y="705138"/>
            <a:ext cx="120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1246744-A4ED-5B45-86AC-D8B45BC51503}"/>
              </a:ext>
            </a:extLst>
          </p:cNvPr>
          <p:cNvSpPr/>
          <p:nvPr/>
        </p:nvSpPr>
        <p:spPr>
          <a:xfrm>
            <a:off x="9219025" y="2836610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E045696-4774-4B4D-B783-578B36C68815}"/>
              </a:ext>
            </a:extLst>
          </p:cNvPr>
          <p:cNvSpPr/>
          <p:nvPr/>
        </p:nvSpPr>
        <p:spPr>
          <a:xfrm>
            <a:off x="7211098" y="2846231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88C53E-A0F9-9B43-9AD5-306EE28C33D4}"/>
              </a:ext>
            </a:extLst>
          </p:cNvPr>
          <p:cNvCxnSpPr/>
          <p:nvPr/>
        </p:nvCxnSpPr>
        <p:spPr>
          <a:xfrm>
            <a:off x="7162542" y="5412544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287181-98AA-524F-B4B2-BFFEE889524C}"/>
              </a:ext>
            </a:extLst>
          </p:cNvPr>
          <p:cNvCxnSpPr/>
          <p:nvPr/>
        </p:nvCxnSpPr>
        <p:spPr>
          <a:xfrm>
            <a:off x="7162542" y="1235175"/>
            <a:ext cx="0" cy="41869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7A5C5F7-5CD4-E442-8055-3BFEC66D3EFE}"/>
              </a:ext>
            </a:extLst>
          </p:cNvPr>
          <p:cNvSpPr txBox="1"/>
          <p:nvPr/>
        </p:nvSpPr>
        <p:spPr>
          <a:xfrm>
            <a:off x="7747471" y="2272998"/>
            <a:ext cx="115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Negatives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C300D5-ED02-5849-AA16-11155BC198FC}"/>
              </a:ext>
            </a:extLst>
          </p:cNvPr>
          <p:cNvSpPr txBox="1"/>
          <p:nvPr/>
        </p:nvSpPr>
        <p:spPr>
          <a:xfrm>
            <a:off x="9727231" y="2290182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F81EB-303E-8E42-94BF-4974BB36C8E0}"/>
              </a:ext>
            </a:extLst>
          </p:cNvPr>
          <p:cNvSpPr txBox="1"/>
          <p:nvPr/>
        </p:nvSpPr>
        <p:spPr>
          <a:xfrm>
            <a:off x="8233459" y="762094"/>
            <a:ext cx="237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 Classes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6BA7F3-B057-E446-A527-7F2A2A436B16}"/>
              </a:ext>
            </a:extLst>
          </p:cNvPr>
          <p:cNvSpPr txBox="1"/>
          <p:nvPr/>
        </p:nvSpPr>
        <p:spPr>
          <a:xfrm>
            <a:off x="8526978" y="5422165"/>
            <a:ext cx="145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7977A-AEEB-AC40-98E5-CEB472F96B67}"/>
              </a:ext>
            </a:extLst>
          </p:cNvPr>
          <p:cNvSpPr/>
          <p:nvPr/>
        </p:nvSpPr>
        <p:spPr>
          <a:xfrm rot="16200000">
            <a:off x="6419207" y="2943852"/>
            <a:ext cx="116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314732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4D5FA4-F422-C949-B35E-68337572E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26175"/>
              </p:ext>
            </p:extLst>
          </p:nvPr>
        </p:nvGraphicFramePr>
        <p:xfrm>
          <a:off x="3567952" y="737595"/>
          <a:ext cx="619760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48">
                  <a:extLst>
                    <a:ext uri="{9D8B030D-6E8A-4147-A177-3AD203B41FA5}">
                      <a16:colId xmlns:a16="http://schemas.microsoft.com/office/drawing/2014/main" val="2339101096"/>
                    </a:ext>
                  </a:extLst>
                </a:gridCol>
                <a:gridCol w="1423993">
                  <a:extLst>
                    <a:ext uri="{9D8B030D-6E8A-4147-A177-3AD203B41FA5}">
                      <a16:colId xmlns:a16="http://schemas.microsoft.com/office/drawing/2014/main" val="2882300182"/>
                    </a:ext>
                  </a:extLst>
                </a:gridCol>
                <a:gridCol w="1887328">
                  <a:extLst>
                    <a:ext uri="{9D8B030D-6E8A-4147-A177-3AD203B41FA5}">
                      <a16:colId xmlns:a16="http://schemas.microsoft.com/office/drawing/2014/main" val="2973662309"/>
                    </a:ext>
                  </a:extLst>
                </a:gridCol>
                <a:gridCol w="1882233">
                  <a:extLst>
                    <a:ext uri="{9D8B030D-6E8A-4147-A177-3AD203B41FA5}">
                      <a16:colId xmlns:a16="http://schemas.microsoft.com/office/drawing/2014/main" val="17075253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True/Actual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5911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Class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974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 (# of TPs)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(# of FPs)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1373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 (# of FNs)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 (# of TNs)</a:t>
                      </a:r>
                    </a:p>
                  </a:txBody>
                  <a:tcPr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49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2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417491B-33CA-9449-939B-2262730AD55E}"/>
              </a:ext>
            </a:extLst>
          </p:cNvPr>
          <p:cNvSpPr/>
          <p:nvPr/>
        </p:nvSpPr>
        <p:spPr>
          <a:xfrm>
            <a:off x="3364445" y="876451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CAB38E-B8DD-1240-90ED-54497752C3CB}"/>
              </a:ext>
            </a:extLst>
          </p:cNvPr>
          <p:cNvSpPr/>
          <p:nvPr/>
        </p:nvSpPr>
        <p:spPr>
          <a:xfrm>
            <a:off x="1873331" y="2211747"/>
            <a:ext cx="2294865" cy="13266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920D81-2D51-4243-9265-EC2233C85520}"/>
              </a:ext>
            </a:extLst>
          </p:cNvPr>
          <p:cNvSpPr/>
          <p:nvPr/>
        </p:nvSpPr>
        <p:spPr>
          <a:xfrm>
            <a:off x="1092858" y="2177003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5E9B56-4595-5B40-8BFA-75A819FA0BE2}"/>
              </a:ext>
            </a:extLst>
          </p:cNvPr>
          <p:cNvSpPr txBox="1"/>
          <p:nvPr/>
        </p:nvSpPr>
        <p:spPr>
          <a:xfrm>
            <a:off x="3534355" y="132679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8FEF2-4FCD-044D-AA35-9F4A65C6054F}"/>
              </a:ext>
            </a:extLst>
          </p:cNvPr>
          <p:cNvSpPr txBox="1"/>
          <p:nvPr/>
        </p:nvSpPr>
        <p:spPr>
          <a:xfrm>
            <a:off x="2730783" y="2690406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0EB71B-4E89-654F-82E2-BA140B679CAA}"/>
              </a:ext>
            </a:extLst>
          </p:cNvPr>
          <p:cNvSpPr txBox="1"/>
          <p:nvPr/>
        </p:nvSpPr>
        <p:spPr>
          <a:xfrm>
            <a:off x="1228665" y="2634272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2D94DB-5CAB-1948-B81F-B1A078EE2E2C}"/>
              </a:ext>
            </a:extLst>
          </p:cNvPr>
          <p:cNvSpPr/>
          <p:nvPr/>
        </p:nvSpPr>
        <p:spPr>
          <a:xfrm>
            <a:off x="1092857" y="850354"/>
            <a:ext cx="2294865" cy="1361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8F54AC-A663-9346-B049-39DC1444661B}"/>
              </a:ext>
            </a:extLst>
          </p:cNvPr>
          <p:cNvSpPr txBox="1"/>
          <p:nvPr/>
        </p:nvSpPr>
        <p:spPr>
          <a:xfrm>
            <a:off x="1657186" y="130602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C01E51-6520-B34E-9E20-1080E0C4B4DB}"/>
              </a:ext>
            </a:extLst>
          </p:cNvPr>
          <p:cNvSpPr txBox="1"/>
          <p:nvPr/>
        </p:nvSpPr>
        <p:spPr>
          <a:xfrm>
            <a:off x="0" y="292031"/>
            <a:ext cx="580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Precision: True Positives / Total Positive Predictions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E54F4B-7BF0-DF42-9F7A-D4EEFBA04071}"/>
              </a:ext>
            </a:extLst>
          </p:cNvPr>
          <p:cNvCxnSpPr>
            <a:cxnSpLocks/>
          </p:cNvCxnSpPr>
          <p:nvPr/>
        </p:nvCxnSpPr>
        <p:spPr>
          <a:xfrm>
            <a:off x="779438" y="4724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2ECDF9-85C0-784A-A5E4-855CF49163B4}"/>
              </a:ext>
            </a:extLst>
          </p:cNvPr>
          <p:cNvCxnSpPr>
            <a:cxnSpLocks/>
          </p:cNvCxnSpPr>
          <p:nvPr/>
        </p:nvCxnSpPr>
        <p:spPr>
          <a:xfrm>
            <a:off x="726799" y="3854823"/>
            <a:ext cx="3685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72A261-5284-9342-8FE7-20454E2FD74A}"/>
              </a:ext>
            </a:extLst>
          </p:cNvPr>
          <p:cNvSpPr/>
          <p:nvPr/>
        </p:nvSpPr>
        <p:spPr>
          <a:xfrm>
            <a:off x="3230025" y="4140184"/>
            <a:ext cx="914893" cy="13613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F1191B-C910-524E-A879-5288FED0F5E0}"/>
              </a:ext>
            </a:extLst>
          </p:cNvPr>
          <p:cNvSpPr/>
          <p:nvPr/>
        </p:nvSpPr>
        <p:spPr>
          <a:xfrm>
            <a:off x="1841923" y="5482147"/>
            <a:ext cx="2294865" cy="13266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37C1FE-C56D-824B-B4BF-665C47943F29}"/>
              </a:ext>
            </a:extLst>
          </p:cNvPr>
          <p:cNvSpPr/>
          <p:nvPr/>
        </p:nvSpPr>
        <p:spPr>
          <a:xfrm>
            <a:off x="1061450" y="5447403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10403D-0B4B-ED44-9F0B-6B2527C30C16}"/>
              </a:ext>
            </a:extLst>
          </p:cNvPr>
          <p:cNvSpPr txBox="1"/>
          <p:nvPr/>
        </p:nvSpPr>
        <p:spPr>
          <a:xfrm>
            <a:off x="3502947" y="459719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83E06A-CEA1-8346-A051-EAB1611B6A0A}"/>
              </a:ext>
            </a:extLst>
          </p:cNvPr>
          <p:cNvSpPr txBox="1"/>
          <p:nvPr/>
        </p:nvSpPr>
        <p:spPr>
          <a:xfrm>
            <a:off x="2699375" y="5960806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920367-B615-0946-B6FA-8692A8C1BB32}"/>
              </a:ext>
            </a:extLst>
          </p:cNvPr>
          <p:cNvSpPr txBox="1"/>
          <p:nvPr/>
        </p:nvSpPr>
        <p:spPr>
          <a:xfrm>
            <a:off x="1220803" y="5981620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C56A73-63FD-E04D-AD0A-2779BD3ED402}"/>
              </a:ext>
            </a:extLst>
          </p:cNvPr>
          <p:cNvSpPr/>
          <p:nvPr/>
        </p:nvSpPr>
        <p:spPr>
          <a:xfrm>
            <a:off x="1061449" y="4120754"/>
            <a:ext cx="2294865" cy="136139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F1FC31-818D-6445-B3C6-8E6C39F3B79B}"/>
              </a:ext>
            </a:extLst>
          </p:cNvPr>
          <p:cNvSpPr txBox="1"/>
          <p:nvPr/>
        </p:nvSpPr>
        <p:spPr>
          <a:xfrm>
            <a:off x="1625778" y="457642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8A33CF-E701-EB4F-A198-2FC18FC84996}"/>
              </a:ext>
            </a:extLst>
          </p:cNvPr>
          <p:cNvSpPr/>
          <p:nvPr/>
        </p:nvSpPr>
        <p:spPr>
          <a:xfrm>
            <a:off x="9202646" y="815610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00EE00-E0DD-E34B-A36D-C598864D5458}"/>
              </a:ext>
            </a:extLst>
          </p:cNvPr>
          <p:cNvSpPr/>
          <p:nvPr/>
        </p:nvSpPr>
        <p:spPr>
          <a:xfrm>
            <a:off x="7688255" y="2177003"/>
            <a:ext cx="2294865" cy="13266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1DB246-BDB4-E645-9D93-5F6EB7C32FED}"/>
              </a:ext>
            </a:extLst>
          </p:cNvPr>
          <p:cNvSpPr/>
          <p:nvPr/>
        </p:nvSpPr>
        <p:spPr>
          <a:xfrm>
            <a:off x="6907782" y="2142259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071B5F-EC74-F748-8865-357FF95B3E23}"/>
              </a:ext>
            </a:extLst>
          </p:cNvPr>
          <p:cNvSpPr txBox="1"/>
          <p:nvPr/>
        </p:nvSpPr>
        <p:spPr>
          <a:xfrm>
            <a:off x="9349279" y="1292051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71CFA7-380B-EB48-B7AE-084FD85209EA}"/>
              </a:ext>
            </a:extLst>
          </p:cNvPr>
          <p:cNvSpPr txBox="1"/>
          <p:nvPr/>
        </p:nvSpPr>
        <p:spPr>
          <a:xfrm>
            <a:off x="8545707" y="2655662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BC6E45-EBBB-E848-8568-1A7996111DB2}"/>
              </a:ext>
            </a:extLst>
          </p:cNvPr>
          <p:cNvSpPr txBox="1"/>
          <p:nvPr/>
        </p:nvSpPr>
        <p:spPr>
          <a:xfrm>
            <a:off x="7043589" y="2599528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FA001F-BB5C-054E-B64D-E3299249D877}"/>
              </a:ext>
            </a:extLst>
          </p:cNvPr>
          <p:cNvSpPr/>
          <p:nvPr/>
        </p:nvSpPr>
        <p:spPr>
          <a:xfrm>
            <a:off x="6907781" y="815610"/>
            <a:ext cx="2294865" cy="1361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CCF09B-6DBB-524A-8CA6-8621C68D6E91}"/>
              </a:ext>
            </a:extLst>
          </p:cNvPr>
          <p:cNvSpPr txBox="1"/>
          <p:nvPr/>
        </p:nvSpPr>
        <p:spPr>
          <a:xfrm>
            <a:off x="7472110" y="127128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931481-3518-0749-8A93-045835720456}"/>
              </a:ext>
            </a:extLst>
          </p:cNvPr>
          <p:cNvSpPr txBox="1"/>
          <p:nvPr/>
        </p:nvSpPr>
        <p:spPr>
          <a:xfrm>
            <a:off x="6097758" y="328859"/>
            <a:ext cx="568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Sensitivity/Recall: True Positives / All Actual Positives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79169-084C-EE47-9500-794399624972}"/>
              </a:ext>
            </a:extLst>
          </p:cNvPr>
          <p:cNvCxnSpPr>
            <a:cxnSpLocks/>
          </p:cNvCxnSpPr>
          <p:nvPr/>
        </p:nvCxnSpPr>
        <p:spPr>
          <a:xfrm>
            <a:off x="6594362" y="46896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A984F24-4549-F248-BCC0-461775ACB3BC}"/>
              </a:ext>
            </a:extLst>
          </p:cNvPr>
          <p:cNvCxnSpPr>
            <a:cxnSpLocks/>
          </p:cNvCxnSpPr>
          <p:nvPr/>
        </p:nvCxnSpPr>
        <p:spPr>
          <a:xfrm>
            <a:off x="6541723" y="3820079"/>
            <a:ext cx="3685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C1D09B6-6B8E-534C-B7FB-C4C149F898DE}"/>
              </a:ext>
            </a:extLst>
          </p:cNvPr>
          <p:cNvSpPr/>
          <p:nvPr/>
        </p:nvSpPr>
        <p:spPr>
          <a:xfrm>
            <a:off x="9171238" y="4086010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1B63F1-D559-8440-BE95-395F55F85CF1}"/>
              </a:ext>
            </a:extLst>
          </p:cNvPr>
          <p:cNvSpPr/>
          <p:nvPr/>
        </p:nvSpPr>
        <p:spPr>
          <a:xfrm>
            <a:off x="7656847" y="5447403"/>
            <a:ext cx="2294865" cy="13266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C07EA2-C9A5-A04F-9DCF-77E9A6124429}"/>
              </a:ext>
            </a:extLst>
          </p:cNvPr>
          <p:cNvSpPr/>
          <p:nvPr/>
        </p:nvSpPr>
        <p:spPr>
          <a:xfrm>
            <a:off x="6876374" y="5412659"/>
            <a:ext cx="780473" cy="13613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5A834A-B8EC-FF4E-BAB6-AF14B05655F9}"/>
              </a:ext>
            </a:extLst>
          </p:cNvPr>
          <p:cNvSpPr txBox="1"/>
          <p:nvPr/>
        </p:nvSpPr>
        <p:spPr>
          <a:xfrm>
            <a:off x="9317871" y="4562451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CC0E12-74A4-F349-B3A2-912CE29C552C}"/>
              </a:ext>
            </a:extLst>
          </p:cNvPr>
          <p:cNvSpPr txBox="1"/>
          <p:nvPr/>
        </p:nvSpPr>
        <p:spPr>
          <a:xfrm>
            <a:off x="8514299" y="5926062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E689FE-F126-6143-B5C7-09A258BF42CF}"/>
              </a:ext>
            </a:extLst>
          </p:cNvPr>
          <p:cNvSpPr txBox="1"/>
          <p:nvPr/>
        </p:nvSpPr>
        <p:spPr>
          <a:xfrm>
            <a:off x="7017697" y="5943433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D7D38B2-6493-DA4B-A4E7-BB9B5B9E87D6}"/>
              </a:ext>
            </a:extLst>
          </p:cNvPr>
          <p:cNvSpPr/>
          <p:nvPr/>
        </p:nvSpPr>
        <p:spPr>
          <a:xfrm>
            <a:off x="6876373" y="4086010"/>
            <a:ext cx="2294865" cy="1361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822334-944C-D340-BBE9-D0972EEAFBFA}"/>
              </a:ext>
            </a:extLst>
          </p:cNvPr>
          <p:cNvSpPr txBox="1"/>
          <p:nvPr/>
        </p:nvSpPr>
        <p:spPr>
          <a:xfrm>
            <a:off x="7440702" y="454168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675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>
            <a:extLst>
              <a:ext uri="{FF2B5EF4-FFF2-40B4-BE49-F238E27FC236}">
                <a16:creationId xmlns:a16="http://schemas.microsoft.com/office/drawing/2014/main" id="{62811B53-4019-1D4E-807F-80E4BB5B105B}"/>
              </a:ext>
            </a:extLst>
          </p:cNvPr>
          <p:cNvSpPr/>
          <p:nvPr/>
        </p:nvSpPr>
        <p:spPr>
          <a:xfrm>
            <a:off x="6647769" y="2566069"/>
            <a:ext cx="4661647" cy="2886636"/>
          </a:xfrm>
          <a:custGeom>
            <a:avLst/>
            <a:gdLst>
              <a:gd name="connsiteX0" fmla="*/ 17930 w 4661647"/>
              <a:gd name="connsiteY0" fmla="*/ 0 h 2886636"/>
              <a:gd name="connsiteX1" fmla="*/ 896471 w 4661647"/>
              <a:gd name="connsiteY1" fmla="*/ 107577 h 2886636"/>
              <a:gd name="connsiteX2" fmla="*/ 1649506 w 4661647"/>
              <a:gd name="connsiteY2" fmla="*/ 340659 h 2886636"/>
              <a:gd name="connsiteX3" fmla="*/ 2187388 w 4661647"/>
              <a:gd name="connsiteY3" fmla="*/ 412377 h 2886636"/>
              <a:gd name="connsiteX4" fmla="*/ 2940424 w 4661647"/>
              <a:gd name="connsiteY4" fmla="*/ 591671 h 2886636"/>
              <a:gd name="connsiteX5" fmla="*/ 3836894 w 4661647"/>
              <a:gd name="connsiteY5" fmla="*/ 663389 h 2886636"/>
              <a:gd name="connsiteX6" fmla="*/ 4410635 w 4661647"/>
              <a:gd name="connsiteY6" fmla="*/ 806824 h 2886636"/>
              <a:gd name="connsiteX7" fmla="*/ 4643718 w 4661647"/>
              <a:gd name="connsiteY7" fmla="*/ 878542 h 2886636"/>
              <a:gd name="connsiteX8" fmla="*/ 4661647 w 4661647"/>
              <a:gd name="connsiteY8" fmla="*/ 2886636 h 2886636"/>
              <a:gd name="connsiteX9" fmla="*/ 0 w 4661647"/>
              <a:gd name="connsiteY9" fmla="*/ 2850777 h 2886636"/>
              <a:gd name="connsiteX10" fmla="*/ 17930 w 4661647"/>
              <a:gd name="connsiteY10" fmla="*/ 0 h 288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61647" h="2886636">
                <a:moveTo>
                  <a:pt x="17930" y="0"/>
                </a:moveTo>
                <a:lnTo>
                  <a:pt x="896471" y="107577"/>
                </a:lnTo>
                <a:lnTo>
                  <a:pt x="1649506" y="340659"/>
                </a:lnTo>
                <a:lnTo>
                  <a:pt x="2187388" y="412377"/>
                </a:lnTo>
                <a:lnTo>
                  <a:pt x="2940424" y="591671"/>
                </a:lnTo>
                <a:lnTo>
                  <a:pt x="3836894" y="663389"/>
                </a:lnTo>
                <a:lnTo>
                  <a:pt x="4410635" y="806824"/>
                </a:lnTo>
                <a:lnTo>
                  <a:pt x="4643718" y="878542"/>
                </a:lnTo>
                <a:lnTo>
                  <a:pt x="4661647" y="2886636"/>
                </a:lnTo>
                <a:lnTo>
                  <a:pt x="0" y="2850777"/>
                </a:lnTo>
                <a:lnTo>
                  <a:pt x="1793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C77359-469A-8D4D-84C4-DC495E362C30}"/>
              </a:ext>
            </a:extLst>
          </p:cNvPr>
          <p:cNvSpPr/>
          <p:nvPr/>
        </p:nvSpPr>
        <p:spPr>
          <a:xfrm>
            <a:off x="1155032" y="1227195"/>
            <a:ext cx="4644176" cy="4187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F0D871-16EB-DD4A-9B72-3C9F9D27EE12}"/>
              </a:ext>
            </a:extLst>
          </p:cNvPr>
          <p:cNvCxnSpPr/>
          <p:nvPr/>
        </p:nvCxnSpPr>
        <p:spPr>
          <a:xfrm>
            <a:off x="1155032" y="5414211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3022D-E579-9946-8B97-EA047A38DD51}"/>
              </a:ext>
            </a:extLst>
          </p:cNvPr>
          <p:cNvCxnSpPr/>
          <p:nvPr/>
        </p:nvCxnSpPr>
        <p:spPr>
          <a:xfrm>
            <a:off x="1155032" y="1227208"/>
            <a:ext cx="0" cy="418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548BD2-7C26-374C-A948-60B536DEC036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5799208" y="1235175"/>
            <a:ext cx="0" cy="20855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2DE5DA-5F53-9B4D-BAE6-295DC5E67BEC}"/>
              </a:ext>
            </a:extLst>
          </p:cNvPr>
          <p:cNvCxnSpPr>
            <a:cxnSpLocks/>
          </p:cNvCxnSpPr>
          <p:nvPr/>
        </p:nvCxnSpPr>
        <p:spPr>
          <a:xfrm>
            <a:off x="1155032" y="1227195"/>
            <a:ext cx="4644164" cy="7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C82C5B-B600-4541-8B78-B0A9AB320FB4}"/>
              </a:ext>
            </a:extLst>
          </p:cNvPr>
          <p:cNvSpPr txBox="1"/>
          <p:nvPr/>
        </p:nvSpPr>
        <p:spPr>
          <a:xfrm>
            <a:off x="3242834" y="5446139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25BB0-A1E0-C04C-851B-D73E4DA122C5}"/>
              </a:ext>
            </a:extLst>
          </p:cNvPr>
          <p:cNvSpPr txBox="1"/>
          <p:nvPr/>
        </p:nvSpPr>
        <p:spPr>
          <a:xfrm rot="16200000">
            <a:off x="-122535" y="2290182"/>
            <a:ext cx="21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A3CAA7-E3A4-9A42-B9A0-A0DDB8943E08}"/>
              </a:ext>
            </a:extLst>
          </p:cNvPr>
          <p:cNvSpPr txBox="1"/>
          <p:nvPr/>
        </p:nvSpPr>
        <p:spPr>
          <a:xfrm>
            <a:off x="2555231" y="728958"/>
            <a:ext cx="184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Prec-Recall Curve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A9BAAF-E802-194A-99BE-5E701A63F99B}"/>
              </a:ext>
            </a:extLst>
          </p:cNvPr>
          <p:cNvCxnSpPr/>
          <p:nvPr/>
        </p:nvCxnSpPr>
        <p:spPr>
          <a:xfrm>
            <a:off x="6689104" y="5470546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1237A8-6A93-E940-BABA-3379C96C3939}"/>
              </a:ext>
            </a:extLst>
          </p:cNvPr>
          <p:cNvCxnSpPr/>
          <p:nvPr/>
        </p:nvCxnSpPr>
        <p:spPr>
          <a:xfrm>
            <a:off x="6668800" y="1266210"/>
            <a:ext cx="0" cy="4186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AD54C8-F9C9-9B49-9B32-A6187B5A8DCC}"/>
              </a:ext>
            </a:extLst>
          </p:cNvPr>
          <p:cNvSpPr txBox="1"/>
          <p:nvPr/>
        </p:nvSpPr>
        <p:spPr>
          <a:xfrm>
            <a:off x="8744613" y="5474855"/>
            <a:ext cx="1768983" cy="36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11EB77-74E6-914B-9EC2-9C6BC740E86F}"/>
              </a:ext>
            </a:extLst>
          </p:cNvPr>
          <p:cNvSpPr txBox="1"/>
          <p:nvPr/>
        </p:nvSpPr>
        <p:spPr>
          <a:xfrm rot="16200000">
            <a:off x="5419604" y="2408712"/>
            <a:ext cx="21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894F5E-991C-7A4F-854B-FEA1AE7BA795}"/>
              </a:ext>
            </a:extLst>
          </p:cNvPr>
          <p:cNvSpPr txBox="1"/>
          <p:nvPr/>
        </p:nvSpPr>
        <p:spPr>
          <a:xfrm>
            <a:off x="7792993" y="70708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Prec-Recall Curve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5B2B19-E110-CE46-83C0-28397021DC55}"/>
              </a:ext>
            </a:extLst>
          </p:cNvPr>
          <p:cNvCxnSpPr>
            <a:cxnSpLocks/>
          </p:cNvCxnSpPr>
          <p:nvPr/>
        </p:nvCxnSpPr>
        <p:spPr>
          <a:xfrm>
            <a:off x="11352215" y="1255759"/>
            <a:ext cx="0" cy="421476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2E5B0F-1465-8E4D-9A53-955A20DBDE69}"/>
              </a:ext>
            </a:extLst>
          </p:cNvPr>
          <p:cNvCxnSpPr>
            <a:cxnSpLocks/>
          </p:cNvCxnSpPr>
          <p:nvPr/>
        </p:nvCxnSpPr>
        <p:spPr>
          <a:xfrm flipH="1">
            <a:off x="6689056" y="5470525"/>
            <a:ext cx="466315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6EB317-341D-1B4D-950B-0BFACD8B0518}"/>
              </a:ext>
            </a:extLst>
          </p:cNvPr>
          <p:cNvCxnSpPr/>
          <p:nvPr/>
        </p:nvCxnSpPr>
        <p:spPr>
          <a:xfrm>
            <a:off x="6656499" y="5434883"/>
            <a:ext cx="46441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9FF17B-89FC-3F4C-B133-55A7DE9F743B}"/>
              </a:ext>
            </a:extLst>
          </p:cNvPr>
          <p:cNvCxnSpPr>
            <a:cxnSpLocks/>
          </p:cNvCxnSpPr>
          <p:nvPr/>
        </p:nvCxnSpPr>
        <p:spPr>
          <a:xfrm flipH="1">
            <a:off x="1133030" y="3336325"/>
            <a:ext cx="4688167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EF86A7-252D-F84D-8259-1F819DC744BC}"/>
              </a:ext>
            </a:extLst>
          </p:cNvPr>
          <p:cNvCxnSpPr>
            <a:cxnSpLocks/>
            <a:stCxn id="68" idx="7"/>
          </p:cNvCxnSpPr>
          <p:nvPr/>
        </p:nvCxnSpPr>
        <p:spPr>
          <a:xfrm flipH="1" flipV="1">
            <a:off x="6689057" y="3354313"/>
            <a:ext cx="4602430" cy="90298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BC3930B-4F80-194E-B1B8-66AF7BDD0517}"/>
              </a:ext>
            </a:extLst>
          </p:cNvPr>
          <p:cNvSpPr txBox="1"/>
          <p:nvPr/>
        </p:nvSpPr>
        <p:spPr>
          <a:xfrm>
            <a:off x="3006109" y="3341816"/>
            <a:ext cx="145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Baseline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E734A9-0B30-5F45-92D9-F157D606547C}"/>
              </a:ext>
            </a:extLst>
          </p:cNvPr>
          <p:cNvCxnSpPr/>
          <p:nvPr/>
        </p:nvCxnSpPr>
        <p:spPr>
          <a:xfrm>
            <a:off x="11317440" y="1269647"/>
            <a:ext cx="0" cy="41869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A6CC74A-3B97-BF49-88A2-3A4465924B79}"/>
              </a:ext>
            </a:extLst>
          </p:cNvPr>
          <p:cNvSpPr txBox="1"/>
          <p:nvPr/>
        </p:nvSpPr>
        <p:spPr>
          <a:xfrm>
            <a:off x="8389924" y="3429000"/>
            <a:ext cx="145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Baseline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DDA2D37-5402-E14D-AD21-3C514721DC9E}"/>
              </a:ext>
            </a:extLst>
          </p:cNvPr>
          <p:cNvCxnSpPr>
            <a:cxnSpLocks/>
          </p:cNvCxnSpPr>
          <p:nvPr/>
        </p:nvCxnSpPr>
        <p:spPr>
          <a:xfrm>
            <a:off x="6761888" y="5470525"/>
            <a:ext cx="464061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8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3E2B8C-E8B1-0348-BEB1-6826465EBF82}"/>
              </a:ext>
            </a:extLst>
          </p:cNvPr>
          <p:cNvSpPr/>
          <p:nvPr/>
        </p:nvSpPr>
        <p:spPr>
          <a:xfrm>
            <a:off x="1155019" y="5243382"/>
            <a:ext cx="4644164" cy="170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D7E306-1449-CE46-BFF1-1C4CE950FDF5}"/>
              </a:ext>
            </a:extLst>
          </p:cNvPr>
          <p:cNvCxnSpPr/>
          <p:nvPr/>
        </p:nvCxnSpPr>
        <p:spPr>
          <a:xfrm>
            <a:off x="1155032" y="5414211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FD92D2-A05D-5A4D-9BB5-3C67900EB527}"/>
              </a:ext>
            </a:extLst>
          </p:cNvPr>
          <p:cNvCxnSpPr/>
          <p:nvPr/>
        </p:nvCxnSpPr>
        <p:spPr>
          <a:xfrm>
            <a:off x="1155032" y="1227208"/>
            <a:ext cx="0" cy="418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CF8A43-86EF-A44A-8408-EB8F0D4D7964}"/>
              </a:ext>
            </a:extLst>
          </p:cNvPr>
          <p:cNvCxnSpPr>
            <a:cxnSpLocks/>
          </p:cNvCxnSpPr>
          <p:nvPr/>
        </p:nvCxnSpPr>
        <p:spPr>
          <a:xfrm>
            <a:off x="1155019" y="5243382"/>
            <a:ext cx="4644164" cy="7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C86E5B-D0BC-4242-88BD-84B2B3FA3405}"/>
              </a:ext>
            </a:extLst>
          </p:cNvPr>
          <p:cNvSpPr txBox="1"/>
          <p:nvPr/>
        </p:nvSpPr>
        <p:spPr>
          <a:xfrm rot="16200000">
            <a:off x="-122535" y="2290182"/>
            <a:ext cx="21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3A82B-E4CA-DA40-9A11-C00D09F8BE44}"/>
              </a:ext>
            </a:extLst>
          </p:cNvPr>
          <p:cNvSpPr txBox="1"/>
          <p:nvPr/>
        </p:nvSpPr>
        <p:spPr>
          <a:xfrm>
            <a:off x="2555231" y="728958"/>
            <a:ext cx="184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Prec-Recall Curve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54784-8156-434F-A1AA-5493AF6EEE98}"/>
              </a:ext>
            </a:extLst>
          </p:cNvPr>
          <p:cNvSpPr txBox="1"/>
          <p:nvPr/>
        </p:nvSpPr>
        <p:spPr>
          <a:xfrm>
            <a:off x="3182760" y="5433127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D491D0-075E-1742-A8ED-3046D54358A6}"/>
              </a:ext>
            </a:extLst>
          </p:cNvPr>
          <p:cNvCxnSpPr>
            <a:cxnSpLocks/>
          </p:cNvCxnSpPr>
          <p:nvPr/>
        </p:nvCxnSpPr>
        <p:spPr>
          <a:xfrm flipH="1">
            <a:off x="1155019" y="3155576"/>
            <a:ext cx="4456887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4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38A33CF-E701-EB4F-A198-2FC18FC84996}"/>
              </a:ext>
            </a:extLst>
          </p:cNvPr>
          <p:cNvSpPr/>
          <p:nvPr/>
        </p:nvSpPr>
        <p:spPr>
          <a:xfrm>
            <a:off x="3250081" y="740957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00EE00-E0DD-E34B-A36D-C598864D5458}"/>
              </a:ext>
            </a:extLst>
          </p:cNvPr>
          <p:cNvSpPr/>
          <p:nvPr/>
        </p:nvSpPr>
        <p:spPr>
          <a:xfrm>
            <a:off x="1735690" y="2102350"/>
            <a:ext cx="2294865" cy="13266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1DB246-BDB4-E645-9D93-5F6EB7C32FED}"/>
              </a:ext>
            </a:extLst>
          </p:cNvPr>
          <p:cNvSpPr/>
          <p:nvPr/>
        </p:nvSpPr>
        <p:spPr>
          <a:xfrm>
            <a:off x="955217" y="2067606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071B5F-EC74-F748-8865-357FF95B3E23}"/>
              </a:ext>
            </a:extLst>
          </p:cNvPr>
          <p:cNvSpPr txBox="1"/>
          <p:nvPr/>
        </p:nvSpPr>
        <p:spPr>
          <a:xfrm>
            <a:off x="3396714" y="1217398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71CFA7-380B-EB48-B7AE-084FD85209EA}"/>
              </a:ext>
            </a:extLst>
          </p:cNvPr>
          <p:cNvSpPr txBox="1"/>
          <p:nvPr/>
        </p:nvSpPr>
        <p:spPr>
          <a:xfrm>
            <a:off x="2593142" y="258100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BC6E45-EBBB-E848-8568-1A7996111DB2}"/>
              </a:ext>
            </a:extLst>
          </p:cNvPr>
          <p:cNvSpPr txBox="1"/>
          <p:nvPr/>
        </p:nvSpPr>
        <p:spPr>
          <a:xfrm>
            <a:off x="1091024" y="2617970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FA001F-BB5C-054E-B64D-E3299249D877}"/>
              </a:ext>
            </a:extLst>
          </p:cNvPr>
          <p:cNvSpPr/>
          <p:nvPr/>
        </p:nvSpPr>
        <p:spPr>
          <a:xfrm>
            <a:off x="955216" y="740957"/>
            <a:ext cx="2294865" cy="1361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CCF09B-6DBB-524A-8CA6-8621C68D6E91}"/>
              </a:ext>
            </a:extLst>
          </p:cNvPr>
          <p:cNvSpPr txBox="1"/>
          <p:nvPr/>
        </p:nvSpPr>
        <p:spPr>
          <a:xfrm>
            <a:off x="1519545" y="1196632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931481-3518-0749-8A93-045835720456}"/>
              </a:ext>
            </a:extLst>
          </p:cNvPr>
          <p:cNvSpPr txBox="1"/>
          <p:nvPr/>
        </p:nvSpPr>
        <p:spPr>
          <a:xfrm>
            <a:off x="145193" y="254206"/>
            <a:ext cx="496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Sensitivity/Recall: True Positives / All Positives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79169-084C-EE47-9500-794399624972}"/>
              </a:ext>
            </a:extLst>
          </p:cNvPr>
          <p:cNvCxnSpPr>
            <a:cxnSpLocks/>
          </p:cNvCxnSpPr>
          <p:nvPr/>
        </p:nvCxnSpPr>
        <p:spPr>
          <a:xfrm>
            <a:off x="641797" y="46149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A984F24-4549-F248-BCC0-461775ACB3BC}"/>
              </a:ext>
            </a:extLst>
          </p:cNvPr>
          <p:cNvCxnSpPr>
            <a:cxnSpLocks/>
          </p:cNvCxnSpPr>
          <p:nvPr/>
        </p:nvCxnSpPr>
        <p:spPr>
          <a:xfrm>
            <a:off x="589158" y="3745426"/>
            <a:ext cx="3685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C1D09B6-6B8E-534C-B7FB-C4C149F898DE}"/>
              </a:ext>
            </a:extLst>
          </p:cNvPr>
          <p:cNvSpPr/>
          <p:nvPr/>
        </p:nvSpPr>
        <p:spPr>
          <a:xfrm>
            <a:off x="3195396" y="4027110"/>
            <a:ext cx="780473" cy="13613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1B63F1-D559-8440-BE95-395F55F85CF1}"/>
              </a:ext>
            </a:extLst>
          </p:cNvPr>
          <p:cNvSpPr/>
          <p:nvPr/>
        </p:nvSpPr>
        <p:spPr>
          <a:xfrm>
            <a:off x="1704282" y="5372750"/>
            <a:ext cx="2294865" cy="13266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C07EA2-C9A5-A04F-9DCF-77E9A6124429}"/>
              </a:ext>
            </a:extLst>
          </p:cNvPr>
          <p:cNvSpPr/>
          <p:nvPr/>
        </p:nvSpPr>
        <p:spPr>
          <a:xfrm>
            <a:off x="923809" y="5338006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5A834A-B8EC-FF4E-BAB6-AF14B05655F9}"/>
              </a:ext>
            </a:extLst>
          </p:cNvPr>
          <p:cNvSpPr txBox="1"/>
          <p:nvPr/>
        </p:nvSpPr>
        <p:spPr>
          <a:xfrm>
            <a:off x="3365306" y="4487798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CC0E12-74A4-F349-B3A2-912CE29C552C}"/>
              </a:ext>
            </a:extLst>
          </p:cNvPr>
          <p:cNvSpPr txBox="1"/>
          <p:nvPr/>
        </p:nvSpPr>
        <p:spPr>
          <a:xfrm>
            <a:off x="2561734" y="585140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E689FE-F126-6143-B5C7-09A258BF42CF}"/>
              </a:ext>
            </a:extLst>
          </p:cNvPr>
          <p:cNvSpPr txBox="1"/>
          <p:nvPr/>
        </p:nvSpPr>
        <p:spPr>
          <a:xfrm>
            <a:off x="1059616" y="579527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D7D38B2-6493-DA4B-A4E7-BB9B5B9E87D6}"/>
              </a:ext>
            </a:extLst>
          </p:cNvPr>
          <p:cNvSpPr/>
          <p:nvPr/>
        </p:nvSpPr>
        <p:spPr>
          <a:xfrm>
            <a:off x="923808" y="4011357"/>
            <a:ext cx="2294865" cy="136139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822334-944C-D340-BBE9-D0972EEAFBFA}"/>
              </a:ext>
            </a:extLst>
          </p:cNvPr>
          <p:cNvSpPr txBox="1"/>
          <p:nvPr/>
        </p:nvSpPr>
        <p:spPr>
          <a:xfrm>
            <a:off x="1488137" y="4467032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558B8BB-A033-2044-BB7A-6F9058F3E2B8}"/>
              </a:ext>
            </a:extLst>
          </p:cNvPr>
          <p:cNvSpPr/>
          <p:nvPr/>
        </p:nvSpPr>
        <p:spPr>
          <a:xfrm>
            <a:off x="9065977" y="764609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2D1085-1A79-A840-A57F-81470F59C418}"/>
              </a:ext>
            </a:extLst>
          </p:cNvPr>
          <p:cNvSpPr/>
          <p:nvPr/>
        </p:nvSpPr>
        <p:spPr>
          <a:xfrm>
            <a:off x="7551586" y="2126002"/>
            <a:ext cx="2294865" cy="13266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DB4C6C-CC5D-504B-B779-43351D8956FE}"/>
              </a:ext>
            </a:extLst>
          </p:cNvPr>
          <p:cNvSpPr/>
          <p:nvPr/>
        </p:nvSpPr>
        <p:spPr>
          <a:xfrm>
            <a:off x="6771113" y="2091258"/>
            <a:ext cx="780473" cy="13613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F9ED48-3BF9-1346-B333-40FD6395BDD3}"/>
              </a:ext>
            </a:extLst>
          </p:cNvPr>
          <p:cNvSpPr txBox="1"/>
          <p:nvPr/>
        </p:nvSpPr>
        <p:spPr>
          <a:xfrm>
            <a:off x="9212610" y="1241050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13AD54-E7B2-0A41-9960-66CDA26D064D}"/>
              </a:ext>
            </a:extLst>
          </p:cNvPr>
          <p:cNvSpPr txBox="1"/>
          <p:nvPr/>
        </p:nvSpPr>
        <p:spPr>
          <a:xfrm>
            <a:off x="8409038" y="2604661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C7196D-AB07-274B-90FA-3EE13A31F1A7}"/>
              </a:ext>
            </a:extLst>
          </p:cNvPr>
          <p:cNvSpPr txBox="1"/>
          <p:nvPr/>
        </p:nvSpPr>
        <p:spPr>
          <a:xfrm>
            <a:off x="6887572" y="265737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134E36-7702-F141-A4E2-50055B14E55F}"/>
              </a:ext>
            </a:extLst>
          </p:cNvPr>
          <p:cNvSpPr/>
          <p:nvPr/>
        </p:nvSpPr>
        <p:spPr>
          <a:xfrm>
            <a:off x="6771112" y="764609"/>
            <a:ext cx="2294865" cy="1361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FD9954-F93A-BD45-A0F0-54426AD6B8CF}"/>
              </a:ext>
            </a:extLst>
          </p:cNvPr>
          <p:cNvSpPr txBox="1"/>
          <p:nvPr/>
        </p:nvSpPr>
        <p:spPr>
          <a:xfrm>
            <a:off x="7335441" y="1220284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5282BC-D015-854B-9477-8CCC31D62A8E}"/>
              </a:ext>
            </a:extLst>
          </p:cNvPr>
          <p:cNvSpPr txBox="1"/>
          <p:nvPr/>
        </p:nvSpPr>
        <p:spPr>
          <a:xfrm>
            <a:off x="5678255" y="206286"/>
            <a:ext cx="580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Precision: True Positives / Total Positive Predictions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BB9F60-367D-8047-A605-4FF38085F57A}"/>
              </a:ext>
            </a:extLst>
          </p:cNvPr>
          <p:cNvCxnSpPr>
            <a:cxnSpLocks/>
          </p:cNvCxnSpPr>
          <p:nvPr/>
        </p:nvCxnSpPr>
        <p:spPr>
          <a:xfrm>
            <a:off x="6457693" y="46386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9349B4E-F20B-0143-8EDC-4DD76E8C92F2}"/>
              </a:ext>
            </a:extLst>
          </p:cNvPr>
          <p:cNvCxnSpPr>
            <a:cxnSpLocks/>
          </p:cNvCxnSpPr>
          <p:nvPr/>
        </p:nvCxnSpPr>
        <p:spPr>
          <a:xfrm>
            <a:off x="6405054" y="3769078"/>
            <a:ext cx="3685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B0D8B9F-FA37-8C46-A1A3-A09039DA3FB7}"/>
              </a:ext>
            </a:extLst>
          </p:cNvPr>
          <p:cNvSpPr/>
          <p:nvPr/>
        </p:nvSpPr>
        <p:spPr>
          <a:xfrm>
            <a:off x="9034569" y="4035009"/>
            <a:ext cx="780473" cy="1361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10E7F82-4B4A-7849-AC92-282D72231E72}"/>
              </a:ext>
            </a:extLst>
          </p:cNvPr>
          <p:cNvSpPr/>
          <p:nvPr/>
        </p:nvSpPr>
        <p:spPr>
          <a:xfrm>
            <a:off x="7520178" y="5396402"/>
            <a:ext cx="2294865" cy="13266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6EDE31-C80D-CA43-941D-F11B17BD4EAE}"/>
              </a:ext>
            </a:extLst>
          </p:cNvPr>
          <p:cNvSpPr/>
          <p:nvPr/>
        </p:nvSpPr>
        <p:spPr>
          <a:xfrm>
            <a:off x="6739705" y="5361658"/>
            <a:ext cx="780473" cy="13613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71A1B8-125A-454A-A8D5-DBA1F8104ACF}"/>
              </a:ext>
            </a:extLst>
          </p:cNvPr>
          <p:cNvSpPr txBox="1"/>
          <p:nvPr/>
        </p:nvSpPr>
        <p:spPr>
          <a:xfrm>
            <a:off x="9181202" y="4511450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4A5032-BCAC-DC44-BD03-94EB5587CA78}"/>
              </a:ext>
            </a:extLst>
          </p:cNvPr>
          <p:cNvSpPr txBox="1"/>
          <p:nvPr/>
        </p:nvSpPr>
        <p:spPr>
          <a:xfrm>
            <a:off x="8377630" y="5875061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017E91-E900-154E-BE2B-A2F5CFA291B5}"/>
              </a:ext>
            </a:extLst>
          </p:cNvPr>
          <p:cNvSpPr txBox="1"/>
          <p:nvPr/>
        </p:nvSpPr>
        <p:spPr>
          <a:xfrm>
            <a:off x="6875512" y="5818927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A12BFF-BDB9-8346-AFD4-1470F031CFBD}"/>
              </a:ext>
            </a:extLst>
          </p:cNvPr>
          <p:cNvSpPr/>
          <p:nvPr/>
        </p:nvSpPr>
        <p:spPr>
          <a:xfrm>
            <a:off x="6739704" y="4035009"/>
            <a:ext cx="2294865" cy="1361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06DC29B-7C03-184C-BC74-E8A488B386C4}"/>
              </a:ext>
            </a:extLst>
          </p:cNvPr>
          <p:cNvSpPr txBox="1"/>
          <p:nvPr/>
        </p:nvSpPr>
        <p:spPr>
          <a:xfrm>
            <a:off x="7304033" y="4490684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220044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1EB63D9-3F93-B14F-8905-77C0B68E6E14}"/>
              </a:ext>
            </a:extLst>
          </p:cNvPr>
          <p:cNvSpPr/>
          <p:nvPr/>
        </p:nvSpPr>
        <p:spPr>
          <a:xfrm>
            <a:off x="3487766" y="654684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C5B0D0-9321-FA4A-8F7E-F421C8DF5635}"/>
              </a:ext>
            </a:extLst>
          </p:cNvPr>
          <p:cNvSpPr/>
          <p:nvPr/>
        </p:nvSpPr>
        <p:spPr>
          <a:xfrm>
            <a:off x="1973375" y="2016077"/>
            <a:ext cx="2294865" cy="13266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F36879-49B2-1A4D-8D79-2D23929B7D59}"/>
              </a:ext>
            </a:extLst>
          </p:cNvPr>
          <p:cNvSpPr/>
          <p:nvPr/>
        </p:nvSpPr>
        <p:spPr>
          <a:xfrm>
            <a:off x="1192902" y="1981333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042C5E-469B-E544-B9DD-EA8911E779F6}"/>
              </a:ext>
            </a:extLst>
          </p:cNvPr>
          <p:cNvSpPr txBox="1"/>
          <p:nvPr/>
        </p:nvSpPr>
        <p:spPr>
          <a:xfrm>
            <a:off x="3634399" y="113112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64928F-81FA-A644-A28E-368DAFB5AE65}"/>
              </a:ext>
            </a:extLst>
          </p:cNvPr>
          <p:cNvSpPr txBox="1"/>
          <p:nvPr/>
        </p:nvSpPr>
        <p:spPr>
          <a:xfrm>
            <a:off x="2830827" y="2494736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109F7-B673-5F4E-9EF3-BBAE4DD3343D}"/>
              </a:ext>
            </a:extLst>
          </p:cNvPr>
          <p:cNvSpPr txBox="1"/>
          <p:nvPr/>
        </p:nvSpPr>
        <p:spPr>
          <a:xfrm>
            <a:off x="1328709" y="2531697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BC20D1-6356-B34E-8AE1-4FB2B783BF24}"/>
              </a:ext>
            </a:extLst>
          </p:cNvPr>
          <p:cNvSpPr/>
          <p:nvPr/>
        </p:nvSpPr>
        <p:spPr>
          <a:xfrm>
            <a:off x="1192901" y="654684"/>
            <a:ext cx="2294865" cy="1361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B1A87F-8734-4344-97FA-67076AA2CF46}"/>
              </a:ext>
            </a:extLst>
          </p:cNvPr>
          <p:cNvSpPr txBox="1"/>
          <p:nvPr/>
        </p:nvSpPr>
        <p:spPr>
          <a:xfrm>
            <a:off x="1757230" y="111035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00D19B-D172-2449-A1EB-08EB95969A8D}"/>
              </a:ext>
            </a:extLst>
          </p:cNvPr>
          <p:cNvSpPr txBox="1"/>
          <p:nvPr/>
        </p:nvSpPr>
        <p:spPr>
          <a:xfrm>
            <a:off x="382878" y="167933"/>
            <a:ext cx="496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Sensitivity/Recall: True Positives / All Positives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52D659-F160-814E-BFF6-CA3A65F08046}"/>
              </a:ext>
            </a:extLst>
          </p:cNvPr>
          <p:cNvCxnSpPr>
            <a:cxnSpLocks/>
          </p:cNvCxnSpPr>
          <p:nvPr/>
        </p:nvCxnSpPr>
        <p:spPr>
          <a:xfrm>
            <a:off x="879482" y="45287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5DD8739-F531-2B42-A281-D4AD77F0D240}"/>
              </a:ext>
            </a:extLst>
          </p:cNvPr>
          <p:cNvCxnSpPr>
            <a:cxnSpLocks/>
          </p:cNvCxnSpPr>
          <p:nvPr/>
        </p:nvCxnSpPr>
        <p:spPr>
          <a:xfrm>
            <a:off x="826843" y="3659153"/>
            <a:ext cx="3685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55F077E-1213-D44A-80C4-C09B1DEBFBFB}"/>
              </a:ext>
            </a:extLst>
          </p:cNvPr>
          <p:cNvSpPr/>
          <p:nvPr/>
        </p:nvSpPr>
        <p:spPr>
          <a:xfrm>
            <a:off x="3433081" y="3940837"/>
            <a:ext cx="780473" cy="13613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DBA11F-022C-AF4A-B769-0806248C6741}"/>
              </a:ext>
            </a:extLst>
          </p:cNvPr>
          <p:cNvSpPr/>
          <p:nvPr/>
        </p:nvSpPr>
        <p:spPr>
          <a:xfrm>
            <a:off x="1941967" y="5286477"/>
            <a:ext cx="2294865" cy="13266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062D74-8DB8-C349-B1C7-D30204E8D2F6}"/>
              </a:ext>
            </a:extLst>
          </p:cNvPr>
          <p:cNvSpPr/>
          <p:nvPr/>
        </p:nvSpPr>
        <p:spPr>
          <a:xfrm>
            <a:off x="1161494" y="5251733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75444F-4F85-E54B-A9D4-C94051427522}"/>
              </a:ext>
            </a:extLst>
          </p:cNvPr>
          <p:cNvSpPr txBox="1"/>
          <p:nvPr/>
        </p:nvSpPr>
        <p:spPr>
          <a:xfrm>
            <a:off x="3602991" y="440152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DB906A-AF65-1045-AF10-4EA8ED3DB85F}"/>
              </a:ext>
            </a:extLst>
          </p:cNvPr>
          <p:cNvSpPr txBox="1"/>
          <p:nvPr/>
        </p:nvSpPr>
        <p:spPr>
          <a:xfrm>
            <a:off x="2799419" y="5765136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E9C89A-6712-874C-BA2E-C45D8741787B}"/>
              </a:ext>
            </a:extLst>
          </p:cNvPr>
          <p:cNvSpPr txBox="1"/>
          <p:nvPr/>
        </p:nvSpPr>
        <p:spPr>
          <a:xfrm>
            <a:off x="1297301" y="5709002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17DB05-C1A6-F347-BBA4-C5C0C9B7F1E8}"/>
              </a:ext>
            </a:extLst>
          </p:cNvPr>
          <p:cNvSpPr/>
          <p:nvPr/>
        </p:nvSpPr>
        <p:spPr>
          <a:xfrm>
            <a:off x="1161493" y="3925084"/>
            <a:ext cx="2294865" cy="136139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44F4A4-38E4-714B-B067-23263D143C3A}"/>
              </a:ext>
            </a:extLst>
          </p:cNvPr>
          <p:cNvSpPr txBox="1"/>
          <p:nvPr/>
        </p:nvSpPr>
        <p:spPr>
          <a:xfrm>
            <a:off x="1725822" y="438075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167FA6-8CF7-C44F-9F27-B574359E612C}"/>
              </a:ext>
            </a:extLst>
          </p:cNvPr>
          <p:cNvSpPr/>
          <p:nvPr/>
        </p:nvSpPr>
        <p:spPr>
          <a:xfrm>
            <a:off x="9693069" y="654684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86C01E-893F-F947-9F15-3547741B9F6E}"/>
              </a:ext>
            </a:extLst>
          </p:cNvPr>
          <p:cNvSpPr/>
          <p:nvPr/>
        </p:nvSpPr>
        <p:spPr>
          <a:xfrm>
            <a:off x="8178678" y="2016077"/>
            <a:ext cx="2294865" cy="13266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10DEC3-FDAE-0A4C-A0B0-937E69D7076A}"/>
              </a:ext>
            </a:extLst>
          </p:cNvPr>
          <p:cNvSpPr/>
          <p:nvPr/>
        </p:nvSpPr>
        <p:spPr>
          <a:xfrm>
            <a:off x="7398205" y="2016076"/>
            <a:ext cx="780473" cy="1326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1B95C8-CC9D-764B-9574-230C54CE03F7}"/>
              </a:ext>
            </a:extLst>
          </p:cNvPr>
          <p:cNvSpPr txBox="1"/>
          <p:nvPr/>
        </p:nvSpPr>
        <p:spPr>
          <a:xfrm>
            <a:off x="9839702" y="113112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8A1F35-2005-FD43-872C-DB68CA04D3F7}"/>
              </a:ext>
            </a:extLst>
          </p:cNvPr>
          <p:cNvSpPr txBox="1"/>
          <p:nvPr/>
        </p:nvSpPr>
        <p:spPr>
          <a:xfrm>
            <a:off x="9036130" y="2494736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290BE2-EA7B-DE4E-BA66-015804B04D7E}"/>
              </a:ext>
            </a:extLst>
          </p:cNvPr>
          <p:cNvSpPr txBox="1"/>
          <p:nvPr/>
        </p:nvSpPr>
        <p:spPr>
          <a:xfrm>
            <a:off x="7534012" y="2438602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7F64DF-6041-6C4C-AD4F-7DD56C0062CA}"/>
              </a:ext>
            </a:extLst>
          </p:cNvPr>
          <p:cNvSpPr/>
          <p:nvPr/>
        </p:nvSpPr>
        <p:spPr>
          <a:xfrm>
            <a:off x="7398204" y="654684"/>
            <a:ext cx="2294865" cy="136139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B7355A-8B68-0F45-A898-DEE20D246542}"/>
              </a:ext>
            </a:extLst>
          </p:cNvPr>
          <p:cNvSpPr txBox="1"/>
          <p:nvPr/>
        </p:nvSpPr>
        <p:spPr>
          <a:xfrm>
            <a:off x="7962533" y="111035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B8D09C-7EBA-4C42-B1D6-1767D3256E6E}"/>
              </a:ext>
            </a:extLst>
          </p:cNvPr>
          <p:cNvCxnSpPr>
            <a:cxnSpLocks/>
          </p:cNvCxnSpPr>
          <p:nvPr/>
        </p:nvCxnSpPr>
        <p:spPr>
          <a:xfrm>
            <a:off x="7084785" y="45287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E523BE-EDC6-764A-9F77-21C19BB37E07}"/>
              </a:ext>
            </a:extLst>
          </p:cNvPr>
          <p:cNvCxnSpPr>
            <a:cxnSpLocks/>
          </p:cNvCxnSpPr>
          <p:nvPr/>
        </p:nvCxnSpPr>
        <p:spPr>
          <a:xfrm>
            <a:off x="7032146" y="3659153"/>
            <a:ext cx="3685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5618443-CEE9-9344-B792-8469AA769FB5}"/>
              </a:ext>
            </a:extLst>
          </p:cNvPr>
          <p:cNvSpPr/>
          <p:nvPr/>
        </p:nvSpPr>
        <p:spPr>
          <a:xfrm>
            <a:off x="9626744" y="3940837"/>
            <a:ext cx="815390" cy="13613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D36D7F9-5F08-BA42-9577-CD7A89F128D2}"/>
              </a:ext>
            </a:extLst>
          </p:cNvPr>
          <p:cNvSpPr/>
          <p:nvPr/>
        </p:nvSpPr>
        <p:spPr>
          <a:xfrm>
            <a:off x="8147270" y="5286477"/>
            <a:ext cx="2294865" cy="13266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1EA1CB-57B7-8F40-B23B-D38956228F6D}"/>
              </a:ext>
            </a:extLst>
          </p:cNvPr>
          <p:cNvSpPr/>
          <p:nvPr/>
        </p:nvSpPr>
        <p:spPr>
          <a:xfrm>
            <a:off x="7366797" y="5251733"/>
            <a:ext cx="780473" cy="1361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711CC2-1646-7743-9DA8-6ED89FFD23B8}"/>
              </a:ext>
            </a:extLst>
          </p:cNvPr>
          <p:cNvSpPr txBox="1"/>
          <p:nvPr/>
        </p:nvSpPr>
        <p:spPr>
          <a:xfrm>
            <a:off x="9808294" y="440152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FE6B29-6AD7-B94F-BC57-51D9433283CD}"/>
              </a:ext>
            </a:extLst>
          </p:cNvPr>
          <p:cNvSpPr txBox="1"/>
          <p:nvPr/>
        </p:nvSpPr>
        <p:spPr>
          <a:xfrm>
            <a:off x="9004722" y="5765136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487188-C9F7-F042-9510-FC44F3FD4DFC}"/>
              </a:ext>
            </a:extLst>
          </p:cNvPr>
          <p:cNvSpPr txBox="1"/>
          <p:nvPr/>
        </p:nvSpPr>
        <p:spPr>
          <a:xfrm>
            <a:off x="7502604" y="5709002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851369E-A2E7-FB44-ACA5-F96324E237BA}"/>
              </a:ext>
            </a:extLst>
          </p:cNvPr>
          <p:cNvSpPr/>
          <p:nvPr/>
        </p:nvSpPr>
        <p:spPr>
          <a:xfrm>
            <a:off x="7366797" y="3925084"/>
            <a:ext cx="2294864" cy="136139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348B59-B5EE-6245-84AA-5F107A211457}"/>
              </a:ext>
            </a:extLst>
          </p:cNvPr>
          <p:cNvSpPr txBox="1"/>
          <p:nvPr/>
        </p:nvSpPr>
        <p:spPr>
          <a:xfrm>
            <a:off x="7931125" y="438075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7CD5F3-7C37-1743-BCE9-AE20DCB727DC}"/>
              </a:ext>
            </a:extLst>
          </p:cNvPr>
          <p:cNvSpPr txBox="1"/>
          <p:nvPr/>
        </p:nvSpPr>
        <p:spPr>
          <a:xfrm>
            <a:off x="6131565" y="194629"/>
            <a:ext cx="580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Support: All Actual Positives / Total Predictions</a:t>
            </a:r>
          </a:p>
        </p:txBody>
      </p:sp>
    </p:spTree>
    <p:extLst>
      <p:ext uri="{BB962C8B-B14F-4D97-AF65-F5344CB8AC3E}">
        <p14:creationId xmlns:p14="http://schemas.microsoft.com/office/powerpoint/2010/main" val="351241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91F8AB-C28E-BC4F-9DD5-20CB10365506}"/>
              </a:ext>
            </a:extLst>
          </p:cNvPr>
          <p:cNvCxnSpPr/>
          <p:nvPr/>
        </p:nvCxnSpPr>
        <p:spPr>
          <a:xfrm>
            <a:off x="1072486" y="5181133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216F6F-7167-8847-A7FD-7506AF201D03}"/>
              </a:ext>
            </a:extLst>
          </p:cNvPr>
          <p:cNvCxnSpPr/>
          <p:nvPr/>
        </p:nvCxnSpPr>
        <p:spPr>
          <a:xfrm>
            <a:off x="1072486" y="991289"/>
            <a:ext cx="0" cy="418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91F53C-0DAA-9E4F-9F85-6AEF8ECC0B72}"/>
              </a:ext>
            </a:extLst>
          </p:cNvPr>
          <p:cNvCxnSpPr>
            <a:cxnSpLocks/>
          </p:cNvCxnSpPr>
          <p:nvPr/>
        </p:nvCxnSpPr>
        <p:spPr>
          <a:xfrm flipV="1">
            <a:off x="1096763" y="1185863"/>
            <a:ext cx="3817724" cy="396460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CB8ECF-F821-C643-8E65-77565E292CFB}"/>
              </a:ext>
            </a:extLst>
          </p:cNvPr>
          <p:cNvSpPr txBox="1"/>
          <p:nvPr/>
        </p:nvSpPr>
        <p:spPr>
          <a:xfrm>
            <a:off x="3154960" y="5167650"/>
            <a:ext cx="164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Quantile(%)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1912C-5EFD-A841-8A79-AC4CC35CAF2A}"/>
              </a:ext>
            </a:extLst>
          </p:cNvPr>
          <p:cNvSpPr txBox="1"/>
          <p:nvPr/>
        </p:nvSpPr>
        <p:spPr>
          <a:xfrm rot="16200000">
            <a:off x="-164411" y="2739831"/>
            <a:ext cx="21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Gains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CDD8A-B8CF-1B48-A19F-A92C5FEB6914}"/>
              </a:ext>
            </a:extLst>
          </p:cNvPr>
          <p:cNvSpPr txBox="1"/>
          <p:nvPr/>
        </p:nvSpPr>
        <p:spPr>
          <a:xfrm>
            <a:off x="2735588" y="566281"/>
            <a:ext cx="248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Gains Chart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8B8561-13A7-454C-A8BE-42BDAE6162B0}"/>
              </a:ext>
            </a:extLst>
          </p:cNvPr>
          <p:cNvSpPr txBox="1"/>
          <p:nvPr/>
        </p:nvSpPr>
        <p:spPr>
          <a:xfrm rot="19009144">
            <a:off x="2935614" y="2555360"/>
            <a:ext cx="214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Model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D0D9C-FCF2-7E48-B814-F2531C48F02B}"/>
              </a:ext>
            </a:extLst>
          </p:cNvPr>
          <p:cNvCxnSpPr/>
          <p:nvPr/>
        </p:nvCxnSpPr>
        <p:spPr>
          <a:xfrm>
            <a:off x="6614500" y="5174967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888845-91E2-BF4A-879E-8CCE74F65294}"/>
              </a:ext>
            </a:extLst>
          </p:cNvPr>
          <p:cNvCxnSpPr/>
          <p:nvPr/>
        </p:nvCxnSpPr>
        <p:spPr>
          <a:xfrm>
            <a:off x="6628160" y="991289"/>
            <a:ext cx="0" cy="418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31BE56-C689-2541-B2CF-9ED40B1588EF}"/>
              </a:ext>
            </a:extLst>
          </p:cNvPr>
          <p:cNvCxnSpPr>
            <a:cxnSpLocks/>
          </p:cNvCxnSpPr>
          <p:nvPr/>
        </p:nvCxnSpPr>
        <p:spPr>
          <a:xfrm flipV="1">
            <a:off x="6652437" y="963468"/>
            <a:ext cx="4644176" cy="41870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B87571-8768-AF49-8D23-238C406D84F4}"/>
              </a:ext>
            </a:extLst>
          </p:cNvPr>
          <p:cNvSpPr txBox="1"/>
          <p:nvPr/>
        </p:nvSpPr>
        <p:spPr>
          <a:xfrm rot="19215575">
            <a:off x="8329427" y="2807272"/>
            <a:ext cx="214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Model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4B88A4-475A-814D-93DD-3B65E9AC32EA}"/>
              </a:ext>
            </a:extLst>
          </p:cNvPr>
          <p:cNvCxnSpPr>
            <a:cxnSpLocks/>
          </p:cNvCxnSpPr>
          <p:nvPr/>
        </p:nvCxnSpPr>
        <p:spPr>
          <a:xfrm flipV="1">
            <a:off x="6628159" y="991221"/>
            <a:ext cx="356509" cy="418374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AE0153-FBF0-7641-831D-7B6F1DE9F5A0}"/>
              </a:ext>
            </a:extLst>
          </p:cNvPr>
          <p:cNvCxnSpPr>
            <a:cxnSpLocks/>
          </p:cNvCxnSpPr>
          <p:nvPr/>
        </p:nvCxnSpPr>
        <p:spPr>
          <a:xfrm flipV="1">
            <a:off x="6984668" y="963383"/>
            <a:ext cx="4311945" cy="2783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AA9F84-317E-104F-AED9-25E8A57D72A4}"/>
              </a:ext>
            </a:extLst>
          </p:cNvPr>
          <p:cNvCxnSpPr>
            <a:cxnSpLocks/>
          </p:cNvCxnSpPr>
          <p:nvPr/>
        </p:nvCxnSpPr>
        <p:spPr>
          <a:xfrm flipH="1" flipV="1">
            <a:off x="7336602" y="977302"/>
            <a:ext cx="7649" cy="4214791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5834F51-D59F-3D48-9377-9590C00A362E}"/>
              </a:ext>
            </a:extLst>
          </p:cNvPr>
          <p:cNvSpPr txBox="1"/>
          <p:nvPr/>
        </p:nvSpPr>
        <p:spPr>
          <a:xfrm>
            <a:off x="8584156" y="5150471"/>
            <a:ext cx="164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Quantile(%)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1CE981-4D53-2A4A-A5B6-1E71BDEC004A}"/>
              </a:ext>
            </a:extLst>
          </p:cNvPr>
          <p:cNvSpPr txBox="1"/>
          <p:nvPr/>
        </p:nvSpPr>
        <p:spPr>
          <a:xfrm>
            <a:off x="7897402" y="566281"/>
            <a:ext cx="248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Gains Chart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B6F3D6-0E07-1D4E-9174-E4616455D4AB}"/>
              </a:ext>
            </a:extLst>
          </p:cNvPr>
          <p:cNvSpPr txBox="1"/>
          <p:nvPr/>
        </p:nvSpPr>
        <p:spPr>
          <a:xfrm rot="16200000">
            <a:off x="5377603" y="2581939"/>
            <a:ext cx="21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Gains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6F9ED-0C28-D742-99A3-3A4B07C078F9}"/>
              </a:ext>
            </a:extLst>
          </p:cNvPr>
          <p:cNvSpPr txBox="1"/>
          <p:nvPr/>
        </p:nvSpPr>
        <p:spPr>
          <a:xfrm>
            <a:off x="7726463" y="1683032"/>
            <a:ext cx="164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22597E-C84D-B748-BB82-C7D188E4BB7E}"/>
              </a:ext>
            </a:extLst>
          </p:cNvPr>
          <p:cNvSpPr txBox="1"/>
          <p:nvPr/>
        </p:nvSpPr>
        <p:spPr>
          <a:xfrm>
            <a:off x="3299725" y="1252684"/>
            <a:ext cx="164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1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08DC98-DB0C-FA43-BB8D-44B9B18F080C}"/>
              </a:ext>
            </a:extLst>
          </p:cNvPr>
          <p:cNvCxnSpPr/>
          <p:nvPr/>
        </p:nvCxnSpPr>
        <p:spPr>
          <a:xfrm>
            <a:off x="1072486" y="5178279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E43F80-4535-D045-BCCA-B73EDEBF1F81}"/>
              </a:ext>
            </a:extLst>
          </p:cNvPr>
          <p:cNvCxnSpPr/>
          <p:nvPr/>
        </p:nvCxnSpPr>
        <p:spPr>
          <a:xfrm>
            <a:off x="1072486" y="991289"/>
            <a:ext cx="0" cy="418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5F8533-52C6-8340-8B48-E426B9F82981}"/>
              </a:ext>
            </a:extLst>
          </p:cNvPr>
          <p:cNvCxnSpPr>
            <a:cxnSpLocks/>
          </p:cNvCxnSpPr>
          <p:nvPr/>
        </p:nvCxnSpPr>
        <p:spPr>
          <a:xfrm flipV="1">
            <a:off x="1096763" y="963468"/>
            <a:ext cx="4644176" cy="41870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D2F33F-0893-1949-8E81-D171472BF756}"/>
              </a:ext>
            </a:extLst>
          </p:cNvPr>
          <p:cNvSpPr txBox="1"/>
          <p:nvPr/>
        </p:nvSpPr>
        <p:spPr>
          <a:xfrm rot="19215575">
            <a:off x="2773753" y="2807272"/>
            <a:ext cx="214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334B5-61B0-1A4A-ADEE-6D1C16C9BD38}"/>
              </a:ext>
            </a:extLst>
          </p:cNvPr>
          <p:cNvSpPr txBox="1"/>
          <p:nvPr/>
        </p:nvSpPr>
        <p:spPr>
          <a:xfrm>
            <a:off x="2903221" y="1606192"/>
            <a:ext cx="177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Model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9291EC-A6C6-0B43-AF27-BDEAB09C608D}"/>
              </a:ext>
            </a:extLst>
          </p:cNvPr>
          <p:cNvCxnSpPr>
            <a:cxnSpLocks/>
          </p:cNvCxnSpPr>
          <p:nvPr/>
        </p:nvCxnSpPr>
        <p:spPr>
          <a:xfrm flipH="1" flipV="1">
            <a:off x="1951742" y="949573"/>
            <a:ext cx="7649" cy="4214791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46D38A-FF7C-084C-A31B-BECA8FA7A2FC}"/>
              </a:ext>
            </a:extLst>
          </p:cNvPr>
          <p:cNvSpPr txBox="1"/>
          <p:nvPr/>
        </p:nvSpPr>
        <p:spPr>
          <a:xfrm>
            <a:off x="2608639" y="5191816"/>
            <a:ext cx="164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Quantile(%)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12C4EC-36CD-9946-80ED-F64B0E0A522A}"/>
              </a:ext>
            </a:extLst>
          </p:cNvPr>
          <p:cNvSpPr txBox="1"/>
          <p:nvPr/>
        </p:nvSpPr>
        <p:spPr>
          <a:xfrm>
            <a:off x="2088045" y="566298"/>
            <a:ext cx="248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Gains Chart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CAB79-7469-294F-9010-3E2AEC17A408}"/>
              </a:ext>
            </a:extLst>
          </p:cNvPr>
          <p:cNvSpPr txBox="1"/>
          <p:nvPr/>
        </p:nvSpPr>
        <p:spPr>
          <a:xfrm rot="16200000">
            <a:off x="-164411" y="2739831"/>
            <a:ext cx="21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Gains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56A68546-89BA-D745-AE40-F51DD23529CA}"/>
              </a:ext>
            </a:extLst>
          </p:cNvPr>
          <p:cNvSpPr/>
          <p:nvPr/>
        </p:nvSpPr>
        <p:spPr>
          <a:xfrm>
            <a:off x="1072486" y="941081"/>
            <a:ext cx="4687274" cy="4214812"/>
          </a:xfrm>
          <a:custGeom>
            <a:avLst/>
            <a:gdLst>
              <a:gd name="connsiteX0" fmla="*/ 29549 w 4687274"/>
              <a:gd name="connsiteY0" fmla="*/ 4214812 h 4214812"/>
              <a:gd name="connsiteX1" fmla="*/ 974 w 4687274"/>
              <a:gd name="connsiteY1" fmla="*/ 4143375 h 4214812"/>
              <a:gd name="connsiteX2" fmla="*/ 29549 w 4687274"/>
              <a:gd name="connsiteY2" fmla="*/ 4000500 h 4214812"/>
              <a:gd name="connsiteX3" fmla="*/ 58124 w 4687274"/>
              <a:gd name="connsiteY3" fmla="*/ 3900487 h 4214812"/>
              <a:gd name="connsiteX4" fmla="*/ 86699 w 4687274"/>
              <a:gd name="connsiteY4" fmla="*/ 3743325 h 4214812"/>
              <a:gd name="connsiteX5" fmla="*/ 100987 w 4687274"/>
              <a:gd name="connsiteY5" fmla="*/ 3657600 h 4214812"/>
              <a:gd name="connsiteX6" fmla="*/ 129562 w 4687274"/>
              <a:gd name="connsiteY6" fmla="*/ 3571875 h 4214812"/>
              <a:gd name="connsiteX7" fmla="*/ 143849 w 4687274"/>
              <a:gd name="connsiteY7" fmla="*/ 3529012 h 4214812"/>
              <a:gd name="connsiteX8" fmla="*/ 172424 w 4687274"/>
              <a:gd name="connsiteY8" fmla="*/ 3314700 h 4214812"/>
              <a:gd name="connsiteX9" fmla="*/ 186712 w 4687274"/>
              <a:gd name="connsiteY9" fmla="*/ 3271837 h 4214812"/>
              <a:gd name="connsiteX10" fmla="*/ 200999 w 4687274"/>
              <a:gd name="connsiteY10" fmla="*/ 2971800 h 4214812"/>
              <a:gd name="connsiteX11" fmla="*/ 229574 w 4687274"/>
              <a:gd name="connsiteY11" fmla="*/ 2871787 h 4214812"/>
              <a:gd name="connsiteX12" fmla="*/ 258149 w 4687274"/>
              <a:gd name="connsiteY12" fmla="*/ 2771775 h 4214812"/>
              <a:gd name="connsiteX13" fmla="*/ 286724 w 4687274"/>
              <a:gd name="connsiteY13" fmla="*/ 2514600 h 4214812"/>
              <a:gd name="connsiteX14" fmla="*/ 315299 w 4687274"/>
              <a:gd name="connsiteY14" fmla="*/ 2328862 h 4214812"/>
              <a:gd name="connsiteX15" fmla="*/ 329587 w 4687274"/>
              <a:gd name="connsiteY15" fmla="*/ 2271712 h 4214812"/>
              <a:gd name="connsiteX16" fmla="*/ 358162 w 4687274"/>
              <a:gd name="connsiteY16" fmla="*/ 2085975 h 4214812"/>
              <a:gd name="connsiteX17" fmla="*/ 401024 w 4687274"/>
              <a:gd name="connsiteY17" fmla="*/ 2000250 h 4214812"/>
              <a:gd name="connsiteX18" fmla="*/ 443887 w 4687274"/>
              <a:gd name="connsiteY18" fmla="*/ 1914525 h 4214812"/>
              <a:gd name="connsiteX19" fmla="*/ 458174 w 4687274"/>
              <a:gd name="connsiteY19" fmla="*/ 1871662 h 4214812"/>
              <a:gd name="connsiteX20" fmla="*/ 515324 w 4687274"/>
              <a:gd name="connsiteY20" fmla="*/ 1785937 h 4214812"/>
              <a:gd name="connsiteX21" fmla="*/ 543899 w 4687274"/>
              <a:gd name="connsiteY21" fmla="*/ 1700212 h 4214812"/>
              <a:gd name="connsiteX22" fmla="*/ 601049 w 4687274"/>
              <a:gd name="connsiteY22" fmla="*/ 1614487 h 4214812"/>
              <a:gd name="connsiteX23" fmla="*/ 629624 w 4687274"/>
              <a:gd name="connsiteY23" fmla="*/ 1571625 h 4214812"/>
              <a:gd name="connsiteX24" fmla="*/ 686774 w 4687274"/>
              <a:gd name="connsiteY24" fmla="*/ 1400175 h 4214812"/>
              <a:gd name="connsiteX25" fmla="*/ 701062 w 4687274"/>
              <a:gd name="connsiteY25" fmla="*/ 1357312 h 4214812"/>
              <a:gd name="connsiteX26" fmla="*/ 758212 w 4687274"/>
              <a:gd name="connsiteY26" fmla="*/ 1271587 h 4214812"/>
              <a:gd name="connsiteX27" fmla="*/ 801074 w 4687274"/>
              <a:gd name="connsiteY27" fmla="*/ 1228725 h 4214812"/>
              <a:gd name="connsiteX28" fmla="*/ 901087 w 4687274"/>
              <a:gd name="connsiteY28" fmla="*/ 1114425 h 4214812"/>
              <a:gd name="connsiteX29" fmla="*/ 929662 w 4687274"/>
              <a:gd name="connsiteY29" fmla="*/ 1071562 h 4214812"/>
              <a:gd name="connsiteX30" fmla="*/ 1015387 w 4687274"/>
              <a:gd name="connsiteY30" fmla="*/ 1028700 h 4214812"/>
              <a:gd name="connsiteX31" fmla="*/ 1058249 w 4687274"/>
              <a:gd name="connsiteY31" fmla="*/ 1000125 h 4214812"/>
              <a:gd name="connsiteX32" fmla="*/ 1101112 w 4687274"/>
              <a:gd name="connsiteY32" fmla="*/ 985837 h 4214812"/>
              <a:gd name="connsiteX33" fmla="*/ 1186837 w 4687274"/>
              <a:gd name="connsiteY33" fmla="*/ 928687 h 4214812"/>
              <a:gd name="connsiteX34" fmla="*/ 1229699 w 4687274"/>
              <a:gd name="connsiteY34" fmla="*/ 900112 h 4214812"/>
              <a:gd name="connsiteX35" fmla="*/ 1258274 w 4687274"/>
              <a:gd name="connsiteY35" fmla="*/ 857250 h 4214812"/>
              <a:gd name="connsiteX36" fmla="*/ 1301137 w 4687274"/>
              <a:gd name="connsiteY36" fmla="*/ 828675 h 4214812"/>
              <a:gd name="connsiteX37" fmla="*/ 1315424 w 4687274"/>
              <a:gd name="connsiteY37" fmla="*/ 785812 h 4214812"/>
              <a:gd name="connsiteX38" fmla="*/ 1386862 w 4687274"/>
              <a:gd name="connsiteY38" fmla="*/ 700087 h 4214812"/>
              <a:gd name="connsiteX39" fmla="*/ 1444012 w 4687274"/>
              <a:gd name="connsiteY39" fmla="*/ 614362 h 4214812"/>
              <a:gd name="connsiteX40" fmla="*/ 1472587 w 4687274"/>
              <a:gd name="connsiteY40" fmla="*/ 571500 h 4214812"/>
              <a:gd name="connsiteX41" fmla="*/ 1529737 w 4687274"/>
              <a:gd name="connsiteY41" fmla="*/ 542925 h 4214812"/>
              <a:gd name="connsiteX42" fmla="*/ 1572599 w 4687274"/>
              <a:gd name="connsiteY42" fmla="*/ 514350 h 4214812"/>
              <a:gd name="connsiteX43" fmla="*/ 1658324 w 4687274"/>
              <a:gd name="connsiteY43" fmla="*/ 485775 h 4214812"/>
              <a:gd name="connsiteX44" fmla="*/ 1744049 w 4687274"/>
              <a:gd name="connsiteY44" fmla="*/ 457200 h 4214812"/>
              <a:gd name="connsiteX45" fmla="*/ 1786912 w 4687274"/>
              <a:gd name="connsiteY45" fmla="*/ 442912 h 4214812"/>
              <a:gd name="connsiteX46" fmla="*/ 1829774 w 4687274"/>
              <a:gd name="connsiteY46" fmla="*/ 414337 h 4214812"/>
              <a:gd name="connsiteX47" fmla="*/ 1958362 w 4687274"/>
              <a:gd name="connsiteY47" fmla="*/ 371475 h 4214812"/>
              <a:gd name="connsiteX48" fmla="*/ 2044087 w 4687274"/>
              <a:gd name="connsiteY48" fmla="*/ 342900 h 4214812"/>
              <a:gd name="connsiteX49" fmla="*/ 2186962 w 4687274"/>
              <a:gd name="connsiteY49" fmla="*/ 328612 h 4214812"/>
              <a:gd name="connsiteX50" fmla="*/ 2301262 w 4687274"/>
              <a:gd name="connsiteY50" fmla="*/ 300037 h 4214812"/>
              <a:gd name="connsiteX51" fmla="*/ 2358412 w 4687274"/>
              <a:gd name="connsiteY51" fmla="*/ 285750 h 4214812"/>
              <a:gd name="connsiteX52" fmla="*/ 2444137 w 4687274"/>
              <a:gd name="connsiteY52" fmla="*/ 242887 h 4214812"/>
              <a:gd name="connsiteX53" fmla="*/ 2572724 w 4687274"/>
              <a:gd name="connsiteY53" fmla="*/ 185737 h 4214812"/>
              <a:gd name="connsiteX54" fmla="*/ 2801324 w 4687274"/>
              <a:gd name="connsiteY54" fmla="*/ 157162 h 4214812"/>
              <a:gd name="connsiteX55" fmla="*/ 2887049 w 4687274"/>
              <a:gd name="connsiteY55" fmla="*/ 114300 h 4214812"/>
              <a:gd name="connsiteX56" fmla="*/ 2972774 w 4687274"/>
              <a:gd name="connsiteY56" fmla="*/ 85725 h 4214812"/>
              <a:gd name="connsiteX57" fmla="*/ 3072787 w 4687274"/>
              <a:gd name="connsiteY57" fmla="*/ 57150 h 4214812"/>
              <a:gd name="connsiteX58" fmla="*/ 3358537 w 4687274"/>
              <a:gd name="connsiteY58" fmla="*/ 42862 h 4214812"/>
              <a:gd name="connsiteX59" fmla="*/ 3444262 w 4687274"/>
              <a:gd name="connsiteY59" fmla="*/ 28575 h 4214812"/>
              <a:gd name="connsiteX60" fmla="*/ 3501412 w 4687274"/>
              <a:gd name="connsiteY60" fmla="*/ 14287 h 4214812"/>
              <a:gd name="connsiteX61" fmla="*/ 3587137 w 4687274"/>
              <a:gd name="connsiteY61" fmla="*/ 0 h 4214812"/>
              <a:gd name="connsiteX62" fmla="*/ 3987187 w 4687274"/>
              <a:gd name="connsiteY62" fmla="*/ 0 h 4214812"/>
              <a:gd name="connsiteX63" fmla="*/ 4215787 w 4687274"/>
              <a:gd name="connsiteY63" fmla="*/ 14287 h 4214812"/>
              <a:gd name="connsiteX64" fmla="*/ 4687274 w 4687274"/>
              <a:gd name="connsiteY64" fmla="*/ 14287 h 421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687274" h="4214812">
                <a:moveTo>
                  <a:pt x="29549" y="4214812"/>
                </a:moveTo>
                <a:cubicBezTo>
                  <a:pt x="20024" y="4191000"/>
                  <a:pt x="3104" y="4168933"/>
                  <a:pt x="974" y="4143375"/>
                </a:cubicBezTo>
                <a:cubicBezTo>
                  <a:pt x="-4531" y="4077309"/>
                  <a:pt x="14417" y="4053462"/>
                  <a:pt x="29549" y="4000500"/>
                </a:cubicBezTo>
                <a:cubicBezTo>
                  <a:pt x="65432" y="3874911"/>
                  <a:pt x="23867" y="4003264"/>
                  <a:pt x="58124" y="3900487"/>
                </a:cubicBezTo>
                <a:cubicBezTo>
                  <a:pt x="94443" y="3646261"/>
                  <a:pt x="53018" y="3911732"/>
                  <a:pt x="86699" y="3743325"/>
                </a:cubicBezTo>
                <a:cubicBezTo>
                  <a:pt x="92380" y="3714918"/>
                  <a:pt x="93961" y="3685704"/>
                  <a:pt x="100987" y="3657600"/>
                </a:cubicBezTo>
                <a:cubicBezTo>
                  <a:pt x="108292" y="3628379"/>
                  <a:pt x="120037" y="3600450"/>
                  <a:pt x="129562" y="3571875"/>
                </a:cubicBezTo>
                <a:lnTo>
                  <a:pt x="143849" y="3529012"/>
                </a:lnTo>
                <a:cubicBezTo>
                  <a:pt x="147324" y="3501214"/>
                  <a:pt x="165854" y="3347549"/>
                  <a:pt x="172424" y="3314700"/>
                </a:cubicBezTo>
                <a:cubicBezTo>
                  <a:pt x="175378" y="3299932"/>
                  <a:pt x="181949" y="3286125"/>
                  <a:pt x="186712" y="3271837"/>
                </a:cubicBezTo>
                <a:cubicBezTo>
                  <a:pt x="191474" y="3171825"/>
                  <a:pt x="193014" y="3071607"/>
                  <a:pt x="200999" y="2971800"/>
                </a:cubicBezTo>
                <a:cubicBezTo>
                  <a:pt x="203480" y="2940791"/>
                  <a:pt x="220935" y="2902023"/>
                  <a:pt x="229574" y="2871787"/>
                </a:cubicBezTo>
                <a:cubicBezTo>
                  <a:pt x="265452" y="2746214"/>
                  <a:pt x="223896" y="2874537"/>
                  <a:pt x="258149" y="2771775"/>
                </a:cubicBezTo>
                <a:cubicBezTo>
                  <a:pt x="271212" y="2641145"/>
                  <a:pt x="270548" y="2635920"/>
                  <a:pt x="286724" y="2514600"/>
                </a:cubicBezTo>
                <a:cubicBezTo>
                  <a:pt x="292211" y="2473449"/>
                  <a:pt x="306571" y="2372501"/>
                  <a:pt x="315299" y="2328862"/>
                </a:cubicBezTo>
                <a:cubicBezTo>
                  <a:pt x="319150" y="2309607"/>
                  <a:pt x="325327" y="2290881"/>
                  <a:pt x="329587" y="2271712"/>
                </a:cubicBezTo>
                <a:cubicBezTo>
                  <a:pt x="367842" y="2099566"/>
                  <a:pt x="314871" y="2324077"/>
                  <a:pt x="358162" y="2085975"/>
                </a:cubicBezTo>
                <a:cubicBezTo>
                  <a:pt x="368423" y="2029538"/>
                  <a:pt x="374876" y="2052546"/>
                  <a:pt x="401024" y="2000250"/>
                </a:cubicBezTo>
                <a:cubicBezTo>
                  <a:pt x="460177" y="1881945"/>
                  <a:pt x="361996" y="2037360"/>
                  <a:pt x="443887" y="1914525"/>
                </a:cubicBezTo>
                <a:cubicBezTo>
                  <a:pt x="448649" y="1900237"/>
                  <a:pt x="450860" y="1884827"/>
                  <a:pt x="458174" y="1871662"/>
                </a:cubicBezTo>
                <a:cubicBezTo>
                  <a:pt x="474852" y="1841641"/>
                  <a:pt x="504464" y="1818518"/>
                  <a:pt x="515324" y="1785937"/>
                </a:cubicBezTo>
                <a:cubicBezTo>
                  <a:pt x="524849" y="1757362"/>
                  <a:pt x="527191" y="1725274"/>
                  <a:pt x="543899" y="1700212"/>
                </a:cubicBezTo>
                <a:lnTo>
                  <a:pt x="601049" y="1614487"/>
                </a:lnTo>
                <a:cubicBezTo>
                  <a:pt x="610574" y="1600200"/>
                  <a:pt x="624194" y="1587915"/>
                  <a:pt x="629624" y="1571625"/>
                </a:cubicBezTo>
                <a:lnTo>
                  <a:pt x="686774" y="1400175"/>
                </a:lnTo>
                <a:cubicBezTo>
                  <a:pt x="691537" y="1385887"/>
                  <a:pt x="692708" y="1369843"/>
                  <a:pt x="701062" y="1357312"/>
                </a:cubicBezTo>
                <a:cubicBezTo>
                  <a:pt x="720112" y="1328737"/>
                  <a:pt x="733928" y="1295871"/>
                  <a:pt x="758212" y="1271587"/>
                </a:cubicBezTo>
                <a:cubicBezTo>
                  <a:pt x="772499" y="1257300"/>
                  <a:pt x="788669" y="1244674"/>
                  <a:pt x="801074" y="1228725"/>
                </a:cubicBezTo>
                <a:cubicBezTo>
                  <a:pt x="890828" y="1113326"/>
                  <a:pt x="818109" y="1169743"/>
                  <a:pt x="901087" y="1114425"/>
                </a:cubicBezTo>
                <a:cubicBezTo>
                  <a:pt x="910612" y="1100137"/>
                  <a:pt x="917520" y="1083704"/>
                  <a:pt x="929662" y="1071562"/>
                </a:cubicBezTo>
                <a:cubicBezTo>
                  <a:pt x="957359" y="1043864"/>
                  <a:pt x="980525" y="1040320"/>
                  <a:pt x="1015387" y="1028700"/>
                </a:cubicBezTo>
                <a:cubicBezTo>
                  <a:pt x="1029674" y="1019175"/>
                  <a:pt x="1042891" y="1007804"/>
                  <a:pt x="1058249" y="1000125"/>
                </a:cubicBezTo>
                <a:cubicBezTo>
                  <a:pt x="1071720" y="993390"/>
                  <a:pt x="1087947" y="993151"/>
                  <a:pt x="1101112" y="985837"/>
                </a:cubicBezTo>
                <a:cubicBezTo>
                  <a:pt x="1131133" y="969159"/>
                  <a:pt x="1158262" y="947737"/>
                  <a:pt x="1186837" y="928687"/>
                </a:cubicBezTo>
                <a:lnTo>
                  <a:pt x="1229699" y="900112"/>
                </a:lnTo>
                <a:cubicBezTo>
                  <a:pt x="1239224" y="885825"/>
                  <a:pt x="1246132" y="869392"/>
                  <a:pt x="1258274" y="857250"/>
                </a:cubicBezTo>
                <a:cubicBezTo>
                  <a:pt x="1270416" y="845108"/>
                  <a:pt x="1290410" y="842084"/>
                  <a:pt x="1301137" y="828675"/>
                </a:cubicBezTo>
                <a:cubicBezTo>
                  <a:pt x="1310545" y="816915"/>
                  <a:pt x="1308689" y="799283"/>
                  <a:pt x="1315424" y="785812"/>
                </a:cubicBezTo>
                <a:cubicBezTo>
                  <a:pt x="1346055" y="724550"/>
                  <a:pt x="1342627" y="756960"/>
                  <a:pt x="1386862" y="700087"/>
                </a:cubicBezTo>
                <a:cubicBezTo>
                  <a:pt x="1407947" y="672978"/>
                  <a:pt x="1424962" y="642937"/>
                  <a:pt x="1444012" y="614362"/>
                </a:cubicBezTo>
                <a:cubicBezTo>
                  <a:pt x="1453537" y="600075"/>
                  <a:pt x="1457229" y="579179"/>
                  <a:pt x="1472587" y="571500"/>
                </a:cubicBezTo>
                <a:cubicBezTo>
                  <a:pt x="1491637" y="561975"/>
                  <a:pt x="1511245" y="553492"/>
                  <a:pt x="1529737" y="542925"/>
                </a:cubicBezTo>
                <a:cubicBezTo>
                  <a:pt x="1544646" y="534406"/>
                  <a:pt x="1556908" y="521324"/>
                  <a:pt x="1572599" y="514350"/>
                </a:cubicBezTo>
                <a:cubicBezTo>
                  <a:pt x="1600124" y="502117"/>
                  <a:pt x="1629749" y="495300"/>
                  <a:pt x="1658324" y="485775"/>
                </a:cubicBezTo>
                <a:lnTo>
                  <a:pt x="1744049" y="457200"/>
                </a:lnTo>
                <a:cubicBezTo>
                  <a:pt x="1758337" y="452437"/>
                  <a:pt x="1774381" y="451266"/>
                  <a:pt x="1786912" y="442912"/>
                </a:cubicBezTo>
                <a:cubicBezTo>
                  <a:pt x="1801199" y="433387"/>
                  <a:pt x="1814083" y="421311"/>
                  <a:pt x="1829774" y="414337"/>
                </a:cubicBezTo>
                <a:cubicBezTo>
                  <a:pt x="1829794" y="414328"/>
                  <a:pt x="1936921" y="378622"/>
                  <a:pt x="1958362" y="371475"/>
                </a:cubicBezTo>
                <a:cubicBezTo>
                  <a:pt x="1958369" y="371473"/>
                  <a:pt x="2044079" y="342901"/>
                  <a:pt x="2044087" y="342900"/>
                </a:cubicBezTo>
                <a:lnTo>
                  <a:pt x="2186962" y="328612"/>
                </a:lnTo>
                <a:lnTo>
                  <a:pt x="2301262" y="300037"/>
                </a:lnTo>
                <a:lnTo>
                  <a:pt x="2358412" y="285750"/>
                </a:lnTo>
                <a:cubicBezTo>
                  <a:pt x="2481247" y="203859"/>
                  <a:pt x="2325832" y="302040"/>
                  <a:pt x="2444137" y="242887"/>
                </a:cubicBezTo>
                <a:cubicBezTo>
                  <a:pt x="2512741" y="208585"/>
                  <a:pt x="2469516" y="200480"/>
                  <a:pt x="2572724" y="185737"/>
                </a:cubicBezTo>
                <a:cubicBezTo>
                  <a:pt x="2715430" y="165351"/>
                  <a:pt x="2639267" y="175169"/>
                  <a:pt x="2801324" y="157162"/>
                </a:cubicBezTo>
                <a:cubicBezTo>
                  <a:pt x="2957632" y="105062"/>
                  <a:pt x="2720884" y="188151"/>
                  <a:pt x="2887049" y="114300"/>
                </a:cubicBezTo>
                <a:cubicBezTo>
                  <a:pt x="2914574" y="102067"/>
                  <a:pt x="2944199" y="95250"/>
                  <a:pt x="2972774" y="85725"/>
                </a:cubicBezTo>
                <a:cubicBezTo>
                  <a:pt x="2997576" y="77457"/>
                  <a:pt x="3048862" y="59144"/>
                  <a:pt x="3072787" y="57150"/>
                </a:cubicBezTo>
                <a:cubicBezTo>
                  <a:pt x="3167827" y="49230"/>
                  <a:pt x="3263287" y="47625"/>
                  <a:pt x="3358537" y="42862"/>
                </a:cubicBezTo>
                <a:cubicBezTo>
                  <a:pt x="3387112" y="38100"/>
                  <a:pt x="3415855" y="34256"/>
                  <a:pt x="3444262" y="28575"/>
                </a:cubicBezTo>
                <a:cubicBezTo>
                  <a:pt x="3463517" y="24724"/>
                  <a:pt x="3482157" y="18138"/>
                  <a:pt x="3501412" y="14287"/>
                </a:cubicBezTo>
                <a:cubicBezTo>
                  <a:pt x="3529819" y="8606"/>
                  <a:pt x="3558562" y="4762"/>
                  <a:pt x="3587137" y="0"/>
                </a:cubicBezTo>
                <a:cubicBezTo>
                  <a:pt x="4051919" y="35751"/>
                  <a:pt x="3471483" y="0"/>
                  <a:pt x="3987187" y="0"/>
                </a:cubicBezTo>
                <a:cubicBezTo>
                  <a:pt x="4063536" y="0"/>
                  <a:pt x="4139454" y="12729"/>
                  <a:pt x="4215787" y="14287"/>
                </a:cubicBezTo>
                <a:cubicBezTo>
                  <a:pt x="4372917" y="17494"/>
                  <a:pt x="4530112" y="14287"/>
                  <a:pt x="4687274" y="14287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B0E1E-D6BC-124E-B66A-26D0447BBC73}"/>
              </a:ext>
            </a:extLst>
          </p:cNvPr>
          <p:cNvSpPr txBox="1"/>
          <p:nvPr/>
        </p:nvSpPr>
        <p:spPr>
          <a:xfrm>
            <a:off x="2241486" y="2701350"/>
            <a:ext cx="164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Rate</a:t>
            </a:r>
          </a:p>
        </p:txBody>
      </p:sp>
    </p:spTree>
    <p:extLst>
      <p:ext uri="{BB962C8B-B14F-4D97-AF65-F5344CB8AC3E}">
        <p14:creationId xmlns:p14="http://schemas.microsoft.com/office/powerpoint/2010/main" val="258210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546D92-50F3-394E-91CC-AE5B1BEF17AA}"/>
              </a:ext>
            </a:extLst>
          </p:cNvPr>
          <p:cNvCxnSpPr/>
          <p:nvPr/>
        </p:nvCxnSpPr>
        <p:spPr>
          <a:xfrm>
            <a:off x="1536456" y="5210862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D222F-3000-CD42-856B-78D66A9B2520}"/>
              </a:ext>
            </a:extLst>
          </p:cNvPr>
          <p:cNvCxnSpPr/>
          <p:nvPr/>
        </p:nvCxnSpPr>
        <p:spPr>
          <a:xfrm>
            <a:off x="1528947" y="1023872"/>
            <a:ext cx="0" cy="418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554B0D-AA2E-6E4C-8982-EC8B2FE47866}"/>
              </a:ext>
            </a:extLst>
          </p:cNvPr>
          <p:cNvCxnSpPr>
            <a:cxnSpLocks/>
          </p:cNvCxnSpPr>
          <p:nvPr/>
        </p:nvCxnSpPr>
        <p:spPr>
          <a:xfrm>
            <a:off x="1541301" y="4523659"/>
            <a:ext cx="465632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65FBA8-811F-5E4C-B8E4-07B8BF6810BD}"/>
              </a:ext>
            </a:extLst>
          </p:cNvPr>
          <p:cNvSpPr txBox="1"/>
          <p:nvPr/>
        </p:nvSpPr>
        <p:spPr>
          <a:xfrm>
            <a:off x="3350620" y="5210862"/>
            <a:ext cx="14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Quantile(%)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F0851E-0449-DB47-B5F3-21E1325EDA18}"/>
              </a:ext>
            </a:extLst>
          </p:cNvPr>
          <p:cNvSpPr txBox="1"/>
          <p:nvPr/>
        </p:nvSpPr>
        <p:spPr>
          <a:xfrm rot="16200000">
            <a:off x="906072" y="2585396"/>
            <a:ext cx="8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6B162-132C-984B-8904-30047E0D2130}"/>
              </a:ext>
            </a:extLst>
          </p:cNvPr>
          <p:cNvSpPr txBox="1"/>
          <p:nvPr/>
        </p:nvSpPr>
        <p:spPr>
          <a:xfrm>
            <a:off x="3471303" y="598864"/>
            <a:ext cx="1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 Chart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65DD31-0BF2-0046-B6E2-750E8BD4C37F}"/>
              </a:ext>
            </a:extLst>
          </p:cNvPr>
          <p:cNvSpPr txBox="1"/>
          <p:nvPr/>
        </p:nvSpPr>
        <p:spPr>
          <a:xfrm>
            <a:off x="2217993" y="3710076"/>
            <a:ext cx="1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Rate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03EDBA-B4FF-0646-8BDF-B8889FB7C934}"/>
              </a:ext>
            </a:extLst>
          </p:cNvPr>
          <p:cNvCxnSpPr/>
          <p:nvPr/>
        </p:nvCxnSpPr>
        <p:spPr>
          <a:xfrm>
            <a:off x="6953525" y="5266538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DE46BB-30D5-AF4B-85A0-497FAE239C22}"/>
              </a:ext>
            </a:extLst>
          </p:cNvPr>
          <p:cNvCxnSpPr/>
          <p:nvPr/>
        </p:nvCxnSpPr>
        <p:spPr>
          <a:xfrm>
            <a:off x="6946016" y="1079548"/>
            <a:ext cx="0" cy="418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B04869-CF85-3E4D-9956-390DF86F979B}"/>
              </a:ext>
            </a:extLst>
          </p:cNvPr>
          <p:cNvCxnSpPr>
            <a:cxnSpLocks/>
          </p:cNvCxnSpPr>
          <p:nvPr/>
        </p:nvCxnSpPr>
        <p:spPr>
          <a:xfrm>
            <a:off x="6958370" y="4579335"/>
            <a:ext cx="465632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6BF35B-3EB5-884C-9FF4-9B69A1BBF5C6}"/>
              </a:ext>
            </a:extLst>
          </p:cNvPr>
          <p:cNvSpPr txBox="1"/>
          <p:nvPr/>
        </p:nvSpPr>
        <p:spPr>
          <a:xfrm>
            <a:off x="8767689" y="5266538"/>
            <a:ext cx="14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Quantile(%)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8DCF45-272E-6B4E-857E-8867A8A562F5}"/>
              </a:ext>
            </a:extLst>
          </p:cNvPr>
          <p:cNvSpPr txBox="1"/>
          <p:nvPr/>
        </p:nvSpPr>
        <p:spPr>
          <a:xfrm rot="16200000">
            <a:off x="6323141" y="2641072"/>
            <a:ext cx="83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CB6691-7E57-C048-92DB-8C250669A1E5}"/>
              </a:ext>
            </a:extLst>
          </p:cNvPr>
          <p:cNvSpPr txBox="1"/>
          <p:nvPr/>
        </p:nvSpPr>
        <p:spPr>
          <a:xfrm>
            <a:off x="8888372" y="654540"/>
            <a:ext cx="1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 Chart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4C6115-E672-F543-AE3C-29042406FFEC}"/>
              </a:ext>
            </a:extLst>
          </p:cNvPr>
          <p:cNvSpPr txBox="1"/>
          <p:nvPr/>
        </p:nvSpPr>
        <p:spPr>
          <a:xfrm>
            <a:off x="7635062" y="3765752"/>
            <a:ext cx="1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Rate</a:t>
            </a: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12308604-18DE-A844-ABA2-7E3E26514499}"/>
              </a:ext>
            </a:extLst>
          </p:cNvPr>
          <p:cNvSpPr/>
          <p:nvPr/>
        </p:nvSpPr>
        <p:spPr>
          <a:xfrm>
            <a:off x="6939989" y="1275734"/>
            <a:ext cx="4657725" cy="3314700"/>
          </a:xfrm>
          <a:custGeom>
            <a:avLst/>
            <a:gdLst>
              <a:gd name="connsiteX0" fmla="*/ 0 w 4657725"/>
              <a:gd name="connsiteY0" fmla="*/ 0 h 3314700"/>
              <a:gd name="connsiteX1" fmla="*/ 14287 w 4657725"/>
              <a:gd name="connsiteY1" fmla="*/ 128588 h 3314700"/>
              <a:gd name="connsiteX2" fmla="*/ 57150 w 4657725"/>
              <a:gd name="connsiteY2" fmla="*/ 257175 h 3314700"/>
              <a:gd name="connsiteX3" fmla="*/ 71437 w 4657725"/>
              <a:gd name="connsiteY3" fmla="*/ 300038 h 3314700"/>
              <a:gd name="connsiteX4" fmla="*/ 100012 w 4657725"/>
              <a:gd name="connsiteY4" fmla="*/ 342900 h 3314700"/>
              <a:gd name="connsiteX5" fmla="*/ 142875 w 4657725"/>
              <a:gd name="connsiteY5" fmla="*/ 428625 h 3314700"/>
              <a:gd name="connsiteX6" fmla="*/ 228600 w 4657725"/>
              <a:gd name="connsiteY6" fmla="*/ 600075 h 3314700"/>
              <a:gd name="connsiteX7" fmla="*/ 257175 w 4657725"/>
              <a:gd name="connsiteY7" fmla="*/ 642938 h 3314700"/>
              <a:gd name="connsiteX8" fmla="*/ 285750 w 4657725"/>
              <a:gd name="connsiteY8" fmla="*/ 685800 h 3314700"/>
              <a:gd name="connsiteX9" fmla="*/ 314325 w 4657725"/>
              <a:gd name="connsiteY9" fmla="*/ 771525 h 3314700"/>
              <a:gd name="connsiteX10" fmla="*/ 400050 w 4657725"/>
              <a:gd name="connsiteY10" fmla="*/ 900113 h 3314700"/>
              <a:gd name="connsiteX11" fmla="*/ 428625 w 4657725"/>
              <a:gd name="connsiteY11" fmla="*/ 942975 h 3314700"/>
              <a:gd name="connsiteX12" fmla="*/ 457200 w 4657725"/>
              <a:gd name="connsiteY12" fmla="*/ 985838 h 3314700"/>
              <a:gd name="connsiteX13" fmla="*/ 528637 w 4657725"/>
              <a:gd name="connsiteY13" fmla="*/ 1114425 h 3314700"/>
              <a:gd name="connsiteX14" fmla="*/ 585787 w 4657725"/>
              <a:gd name="connsiteY14" fmla="*/ 1200150 h 3314700"/>
              <a:gd name="connsiteX15" fmla="*/ 614362 w 4657725"/>
              <a:gd name="connsiteY15" fmla="*/ 1243013 h 3314700"/>
              <a:gd name="connsiteX16" fmla="*/ 657225 w 4657725"/>
              <a:gd name="connsiteY16" fmla="*/ 1285875 h 3314700"/>
              <a:gd name="connsiteX17" fmla="*/ 714375 w 4657725"/>
              <a:gd name="connsiteY17" fmla="*/ 1371600 h 3314700"/>
              <a:gd name="connsiteX18" fmla="*/ 771525 w 4657725"/>
              <a:gd name="connsiteY18" fmla="*/ 1457325 h 3314700"/>
              <a:gd name="connsiteX19" fmla="*/ 828675 w 4657725"/>
              <a:gd name="connsiteY19" fmla="*/ 1543050 h 3314700"/>
              <a:gd name="connsiteX20" fmla="*/ 871537 w 4657725"/>
              <a:gd name="connsiteY20" fmla="*/ 1585913 h 3314700"/>
              <a:gd name="connsiteX21" fmla="*/ 900112 w 4657725"/>
              <a:gd name="connsiteY21" fmla="*/ 1628775 h 3314700"/>
              <a:gd name="connsiteX22" fmla="*/ 985837 w 4657725"/>
              <a:gd name="connsiteY22" fmla="*/ 1714500 h 3314700"/>
              <a:gd name="connsiteX23" fmla="*/ 1071562 w 4657725"/>
              <a:gd name="connsiteY23" fmla="*/ 1800225 h 3314700"/>
              <a:gd name="connsiteX24" fmla="*/ 1157287 w 4657725"/>
              <a:gd name="connsiteY24" fmla="*/ 1885950 h 3314700"/>
              <a:gd name="connsiteX25" fmla="*/ 1200150 w 4657725"/>
              <a:gd name="connsiteY25" fmla="*/ 1928813 h 3314700"/>
              <a:gd name="connsiteX26" fmla="*/ 1243012 w 4657725"/>
              <a:gd name="connsiteY26" fmla="*/ 1957388 h 3314700"/>
              <a:gd name="connsiteX27" fmla="*/ 1343025 w 4657725"/>
              <a:gd name="connsiteY27" fmla="*/ 2085975 h 3314700"/>
              <a:gd name="connsiteX28" fmla="*/ 1414462 w 4657725"/>
              <a:gd name="connsiteY28" fmla="*/ 2157413 h 3314700"/>
              <a:gd name="connsiteX29" fmla="*/ 1443037 w 4657725"/>
              <a:gd name="connsiteY29" fmla="*/ 2200275 h 3314700"/>
              <a:gd name="connsiteX30" fmla="*/ 1485900 w 4657725"/>
              <a:gd name="connsiteY30" fmla="*/ 2228850 h 3314700"/>
              <a:gd name="connsiteX31" fmla="*/ 1543050 w 4657725"/>
              <a:gd name="connsiteY31" fmla="*/ 2271713 h 3314700"/>
              <a:gd name="connsiteX32" fmla="*/ 1628775 w 4657725"/>
              <a:gd name="connsiteY32" fmla="*/ 2343150 h 3314700"/>
              <a:gd name="connsiteX33" fmla="*/ 1714500 w 4657725"/>
              <a:gd name="connsiteY33" fmla="*/ 2386013 h 3314700"/>
              <a:gd name="connsiteX34" fmla="*/ 1743075 w 4657725"/>
              <a:gd name="connsiteY34" fmla="*/ 2428875 h 3314700"/>
              <a:gd name="connsiteX35" fmla="*/ 1785937 w 4657725"/>
              <a:gd name="connsiteY35" fmla="*/ 2443163 h 3314700"/>
              <a:gd name="connsiteX36" fmla="*/ 1828800 w 4657725"/>
              <a:gd name="connsiteY36" fmla="*/ 2471738 h 3314700"/>
              <a:gd name="connsiteX37" fmla="*/ 1871662 w 4657725"/>
              <a:gd name="connsiteY37" fmla="*/ 2514600 h 3314700"/>
              <a:gd name="connsiteX38" fmla="*/ 1957387 w 4657725"/>
              <a:gd name="connsiteY38" fmla="*/ 2557463 h 3314700"/>
              <a:gd name="connsiteX39" fmla="*/ 2085975 w 4657725"/>
              <a:gd name="connsiteY39" fmla="*/ 2657475 h 3314700"/>
              <a:gd name="connsiteX40" fmla="*/ 2128837 w 4657725"/>
              <a:gd name="connsiteY40" fmla="*/ 2686050 h 3314700"/>
              <a:gd name="connsiteX41" fmla="*/ 2228850 w 4657725"/>
              <a:gd name="connsiteY41" fmla="*/ 2728913 h 3314700"/>
              <a:gd name="connsiteX42" fmla="*/ 2286000 w 4657725"/>
              <a:gd name="connsiteY42" fmla="*/ 2771775 h 3314700"/>
              <a:gd name="connsiteX43" fmla="*/ 2328862 w 4657725"/>
              <a:gd name="connsiteY43" fmla="*/ 2786063 h 3314700"/>
              <a:gd name="connsiteX44" fmla="*/ 2371725 w 4657725"/>
              <a:gd name="connsiteY44" fmla="*/ 2814638 h 3314700"/>
              <a:gd name="connsiteX45" fmla="*/ 2428875 w 4657725"/>
              <a:gd name="connsiteY45" fmla="*/ 2828925 h 3314700"/>
              <a:gd name="connsiteX46" fmla="*/ 2471737 w 4657725"/>
              <a:gd name="connsiteY46" fmla="*/ 2843213 h 3314700"/>
              <a:gd name="connsiteX47" fmla="*/ 2528887 w 4657725"/>
              <a:gd name="connsiteY47" fmla="*/ 2871788 h 3314700"/>
              <a:gd name="connsiteX48" fmla="*/ 2614612 w 4657725"/>
              <a:gd name="connsiteY48" fmla="*/ 2900363 h 3314700"/>
              <a:gd name="connsiteX49" fmla="*/ 2657475 w 4657725"/>
              <a:gd name="connsiteY49" fmla="*/ 2914650 h 3314700"/>
              <a:gd name="connsiteX50" fmla="*/ 2728912 w 4657725"/>
              <a:gd name="connsiteY50" fmla="*/ 2943225 h 3314700"/>
              <a:gd name="connsiteX51" fmla="*/ 2786062 w 4657725"/>
              <a:gd name="connsiteY51" fmla="*/ 2971800 h 3314700"/>
              <a:gd name="connsiteX52" fmla="*/ 2828925 w 4657725"/>
              <a:gd name="connsiteY52" fmla="*/ 2986088 h 3314700"/>
              <a:gd name="connsiteX53" fmla="*/ 2943225 w 4657725"/>
              <a:gd name="connsiteY53" fmla="*/ 3043238 h 3314700"/>
              <a:gd name="connsiteX54" fmla="*/ 3100387 w 4657725"/>
              <a:gd name="connsiteY54" fmla="*/ 3086100 h 3314700"/>
              <a:gd name="connsiteX55" fmla="*/ 3243262 w 4657725"/>
              <a:gd name="connsiteY55" fmla="*/ 3143250 h 3314700"/>
              <a:gd name="connsiteX56" fmla="*/ 3343275 w 4657725"/>
              <a:gd name="connsiteY56" fmla="*/ 3171825 h 3314700"/>
              <a:gd name="connsiteX57" fmla="*/ 3400425 w 4657725"/>
              <a:gd name="connsiteY57" fmla="*/ 3186113 h 3314700"/>
              <a:gd name="connsiteX58" fmla="*/ 3486150 w 4657725"/>
              <a:gd name="connsiteY58" fmla="*/ 3214688 h 3314700"/>
              <a:gd name="connsiteX59" fmla="*/ 3643312 w 4657725"/>
              <a:gd name="connsiteY59" fmla="*/ 3228975 h 3314700"/>
              <a:gd name="connsiteX60" fmla="*/ 3843337 w 4657725"/>
              <a:gd name="connsiteY60" fmla="*/ 3257550 h 3314700"/>
              <a:gd name="connsiteX61" fmla="*/ 3886200 w 4657725"/>
              <a:gd name="connsiteY61" fmla="*/ 3271838 h 3314700"/>
              <a:gd name="connsiteX62" fmla="*/ 4086225 w 4657725"/>
              <a:gd name="connsiteY62" fmla="*/ 3300413 h 3314700"/>
              <a:gd name="connsiteX63" fmla="*/ 4157662 w 4657725"/>
              <a:gd name="connsiteY63" fmla="*/ 3314700 h 3314700"/>
              <a:gd name="connsiteX64" fmla="*/ 4457700 w 4657725"/>
              <a:gd name="connsiteY64" fmla="*/ 3314700 h 3314700"/>
              <a:gd name="connsiteX65" fmla="*/ 4514850 w 4657725"/>
              <a:gd name="connsiteY65" fmla="*/ 3300413 h 3314700"/>
              <a:gd name="connsiteX66" fmla="*/ 4657725 w 4657725"/>
              <a:gd name="connsiteY66" fmla="*/ 3271838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657725" h="3314700">
                <a:moveTo>
                  <a:pt x="0" y="0"/>
                </a:moveTo>
                <a:cubicBezTo>
                  <a:pt x="4762" y="42863"/>
                  <a:pt x="5829" y="86299"/>
                  <a:pt x="14287" y="128588"/>
                </a:cubicBezTo>
                <a:cubicBezTo>
                  <a:pt x="14290" y="128605"/>
                  <a:pt x="50004" y="235736"/>
                  <a:pt x="57150" y="257175"/>
                </a:cubicBezTo>
                <a:cubicBezTo>
                  <a:pt x="61913" y="271463"/>
                  <a:pt x="63083" y="287507"/>
                  <a:pt x="71437" y="300038"/>
                </a:cubicBezTo>
                <a:cubicBezTo>
                  <a:pt x="80962" y="314325"/>
                  <a:pt x="92333" y="327542"/>
                  <a:pt x="100012" y="342900"/>
                </a:cubicBezTo>
                <a:cubicBezTo>
                  <a:pt x="159165" y="461205"/>
                  <a:pt x="60984" y="305790"/>
                  <a:pt x="142875" y="428625"/>
                </a:cubicBezTo>
                <a:cubicBezTo>
                  <a:pt x="182310" y="546931"/>
                  <a:pt x="154742" y="489287"/>
                  <a:pt x="228600" y="600075"/>
                </a:cubicBezTo>
                <a:lnTo>
                  <a:pt x="257175" y="642938"/>
                </a:lnTo>
                <a:lnTo>
                  <a:pt x="285750" y="685800"/>
                </a:lnTo>
                <a:cubicBezTo>
                  <a:pt x="295275" y="714375"/>
                  <a:pt x="297617" y="746463"/>
                  <a:pt x="314325" y="771525"/>
                </a:cubicBezTo>
                <a:lnTo>
                  <a:pt x="400050" y="900113"/>
                </a:lnTo>
                <a:lnTo>
                  <a:pt x="428625" y="942975"/>
                </a:lnTo>
                <a:lnTo>
                  <a:pt x="457200" y="985838"/>
                </a:lnTo>
                <a:cubicBezTo>
                  <a:pt x="482347" y="1061281"/>
                  <a:pt x="463133" y="1016168"/>
                  <a:pt x="528637" y="1114425"/>
                </a:cubicBezTo>
                <a:lnTo>
                  <a:pt x="585787" y="1200150"/>
                </a:lnTo>
                <a:cubicBezTo>
                  <a:pt x="595312" y="1214438"/>
                  <a:pt x="602220" y="1230871"/>
                  <a:pt x="614362" y="1243013"/>
                </a:cubicBezTo>
                <a:lnTo>
                  <a:pt x="657225" y="1285875"/>
                </a:lnTo>
                <a:cubicBezTo>
                  <a:pt x="684549" y="1367850"/>
                  <a:pt x="651944" y="1291333"/>
                  <a:pt x="714375" y="1371600"/>
                </a:cubicBezTo>
                <a:cubicBezTo>
                  <a:pt x="735460" y="1398709"/>
                  <a:pt x="752475" y="1428750"/>
                  <a:pt x="771525" y="1457325"/>
                </a:cubicBezTo>
                <a:lnTo>
                  <a:pt x="828675" y="1543050"/>
                </a:lnTo>
                <a:cubicBezTo>
                  <a:pt x="842962" y="1557338"/>
                  <a:pt x="858602" y="1570391"/>
                  <a:pt x="871537" y="1585913"/>
                </a:cubicBezTo>
                <a:cubicBezTo>
                  <a:pt x="882530" y="1599104"/>
                  <a:pt x="888704" y="1615941"/>
                  <a:pt x="900112" y="1628775"/>
                </a:cubicBezTo>
                <a:cubicBezTo>
                  <a:pt x="926960" y="1658979"/>
                  <a:pt x="957262" y="1685925"/>
                  <a:pt x="985837" y="1714500"/>
                </a:cubicBezTo>
                <a:lnTo>
                  <a:pt x="1071562" y="1800225"/>
                </a:lnTo>
                <a:lnTo>
                  <a:pt x="1157287" y="1885950"/>
                </a:lnTo>
                <a:cubicBezTo>
                  <a:pt x="1171575" y="1900238"/>
                  <a:pt x="1183338" y="1917605"/>
                  <a:pt x="1200150" y="1928813"/>
                </a:cubicBezTo>
                <a:lnTo>
                  <a:pt x="1243012" y="1957388"/>
                </a:lnTo>
                <a:cubicBezTo>
                  <a:pt x="1387459" y="2174059"/>
                  <a:pt x="1231111" y="1951679"/>
                  <a:pt x="1343025" y="2085975"/>
                </a:cubicBezTo>
                <a:cubicBezTo>
                  <a:pt x="1402559" y="2157415"/>
                  <a:pt x="1335879" y="2105024"/>
                  <a:pt x="1414462" y="2157413"/>
                </a:cubicBezTo>
                <a:cubicBezTo>
                  <a:pt x="1423987" y="2171700"/>
                  <a:pt x="1430895" y="2188133"/>
                  <a:pt x="1443037" y="2200275"/>
                </a:cubicBezTo>
                <a:cubicBezTo>
                  <a:pt x="1455179" y="2212417"/>
                  <a:pt x="1471927" y="2218869"/>
                  <a:pt x="1485900" y="2228850"/>
                </a:cubicBezTo>
                <a:cubicBezTo>
                  <a:pt x="1505277" y="2242691"/>
                  <a:pt x="1524970" y="2256216"/>
                  <a:pt x="1543050" y="2271713"/>
                </a:cubicBezTo>
                <a:cubicBezTo>
                  <a:pt x="1587289" y="2309633"/>
                  <a:pt x="1578249" y="2317886"/>
                  <a:pt x="1628775" y="2343150"/>
                </a:cubicBezTo>
                <a:cubicBezTo>
                  <a:pt x="1747081" y="2402304"/>
                  <a:pt x="1591659" y="2304120"/>
                  <a:pt x="1714500" y="2386013"/>
                </a:cubicBezTo>
                <a:cubicBezTo>
                  <a:pt x="1724025" y="2400300"/>
                  <a:pt x="1729667" y="2418148"/>
                  <a:pt x="1743075" y="2428875"/>
                </a:cubicBezTo>
                <a:cubicBezTo>
                  <a:pt x="1754835" y="2438283"/>
                  <a:pt x="1772467" y="2436428"/>
                  <a:pt x="1785937" y="2443163"/>
                </a:cubicBezTo>
                <a:cubicBezTo>
                  <a:pt x="1801296" y="2450842"/>
                  <a:pt x="1815608" y="2460745"/>
                  <a:pt x="1828800" y="2471738"/>
                </a:cubicBezTo>
                <a:cubicBezTo>
                  <a:pt x="1844322" y="2484673"/>
                  <a:pt x="1856140" y="2501665"/>
                  <a:pt x="1871662" y="2514600"/>
                </a:cubicBezTo>
                <a:cubicBezTo>
                  <a:pt x="1908590" y="2545373"/>
                  <a:pt x="1914430" y="2543143"/>
                  <a:pt x="1957387" y="2557463"/>
                </a:cubicBezTo>
                <a:cubicBezTo>
                  <a:pt x="2024535" y="2624609"/>
                  <a:pt x="1983437" y="2589116"/>
                  <a:pt x="2085975" y="2657475"/>
                </a:cubicBezTo>
                <a:cubicBezTo>
                  <a:pt x="2100262" y="2667000"/>
                  <a:pt x="2112547" y="2680620"/>
                  <a:pt x="2128837" y="2686050"/>
                </a:cubicBezTo>
                <a:cubicBezTo>
                  <a:pt x="2170504" y="2699939"/>
                  <a:pt x="2188496" y="2703692"/>
                  <a:pt x="2228850" y="2728913"/>
                </a:cubicBezTo>
                <a:cubicBezTo>
                  <a:pt x="2249043" y="2741533"/>
                  <a:pt x="2265325" y="2759961"/>
                  <a:pt x="2286000" y="2771775"/>
                </a:cubicBezTo>
                <a:cubicBezTo>
                  <a:pt x="2299076" y="2779247"/>
                  <a:pt x="2315392" y="2779328"/>
                  <a:pt x="2328862" y="2786063"/>
                </a:cubicBezTo>
                <a:cubicBezTo>
                  <a:pt x="2344221" y="2793742"/>
                  <a:pt x="2355942" y="2807874"/>
                  <a:pt x="2371725" y="2814638"/>
                </a:cubicBezTo>
                <a:cubicBezTo>
                  <a:pt x="2389774" y="2822373"/>
                  <a:pt x="2409994" y="2823530"/>
                  <a:pt x="2428875" y="2828925"/>
                </a:cubicBezTo>
                <a:cubicBezTo>
                  <a:pt x="2443356" y="2833062"/>
                  <a:pt x="2457894" y="2837280"/>
                  <a:pt x="2471737" y="2843213"/>
                </a:cubicBezTo>
                <a:cubicBezTo>
                  <a:pt x="2491313" y="2851603"/>
                  <a:pt x="2509112" y="2863878"/>
                  <a:pt x="2528887" y="2871788"/>
                </a:cubicBezTo>
                <a:cubicBezTo>
                  <a:pt x="2556853" y="2882975"/>
                  <a:pt x="2586037" y="2890838"/>
                  <a:pt x="2614612" y="2900363"/>
                </a:cubicBezTo>
                <a:cubicBezTo>
                  <a:pt x="2628900" y="2905125"/>
                  <a:pt x="2643492" y="2909057"/>
                  <a:pt x="2657475" y="2914650"/>
                </a:cubicBezTo>
                <a:cubicBezTo>
                  <a:pt x="2681287" y="2924175"/>
                  <a:pt x="2705476" y="2932809"/>
                  <a:pt x="2728912" y="2943225"/>
                </a:cubicBezTo>
                <a:cubicBezTo>
                  <a:pt x="2748375" y="2951875"/>
                  <a:pt x="2766486" y="2963410"/>
                  <a:pt x="2786062" y="2971800"/>
                </a:cubicBezTo>
                <a:cubicBezTo>
                  <a:pt x="2799905" y="2977733"/>
                  <a:pt x="2815214" y="2979856"/>
                  <a:pt x="2828925" y="2986088"/>
                </a:cubicBezTo>
                <a:cubicBezTo>
                  <a:pt x="2867704" y="3003715"/>
                  <a:pt x="2901455" y="3034884"/>
                  <a:pt x="2943225" y="3043238"/>
                </a:cubicBezTo>
                <a:cubicBezTo>
                  <a:pt x="2995484" y="3053689"/>
                  <a:pt x="3052047" y="3061930"/>
                  <a:pt x="3100387" y="3086100"/>
                </a:cubicBezTo>
                <a:cubicBezTo>
                  <a:pt x="3159511" y="3115662"/>
                  <a:pt x="3172639" y="3125594"/>
                  <a:pt x="3243262" y="3143250"/>
                </a:cubicBezTo>
                <a:cubicBezTo>
                  <a:pt x="3421922" y="3187916"/>
                  <a:pt x="3199795" y="3130831"/>
                  <a:pt x="3343275" y="3171825"/>
                </a:cubicBezTo>
                <a:cubicBezTo>
                  <a:pt x="3362156" y="3177219"/>
                  <a:pt x="3381617" y="3180470"/>
                  <a:pt x="3400425" y="3186113"/>
                </a:cubicBezTo>
                <a:cubicBezTo>
                  <a:pt x="3429275" y="3194768"/>
                  <a:pt x="3456153" y="3211961"/>
                  <a:pt x="3486150" y="3214688"/>
                </a:cubicBezTo>
                <a:lnTo>
                  <a:pt x="3643312" y="3228975"/>
                </a:lnTo>
                <a:cubicBezTo>
                  <a:pt x="3784208" y="3264200"/>
                  <a:pt x="3589975" y="3218571"/>
                  <a:pt x="3843337" y="3257550"/>
                </a:cubicBezTo>
                <a:cubicBezTo>
                  <a:pt x="3858222" y="3259840"/>
                  <a:pt x="3871498" y="3268571"/>
                  <a:pt x="3886200" y="3271838"/>
                </a:cubicBezTo>
                <a:cubicBezTo>
                  <a:pt x="3954889" y="3287102"/>
                  <a:pt x="4015959" y="3289603"/>
                  <a:pt x="4086225" y="3300413"/>
                </a:cubicBezTo>
                <a:cubicBezTo>
                  <a:pt x="4110227" y="3304106"/>
                  <a:pt x="4133850" y="3309938"/>
                  <a:pt x="4157662" y="3314700"/>
                </a:cubicBezTo>
                <a:cubicBezTo>
                  <a:pt x="4353373" y="3282083"/>
                  <a:pt x="4117195" y="3314700"/>
                  <a:pt x="4457700" y="3314700"/>
                </a:cubicBezTo>
                <a:cubicBezTo>
                  <a:pt x="4477336" y="3314700"/>
                  <a:pt x="4495650" y="3304527"/>
                  <a:pt x="4514850" y="3300413"/>
                </a:cubicBezTo>
                <a:cubicBezTo>
                  <a:pt x="4562340" y="3290237"/>
                  <a:pt x="4657725" y="3271838"/>
                  <a:pt x="4657725" y="32718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35E65B-26B0-654B-90C4-CB4DFFA71CE7}"/>
              </a:ext>
            </a:extLst>
          </p:cNvPr>
          <p:cNvSpPr txBox="1"/>
          <p:nvPr/>
        </p:nvSpPr>
        <p:spPr>
          <a:xfrm>
            <a:off x="8522377" y="2697674"/>
            <a:ext cx="117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 Curve</a:t>
            </a:r>
          </a:p>
        </p:txBody>
      </p:sp>
    </p:spTree>
    <p:extLst>
      <p:ext uri="{BB962C8B-B14F-4D97-AF65-F5344CB8AC3E}">
        <p14:creationId xmlns:p14="http://schemas.microsoft.com/office/powerpoint/2010/main" val="414045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D8EBB-4328-CF4C-8BD8-3B87ADD919A2}"/>
              </a:ext>
            </a:extLst>
          </p:cNvPr>
          <p:cNvCxnSpPr/>
          <p:nvPr/>
        </p:nvCxnSpPr>
        <p:spPr>
          <a:xfrm>
            <a:off x="1072486" y="5181133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AF445B-B93D-E343-B55D-12ECF4A75C7D}"/>
              </a:ext>
            </a:extLst>
          </p:cNvPr>
          <p:cNvCxnSpPr/>
          <p:nvPr/>
        </p:nvCxnSpPr>
        <p:spPr>
          <a:xfrm>
            <a:off x="1072486" y="991289"/>
            <a:ext cx="0" cy="418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8F30CC-22DD-B84F-B731-66D4CEE7DCD4}"/>
              </a:ext>
            </a:extLst>
          </p:cNvPr>
          <p:cNvCxnSpPr>
            <a:cxnSpLocks/>
          </p:cNvCxnSpPr>
          <p:nvPr/>
        </p:nvCxnSpPr>
        <p:spPr>
          <a:xfrm flipV="1">
            <a:off x="1096763" y="1185863"/>
            <a:ext cx="3817724" cy="396460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848322-35E2-9643-BCFE-6D5F8FE3A544}"/>
              </a:ext>
            </a:extLst>
          </p:cNvPr>
          <p:cNvSpPr txBox="1"/>
          <p:nvPr/>
        </p:nvSpPr>
        <p:spPr>
          <a:xfrm>
            <a:off x="3154960" y="5167650"/>
            <a:ext cx="164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Quantile(%)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3692D-9718-C046-B433-94B4C2FE49D5}"/>
              </a:ext>
            </a:extLst>
          </p:cNvPr>
          <p:cNvSpPr txBox="1"/>
          <p:nvPr/>
        </p:nvSpPr>
        <p:spPr>
          <a:xfrm rot="16200000">
            <a:off x="-135761" y="2739625"/>
            <a:ext cx="213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Gains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E8BEC-97D3-CE47-8B99-D6E7E83A6A5E}"/>
              </a:ext>
            </a:extLst>
          </p:cNvPr>
          <p:cNvSpPr txBox="1"/>
          <p:nvPr/>
        </p:nvSpPr>
        <p:spPr>
          <a:xfrm>
            <a:off x="2214564" y="536352"/>
            <a:ext cx="284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Kolmogorov-Smirnov Chart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2BB12-C2AA-DD44-AFA1-83BEE8D62242}"/>
              </a:ext>
            </a:extLst>
          </p:cNvPr>
          <p:cNvSpPr txBox="1"/>
          <p:nvPr/>
        </p:nvSpPr>
        <p:spPr>
          <a:xfrm rot="18790050">
            <a:off x="2571841" y="2658746"/>
            <a:ext cx="214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F3102-17E1-274B-93CB-F37DD30DC61C}"/>
              </a:ext>
            </a:extLst>
          </p:cNvPr>
          <p:cNvSpPr txBox="1"/>
          <p:nvPr/>
        </p:nvSpPr>
        <p:spPr>
          <a:xfrm>
            <a:off x="2386359" y="2908125"/>
            <a:ext cx="164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E9D0C8C-9846-A845-B814-8DFBC85A8F6B}"/>
              </a:ext>
            </a:extLst>
          </p:cNvPr>
          <p:cNvSpPr/>
          <p:nvPr/>
        </p:nvSpPr>
        <p:spPr>
          <a:xfrm>
            <a:off x="1072075" y="1199861"/>
            <a:ext cx="3875381" cy="3995595"/>
          </a:xfrm>
          <a:custGeom>
            <a:avLst/>
            <a:gdLst>
              <a:gd name="connsiteX0" fmla="*/ 0 w 3757612"/>
              <a:gd name="connsiteY0" fmla="*/ 3886200 h 3886200"/>
              <a:gd name="connsiteX1" fmla="*/ 1314450 w 3757612"/>
              <a:gd name="connsiteY1" fmla="*/ 1471612 h 3886200"/>
              <a:gd name="connsiteX2" fmla="*/ 3757612 w 3757612"/>
              <a:gd name="connsiteY2" fmla="*/ 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7612" h="3886200">
                <a:moveTo>
                  <a:pt x="0" y="3886200"/>
                </a:moveTo>
                <a:cubicBezTo>
                  <a:pt x="344090" y="3002756"/>
                  <a:pt x="688181" y="2119312"/>
                  <a:pt x="1314450" y="1471612"/>
                </a:cubicBezTo>
                <a:cubicBezTo>
                  <a:pt x="1940719" y="823912"/>
                  <a:pt x="2849165" y="411956"/>
                  <a:pt x="3757612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9E104F7-700A-464F-BDBF-4615D046DA83}"/>
              </a:ext>
            </a:extLst>
          </p:cNvPr>
          <p:cNvSpPr/>
          <p:nvPr/>
        </p:nvSpPr>
        <p:spPr>
          <a:xfrm>
            <a:off x="1100138" y="1214438"/>
            <a:ext cx="3814762" cy="3929062"/>
          </a:xfrm>
          <a:custGeom>
            <a:avLst/>
            <a:gdLst>
              <a:gd name="connsiteX0" fmla="*/ 0 w 3814762"/>
              <a:gd name="connsiteY0" fmla="*/ 3929062 h 3929062"/>
              <a:gd name="connsiteX1" fmla="*/ 2243137 w 3814762"/>
              <a:gd name="connsiteY1" fmla="*/ 2157412 h 3929062"/>
              <a:gd name="connsiteX2" fmla="*/ 3814762 w 3814762"/>
              <a:gd name="connsiteY2" fmla="*/ 0 h 392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4762" h="3929062">
                <a:moveTo>
                  <a:pt x="0" y="3929062"/>
                </a:moveTo>
                <a:cubicBezTo>
                  <a:pt x="803671" y="3370659"/>
                  <a:pt x="1607343" y="2812256"/>
                  <a:pt x="2243137" y="2157412"/>
                </a:cubicBezTo>
                <a:cubicBezTo>
                  <a:pt x="2878931" y="1502568"/>
                  <a:pt x="3346846" y="751284"/>
                  <a:pt x="3814762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58C464-B1F1-7B49-AA09-483870813298}"/>
              </a:ext>
            </a:extLst>
          </p:cNvPr>
          <p:cNvCxnSpPr>
            <a:cxnSpLocks/>
          </p:cNvCxnSpPr>
          <p:nvPr/>
        </p:nvCxnSpPr>
        <p:spPr>
          <a:xfrm>
            <a:off x="2214563" y="2924291"/>
            <a:ext cx="0" cy="144768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24C21B-C9C2-EC45-A882-07C45350D283}"/>
              </a:ext>
            </a:extLst>
          </p:cNvPr>
          <p:cNvSpPr txBox="1"/>
          <p:nvPr/>
        </p:nvSpPr>
        <p:spPr>
          <a:xfrm>
            <a:off x="2393275" y="4354201"/>
            <a:ext cx="317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False Positive Rate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F06AD8-40D9-4649-9C8F-93FC068219D8}"/>
              </a:ext>
            </a:extLst>
          </p:cNvPr>
          <p:cNvSpPr txBox="1"/>
          <p:nvPr/>
        </p:nvSpPr>
        <p:spPr>
          <a:xfrm>
            <a:off x="1243314" y="1192889"/>
            <a:ext cx="306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True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81727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4E17B9B0-2A71-1745-950D-7D348A765F92}"/>
              </a:ext>
            </a:extLst>
          </p:cNvPr>
          <p:cNvSpPr/>
          <p:nvPr/>
        </p:nvSpPr>
        <p:spPr>
          <a:xfrm>
            <a:off x="852586" y="1209668"/>
            <a:ext cx="4663157" cy="4195709"/>
          </a:xfrm>
          <a:custGeom>
            <a:avLst/>
            <a:gdLst>
              <a:gd name="connsiteX0" fmla="*/ 0 w 4629874"/>
              <a:gd name="connsiteY0" fmla="*/ 4178461 h 4178461"/>
              <a:gd name="connsiteX1" fmla="*/ 1446836 w 4629874"/>
              <a:gd name="connsiteY1" fmla="*/ 1446836 h 4178461"/>
              <a:gd name="connsiteX2" fmla="*/ 4629874 w 4629874"/>
              <a:gd name="connsiteY2" fmla="*/ 0 h 4178461"/>
              <a:gd name="connsiteX3" fmla="*/ 4629874 w 4629874"/>
              <a:gd name="connsiteY3" fmla="*/ 0 h 417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9874" h="4178461">
                <a:moveTo>
                  <a:pt x="0" y="4178461"/>
                </a:moveTo>
                <a:cubicBezTo>
                  <a:pt x="337595" y="3160853"/>
                  <a:pt x="675190" y="2143246"/>
                  <a:pt x="1446836" y="1446836"/>
                </a:cubicBezTo>
                <a:cubicBezTo>
                  <a:pt x="2218482" y="750426"/>
                  <a:pt x="4629874" y="0"/>
                  <a:pt x="4629874" y="0"/>
                </a:cubicBezTo>
                <a:lnTo>
                  <a:pt x="4629874" y="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BFBAF73A-514C-EB47-BAA6-C10613080D80}"/>
              </a:ext>
            </a:extLst>
          </p:cNvPr>
          <p:cNvSpPr/>
          <p:nvPr/>
        </p:nvSpPr>
        <p:spPr>
          <a:xfrm rot="16200000">
            <a:off x="1108849" y="974241"/>
            <a:ext cx="4195709" cy="4655946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C7648B-A7E7-BE4A-A684-E889C4B3C179}"/>
              </a:ext>
            </a:extLst>
          </p:cNvPr>
          <p:cNvCxnSpPr/>
          <p:nvPr/>
        </p:nvCxnSpPr>
        <p:spPr>
          <a:xfrm>
            <a:off x="852635" y="5424475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E68EB-4B77-AA41-86ED-85523ABAEE8C}"/>
              </a:ext>
            </a:extLst>
          </p:cNvPr>
          <p:cNvCxnSpPr/>
          <p:nvPr/>
        </p:nvCxnSpPr>
        <p:spPr>
          <a:xfrm>
            <a:off x="852635" y="1237472"/>
            <a:ext cx="0" cy="418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D3F28A-CFFA-D346-850B-2D13A49F37BE}"/>
              </a:ext>
            </a:extLst>
          </p:cNvPr>
          <p:cNvCxnSpPr>
            <a:cxnSpLocks/>
          </p:cNvCxnSpPr>
          <p:nvPr/>
        </p:nvCxnSpPr>
        <p:spPr>
          <a:xfrm flipV="1">
            <a:off x="871570" y="1209675"/>
            <a:ext cx="4644176" cy="4187003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DC424BB-6620-8143-A4D6-C9D7A6B5E894}"/>
              </a:ext>
            </a:extLst>
          </p:cNvPr>
          <p:cNvSpPr txBox="1"/>
          <p:nvPr/>
        </p:nvSpPr>
        <p:spPr>
          <a:xfrm>
            <a:off x="1968855" y="5466804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2D90E6-9CFA-4549-A664-425B1F2A530A}"/>
              </a:ext>
            </a:extLst>
          </p:cNvPr>
          <p:cNvSpPr txBox="1"/>
          <p:nvPr/>
        </p:nvSpPr>
        <p:spPr>
          <a:xfrm rot="16200000">
            <a:off x="-456747" y="2983610"/>
            <a:ext cx="21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 Positive Rate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729A99-8203-914E-A159-BCB00BE1DD4F}"/>
              </a:ext>
            </a:extLst>
          </p:cNvPr>
          <p:cNvSpPr txBox="1"/>
          <p:nvPr/>
        </p:nvSpPr>
        <p:spPr>
          <a:xfrm>
            <a:off x="3481857" y="3938352"/>
            <a:ext cx="87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AUC=.7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39185C-F445-6F48-AD3E-5F121CD58587}"/>
              </a:ext>
            </a:extLst>
          </p:cNvPr>
          <p:cNvSpPr txBox="1"/>
          <p:nvPr/>
        </p:nvSpPr>
        <p:spPr>
          <a:xfrm>
            <a:off x="2681246" y="73204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FF865B-A283-704A-8823-8CA7B7D37CC4}"/>
              </a:ext>
            </a:extLst>
          </p:cNvPr>
          <p:cNvCxnSpPr>
            <a:cxnSpLocks/>
          </p:cNvCxnSpPr>
          <p:nvPr/>
        </p:nvCxnSpPr>
        <p:spPr>
          <a:xfrm>
            <a:off x="5515746" y="1209688"/>
            <a:ext cx="0" cy="421476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65C383-1F70-724F-AED6-147BA3DAAD4D}"/>
              </a:ext>
            </a:extLst>
          </p:cNvPr>
          <p:cNvCxnSpPr>
            <a:cxnSpLocks/>
          </p:cNvCxnSpPr>
          <p:nvPr/>
        </p:nvCxnSpPr>
        <p:spPr>
          <a:xfrm flipH="1">
            <a:off x="852587" y="5424454"/>
            <a:ext cx="466315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9E62D31F-0AB1-D446-ABA0-3344EC9D3A81}"/>
              </a:ext>
            </a:extLst>
          </p:cNvPr>
          <p:cNvSpPr/>
          <p:nvPr/>
        </p:nvSpPr>
        <p:spPr>
          <a:xfrm>
            <a:off x="8518104" y="2850093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AD65441-1120-DF44-83E2-0593575E110C}"/>
              </a:ext>
            </a:extLst>
          </p:cNvPr>
          <p:cNvSpPr/>
          <p:nvPr/>
        </p:nvSpPr>
        <p:spPr>
          <a:xfrm>
            <a:off x="7100163" y="2850093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3C093C-729A-3847-92F6-76081550455F}"/>
              </a:ext>
            </a:extLst>
          </p:cNvPr>
          <p:cNvCxnSpPr/>
          <p:nvPr/>
        </p:nvCxnSpPr>
        <p:spPr>
          <a:xfrm>
            <a:off x="6424926" y="5416406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E0E96D-3640-544E-92C2-4FD548590272}"/>
              </a:ext>
            </a:extLst>
          </p:cNvPr>
          <p:cNvCxnSpPr/>
          <p:nvPr/>
        </p:nvCxnSpPr>
        <p:spPr>
          <a:xfrm>
            <a:off x="6424926" y="1239037"/>
            <a:ext cx="0" cy="41869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FFB64D-93D8-0F4D-A74E-2438E8A7A50A}"/>
              </a:ext>
            </a:extLst>
          </p:cNvPr>
          <p:cNvSpPr txBox="1"/>
          <p:nvPr/>
        </p:nvSpPr>
        <p:spPr>
          <a:xfrm>
            <a:off x="7504314" y="2290022"/>
            <a:ext cx="115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D6C004-D1E4-B343-B94B-88751D59EE6D}"/>
              </a:ext>
            </a:extLst>
          </p:cNvPr>
          <p:cNvSpPr txBox="1"/>
          <p:nvPr/>
        </p:nvSpPr>
        <p:spPr>
          <a:xfrm>
            <a:off x="8989615" y="2290022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Positives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C47A92-889B-6E49-A589-898DB4446A8A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852586" y="5400068"/>
            <a:ext cx="4682091" cy="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217B26-3D3F-224F-BF9F-BBE7E7A63CB8}"/>
              </a:ext>
            </a:extLst>
          </p:cNvPr>
          <p:cNvSpPr txBox="1"/>
          <p:nvPr/>
        </p:nvSpPr>
        <p:spPr>
          <a:xfrm>
            <a:off x="7504314" y="732046"/>
            <a:ext cx="237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 Classes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53DBBA-8FE3-2641-9903-2B2608B75A1A}"/>
              </a:ext>
            </a:extLst>
          </p:cNvPr>
          <p:cNvSpPr/>
          <p:nvPr/>
        </p:nvSpPr>
        <p:spPr>
          <a:xfrm rot="16200000">
            <a:off x="5697718" y="2872970"/>
            <a:ext cx="116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FD42E-AFCF-6146-8C8F-E724C08AC6AF}"/>
              </a:ext>
            </a:extLst>
          </p:cNvPr>
          <p:cNvSpPr txBox="1"/>
          <p:nvPr/>
        </p:nvSpPr>
        <p:spPr>
          <a:xfrm>
            <a:off x="8080433" y="5438725"/>
            <a:ext cx="145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92217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30E38C1A-FBBB-DD46-A882-EA6E5D3138A3}"/>
              </a:ext>
            </a:extLst>
          </p:cNvPr>
          <p:cNvSpPr/>
          <p:nvPr/>
        </p:nvSpPr>
        <p:spPr>
          <a:xfrm rot="16200000">
            <a:off x="1325066" y="729772"/>
            <a:ext cx="4214830" cy="468208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91F8AB-C28E-BC4F-9DD5-20CB10365506}"/>
              </a:ext>
            </a:extLst>
          </p:cNvPr>
          <p:cNvCxnSpPr/>
          <p:nvPr/>
        </p:nvCxnSpPr>
        <p:spPr>
          <a:xfrm>
            <a:off x="1110411" y="5178241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216F6F-7167-8847-A7FD-7506AF201D03}"/>
              </a:ext>
            </a:extLst>
          </p:cNvPr>
          <p:cNvCxnSpPr/>
          <p:nvPr/>
        </p:nvCxnSpPr>
        <p:spPr>
          <a:xfrm>
            <a:off x="1072486" y="991289"/>
            <a:ext cx="0" cy="418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91F53C-0DAA-9E4F-9F85-6AEF8ECC0B72}"/>
              </a:ext>
            </a:extLst>
          </p:cNvPr>
          <p:cNvCxnSpPr>
            <a:cxnSpLocks/>
          </p:cNvCxnSpPr>
          <p:nvPr/>
        </p:nvCxnSpPr>
        <p:spPr>
          <a:xfrm flipV="1">
            <a:off x="1129346" y="963441"/>
            <a:ext cx="4644176" cy="4187003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CB8ECF-F821-C643-8E65-77565E292CFB}"/>
              </a:ext>
            </a:extLst>
          </p:cNvPr>
          <p:cNvSpPr txBox="1"/>
          <p:nvPr/>
        </p:nvSpPr>
        <p:spPr>
          <a:xfrm>
            <a:off x="2373427" y="5206012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1912C-5EFD-A841-8A79-AC4CC35CAF2A}"/>
              </a:ext>
            </a:extLst>
          </p:cNvPr>
          <p:cNvSpPr txBox="1"/>
          <p:nvPr/>
        </p:nvSpPr>
        <p:spPr>
          <a:xfrm rot="16200000">
            <a:off x="-164409" y="2739831"/>
            <a:ext cx="21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 Positive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7705D-6726-DF45-8B86-AE13C169CFFE}"/>
              </a:ext>
            </a:extLst>
          </p:cNvPr>
          <p:cNvSpPr txBox="1"/>
          <p:nvPr/>
        </p:nvSpPr>
        <p:spPr>
          <a:xfrm>
            <a:off x="3571490" y="3792060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 = 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CDD8A-B8CF-1B48-A19F-A92C5FEB6914}"/>
              </a:ext>
            </a:extLst>
          </p:cNvPr>
          <p:cNvSpPr txBox="1"/>
          <p:nvPr/>
        </p:nvSpPr>
        <p:spPr>
          <a:xfrm>
            <a:off x="3014842" y="56628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254CE5-CB4E-F445-B6C9-D677776B7493}"/>
              </a:ext>
            </a:extLst>
          </p:cNvPr>
          <p:cNvCxnSpPr>
            <a:cxnSpLocks/>
            <a:stCxn id="21" idx="4"/>
            <a:endCxn id="21" idx="0"/>
          </p:cNvCxnSpPr>
          <p:nvPr/>
        </p:nvCxnSpPr>
        <p:spPr>
          <a:xfrm flipH="1">
            <a:off x="1091440" y="963398"/>
            <a:ext cx="4682082" cy="42148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7A6369C2-BDDF-7940-B243-3026ECEBC1A8}"/>
              </a:ext>
            </a:extLst>
          </p:cNvPr>
          <p:cNvSpPr/>
          <p:nvPr/>
        </p:nvSpPr>
        <p:spPr>
          <a:xfrm>
            <a:off x="8239943" y="2602294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C173D6A-E46A-E048-931E-156F296E1B8F}"/>
              </a:ext>
            </a:extLst>
          </p:cNvPr>
          <p:cNvSpPr/>
          <p:nvPr/>
        </p:nvSpPr>
        <p:spPr>
          <a:xfrm>
            <a:off x="8215666" y="2592674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C2338-05FE-FA48-8079-C8EEE5890ADB}"/>
              </a:ext>
            </a:extLst>
          </p:cNvPr>
          <p:cNvCxnSpPr/>
          <p:nvPr/>
        </p:nvCxnSpPr>
        <p:spPr>
          <a:xfrm>
            <a:off x="6904194" y="5178228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260077-6F89-4E48-B09A-CB8656FAEB3A}"/>
              </a:ext>
            </a:extLst>
          </p:cNvPr>
          <p:cNvCxnSpPr/>
          <p:nvPr/>
        </p:nvCxnSpPr>
        <p:spPr>
          <a:xfrm>
            <a:off x="6904194" y="991238"/>
            <a:ext cx="0" cy="41869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C0C710-C64F-4643-86DA-602973E887AF}"/>
              </a:ext>
            </a:extLst>
          </p:cNvPr>
          <p:cNvSpPr txBox="1"/>
          <p:nvPr/>
        </p:nvSpPr>
        <p:spPr>
          <a:xfrm>
            <a:off x="8661857" y="2228152"/>
            <a:ext cx="115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797F7F-57B7-E54B-82EA-AD2AAE228CD9}"/>
              </a:ext>
            </a:extLst>
          </p:cNvPr>
          <p:cNvSpPr txBox="1"/>
          <p:nvPr/>
        </p:nvSpPr>
        <p:spPr>
          <a:xfrm>
            <a:off x="8711453" y="2038676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2C96FA-26BC-D64A-A585-6C7D2389038E}"/>
              </a:ext>
            </a:extLst>
          </p:cNvPr>
          <p:cNvSpPr txBox="1"/>
          <p:nvPr/>
        </p:nvSpPr>
        <p:spPr>
          <a:xfrm>
            <a:off x="7989589" y="566043"/>
            <a:ext cx="237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 Classes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5988D3-7863-894A-ADC6-E57FBDFB6615}"/>
              </a:ext>
            </a:extLst>
          </p:cNvPr>
          <p:cNvSpPr/>
          <p:nvPr/>
        </p:nvSpPr>
        <p:spPr>
          <a:xfrm rot="16200000">
            <a:off x="6159957" y="2806290"/>
            <a:ext cx="116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711EF3-CCD2-914E-B4CD-3754C76B1B72}"/>
              </a:ext>
            </a:extLst>
          </p:cNvPr>
          <p:cNvSpPr txBox="1"/>
          <p:nvPr/>
        </p:nvSpPr>
        <p:spPr>
          <a:xfrm>
            <a:off x="8661857" y="5206012"/>
            <a:ext cx="145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885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1ACC59-4E89-7C49-999D-D28F13E0E031}"/>
              </a:ext>
            </a:extLst>
          </p:cNvPr>
          <p:cNvCxnSpPr/>
          <p:nvPr/>
        </p:nvCxnSpPr>
        <p:spPr>
          <a:xfrm>
            <a:off x="924980" y="5315420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6444FC-3F2F-4A44-9521-B443278557CE}"/>
              </a:ext>
            </a:extLst>
          </p:cNvPr>
          <p:cNvCxnSpPr/>
          <p:nvPr/>
        </p:nvCxnSpPr>
        <p:spPr>
          <a:xfrm>
            <a:off x="924980" y="1128417"/>
            <a:ext cx="0" cy="418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80CE11-418B-BC4C-81C8-BACC3492E1D8}"/>
              </a:ext>
            </a:extLst>
          </p:cNvPr>
          <p:cNvCxnSpPr>
            <a:cxnSpLocks/>
          </p:cNvCxnSpPr>
          <p:nvPr/>
        </p:nvCxnSpPr>
        <p:spPr>
          <a:xfrm flipV="1">
            <a:off x="943915" y="1100620"/>
            <a:ext cx="4644176" cy="4187003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B83FFA-7E51-7740-8492-07AC4A991706}"/>
              </a:ext>
            </a:extLst>
          </p:cNvPr>
          <p:cNvSpPr txBox="1"/>
          <p:nvPr/>
        </p:nvSpPr>
        <p:spPr>
          <a:xfrm>
            <a:off x="2120474" y="5343191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A50DD8-D3A6-9E4C-918B-6A4763C4478A}"/>
              </a:ext>
            </a:extLst>
          </p:cNvPr>
          <p:cNvSpPr txBox="1"/>
          <p:nvPr/>
        </p:nvSpPr>
        <p:spPr>
          <a:xfrm rot="16200000">
            <a:off x="-361872" y="2849162"/>
            <a:ext cx="21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 Positive 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0F9337-BDF8-FA41-88C5-D98E21F7D966}"/>
              </a:ext>
            </a:extLst>
          </p:cNvPr>
          <p:cNvSpPr txBox="1"/>
          <p:nvPr/>
        </p:nvSpPr>
        <p:spPr>
          <a:xfrm>
            <a:off x="3418368" y="3841535"/>
            <a:ext cx="92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 =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8DC167-E679-5D47-9BD4-980C9292F03F}"/>
              </a:ext>
            </a:extLst>
          </p:cNvPr>
          <p:cNvSpPr txBox="1"/>
          <p:nvPr/>
        </p:nvSpPr>
        <p:spPr>
          <a:xfrm>
            <a:off x="2557393" y="599110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BA5D57-CC4A-7D43-A5AF-848881F2302D}"/>
              </a:ext>
            </a:extLst>
          </p:cNvPr>
          <p:cNvCxnSpPr>
            <a:cxnSpLocks/>
          </p:cNvCxnSpPr>
          <p:nvPr/>
        </p:nvCxnSpPr>
        <p:spPr>
          <a:xfrm>
            <a:off x="924980" y="5315407"/>
            <a:ext cx="466311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F2994A-984D-4347-9D35-86F63CC677D9}"/>
              </a:ext>
            </a:extLst>
          </p:cNvPr>
          <p:cNvCxnSpPr>
            <a:cxnSpLocks/>
          </p:cNvCxnSpPr>
          <p:nvPr/>
        </p:nvCxnSpPr>
        <p:spPr>
          <a:xfrm>
            <a:off x="5588096" y="1128417"/>
            <a:ext cx="0" cy="4186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ADCB10AF-B23C-1B47-9A75-1A8CEEC424E3}"/>
              </a:ext>
            </a:extLst>
          </p:cNvPr>
          <p:cNvSpPr/>
          <p:nvPr/>
        </p:nvSpPr>
        <p:spPr>
          <a:xfrm>
            <a:off x="6791744" y="2749081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A730635-2FBC-374A-9889-54D1D8CF205A}"/>
              </a:ext>
            </a:extLst>
          </p:cNvPr>
          <p:cNvSpPr/>
          <p:nvPr/>
        </p:nvSpPr>
        <p:spPr>
          <a:xfrm>
            <a:off x="8800235" y="2739473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098DBB-0044-D44F-B261-0BDBACA6137C}"/>
              </a:ext>
            </a:extLst>
          </p:cNvPr>
          <p:cNvCxnSpPr/>
          <p:nvPr/>
        </p:nvCxnSpPr>
        <p:spPr>
          <a:xfrm>
            <a:off x="6598546" y="5315407"/>
            <a:ext cx="46441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EC9221-6434-E547-BDE6-F5F70C785513}"/>
              </a:ext>
            </a:extLst>
          </p:cNvPr>
          <p:cNvCxnSpPr/>
          <p:nvPr/>
        </p:nvCxnSpPr>
        <p:spPr>
          <a:xfrm>
            <a:off x="6598547" y="1118809"/>
            <a:ext cx="0" cy="41869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40BDE3-9ECB-F346-BEFC-58193502189F}"/>
              </a:ext>
            </a:extLst>
          </p:cNvPr>
          <p:cNvSpPr txBox="1"/>
          <p:nvPr/>
        </p:nvSpPr>
        <p:spPr>
          <a:xfrm>
            <a:off x="7220482" y="2177866"/>
            <a:ext cx="115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CC94E2-C614-D347-8404-2FCA14E9777F}"/>
              </a:ext>
            </a:extLst>
          </p:cNvPr>
          <p:cNvSpPr txBox="1"/>
          <p:nvPr/>
        </p:nvSpPr>
        <p:spPr>
          <a:xfrm>
            <a:off x="9271746" y="2190532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61657-646A-AC4C-B72F-D5F4C91EE613}"/>
              </a:ext>
            </a:extLst>
          </p:cNvPr>
          <p:cNvSpPr txBox="1"/>
          <p:nvPr/>
        </p:nvSpPr>
        <p:spPr>
          <a:xfrm>
            <a:off x="7770262" y="599110"/>
            <a:ext cx="237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 Classes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07FCEC-9C5F-BF4C-BCB6-FE1E4AD32E7E}"/>
              </a:ext>
            </a:extLst>
          </p:cNvPr>
          <p:cNvSpPr/>
          <p:nvPr/>
        </p:nvSpPr>
        <p:spPr>
          <a:xfrm rot="16200000">
            <a:off x="5830927" y="2760814"/>
            <a:ext cx="116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CE60DB-49D5-E341-BD4A-F7F05A742680}"/>
              </a:ext>
            </a:extLst>
          </p:cNvPr>
          <p:cNvSpPr txBox="1"/>
          <p:nvPr/>
        </p:nvSpPr>
        <p:spPr>
          <a:xfrm>
            <a:off x="8191897" y="5343191"/>
            <a:ext cx="145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65614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>
            <a:extLst>
              <a:ext uri="{FF2B5EF4-FFF2-40B4-BE49-F238E27FC236}">
                <a16:creationId xmlns:a16="http://schemas.microsoft.com/office/drawing/2014/main" id="{616D85BD-A7BD-1F47-B7FE-E6DCBB464068}"/>
              </a:ext>
            </a:extLst>
          </p:cNvPr>
          <p:cNvSpPr/>
          <p:nvPr/>
        </p:nvSpPr>
        <p:spPr>
          <a:xfrm>
            <a:off x="2675862" y="2850093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8A71B8D-5686-AA4C-8694-D79CF3E849C9}"/>
              </a:ext>
            </a:extLst>
          </p:cNvPr>
          <p:cNvSpPr/>
          <p:nvPr/>
        </p:nvSpPr>
        <p:spPr>
          <a:xfrm>
            <a:off x="631240" y="2850093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3BB8A9-DF3A-9847-92B4-17CDF004489F}"/>
              </a:ext>
            </a:extLst>
          </p:cNvPr>
          <p:cNvCxnSpPr/>
          <p:nvPr/>
        </p:nvCxnSpPr>
        <p:spPr>
          <a:xfrm>
            <a:off x="582684" y="5416406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C6D48D-6F99-A44E-B44B-422FB0D26794}"/>
              </a:ext>
            </a:extLst>
          </p:cNvPr>
          <p:cNvCxnSpPr/>
          <p:nvPr/>
        </p:nvCxnSpPr>
        <p:spPr>
          <a:xfrm>
            <a:off x="582684" y="1239037"/>
            <a:ext cx="0" cy="41869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6F0859-7921-804C-8684-F7AF0AB9F9B5}"/>
              </a:ext>
            </a:extLst>
          </p:cNvPr>
          <p:cNvSpPr txBox="1"/>
          <p:nvPr/>
        </p:nvSpPr>
        <p:spPr>
          <a:xfrm>
            <a:off x="1167613" y="2276860"/>
            <a:ext cx="115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184887-3123-CF43-A82F-C4F918727511}"/>
              </a:ext>
            </a:extLst>
          </p:cNvPr>
          <p:cNvSpPr txBox="1"/>
          <p:nvPr/>
        </p:nvSpPr>
        <p:spPr>
          <a:xfrm>
            <a:off x="3147373" y="2294044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Positives 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D060E78-301B-5041-9841-C4D7D280F1E8}"/>
              </a:ext>
            </a:extLst>
          </p:cNvPr>
          <p:cNvSpPr/>
          <p:nvPr/>
        </p:nvSpPr>
        <p:spPr>
          <a:xfrm>
            <a:off x="8518104" y="2850093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0CED8859-11FD-FE4B-B36A-9579E349CB19}"/>
              </a:ext>
            </a:extLst>
          </p:cNvPr>
          <p:cNvSpPr/>
          <p:nvPr/>
        </p:nvSpPr>
        <p:spPr>
          <a:xfrm>
            <a:off x="6979870" y="2850093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EAC108-BB5D-8F4A-8EC8-A25A4B886891}"/>
              </a:ext>
            </a:extLst>
          </p:cNvPr>
          <p:cNvCxnSpPr/>
          <p:nvPr/>
        </p:nvCxnSpPr>
        <p:spPr>
          <a:xfrm>
            <a:off x="6424926" y="5416406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EFA4D6-6DE1-2A48-8D3B-E0B67D6CA082}"/>
              </a:ext>
            </a:extLst>
          </p:cNvPr>
          <p:cNvCxnSpPr/>
          <p:nvPr/>
        </p:nvCxnSpPr>
        <p:spPr>
          <a:xfrm>
            <a:off x="6424926" y="1239037"/>
            <a:ext cx="0" cy="41869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A153F08-EBBE-354F-918D-9275C9AD72E0}"/>
              </a:ext>
            </a:extLst>
          </p:cNvPr>
          <p:cNvSpPr txBox="1"/>
          <p:nvPr/>
        </p:nvSpPr>
        <p:spPr>
          <a:xfrm>
            <a:off x="7401784" y="2290022"/>
            <a:ext cx="115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2DA26D-1C17-D742-BD5E-D641FF013F81}"/>
              </a:ext>
            </a:extLst>
          </p:cNvPr>
          <p:cNvSpPr txBox="1"/>
          <p:nvPr/>
        </p:nvSpPr>
        <p:spPr>
          <a:xfrm>
            <a:off x="8989615" y="2290022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Positives </a:t>
            </a:r>
          </a:p>
        </p:txBody>
      </p:sp>
    </p:spTree>
    <p:extLst>
      <p:ext uri="{BB962C8B-B14F-4D97-AF65-F5344CB8AC3E}">
        <p14:creationId xmlns:p14="http://schemas.microsoft.com/office/powerpoint/2010/main" val="233179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AA83D0D8-81C0-CF42-8F87-1927269D4AEB}"/>
              </a:ext>
            </a:extLst>
          </p:cNvPr>
          <p:cNvSpPr/>
          <p:nvPr/>
        </p:nvSpPr>
        <p:spPr>
          <a:xfrm>
            <a:off x="1918433" y="2840472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DA2D5D1-DC60-4C4C-8FB7-E688B9A223F8}"/>
              </a:ext>
            </a:extLst>
          </p:cNvPr>
          <p:cNvSpPr/>
          <p:nvPr/>
        </p:nvSpPr>
        <p:spPr>
          <a:xfrm>
            <a:off x="1894156" y="2830852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237EEB-1EB4-1E40-B948-81A762D1D3AC}"/>
              </a:ext>
            </a:extLst>
          </p:cNvPr>
          <p:cNvCxnSpPr/>
          <p:nvPr/>
        </p:nvCxnSpPr>
        <p:spPr>
          <a:xfrm>
            <a:off x="582684" y="5416406"/>
            <a:ext cx="464418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1009E-22D6-EE47-BE50-602DAB527C31}"/>
              </a:ext>
            </a:extLst>
          </p:cNvPr>
          <p:cNvCxnSpPr/>
          <p:nvPr/>
        </p:nvCxnSpPr>
        <p:spPr>
          <a:xfrm>
            <a:off x="582684" y="1229416"/>
            <a:ext cx="0" cy="41869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D24324-4ACA-984F-99E3-7FA9067C7884}"/>
              </a:ext>
            </a:extLst>
          </p:cNvPr>
          <p:cNvSpPr txBox="1"/>
          <p:nvPr/>
        </p:nvSpPr>
        <p:spPr>
          <a:xfrm>
            <a:off x="2340347" y="2466330"/>
            <a:ext cx="115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4F180-4B14-6245-8CE0-CBBA6397438F}"/>
              </a:ext>
            </a:extLst>
          </p:cNvPr>
          <p:cNvSpPr txBox="1"/>
          <p:nvPr/>
        </p:nvSpPr>
        <p:spPr>
          <a:xfrm>
            <a:off x="2389943" y="2276854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Positives 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C8E652F-0B3D-3F44-A543-6C5CAF2449E2}"/>
              </a:ext>
            </a:extLst>
          </p:cNvPr>
          <p:cNvSpPr/>
          <p:nvPr/>
        </p:nvSpPr>
        <p:spPr>
          <a:xfrm>
            <a:off x="6598608" y="2882575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67114E7-49C5-8049-9775-4046944A1D26}"/>
              </a:ext>
            </a:extLst>
          </p:cNvPr>
          <p:cNvSpPr/>
          <p:nvPr/>
        </p:nvSpPr>
        <p:spPr>
          <a:xfrm>
            <a:off x="8626615" y="2882575"/>
            <a:ext cx="1996068" cy="2575934"/>
          </a:xfrm>
          <a:custGeom>
            <a:avLst/>
            <a:gdLst>
              <a:gd name="connsiteX0" fmla="*/ 0 w 1996068"/>
              <a:gd name="connsiteY0" fmla="*/ 2575934 h 2575934"/>
              <a:gd name="connsiteX1" fmla="*/ 1014761 w 1996068"/>
              <a:gd name="connsiteY1" fmla="*/ 2 h 2575934"/>
              <a:gd name="connsiteX2" fmla="*/ 1996068 w 1996068"/>
              <a:gd name="connsiteY2" fmla="*/ 2564783 h 25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068" h="2575934">
                <a:moveTo>
                  <a:pt x="0" y="2575934"/>
                </a:moveTo>
                <a:cubicBezTo>
                  <a:pt x="341041" y="1288897"/>
                  <a:pt x="682083" y="1860"/>
                  <a:pt x="1014761" y="2"/>
                </a:cubicBezTo>
                <a:cubicBezTo>
                  <a:pt x="1347439" y="-1856"/>
                  <a:pt x="1671753" y="1281463"/>
                  <a:pt x="1996068" y="2564783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694FD7-D56D-0547-ABBC-FD4B9FEF8CB1}"/>
              </a:ext>
            </a:extLst>
          </p:cNvPr>
          <p:cNvCxnSpPr/>
          <p:nvPr/>
        </p:nvCxnSpPr>
        <p:spPr>
          <a:xfrm>
            <a:off x="6424926" y="5458509"/>
            <a:ext cx="46441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3DE150-46B8-E74D-913E-44436BBD5D0B}"/>
              </a:ext>
            </a:extLst>
          </p:cNvPr>
          <p:cNvCxnSpPr/>
          <p:nvPr/>
        </p:nvCxnSpPr>
        <p:spPr>
          <a:xfrm>
            <a:off x="6424927" y="1261911"/>
            <a:ext cx="0" cy="41869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C2ED81-A924-E442-A290-E653DFA405B7}"/>
              </a:ext>
            </a:extLst>
          </p:cNvPr>
          <p:cNvSpPr txBox="1"/>
          <p:nvPr/>
        </p:nvSpPr>
        <p:spPr>
          <a:xfrm>
            <a:off x="7046862" y="2320968"/>
            <a:ext cx="115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540788-214E-934D-9847-D7C23B8B1162}"/>
              </a:ext>
            </a:extLst>
          </p:cNvPr>
          <p:cNvSpPr txBox="1"/>
          <p:nvPr/>
        </p:nvSpPr>
        <p:spPr>
          <a:xfrm>
            <a:off x="9098126" y="2333634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Positives </a:t>
            </a:r>
          </a:p>
        </p:txBody>
      </p:sp>
    </p:spTree>
    <p:extLst>
      <p:ext uri="{BB962C8B-B14F-4D97-AF65-F5344CB8AC3E}">
        <p14:creationId xmlns:p14="http://schemas.microsoft.com/office/powerpoint/2010/main" val="132293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6ED7E81-472F-3342-88AF-B5067876CBB4}"/>
              </a:ext>
            </a:extLst>
          </p:cNvPr>
          <p:cNvSpPr/>
          <p:nvPr/>
        </p:nvSpPr>
        <p:spPr>
          <a:xfrm>
            <a:off x="1254738" y="2614093"/>
            <a:ext cx="1569308" cy="1361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1E3471-2170-1A4E-A01F-47B76E54ABE7}"/>
              </a:ext>
            </a:extLst>
          </p:cNvPr>
          <p:cNvSpPr/>
          <p:nvPr/>
        </p:nvSpPr>
        <p:spPr>
          <a:xfrm>
            <a:off x="8001639" y="1322173"/>
            <a:ext cx="780473" cy="1361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66DDD2-F139-D346-8EEE-3FE40A536F16}"/>
              </a:ext>
            </a:extLst>
          </p:cNvPr>
          <p:cNvSpPr/>
          <p:nvPr/>
        </p:nvSpPr>
        <p:spPr>
          <a:xfrm>
            <a:off x="6487248" y="2683566"/>
            <a:ext cx="2294865" cy="1326650"/>
          </a:xfrm>
          <a:prstGeom prst="rect">
            <a:avLst/>
          </a:prstGeom>
          <a:solidFill>
            <a:srgbClr val="FF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CF61E5-D7F3-E14B-B982-4D9E7FC06F26}"/>
              </a:ext>
            </a:extLst>
          </p:cNvPr>
          <p:cNvSpPr/>
          <p:nvPr/>
        </p:nvSpPr>
        <p:spPr>
          <a:xfrm>
            <a:off x="5706775" y="2648822"/>
            <a:ext cx="780473" cy="13613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30873-5AD7-FD40-B097-A012F4CD16CE}"/>
              </a:ext>
            </a:extLst>
          </p:cNvPr>
          <p:cNvSpPr txBox="1"/>
          <p:nvPr/>
        </p:nvSpPr>
        <p:spPr>
          <a:xfrm>
            <a:off x="8156557" y="1818203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30409A-5499-A347-8575-5E227557CED8}"/>
              </a:ext>
            </a:extLst>
          </p:cNvPr>
          <p:cNvSpPr txBox="1"/>
          <p:nvPr/>
        </p:nvSpPr>
        <p:spPr>
          <a:xfrm>
            <a:off x="7583348" y="311990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B74DF5-5497-BE42-9A5F-5A32D4483C6C}"/>
              </a:ext>
            </a:extLst>
          </p:cNvPr>
          <p:cNvSpPr txBox="1"/>
          <p:nvPr/>
        </p:nvSpPr>
        <p:spPr>
          <a:xfrm>
            <a:off x="5813269" y="311990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CCC53-585D-4C47-9F21-7558090ACE2A}"/>
              </a:ext>
            </a:extLst>
          </p:cNvPr>
          <p:cNvSpPr/>
          <p:nvPr/>
        </p:nvSpPr>
        <p:spPr>
          <a:xfrm>
            <a:off x="1261214" y="1322173"/>
            <a:ext cx="1569308" cy="13613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ED1B10-46E7-054B-BD01-C8F80B761CAF}"/>
              </a:ext>
            </a:extLst>
          </p:cNvPr>
          <p:cNvSpPr/>
          <p:nvPr/>
        </p:nvSpPr>
        <p:spPr>
          <a:xfrm>
            <a:off x="2767244" y="1322173"/>
            <a:ext cx="1569308" cy="13613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9C0DE7-ACBE-7849-91E3-792DC4A57B11}"/>
              </a:ext>
            </a:extLst>
          </p:cNvPr>
          <p:cNvSpPr/>
          <p:nvPr/>
        </p:nvSpPr>
        <p:spPr>
          <a:xfrm>
            <a:off x="2830522" y="2683566"/>
            <a:ext cx="1499554" cy="1301701"/>
          </a:xfrm>
          <a:prstGeom prst="rect">
            <a:avLst/>
          </a:prstGeom>
          <a:solidFill>
            <a:srgbClr val="FF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79AE0E-2333-E34F-B67B-8A15C00A5DB1}"/>
              </a:ext>
            </a:extLst>
          </p:cNvPr>
          <p:cNvSpPr txBox="1"/>
          <p:nvPr/>
        </p:nvSpPr>
        <p:spPr>
          <a:xfrm>
            <a:off x="1496532" y="3034177"/>
            <a:ext cx="252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Predicted as Negative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06B6F6-BE1D-8240-946C-C7998B8E3C2B}"/>
              </a:ext>
            </a:extLst>
          </p:cNvPr>
          <p:cNvSpPr txBox="1"/>
          <p:nvPr/>
        </p:nvSpPr>
        <p:spPr>
          <a:xfrm>
            <a:off x="1397022" y="1698046"/>
            <a:ext cx="25922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Predicted as Positive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723AC2-D6C5-CA44-8DF6-7403CA61E266}"/>
              </a:ext>
            </a:extLst>
          </p:cNvPr>
          <p:cNvSpPr/>
          <p:nvPr/>
        </p:nvSpPr>
        <p:spPr>
          <a:xfrm>
            <a:off x="5706774" y="1322173"/>
            <a:ext cx="2294865" cy="1361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6DB66-1C02-434F-BF32-D35550AE1FCB}"/>
              </a:ext>
            </a:extLst>
          </p:cNvPr>
          <p:cNvSpPr txBox="1"/>
          <p:nvPr/>
        </p:nvSpPr>
        <p:spPr>
          <a:xfrm>
            <a:off x="6459927" y="1738352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95F919-BEB6-0B40-9514-3C1AB206FBE3}"/>
              </a:ext>
            </a:extLst>
          </p:cNvPr>
          <p:cNvSpPr txBox="1"/>
          <p:nvPr/>
        </p:nvSpPr>
        <p:spPr>
          <a:xfrm>
            <a:off x="6030483" y="1017319"/>
            <a:ext cx="25922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Predicted as Positive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EF3267-77DB-714B-87AA-E9C4698361D7}"/>
              </a:ext>
            </a:extLst>
          </p:cNvPr>
          <p:cNvSpPr txBox="1"/>
          <p:nvPr/>
        </p:nvSpPr>
        <p:spPr>
          <a:xfrm>
            <a:off x="6030483" y="3903377"/>
            <a:ext cx="252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Predicted as Negative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0736E49-053F-B241-BB2B-58B68ADB8241}"/>
              </a:ext>
            </a:extLst>
          </p:cNvPr>
          <p:cNvCxnSpPr/>
          <p:nvPr/>
        </p:nvCxnSpPr>
        <p:spPr>
          <a:xfrm>
            <a:off x="5396753" y="2648822"/>
            <a:ext cx="3657600" cy="3474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DD798-DC4B-8B49-A522-C856DC3785AC}"/>
              </a:ext>
            </a:extLst>
          </p:cNvPr>
          <p:cNvCxnSpPr>
            <a:cxnSpLocks/>
          </p:cNvCxnSpPr>
          <p:nvPr/>
        </p:nvCxnSpPr>
        <p:spPr>
          <a:xfrm flipV="1">
            <a:off x="5375524" y="2686982"/>
            <a:ext cx="3657600" cy="6484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60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366DDD2-F139-D346-8EEE-3FE40A536F16}"/>
              </a:ext>
            </a:extLst>
          </p:cNvPr>
          <p:cNvSpPr/>
          <p:nvPr/>
        </p:nvSpPr>
        <p:spPr>
          <a:xfrm>
            <a:off x="6727573" y="2211747"/>
            <a:ext cx="2294865" cy="132665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1E3471-2170-1A4E-A01F-47B76E54ABE7}"/>
              </a:ext>
            </a:extLst>
          </p:cNvPr>
          <p:cNvSpPr/>
          <p:nvPr/>
        </p:nvSpPr>
        <p:spPr>
          <a:xfrm>
            <a:off x="8241963" y="799844"/>
            <a:ext cx="780473" cy="139453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CF61E5-D7F3-E14B-B982-4D9E7FC06F26}"/>
              </a:ext>
            </a:extLst>
          </p:cNvPr>
          <p:cNvSpPr/>
          <p:nvPr/>
        </p:nvSpPr>
        <p:spPr>
          <a:xfrm>
            <a:off x="5947098" y="2194375"/>
            <a:ext cx="780473" cy="136139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30873-5AD7-FD40-B097-A012F4CD16CE}"/>
              </a:ext>
            </a:extLst>
          </p:cNvPr>
          <p:cNvSpPr txBox="1"/>
          <p:nvPr/>
        </p:nvSpPr>
        <p:spPr>
          <a:xfrm>
            <a:off x="8388597" y="132679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30409A-5499-A347-8575-5E227557CED8}"/>
              </a:ext>
            </a:extLst>
          </p:cNvPr>
          <p:cNvSpPr txBox="1"/>
          <p:nvPr/>
        </p:nvSpPr>
        <p:spPr>
          <a:xfrm>
            <a:off x="7585025" y="2690406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B74DF5-5497-BE42-9A5F-5A32D4483C6C}"/>
              </a:ext>
            </a:extLst>
          </p:cNvPr>
          <p:cNvSpPr txBox="1"/>
          <p:nvPr/>
        </p:nvSpPr>
        <p:spPr>
          <a:xfrm>
            <a:off x="6082907" y="2634272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723AC2-D6C5-CA44-8DF6-7403CA61E266}"/>
              </a:ext>
            </a:extLst>
          </p:cNvPr>
          <p:cNvSpPr/>
          <p:nvPr/>
        </p:nvSpPr>
        <p:spPr>
          <a:xfrm>
            <a:off x="5947097" y="832982"/>
            <a:ext cx="2294865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6DB66-1C02-434F-BF32-D35550AE1FCB}"/>
              </a:ext>
            </a:extLst>
          </p:cNvPr>
          <p:cNvSpPr txBox="1"/>
          <p:nvPr/>
        </p:nvSpPr>
        <p:spPr>
          <a:xfrm>
            <a:off x="6511428" y="130602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17491B-33CA-9449-939B-2262730AD55E}"/>
              </a:ext>
            </a:extLst>
          </p:cNvPr>
          <p:cNvSpPr/>
          <p:nvPr/>
        </p:nvSpPr>
        <p:spPr>
          <a:xfrm>
            <a:off x="3387722" y="850354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CAB38E-B8DD-1240-90ED-54497752C3CB}"/>
              </a:ext>
            </a:extLst>
          </p:cNvPr>
          <p:cNvSpPr/>
          <p:nvPr/>
        </p:nvSpPr>
        <p:spPr>
          <a:xfrm>
            <a:off x="1873331" y="2211747"/>
            <a:ext cx="2294865" cy="13266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920D81-2D51-4243-9265-EC2233C85520}"/>
              </a:ext>
            </a:extLst>
          </p:cNvPr>
          <p:cNvSpPr/>
          <p:nvPr/>
        </p:nvSpPr>
        <p:spPr>
          <a:xfrm>
            <a:off x="1092858" y="2177003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5E9B56-4595-5B40-8BFA-75A819FA0BE2}"/>
              </a:ext>
            </a:extLst>
          </p:cNvPr>
          <p:cNvSpPr txBox="1"/>
          <p:nvPr/>
        </p:nvSpPr>
        <p:spPr>
          <a:xfrm>
            <a:off x="3534355" y="132679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8FEF2-4FCD-044D-AA35-9F4A65C6054F}"/>
              </a:ext>
            </a:extLst>
          </p:cNvPr>
          <p:cNvSpPr txBox="1"/>
          <p:nvPr/>
        </p:nvSpPr>
        <p:spPr>
          <a:xfrm>
            <a:off x="2730783" y="2690406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0EB71B-4E89-654F-82E2-BA140B679CAA}"/>
              </a:ext>
            </a:extLst>
          </p:cNvPr>
          <p:cNvSpPr txBox="1"/>
          <p:nvPr/>
        </p:nvSpPr>
        <p:spPr>
          <a:xfrm>
            <a:off x="1228665" y="2634272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2D94DB-5CAB-1948-B81F-B1A078EE2E2C}"/>
              </a:ext>
            </a:extLst>
          </p:cNvPr>
          <p:cNvSpPr/>
          <p:nvPr/>
        </p:nvSpPr>
        <p:spPr>
          <a:xfrm>
            <a:off x="1092857" y="850354"/>
            <a:ext cx="2294865" cy="1361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8F54AC-A663-9346-B049-39DC1444661B}"/>
              </a:ext>
            </a:extLst>
          </p:cNvPr>
          <p:cNvSpPr txBox="1"/>
          <p:nvPr/>
        </p:nvSpPr>
        <p:spPr>
          <a:xfrm>
            <a:off x="1657186" y="130602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2C46F-81C2-C54F-B569-F90BBF83B622}"/>
              </a:ext>
            </a:extLst>
          </p:cNvPr>
          <p:cNvSpPr txBox="1"/>
          <p:nvPr/>
        </p:nvSpPr>
        <p:spPr>
          <a:xfrm>
            <a:off x="5375156" y="313968"/>
            <a:ext cx="446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Specificity: True Negatives / All Negatives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C01E51-6520-B34E-9E20-1080E0C4B4DB}"/>
              </a:ext>
            </a:extLst>
          </p:cNvPr>
          <p:cNvSpPr txBox="1"/>
          <p:nvPr/>
        </p:nvSpPr>
        <p:spPr>
          <a:xfrm>
            <a:off x="681226" y="327807"/>
            <a:ext cx="4257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Sensitivity: True Positives / All Positives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E54F4B-7BF0-DF42-9F7A-D4EEFBA04071}"/>
              </a:ext>
            </a:extLst>
          </p:cNvPr>
          <p:cNvCxnSpPr>
            <a:cxnSpLocks/>
          </p:cNvCxnSpPr>
          <p:nvPr/>
        </p:nvCxnSpPr>
        <p:spPr>
          <a:xfrm>
            <a:off x="779438" y="4724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2ECDF9-85C0-784A-A5E4-855CF49163B4}"/>
              </a:ext>
            </a:extLst>
          </p:cNvPr>
          <p:cNvCxnSpPr>
            <a:cxnSpLocks/>
          </p:cNvCxnSpPr>
          <p:nvPr/>
        </p:nvCxnSpPr>
        <p:spPr>
          <a:xfrm>
            <a:off x="726799" y="3854823"/>
            <a:ext cx="3685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72A261-5284-9342-8FE7-20454E2FD74A}"/>
              </a:ext>
            </a:extLst>
          </p:cNvPr>
          <p:cNvSpPr/>
          <p:nvPr/>
        </p:nvSpPr>
        <p:spPr>
          <a:xfrm>
            <a:off x="3333037" y="4136507"/>
            <a:ext cx="780473" cy="13613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F1191B-C910-524E-A879-5288FED0F5E0}"/>
              </a:ext>
            </a:extLst>
          </p:cNvPr>
          <p:cNvSpPr/>
          <p:nvPr/>
        </p:nvSpPr>
        <p:spPr>
          <a:xfrm>
            <a:off x="1841923" y="5482147"/>
            <a:ext cx="2294865" cy="132665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37C1FE-C56D-824B-B4BF-665C47943F29}"/>
              </a:ext>
            </a:extLst>
          </p:cNvPr>
          <p:cNvSpPr/>
          <p:nvPr/>
        </p:nvSpPr>
        <p:spPr>
          <a:xfrm>
            <a:off x="1061450" y="5447403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10403D-0B4B-ED44-9F0B-6B2527C30C16}"/>
              </a:ext>
            </a:extLst>
          </p:cNvPr>
          <p:cNvSpPr txBox="1"/>
          <p:nvPr/>
        </p:nvSpPr>
        <p:spPr>
          <a:xfrm>
            <a:off x="3502947" y="459719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83E06A-CEA1-8346-A051-EAB1611B6A0A}"/>
              </a:ext>
            </a:extLst>
          </p:cNvPr>
          <p:cNvSpPr txBox="1"/>
          <p:nvPr/>
        </p:nvSpPr>
        <p:spPr>
          <a:xfrm>
            <a:off x="2699375" y="5960806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920367-B615-0946-B6FA-8692A8C1BB32}"/>
              </a:ext>
            </a:extLst>
          </p:cNvPr>
          <p:cNvSpPr txBox="1"/>
          <p:nvPr/>
        </p:nvSpPr>
        <p:spPr>
          <a:xfrm>
            <a:off x="1141868" y="5971644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C56A73-63FD-E04D-AD0A-2779BD3ED402}"/>
              </a:ext>
            </a:extLst>
          </p:cNvPr>
          <p:cNvSpPr/>
          <p:nvPr/>
        </p:nvSpPr>
        <p:spPr>
          <a:xfrm>
            <a:off x="1061449" y="4120754"/>
            <a:ext cx="2294865" cy="136139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F1FC31-818D-6445-B3C6-8E6C39F3B79B}"/>
              </a:ext>
            </a:extLst>
          </p:cNvPr>
          <p:cNvSpPr txBox="1"/>
          <p:nvPr/>
        </p:nvSpPr>
        <p:spPr>
          <a:xfrm>
            <a:off x="1625778" y="457642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64C1749-69F0-CC47-A959-42767F5BA698}"/>
              </a:ext>
            </a:extLst>
          </p:cNvPr>
          <p:cNvCxnSpPr>
            <a:cxnSpLocks/>
          </p:cNvCxnSpPr>
          <p:nvPr/>
        </p:nvCxnSpPr>
        <p:spPr>
          <a:xfrm>
            <a:off x="5592267" y="3854823"/>
            <a:ext cx="3685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04A8BDB-D943-5943-B102-055D470F2183}"/>
              </a:ext>
            </a:extLst>
          </p:cNvPr>
          <p:cNvSpPr/>
          <p:nvPr/>
        </p:nvSpPr>
        <p:spPr>
          <a:xfrm>
            <a:off x="8241962" y="4120755"/>
            <a:ext cx="780473" cy="13266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E395F44-7E74-F94B-B7FF-E4608F6E0A97}"/>
              </a:ext>
            </a:extLst>
          </p:cNvPr>
          <p:cNvSpPr/>
          <p:nvPr/>
        </p:nvSpPr>
        <p:spPr>
          <a:xfrm>
            <a:off x="6727572" y="5466689"/>
            <a:ext cx="2294865" cy="13266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1DA274-E832-9749-B37F-B8B0AA951BBE}"/>
              </a:ext>
            </a:extLst>
          </p:cNvPr>
          <p:cNvSpPr/>
          <p:nvPr/>
        </p:nvSpPr>
        <p:spPr>
          <a:xfrm>
            <a:off x="5947099" y="5431945"/>
            <a:ext cx="780473" cy="1361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003BE6-DFA9-F64C-A5FB-52E490A0FE56}"/>
              </a:ext>
            </a:extLst>
          </p:cNvPr>
          <p:cNvSpPr txBox="1"/>
          <p:nvPr/>
        </p:nvSpPr>
        <p:spPr>
          <a:xfrm>
            <a:off x="8388596" y="4581737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69451B-8DC2-D949-B6CD-34DA6D44A55B}"/>
              </a:ext>
            </a:extLst>
          </p:cNvPr>
          <p:cNvSpPr txBox="1"/>
          <p:nvPr/>
        </p:nvSpPr>
        <p:spPr>
          <a:xfrm>
            <a:off x="7585024" y="5945348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405FDD-4BE7-6E4F-BDD9-EEAEA3CB8BAC}"/>
              </a:ext>
            </a:extLst>
          </p:cNvPr>
          <p:cNvSpPr txBox="1"/>
          <p:nvPr/>
        </p:nvSpPr>
        <p:spPr>
          <a:xfrm>
            <a:off x="6088855" y="5995858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D9BF0B-CF32-D542-A7F2-6BA91C8475E7}"/>
              </a:ext>
            </a:extLst>
          </p:cNvPr>
          <p:cNvSpPr/>
          <p:nvPr/>
        </p:nvSpPr>
        <p:spPr>
          <a:xfrm>
            <a:off x="5947098" y="4105297"/>
            <a:ext cx="2294865" cy="13613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4E0B96-132B-914A-87B9-981158C7F2EC}"/>
              </a:ext>
            </a:extLst>
          </p:cNvPr>
          <p:cNvSpPr txBox="1"/>
          <p:nvPr/>
        </p:nvSpPr>
        <p:spPr>
          <a:xfrm>
            <a:off x="6511427" y="4560971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58496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C1E3471-2170-1A4E-A01F-47B76E54ABE7}"/>
              </a:ext>
            </a:extLst>
          </p:cNvPr>
          <p:cNvSpPr/>
          <p:nvPr/>
        </p:nvSpPr>
        <p:spPr>
          <a:xfrm>
            <a:off x="8218682" y="850351"/>
            <a:ext cx="780473" cy="1361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66DDD2-F139-D346-8EEE-3FE40A536F16}"/>
              </a:ext>
            </a:extLst>
          </p:cNvPr>
          <p:cNvSpPr/>
          <p:nvPr/>
        </p:nvSpPr>
        <p:spPr>
          <a:xfrm>
            <a:off x="6727573" y="2207313"/>
            <a:ext cx="2294865" cy="133108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CF61E5-D7F3-E14B-B982-4D9E7FC06F26}"/>
              </a:ext>
            </a:extLst>
          </p:cNvPr>
          <p:cNvSpPr/>
          <p:nvPr/>
        </p:nvSpPr>
        <p:spPr>
          <a:xfrm>
            <a:off x="5947100" y="2177003"/>
            <a:ext cx="780473" cy="1361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30873-5AD7-FD40-B097-A012F4CD16CE}"/>
              </a:ext>
            </a:extLst>
          </p:cNvPr>
          <p:cNvSpPr txBox="1"/>
          <p:nvPr/>
        </p:nvSpPr>
        <p:spPr>
          <a:xfrm>
            <a:off x="8388597" y="132679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30409A-5499-A347-8575-5E227557CED8}"/>
              </a:ext>
            </a:extLst>
          </p:cNvPr>
          <p:cNvSpPr txBox="1"/>
          <p:nvPr/>
        </p:nvSpPr>
        <p:spPr>
          <a:xfrm>
            <a:off x="7585025" y="2690406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B74DF5-5497-BE42-9A5F-5A32D4483C6C}"/>
              </a:ext>
            </a:extLst>
          </p:cNvPr>
          <p:cNvSpPr txBox="1"/>
          <p:nvPr/>
        </p:nvSpPr>
        <p:spPr>
          <a:xfrm>
            <a:off x="6082907" y="2634272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723AC2-D6C5-CA44-8DF6-7403CA61E266}"/>
              </a:ext>
            </a:extLst>
          </p:cNvPr>
          <p:cNvSpPr/>
          <p:nvPr/>
        </p:nvSpPr>
        <p:spPr>
          <a:xfrm>
            <a:off x="5947097" y="830764"/>
            <a:ext cx="2294865" cy="137654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6DB66-1C02-434F-BF32-D35550AE1FCB}"/>
              </a:ext>
            </a:extLst>
          </p:cNvPr>
          <p:cNvSpPr txBox="1"/>
          <p:nvPr/>
        </p:nvSpPr>
        <p:spPr>
          <a:xfrm>
            <a:off x="6511428" y="130602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2C46F-81C2-C54F-B569-F90BBF83B622}"/>
              </a:ext>
            </a:extLst>
          </p:cNvPr>
          <p:cNvSpPr txBox="1"/>
          <p:nvPr/>
        </p:nvSpPr>
        <p:spPr>
          <a:xfrm>
            <a:off x="5375156" y="313968"/>
            <a:ext cx="4685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1- Specificity: False Positives / All Negatives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64C1749-69F0-CC47-A959-42767F5BA698}"/>
              </a:ext>
            </a:extLst>
          </p:cNvPr>
          <p:cNvCxnSpPr>
            <a:cxnSpLocks/>
          </p:cNvCxnSpPr>
          <p:nvPr/>
        </p:nvCxnSpPr>
        <p:spPr>
          <a:xfrm>
            <a:off x="5592267" y="3854823"/>
            <a:ext cx="3685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04A8BDB-D943-5943-B102-055D470F2183}"/>
              </a:ext>
            </a:extLst>
          </p:cNvPr>
          <p:cNvSpPr/>
          <p:nvPr/>
        </p:nvSpPr>
        <p:spPr>
          <a:xfrm>
            <a:off x="8218683" y="4070551"/>
            <a:ext cx="780473" cy="139613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E395F44-7E74-F94B-B7FF-E4608F6E0A97}"/>
              </a:ext>
            </a:extLst>
          </p:cNvPr>
          <p:cNvSpPr/>
          <p:nvPr/>
        </p:nvSpPr>
        <p:spPr>
          <a:xfrm>
            <a:off x="6727572" y="5466689"/>
            <a:ext cx="2294865" cy="13266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1DA274-E832-9749-B37F-B8B0AA951BBE}"/>
              </a:ext>
            </a:extLst>
          </p:cNvPr>
          <p:cNvSpPr/>
          <p:nvPr/>
        </p:nvSpPr>
        <p:spPr>
          <a:xfrm>
            <a:off x="5947099" y="5431945"/>
            <a:ext cx="780473" cy="1361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003BE6-DFA9-F64C-A5FB-52E490A0FE56}"/>
              </a:ext>
            </a:extLst>
          </p:cNvPr>
          <p:cNvSpPr txBox="1"/>
          <p:nvPr/>
        </p:nvSpPr>
        <p:spPr>
          <a:xfrm>
            <a:off x="8388596" y="4581737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69451B-8DC2-D949-B6CD-34DA6D44A55B}"/>
              </a:ext>
            </a:extLst>
          </p:cNvPr>
          <p:cNvSpPr txBox="1"/>
          <p:nvPr/>
        </p:nvSpPr>
        <p:spPr>
          <a:xfrm>
            <a:off x="7585024" y="5945348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405FDD-4BE7-6E4F-BDD9-EEAEA3CB8BAC}"/>
              </a:ext>
            </a:extLst>
          </p:cNvPr>
          <p:cNvSpPr txBox="1"/>
          <p:nvPr/>
        </p:nvSpPr>
        <p:spPr>
          <a:xfrm>
            <a:off x="6205442" y="5968331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D9BF0B-CF32-D542-A7F2-6BA91C8475E7}"/>
              </a:ext>
            </a:extLst>
          </p:cNvPr>
          <p:cNvSpPr/>
          <p:nvPr/>
        </p:nvSpPr>
        <p:spPr>
          <a:xfrm>
            <a:off x="5947097" y="4070552"/>
            <a:ext cx="2294865" cy="13961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4E0B96-132B-914A-87B9-981158C7F2EC}"/>
              </a:ext>
            </a:extLst>
          </p:cNvPr>
          <p:cNvSpPr txBox="1"/>
          <p:nvPr/>
        </p:nvSpPr>
        <p:spPr>
          <a:xfrm>
            <a:off x="6511427" y="4560971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101414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54675</TotalTime>
  <Words>367</Words>
  <Application>Microsoft Macintosh PowerPoint</Application>
  <PresentationFormat>Widescreen</PresentationFormat>
  <Paragraphs>187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Castro</dc:creator>
  <cp:lastModifiedBy>Ana Castro</cp:lastModifiedBy>
  <cp:revision>82</cp:revision>
  <dcterms:created xsi:type="dcterms:W3CDTF">2019-03-12T17:52:33Z</dcterms:created>
  <dcterms:modified xsi:type="dcterms:W3CDTF">2019-05-30T16:37:16Z</dcterms:modified>
</cp:coreProperties>
</file>