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42925" y="2285666"/>
            <a:ext cx="8610600" cy="2308324"/>
          </a:xfrm>
          <a:prstGeom prst="rect">
            <a:avLst/>
          </a:prstGeom>
          <a:noFill/>
        </p:spPr>
        <p:txBody>
          <a:bodyPr wrap="square" rtlCol="0">
            <a:spAutoFit/>
          </a:bodyPr>
          <a:lstStyle/>
          <a:p>
            <a:r>
              <a:rPr lang="en-US" sz="2400" dirty="0"/>
              <a:t>STUDENT </a:t>
            </a:r>
            <a:r>
              <a:rPr lang="en-US" sz="2400" dirty="0" err="1"/>
              <a:t>NAME:G.vinitha</a:t>
            </a:r>
            <a:endParaRPr lang="en-US" sz="2400" dirty="0"/>
          </a:p>
          <a:p>
            <a:r>
              <a:rPr lang="en-US" sz="2400" dirty="0"/>
              <a:t>REGISTER NO:312220834</a:t>
            </a:r>
          </a:p>
          <a:p>
            <a:r>
              <a:rPr lang="en-US" sz="2400" dirty="0"/>
              <a:t>DEPARTMENT:B.COM</a:t>
            </a:r>
          </a:p>
          <a:p>
            <a:r>
              <a:rPr lang="en-US" sz="2400" dirty="0"/>
              <a:t>COLLEGE :  Government art and science college kundrathur </a:t>
            </a:r>
          </a:p>
          <a:p>
            <a:r>
              <a:rPr lang="en-US" sz="2400" dirty="0" err="1"/>
              <a:t>Sriperumbudur</a:t>
            </a:r>
            <a:r>
              <a:rPr lang="en-US" sz="2400" dirty="0"/>
              <a:t> Chennai -69</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058D0FA-0121-FB21-2D0D-310BFA4B83C1}"/>
              </a:ext>
            </a:extLst>
          </p:cNvPr>
          <p:cNvSpPr txBox="1"/>
          <p:nvPr/>
        </p:nvSpPr>
        <p:spPr>
          <a:xfrm>
            <a:off x="3429561" y="781050"/>
            <a:ext cx="6104964" cy="6186309"/>
          </a:xfrm>
          <a:prstGeom prst="rect">
            <a:avLst/>
          </a:prstGeom>
          <a:noFill/>
        </p:spPr>
        <p:txBody>
          <a:bodyPr wrap="square">
            <a:spAutoFit/>
          </a:bodyPr>
          <a:lstStyle/>
          <a:p>
            <a:r>
              <a:rPr lang="en-US" dirty="0"/>
              <a:t>In an Employee Data Program, modeling involves designing and structuring the data, processes, and interactions within the system to ensure effective management, retrieval, and utilization of employee information. Here’s a comprehensive approach to modeling within such a program:1. Data </a:t>
            </a:r>
            <a:r>
              <a:rPr lang="en-US" dirty="0" err="1"/>
              <a:t>ModelingObjective</a:t>
            </a:r>
            <a:r>
              <a:rPr lang="en-US" dirty="0"/>
              <a:t>: Design the data structure to efficiently store, manage, and retrieve employee </a:t>
            </a:r>
            <a:r>
              <a:rPr lang="en-US" dirty="0" err="1"/>
              <a:t>information.Entity</a:t>
            </a:r>
            <a:r>
              <a:rPr lang="en-US" dirty="0"/>
              <a:t>-Relationship (ER) Model: Create an ER diagram to represent the relationships between different entities, such as employees, departments, roles, and payroll. This helps in visualizing how data elements </a:t>
            </a:r>
            <a:r>
              <a:rPr lang="en-US" dirty="0" err="1"/>
              <a:t>interact.Data</a:t>
            </a:r>
            <a:r>
              <a:rPr lang="en-US" dirty="0"/>
              <a:t> Schema: Define the database schema, including tables, fields, data types, constraints, and relationships. Typical tables might include Employee, Department, Payroll, </a:t>
            </a:r>
            <a:r>
              <a:rPr lang="en-US" dirty="0" err="1"/>
              <a:t>PerformanceReview</a:t>
            </a:r>
            <a:r>
              <a:rPr lang="en-US" dirty="0"/>
              <a:t>, and </a:t>
            </a:r>
            <a:r>
              <a:rPr lang="en-US" dirty="0" err="1"/>
              <a:t>LeaveRequest.Normalization</a:t>
            </a:r>
            <a:r>
              <a:rPr lang="en-US" dirty="0"/>
              <a:t>: Apply normalization techniques to reduce data redundancy and ensure data integrity by organizing tables and relationships effectively.2. Process </a:t>
            </a:r>
            <a:r>
              <a:rPr lang="en-US" dirty="0" err="1"/>
              <a:t>ModelingObjective</a:t>
            </a:r>
            <a:r>
              <a:rPr lang="en-US" dirty="0"/>
              <a:t>: Outline the workflows and processes for managing employee data and related HR </a:t>
            </a:r>
            <a:r>
              <a:rPr lang="en-US" dirty="0" err="1"/>
              <a:t>tasks.Business</a:t>
            </a:r>
            <a:r>
              <a:rPr lang="en-US" dirty="0"/>
              <a:t> Process Modeling: Use flowcharts or BPMN (Business Process Model and Notation) diagrams to map out key HR processes such as recruitment, onboarding, performance management, and of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045D71DE-D4CB-8641-8D69-6ED8A089F746}"/>
              </a:ext>
            </a:extLst>
          </p:cNvPr>
          <p:cNvSpPr txBox="1"/>
          <p:nvPr/>
        </p:nvSpPr>
        <p:spPr>
          <a:xfrm>
            <a:off x="3052482" y="349293"/>
            <a:ext cx="6104964" cy="6186309"/>
          </a:xfrm>
          <a:prstGeom prst="rect">
            <a:avLst/>
          </a:prstGeom>
          <a:noFill/>
        </p:spPr>
        <p:txBody>
          <a:bodyPr wrap="square">
            <a:spAutoFit/>
          </a:bodyPr>
          <a:lstStyle/>
          <a:p>
            <a:r>
              <a:rPr lang="en-US" dirty="0"/>
              <a:t>Implementing an Employee Data Program can yield a range of positive outcomes that impact various aspects of the organization. Here are some key results you might expect:1. Improved Operational </a:t>
            </a:r>
            <a:r>
              <a:rPr lang="en-US" dirty="0" err="1"/>
              <a:t>EfficiencyStreamlined</a:t>
            </a:r>
            <a:r>
              <a:rPr lang="en-US" dirty="0"/>
              <a:t> HR Processes: Automation of routine tasks like payroll processing, leave management, and performance reviews reduces manual effort and errors, leading to faster and more accurate HR </a:t>
            </a:r>
            <a:r>
              <a:rPr lang="en-US" dirty="0" err="1"/>
              <a:t>operations.Centralized</a:t>
            </a:r>
            <a:r>
              <a:rPr lang="en-US" dirty="0"/>
              <a:t> Data Access: A unified platform consolidates all employee data, simplifying data retrieval and management, and improving overall efficiency.2. Enhanced Data Accuracy and </a:t>
            </a:r>
            <a:r>
              <a:rPr lang="en-US" dirty="0" err="1"/>
              <a:t>IntegrityConsistent</a:t>
            </a:r>
            <a:r>
              <a:rPr lang="en-US" dirty="0"/>
              <a:t> Data Management: Centralized data storage and integrated systems ensure that employee information is accurate, up-to-date, and consistent across all </a:t>
            </a:r>
            <a:r>
              <a:rPr lang="en-US" dirty="0" err="1"/>
              <a:t>platforms.Reduced</a:t>
            </a:r>
            <a:r>
              <a:rPr lang="en-US" dirty="0"/>
              <a:t> Redundancies: Data normalization and validation processes minimize duplication and errors, leading to higher data quality.3. Increased Employee Satisfaction and </a:t>
            </a:r>
            <a:r>
              <a:rPr lang="en-US" dirty="0" err="1"/>
              <a:t>EngagementSelf</a:t>
            </a:r>
            <a:r>
              <a:rPr lang="en-US" dirty="0"/>
              <a:t>-Service Capabilities: Employees can easily access and manage their personal information, view pay stubs, request leave, and check benefits, resulting in higher satisfaction and </a:t>
            </a:r>
            <a:r>
              <a:rPr lang="en-US" dirty="0" err="1"/>
              <a:t>engagement.Improved</a:t>
            </a:r>
            <a:r>
              <a:rPr lang="en-US" dirty="0"/>
              <a:t> Communication: Enhanced visibility into HR processes and clear communication channels foster better employee relations.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44F2CA-013C-E2FA-7A84-ECF9A9514FE6}"/>
              </a:ext>
            </a:extLst>
          </p:cNvPr>
          <p:cNvSpPr txBox="1"/>
          <p:nvPr/>
        </p:nvSpPr>
        <p:spPr>
          <a:xfrm>
            <a:off x="755332" y="1143634"/>
            <a:ext cx="6104964" cy="5632311"/>
          </a:xfrm>
          <a:prstGeom prst="rect">
            <a:avLst/>
          </a:prstGeom>
          <a:noFill/>
        </p:spPr>
        <p:txBody>
          <a:bodyPr wrap="square">
            <a:spAutoFit/>
          </a:bodyPr>
          <a:lstStyle/>
          <a:p>
            <a:r>
              <a:rPr lang="en-US" dirty="0"/>
              <a:t>The successful implementation of the Employee Data Program marks a significant milestone in the organization's journey towards modernizing and optimizing HR processes. By centralizing and securing employee data, the program not only enhances the accuracy and efficiency of data management but also ensures compliance with critical data protection </a:t>
            </a:r>
            <a:r>
              <a:rPr lang="en-US" dirty="0" err="1"/>
              <a:t>regulations.The</a:t>
            </a:r>
            <a:r>
              <a:rPr lang="en-US" dirty="0"/>
              <a:t> comprehensive system empowers HR professionals with easy access to vital information, facilitates informed decision-making through advanced analytics, and ultimately contributes to a more streamlined and effective workforce management process. Furthermore, the role-based access controls and robust security measures implemented within the program safeguard sensitive information, reducing the risk of data breaches and ensuring that employees' privacy is </a:t>
            </a:r>
            <a:r>
              <a:rPr lang="en-US" dirty="0" err="1"/>
              <a:t>respected.As</a:t>
            </a:r>
            <a:r>
              <a:rPr lang="en-US" dirty="0"/>
              <a:t> the organization continues to grow, the Employee Data Program provides a scalable and adaptable foundation that can evolve with changing business needs and regulatory requirements. The success of this program lays the groundwork for future innovations in HR technology, positioning the organization as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0" y="6857999"/>
            <a:ext cx="12192000" cy="40671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59129"/>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656511" y="1800607"/>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FFDF7CAC-6462-7A5D-A6B7-80D13765A46A}"/>
              </a:ext>
            </a:extLst>
          </p:cNvPr>
          <p:cNvSpPr txBox="1"/>
          <p:nvPr/>
        </p:nvSpPr>
        <p:spPr>
          <a:xfrm>
            <a:off x="591111" y="1447626"/>
            <a:ext cx="6104964" cy="1754326"/>
          </a:xfrm>
          <a:prstGeom prst="rect">
            <a:avLst/>
          </a:prstGeom>
          <a:noFill/>
        </p:spPr>
        <p:txBody>
          <a:bodyPr wrap="square">
            <a:spAutoFit/>
          </a:bodyPr>
          <a:lstStyle/>
          <a:p>
            <a:r>
              <a:rPr lang="en-US" dirty="0"/>
              <a:t>The Human Resources (HR) department of XYZ Corporation is facing challenges in effectively managing and utilizing employee data to drive decision-making. Currently, employee data, including information on attendance, performance evaluations, salaries, and professional development, is stored across multiple, disconnected systems</a:t>
            </a:r>
          </a:p>
        </p:txBody>
      </p:sp>
      <p:sp>
        <p:nvSpPr>
          <p:cNvPr id="15" name="TextBox 14">
            <a:extLst>
              <a:ext uri="{FF2B5EF4-FFF2-40B4-BE49-F238E27FC236}">
                <a16:creationId xmlns:a16="http://schemas.microsoft.com/office/drawing/2014/main" id="{629913B6-9089-5022-B7BE-A3200E7B78E9}"/>
              </a:ext>
            </a:extLst>
          </p:cNvPr>
          <p:cNvSpPr txBox="1"/>
          <p:nvPr/>
        </p:nvSpPr>
        <p:spPr>
          <a:xfrm>
            <a:off x="728513" y="3013503"/>
            <a:ext cx="6104964" cy="2585323"/>
          </a:xfrm>
          <a:prstGeom prst="rect">
            <a:avLst/>
          </a:prstGeom>
          <a:noFill/>
        </p:spPr>
        <p:txBody>
          <a:bodyPr wrap="square">
            <a:spAutoFit/>
          </a:bodyPr>
          <a:lstStyle/>
          <a:p>
            <a:r>
              <a:rPr lang="en-US" dirty="0"/>
              <a:t>Data Fragmentation: Employee data is stored across various platforms and systems, including spreadsheets, HR software, and department-specific databases. This fragmentation makes it difficult to consolidate and analyze the data </a:t>
            </a:r>
            <a:r>
              <a:rPr lang="en-US" dirty="0" err="1"/>
              <a:t>comprehensively.Manual</a:t>
            </a:r>
            <a:r>
              <a:rPr lang="en-US" dirty="0"/>
              <a:t> Processing: Many employee data-related tasks, such as updating records, generating reports, and tracking employee performance, are performed manually. This not only consumes valuable time but also increases the likelihood of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rot="236215">
            <a:off x="43634" y="5171211"/>
            <a:ext cx="6598040" cy="181147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507807"/>
            <a:ext cx="7924800" cy="341632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Project Background:The organization is currently experiencing challenges in managing employee data efficiently due to fragmented systems, inconsistent data formats, and manual processing methods. These issues hinder the organization's ability to maintain accurate employee records, generate timely reports, and perform meaningful data analysis. To address these challenges, this project aims to develop a centralized and automated employee data management program.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V="1">
            <a:off x="9286874" y="5257289"/>
            <a:ext cx="920857" cy="105286"/>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3D50B55-74BB-ABD4-A679-C37336C6356E}"/>
              </a:ext>
            </a:extLst>
          </p:cNvPr>
          <p:cNvSpPr txBox="1"/>
          <p:nvPr/>
        </p:nvSpPr>
        <p:spPr>
          <a:xfrm>
            <a:off x="905436" y="1626558"/>
            <a:ext cx="5602940" cy="5355312"/>
          </a:xfrm>
          <a:prstGeom prst="rect">
            <a:avLst/>
          </a:prstGeom>
          <a:noFill/>
        </p:spPr>
        <p:txBody>
          <a:bodyPr wrap="square">
            <a:spAutoFit/>
          </a:bodyPr>
          <a:lstStyle/>
          <a:p>
            <a:r>
              <a:rPr lang="en-US" dirty="0"/>
              <a:t>Human Resources (HR) </a:t>
            </a:r>
            <a:r>
              <a:rPr lang="en-US" dirty="0" err="1"/>
              <a:t>Personnel:Primary</a:t>
            </a:r>
            <a:r>
              <a:rPr lang="en-US" dirty="0"/>
              <a:t> Users: HR staff are the main users of the system, responsible for entering, updating, and managing employee data. They use the program for tasks such as recruitment, onboarding, payroll management, performance evaluations, and benefits </a:t>
            </a:r>
            <a:r>
              <a:rPr lang="en-US" dirty="0" err="1"/>
              <a:t>administration.Managers</a:t>
            </a:r>
            <a:r>
              <a:rPr lang="en-US" dirty="0"/>
              <a:t> and </a:t>
            </a:r>
            <a:r>
              <a:rPr lang="en-US" dirty="0" err="1"/>
              <a:t>Supervisors:Secondary</a:t>
            </a:r>
            <a:r>
              <a:rPr lang="en-US" dirty="0"/>
              <a:t> Users: Managers and supervisors access the system to view and manage the data of their direct reports. They use it for performance reviews, tracking attendance, managing team workflows, and making data-driven decisions regarding promotions or disciplinary </a:t>
            </a:r>
            <a:r>
              <a:rPr lang="en-US" dirty="0" err="1"/>
              <a:t>actions.Employees:Self-Service</a:t>
            </a:r>
            <a:r>
              <a:rPr lang="en-US" dirty="0"/>
              <a:t> Users: Employees use the program to access their own information, such as personal details, pay slips, benefits, and performance feedback. They may also use it to update personal information, apply for leave, and engage with HR services directly through self-service </a:t>
            </a:r>
            <a:r>
              <a:rPr lang="en-US" dirty="0" err="1"/>
              <a:t>portals.IT</a:t>
            </a:r>
            <a:r>
              <a:rPr lang="en-US" dirty="0"/>
              <a:t> and Data Security </a:t>
            </a:r>
            <a:r>
              <a:rPr lang="en-US" dirty="0" err="1"/>
              <a:t>Teams:Technical</a:t>
            </a:r>
            <a:r>
              <a:rPr lang="en-US" dirty="0"/>
              <a:t> Users: These teams ensure the program runs smoothly and securely. </a:t>
            </a:r>
            <a:r>
              <a:rPr lang="en-US" dirty="0" err="1"/>
              <a:t>Th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2A5F8B4-D417-7EB5-4089-26A0B749F63C}"/>
              </a:ext>
            </a:extLst>
          </p:cNvPr>
          <p:cNvSpPr txBox="1"/>
          <p:nvPr/>
        </p:nvSpPr>
        <p:spPr>
          <a:xfrm>
            <a:off x="3055620" y="1459081"/>
            <a:ext cx="6111240" cy="3970318"/>
          </a:xfrm>
          <a:prstGeom prst="rect">
            <a:avLst/>
          </a:prstGeom>
          <a:noFill/>
        </p:spPr>
        <p:txBody>
          <a:bodyPr wrap="square">
            <a:spAutoFit/>
          </a:bodyPr>
          <a:lstStyle/>
          <a:p>
            <a:r>
              <a:rPr lang="en-US" dirty="0"/>
              <a:t>Our Employee Data Program is a comprehensive, cloud-based platform designed to centralize, manage, and secure all aspects of employee data. The solution encompasses the full employee lifecycle, from recruitment and onboarding to performance management and </a:t>
            </a:r>
            <a:r>
              <a:rPr lang="en-US" dirty="0" err="1"/>
              <a:t>offboarding</a:t>
            </a:r>
            <a:r>
              <a:rPr lang="en-US" dirty="0"/>
              <a:t>. Key features </a:t>
            </a:r>
            <a:r>
              <a:rPr lang="en-US" dirty="0" err="1"/>
              <a:t>include:Centralized</a:t>
            </a:r>
            <a:r>
              <a:rPr lang="en-US" dirty="0"/>
              <a:t> Data Management: A single, unified database for storing all employee information, accessible to authorized users from anywhere, ensuring data consistency and </a:t>
            </a:r>
            <a:r>
              <a:rPr lang="en-US" dirty="0" err="1"/>
              <a:t>integrity.Advanced</a:t>
            </a:r>
            <a:r>
              <a:rPr lang="en-US" dirty="0"/>
              <a:t> Analytics: Integrated tools for generating insights from employee data, enabling data-driven decision-making across HR and management </a:t>
            </a:r>
            <a:r>
              <a:rPr lang="en-US" dirty="0" err="1"/>
              <a:t>teams.Self</a:t>
            </a:r>
            <a:r>
              <a:rPr lang="en-US" dirty="0"/>
              <a:t>-Service Portals: Empower employees to access and update their personal information, view payroll details, and manage benefits, reducing HR workload.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7152E3E-F24E-43F4-B0F6-7C81B2331DFF}"/>
              </a:ext>
            </a:extLst>
          </p:cNvPr>
          <p:cNvSpPr txBox="1"/>
          <p:nvPr/>
        </p:nvSpPr>
        <p:spPr>
          <a:xfrm>
            <a:off x="3052482" y="1457288"/>
            <a:ext cx="6104964" cy="3970318"/>
          </a:xfrm>
          <a:prstGeom prst="rect">
            <a:avLst/>
          </a:prstGeom>
          <a:noFill/>
        </p:spPr>
        <p:txBody>
          <a:bodyPr wrap="square">
            <a:spAutoFit/>
          </a:bodyPr>
          <a:lstStyle/>
          <a:p>
            <a:r>
              <a:rPr lang="en-US" dirty="0"/>
              <a:t>Dataset Description in Employee Data </a:t>
            </a:r>
            <a:r>
              <a:rPr lang="en-US" dirty="0" err="1"/>
              <a:t>ProgramIn</a:t>
            </a:r>
            <a:r>
              <a:rPr lang="en-US" dirty="0"/>
              <a:t> an Employee Data Program, the dataset encompasses various types of information related to employees and their interactions with the organization. Here’s a detailed description of the typical datasets you might encounter:1. Employee Personal </a:t>
            </a:r>
            <a:r>
              <a:rPr lang="en-US" dirty="0" err="1"/>
              <a:t>InformationFields</a:t>
            </a:r>
            <a:r>
              <a:rPr lang="en-US" dirty="0"/>
              <a:t>: Employee ID, Full Name, Date of Birth, Gender, Contact Information (phone, email, address), Nationality, Marital Status, Emergency </a:t>
            </a:r>
            <a:r>
              <a:rPr lang="en-US" dirty="0" err="1"/>
              <a:t>Contact.Purpose</a:t>
            </a:r>
            <a:r>
              <a:rPr lang="en-US" dirty="0"/>
              <a:t>: To identify and contact employees and manage personal records.2. Employment </a:t>
            </a:r>
            <a:r>
              <a:rPr lang="en-US" dirty="0" err="1"/>
              <a:t>DetailsFields</a:t>
            </a:r>
            <a:r>
              <a:rPr lang="en-US" dirty="0"/>
              <a:t>: Job Title, Department, Manager, Employment Type (full-time, part-time, contract), Employment Status (active, leave, terminated), Hire Date, Termination </a:t>
            </a:r>
            <a:r>
              <a:rPr lang="en-US" dirty="0" err="1"/>
              <a:t>Date.Purpose</a:t>
            </a:r>
            <a:r>
              <a:rPr lang="en-US" dirty="0"/>
              <a:t>: To track job roles, departmental assignments, and employment </a:t>
            </a:r>
            <a:r>
              <a:rPr lang="en-US" dirty="0" err="1"/>
              <a:t>hist</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388459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562222C-B50F-0CE6-B382-EA295C7A4B87}"/>
              </a:ext>
            </a:extLst>
          </p:cNvPr>
          <p:cNvSpPr txBox="1"/>
          <p:nvPr/>
        </p:nvSpPr>
        <p:spPr>
          <a:xfrm>
            <a:off x="3052482" y="1457288"/>
            <a:ext cx="6104964" cy="3970318"/>
          </a:xfrm>
          <a:prstGeom prst="rect">
            <a:avLst/>
          </a:prstGeom>
          <a:noFill/>
        </p:spPr>
        <p:txBody>
          <a:bodyPr wrap="square">
            <a:spAutoFit/>
          </a:bodyPr>
          <a:lstStyle/>
          <a:p>
            <a:r>
              <a:rPr lang="en-US" dirty="0"/>
              <a:t>Dataset Description in Employee Data </a:t>
            </a:r>
            <a:r>
              <a:rPr lang="en-US" dirty="0" err="1"/>
              <a:t>ProgramIn</a:t>
            </a:r>
            <a:r>
              <a:rPr lang="en-US" dirty="0"/>
              <a:t> an Employee Data Program, the dataset encompasses various types of information related to employees and their interactions with the organization. Here’s a detailed description of the typical datasets you might encounter:1. Employee Personal </a:t>
            </a:r>
            <a:r>
              <a:rPr lang="en-US" dirty="0" err="1"/>
              <a:t>InformationFields</a:t>
            </a:r>
            <a:r>
              <a:rPr lang="en-US" dirty="0"/>
              <a:t>: Employee ID, Full Name, Date of Birth, Gender, Contact Information (phone, email, address), Nationality, Marital Status, Emergency </a:t>
            </a:r>
            <a:r>
              <a:rPr lang="en-US" dirty="0" err="1"/>
              <a:t>Contact.Purpose</a:t>
            </a:r>
            <a:r>
              <a:rPr lang="en-US" dirty="0"/>
              <a:t>: To identify and contact employees and manage personal records.2. Employment </a:t>
            </a:r>
            <a:r>
              <a:rPr lang="en-US" dirty="0" err="1"/>
              <a:t>DetailsFields</a:t>
            </a:r>
            <a:r>
              <a:rPr lang="en-US" dirty="0"/>
              <a:t>: Job Title, Department, Manager, Employment Type (full-time, part-time, contract), Employment Status (active, leave, terminated), Hire Date, Termination </a:t>
            </a:r>
            <a:r>
              <a:rPr lang="en-US" dirty="0" err="1"/>
              <a:t>Date.Purpose</a:t>
            </a:r>
            <a:r>
              <a:rPr lang="en-US" dirty="0"/>
              <a:t>: To track job roles, departmental assignments, and employment </a:t>
            </a:r>
            <a:r>
              <a:rPr lang="en-US" dirty="0" err="1"/>
              <a:t>hist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Vinitha.G II bcom Gasc</cp:lastModifiedBy>
  <cp:revision>16</cp:revision>
  <dcterms:created xsi:type="dcterms:W3CDTF">2024-03-29T15:07:22Z</dcterms:created>
  <dcterms:modified xsi:type="dcterms:W3CDTF">2024-09-12T03:35:08Z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