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4851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1040"/>
          </a:xfrm>
          <a:prstGeom prst="rect"/>
          <a:noFill/>
        </p:spPr>
        <p:txBody>
          <a:bodyPr anchor="t" bIns="45720" lIns="91440" rIns="91440" rtlCol="0" tIns="45720" wrap="square">
            <a:spAutoFit/>
          </a:bodyPr>
          <a:p>
            <a:r>
              <a:rPr b="1" dirty="0" sz="2400" lang="en-US">
                <a:solidFill>
                  <a:schemeClr val="accent1">
                    <a:lumMod val="75000"/>
                  </a:schemeClr>
                </a:solidFill>
                <a:latin typeface="Arial" pitchFamily="34" charset="0"/>
                <a:cs typeface="Arial" pitchFamily="34" charset="0"/>
              </a:rPr>
              <a:t>Presented By:</a:t>
            </a:r>
            <a:endParaRPr sz="2800"/>
          </a:p>
          <a:p>
            <a:r>
              <a:rPr b="1" dirty="0" sz="2400" lang="en-US">
                <a:solidFill>
                  <a:schemeClr val="accent1">
                    <a:lumMod val="75000"/>
                  </a:schemeClr>
                </a:solidFill>
                <a:latin typeface="Arial"/>
                <a:cs typeface="Arial"/>
              </a:rPr>
              <a:t>1. </a:t>
            </a:r>
            <a:r>
              <a:rPr b="1" dirty="0" sz="2400" lang="en-US">
                <a:solidFill>
                  <a:schemeClr val="accent1">
                    <a:lumMod val="75000"/>
                  </a:schemeClr>
                </a:solidFill>
                <a:latin typeface="Arial"/>
                <a:cs typeface="Arial"/>
              </a:rPr>
              <a:t>B</a:t>
            </a:r>
            <a:r>
              <a:rPr b="1" dirty="0" sz="2400" lang="en-US">
                <a:solidFill>
                  <a:schemeClr val="accent1">
                    <a:lumMod val="75000"/>
                  </a:schemeClr>
                </a:solidFill>
                <a:latin typeface="Arial"/>
                <a:cs typeface="Arial"/>
              </a:rPr>
              <a:t>a</a:t>
            </a:r>
            <a:r>
              <a:rPr b="1" dirty="0" sz="2400" lang="en-US">
                <a:solidFill>
                  <a:schemeClr val="accent1">
                    <a:lumMod val="75000"/>
                  </a:schemeClr>
                </a:solidFill>
                <a:latin typeface="Arial"/>
                <a:cs typeface="Arial"/>
              </a:rPr>
              <a:t>k</a:t>
            </a:r>
            <a:r>
              <a:rPr b="1" dirty="0" sz="2400" lang="en-US">
                <a:solidFill>
                  <a:schemeClr val="accent1">
                    <a:lumMod val="75000"/>
                  </a:schemeClr>
                </a:solidFill>
                <a:latin typeface="Arial"/>
                <a:cs typeface="Arial"/>
              </a:rPr>
              <a:t>yalakshmi </a:t>
            </a:r>
            <a:r>
              <a:rPr b="1" dirty="0" sz="2400" lang="en-US">
                <a:solidFill>
                  <a:schemeClr val="accent1">
                    <a:lumMod val="75000"/>
                  </a:schemeClr>
                </a:solidFill>
                <a:latin typeface="Arial"/>
                <a:cs typeface="Arial"/>
              </a:rPr>
              <a:t>B</a:t>
            </a:r>
            <a:r>
              <a:rPr b="1" sz="2400" lang="en-US">
                <a:solidFill>
                  <a:schemeClr val="accent1">
                    <a:lumMod val="75000"/>
                  </a:schemeClr>
                </a:solidFill>
                <a:latin typeface="Arial"/>
                <a:cs typeface="Arial"/>
              </a:rPr>
              <a:t>-</a:t>
            </a:r>
            <a:r>
              <a:rPr b="1" sz="2400" lang="en-US">
                <a:solidFill>
                  <a:schemeClr val="accent1">
                    <a:lumMod val="75000"/>
                  </a:schemeClr>
                </a:solidFill>
                <a:latin typeface="Arial"/>
                <a:cs typeface="Arial"/>
              </a:rPr>
              <a:t> </a:t>
            </a:r>
            <a:r>
              <a:rPr b="1" dirty="0" sz="2400" lang="en-US" err="1">
                <a:solidFill>
                  <a:schemeClr val="accent1">
                    <a:lumMod val="75000"/>
                  </a:schemeClr>
                </a:solidFill>
                <a:latin typeface="Arial"/>
                <a:cs typeface="Arial"/>
              </a:rPr>
              <a:t>Dmi</a:t>
            </a:r>
            <a:r>
              <a:rPr b="1" dirty="0" sz="2400" lang="en-US">
                <a:solidFill>
                  <a:schemeClr val="accent1">
                    <a:lumMod val="75000"/>
                  </a:schemeClr>
                </a:solidFill>
                <a:latin typeface="Arial"/>
                <a:cs typeface="Arial"/>
              </a:rPr>
              <a:t> College of Engineering-CSE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3977641"/>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fontScale="97727"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1456760"/>
            <a:ext cx="11161068" cy="3165352"/>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466344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4206240"/>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badhrinath s</cp:lastModifiedBy>
  <dcterms:created xsi:type="dcterms:W3CDTF">2021-05-26T05:50:10Z</dcterms:created>
  <dcterms:modified xsi:type="dcterms:W3CDTF">2024-04-05T12:05:13Z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796f330e05ea4feba2b20ff698efa305</vt:lpwstr>
  </property>
</Properties>
</file>