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5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6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7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8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20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2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ink/ink22.xml" ContentType="application/inkml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23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ink/ink24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25.xml" ContentType="application/inkml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ink/ink26.xml" ContentType="application/inkml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ink/ink27.xml" ContentType="application/inkml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ink/ink28.xml" ContentType="application/inkml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ink/ink29.xml" ContentType="application/inkml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ink/ink30.xml" ContentType="application/inkml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31.xml" ContentType="application/inkml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ink/ink32.xml" ContentType="application/inkml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ink/ink33.xml" ContentType="application/inkml+xml"/>
  <Override PartName="/ppt/notesSlides/notesSlide67.xml" ContentType="application/vnd.openxmlformats-officedocument.presentationml.notesSlide+xml"/>
  <Override PartName="/ppt/ink/ink34.xml" ContentType="application/inkml+xml"/>
  <Override PartName="/ppt/notesSlides/notesSlide68.xml" ContentType="application/vnd.openxmlformats-officedocument.presentationml.notesSlide+xml"/>
  <Override PartName="/ppt/ink/ink35.xml" ContentType="application/inkml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ink/ink36.xml" ContentType="application/inkml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ink/ink37.xml" ContentType="application/inkml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ink/ink38.xml" ContentType="application/inkml+xml"/>
  <Override PartName="/ppt/notesSlides/notesSlide75.xml" ContentType="application/vnd.openxmlformats-officedocument.presentationml.notesSlide+xml"/>
  <Override PartName="/ppt/ink/ink39.xml" ContentType="application/inkml+xml"/>
  <Override PartName="/ppt/notesSlides/notesSlide76.xml" ContentType="application/vnd.openxmlformats-officedocument.presentationml.notesSlide+xml"/>
  <Override PartName="/ppt/ink/ink40.xml" ContentType="application/inkml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ink/ink41.xml" ContentType="application/inkml+xml"/>
  <Override PartName="/ppt/notesSlides/notesSlide81.xml" ContentType="application/vnd.openxmlformats-officedocument.presentationml.notesSlide+xml"/>
  <Override PartName="/ppt/ink/ink42.xml" ContentType="application/inkml+xml"/>
  <Override PartName="/ppt/notesSlides/notesSlide82.xml" ContentType="application/vnd.openxmlformats-officedocument.presentationml.notesSlide+xml"/>
  <Override PartName="/ppt/ink/ink43.xml" ContentType="application/inkml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ink/ink44.xml" ContentType="application/inkml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ink/ink45.xml" ContentType="application/inkml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ink/ink46.xml" ContentType="application/inkml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ink/ink47.xml" ContentType="application/inkml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9"/>
  </p:notesMasterIdLst>
  <p:sldIdLst>
    <p:sldId id="348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256" r:id="rId16"/>
    <p:sldId id="257" r:id="rId17"/>
    <p:sldId id="258" r:id="rId18"/>
    <p:sldId id="259" r:id="rId19"/>
    <p:sldId id="260" r:id="rId20"/>
    <p:sldId id="304" r:id="rId21"/>
    <p:sldId id="261" r:id="rId22"/>
    <p:sldId id="305" r:id="rId23"/>
    <p:sldId id="262" r:id="rId24"/>
    <p:sldId id="306" r:id="rId25"/>
    <p:sldId id="263" r:id="rId26"/>
    <p:sldId id="307" r:id="rId27"/>
    <p:sldId id="264" r:id="rId28"/>
    <p:sldId id="308" r:id="rId29"/>
    <p:sldId id="265" r:id="rId30"/>
    <p:sldId id="309" r:id="rId31"/>
    <p:sldId id="266" r:id="rId32"/>
    <p:sldId id="310" r:id="rId33"/>
    <p:sldId id="267" r:id="rId34"/>
    <p:sldId id="311" r:id="rId35"/>
    <p:sldId id="268" r:id="rId36"/>
    <p:sldId id="312" r:id="rId37"/>
    <p:sldId id="269" r:id="rId38"/>
    <p:sldId id="313" r:id="rId39"/>
    <p:sldId id="270" r:id="rId40"/>
    <p:sldId id="314" r:id="rId41"/>
    <p:sldId id="271" r:id="rId42"/>
    <p:sldId id="315" r:id="rId43"/>
    <p:sldId id="272" r:id="rId44"/>
    <p:sldId id="316" r:id="rId45"/>
    <p:sldId id="273" r:id="rId46"/>
    <p:sldId id="317" r:id="rId47"/>
    <p:sldId id="274" r:id="rId48"/>
    <p:sldId id="318" r:id="rId49"/>
    <p:sldId id="275" r:id="rId50"/>
    <p:sldId id="319" r:id="rId51"/>
    <p:sldId id="276" r:id="rId52"/>
    <p:sldId id="320" r:id="rId53"/>
    <p:sldId id="277" r:id="rId54"/>
    <p:sldId id="321" r:id="rId55"/>
    <p:sldId id="278" r:id="rId56"/>
    <p:sldId id="322" r:id="rId57"/>
    <p:sldId id="279" r:id="rId58"/>
    <p:sldId id="323" r:id="rId59"/>
    <p:sldId id="280" r:id="rId60"/>
    <p:sldId id="324" r:id="rId61"/>
    <p:sldId id="281" r:id="rId62"/>
    <p:sldId id="325" r:id="rId63"/>
    <p:sldId id="282" r:id="rId64"/>
    <p:sldId id="326" r:id="rId65"/>
    <p:sldId id="283" r:id="rId66"/>
    <p:sldId id="327" r:id="rId67"/>
    <p:sldId id="284" r:id="rId68"/>
    <p:sldId id="328" r:id="rId69"/>
    <p:sldId id="285" r:id="rId70"/>
    <p:sldId id="329" r:id="rId71"/>
    <p:sldId id="286" r:id="rId72"/>
    <p:sldId id="330" r:id="rId73"/>
    <p:sldId id="287" r:id="rId74"/>
    <p:sldId id="331" r:id="rId75"/>
    <p:sldId id="288" r:id="rId76"/>
    <p:sldId id="332" r:id="rId77"/>
    <p:sldId id="289" r:id="rId78"/>
    <p:sldId id="333" r:id="rId79"/>
    <p:sldId id="290" r:id="rId80"/>
    <p:sldId id="334" r:id="rId81"/>
    <p:sldId id="291" r:id="rId82"/>
    <p:sldId id="335" r:id="rId83"/>
    <p:sldId id="292" r:id="rId84"/>
    <p:sldId id="336" r:id="rId85"/>
    <p:sldId id="293" r:id="rId86"/>
    <p:sldId id="337" r:id="rId87"/>
    <p:sldId id="294" r:id="rId88"/>
    <p:sldId id="338" r:id="rId89"/>
    <p:sldId id="295" r:id="rId90"/>
    <p:sldId id="339" r:id="rId91"/>
    <p:sldId id="296" r:id="rId92"/>
    <p:sldId id="340" r:id="rId93"/>
    <p:sldId id="297" r:id="rId94"/>
    <p:sldId id="341" r:id="rId95"/>
    <p:sldId id="298" r:id="rId96"/>
    <p:sldId id="342" r:id="rId97"/>
    <p:sldId id="299" r:id="rId98"/>
    <p:sldId id="343" r:id="rId99"/>
    <p:sldId id="300" r:id="rId100"/>
    <p:sldId id="344" r:id="rId101"/>
    <p:sldId id="301" r:id="rId102"/>
    <p:sldId id="346" r:id="rId103"/>
    <p:sldId id="302" r:id="rId104"/>
    <p:sldId id="345" r:id="rId105"/>
    <p:sldId id="303" r:id="rId106"/>
    <p:sldId id="347" r:id="rId107"/>
    <p:sldId id="349" r:id="rId108"/>
  </p:sldIdLst>
  <p:sldSz cx="12192000" cy="6858000"/>
  <p:notesSz cx="6858000" cy="9144000"/>
  <p:embeddedFontLst>
    <p:embeddedFont>
      <p:font typeface="Arial Black" panose="020B0A04020102020204" pitchFamily="34" charset="0"/>
      <p:regular r:id="rId110"/>
      <p:bold r:id="rId1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2" roundtripDataSignature="AMtx7mg/+i/Ve+G1sMM/LOVZPObjtfj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634239-DEF5-4B35-AD2C-F65D1690610E}">
  <a:tblStyle styleId="{2F634239-DEF5-4B35-AD2C-F65D16906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customschemas.google.com/relationships/presentationmetadata" Target="meta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23:13.95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6588 1692 0,'0'0'0,"0"0"16,0 0-16,0 0 15,0 0 1,0 0-16,0 0 16,0 0-16,0 0 15,-82 83-15,44-23 16,-6 28-1,-22-1-15,0 17 16,-10 17-16,-1 32 16,11-54-16,6-6 15,5 0 1,12-5-16,10-23 16,5-10-16,12-28 15,5-5 1,0-11-16,11 0 15,-5-11-15,5 0 16,0 0 0,0 0-16</inkml:trace>
  <inkml:trace contextRef="#ctx0" brushRef="#br0" timeOffset="421.81">5843 1649 0,'0'0'0,"0"0"16,0 0-16,0 0 16,-136 87-1,64-10-15,18 11 16,21-12-16,11-26 15,22-12 1,5-5-16,12-6 16,10-5-16,11-11 15,6-11 1,6-16-16,10-17 16,0-27-16,-11-1 15,-16-10 1,-11 22-16,-11 16 15,-11 16-15,0 7 16,-5 10 0,-1 0-16,6 0 15,0 0-15,0 0 16,-164 180 0,109-87-16</inkml:trace>
  <inkml:trace contextRef="#ctx0" brushRef="#br0" timeOffset="859.31">6408 2492 0,'0'0'0,"0"0"15,0 0 1,0 0-16,0 0 16,0 0-16,-17 88 15,12-22 1,5-6-16,5-5 16,6-17-16,0-5 15,5-17 1,1-5-16,-17-11 15,0 0-15,66-38 16,-45 5-16,-4-11 16,-17 11-1,0 33-15,-27-71 16,-6 38-16,5 17 16,-5-1-1,6 12-15,27 5 16,-49 16-16,32-5 15,12 11 1,5-22-16</inkml:trace>
  <inkml:trace contextRef="#ctx0" brushRef="#br0" timeOffset="1687.1">7317 2383 0,'0'0'0,"0"0"15,0 0-15,0 0 16,87-17 0,1 12-16,38-1 15,27-10-15,22 5 16,-16 5 0,6-10-16,4 0 15,-26 5-15,-23 5 16,-16 1-16,-11-1 15,-16 12 1,-28-6-16,-21 0 16,-6 0-16,-11 0 15,-1 0 1,-4 0-16,-6 0 16,5 0-16,-5 0 15</inkml:trace>
  <inkml:trace contextRef="#ctx0" brushRef="#br0" timeOffset="2062.01">8965 1901 0,'0'0'0,"0"0"16,0 0-16,0 0 15,0 0 1,0 0-16,0 0 15,82 22-15,-11 10 16,17 12-16,16 0 16,-11 0-1,-16-11-15,-28-6 16,-11 0-16,-10 1 16,-12 10-1,-10-5-15,-12 11 16,-10 22-16,-17-1 15,-11 1 1,0-17-16,1 1 16,10-17-16,11-1 15,5 1 1,6-5-16,0 5 16,11-6-16,17 0 15,10 6-15</inkml:trace>
  <inkml:trace contextRef="#ctx0" brushRef="#br0" timeOffset="2829.53">12122 1446 0,'0'0'16,"0"0"-16,0 0 15,0 0 1,0 0-16,0 0 15,0 0-15,0 0 16,0 0-16,0 0 16,0 0-1,0 0-15,-24 142 16,13-48-16,-3 21 16,-2 0-1,-1-17-15,-2-5 16,8-5-16,-3 0 15,3-17-15,3-16 16,3-23 0,2-4-16,3-12 15,0-5-15,0-5 16,0-1 0,0-5-16,0 6 15,0-6-15,0 0 16</inkml:trace>
  <inkml:trace contextRef="#ctx0" brushRef="#br0" timeOffset="3220.62">11052 2487 0,'0'0'0,"0"0"16,0 0-1,0 0-15,0 0 16,0 0-16,0 0 16,87 22-1,34-6-15,35-10 16,63 10-16,8-5 16,-19-11-1,11-6-15,-38 1 16,11-11-16,-31 5 15,-51 0-15,-31 5 16,-27 6 0,-16-5-16,-14 5 15,-9 0-15,-4 0 16,-4 0 0,-2 0-16,0 0 15,-3 5-15,0-5 16,0 0-1,0 0-15</inkml:trace>
  <inkml:trace contextRef="#ctx0" brushRef="#br0" timeOffset="3579.93">11690 2837 0,'0'0'15,"0"0"1,0 0-16,0 0 16,0 0-16,0 0 15,0 0-15,0 0 16,5 93-1,-2-43-15,-3 10 16,0 11-16,0 11 16,-3 6-1,0-6-15,3-11 16,0-10-16,3-7 16,3 1-1,2 5-15,11-21 16,11-6-16</inkml:trace>
  <inkml:trace contextRef="#ctx0" brushRef="#br0" timeOffset="4441.08">12853 3100 0,'0'0'0,"0"0"16,0 0-16,0 0 15,0 0 1,0 0-16,0 0 16,-131 33-16,68-6 15,0 12-15,11 16 16,19 5 0,14-5-16,16-12 15,11-4-15,14-6 16,6-6-1,-1-11-15,9-10 16,5-6-16,13-11 16,15-16-1,-6-28-15,-6-6 16,-13 1-16,0 0 16,-8 11-16,-4 5 15,-1 6 1,-4 10-16,3 17 15,3 0-15,0 0 16,-3 11-16,-3 6 16,-2 5-1,-9 5-15,-7 6 16,-7 5-16,-2-27 16,-11 88-1,3-28-15,0-10 16,5 4-16,6-10 15,5-11 1,11 0-16,9 0 16,5-11-16,8-11 15,-3-6 1,0-5-16,6-11 16,14-16-16,-1-6 15,-5-16-15,-19 10 16,-11-21-1,-11 22-15,-14-1 16,-11 12-16,-16-17 16,-5 17-1,-9 5-15,-14 0 16,-13 6-16,0-1 16,14 12-1,7-1-15,20 12 16,11-12-16,5 6 15,3 0 1,6 6-16,-1-6 16,4 0-16,-1 0 15,0 0 1,0 0-16,1 0 16,-1 0-16,0 5 15,0-5-15</inkml:trace>
  <inkml:trace contextRef="#ctx0" brushRef="#br0" timeOffset="8910.65">1862 4289 0,'0'0'0,"0"0"0,0 0 16,0 0-16,0 0 15,0 0-15,0 0 16,0 0 0,0 0-16,0 0 15,0 0-15,0 0 16,0 0 0,77 170-16,-61-83 15,1 6-15,4 11 16,-4-22-1,-6-16-15,0-22 16,0-6-16,0-5 16,-6-11-16,1-11 15,5-5 1</inkml:trace>
  <inkml:trace contextRef="#ctx0" brushRef="#br0" timeOffset="9442.75">2355 4393 0,'0'0'15,"0"0"-15,0 0 16,0 0-16,0 0 16,0 0-1,27 82-15,-5-27 16,-11-6-16,0-5 16,0-6-1,0-5-15,-6-17 16,1-10-16,-6-6 15,0 0 1,88-33-16,-23-16 16,12-1-16,-6-15 15,-11 10-15,-10 22 16,-12 22 0,-11 0-16,-5 11 15,-11 6-15,6 5 16,-1 5-1,-5 11-15,0 17 16,-5-16-16,-6 5 16,5 5-1,0 6-15,1 0 16,5-6-16,0-11 16,5 1-1,12-12-15</inkml:trace>
  <inkml:trace contextRef="#ctx0" brushRef="#br0" timeOffset="9852.14">3740 4272 0,'0'0'0,"0"0"15,0 0-15,0 0 16,0 0 0,0 0-16,0 0 15,-98 11-15,65 11 16,0 11-1,6 5-15,-1 6 16,1 0-16,5 0 16,11 0-16,0 10 15,11-4-15,6-1 16,5 6 0,0-6-16,16-11 15,17-5-15,27-16 16,0-17-1,17-22-15</inkml:trace>
  <inkml:trace contextRef="#ctx0" brushRef="#br0" timeOffset="10591.84">5044 4415 0,'0'0'0,"0"0"16,0 0-1,0 0-15,0 0 16,-88 22-16,28 10 16,-11 12-16,5 0 31,17 0-31,16 5 0,22-5 15,6-22-15,15 0 16,7-11-16,16-6 16,-33-5-1,104-38-15,-33 0 16,-5-6-16,-22 11 16,-17 16-1,-5 7-15,-11 4 31,0 1-31,-6 10 16,6 1 0,-5 4-16,5 12 15,0 0-15,5 17 16,6-12-16,-6-11 16,1-10-1,5-6-15,10-11 16,7-11-16,5-5 15,-6-12 1,-5 12-16,-6 11 16,-10 5-16,-6 0 15,0 5 1,-6 12-16,6-1 16,-6 12-16,-5 4 15,6 29-15,5-1 16,5-5-1,12-6-15</inkml:trace>
  <inkml:trace contextRef="#ctx0" brushRef="#br0" timeOffset="11076.95">6221 4431 0,'0'0'0,"0"0"16,0 0-16,0 0 15,0 0-15,-82 28 16,22 10-16,-11 17 16,-6 16-1,22 6-15,11 16 16,23-22-16,15-16 16,6-17-1,11-5-15,0-17 16,5-10-16,-16-6 15,0 0 1,198-197-16,-83 16 16,-22-27-16,-39 54 15,-26 45-15,-12 16 16,-5 27 0,-5 22-16,-6 17 15,0 10 1,0 12-16,0 5 15,0 5-15,0-5 16,0 0-16,0 0 16,-28 247-1,17-121-15,-5 5 16,5 1-16,11-6 16,5-22-1,6-6-15</inkml:trace>
  <inkml:trace contextRef="#ctx0" brushRef="#br0" timeOffset="11687.31">7782 4305 0,'0'0'16,"0"0"-16,0 0 16,-109 6-16,15 21 15,-4 22-15,5 12 16,0 10-1,22 11-15,16-11 16,27 11-16,17-5 16,17-17-1,16-10-15,5-12 16,6-11-16,5-16 16,1-5-1,37-45-15,61-81 16,-5-34-16,-28-32 15,-44 22-15,-27 60 16,-17 16 0,-10 6-16,-6 16 15,-6 17-15,1 16 16,-1 6 0,6 16-16,-5 0 15,5 11-15,0 0 16,0 0-1,0 0-15,0 0 16,-55 257-16,39-120 16,-1-11-1,23-11-15,5 6 16,5-23-16,6-21 16,11-11-16</inkml:trace>
  <inkml:trace contextRef="#ctx0" brushRef="#br0" timeOffset="12062.89">7979 4798 0,'0'0'0,"0"0"16,0 0-1,0 0-15,0 0 16,0 0-16,143-71 15,-72 27 1,6 0-16,-12-5 16,-10-17-16,-11 6 15,-22 11-15,-17 16 16,-5 5 0,-11 12-16,0 0 15,-5 16-15,16 0 16,0 0-1,0 0-15,-132 131 16,89-60-16,10 6 16,16-6-16,12 0 15,10-10 1,12-7-16,5-15 16,21-6-16,12-33 15,38-28 1</inkml:trace>
  <inkml:trace contextRef="#ctx0" brushRef="#br0" timeOffset="12335.91">9075 4437 0,'0'0'0,"0"0"16,0 0-16,0 0 15,-99 16-15,44 11 16,6 6-16,0 6 16,5 4-16,11 7 15,17 10-15,10-16 16,12 5 0,4-11-16,29 6 15,43-5-15,22-28 16,22-17-1</inkml:trace>
  <inkml:trace contextRef="#ctx0" brushRef="#br0" timeOffset="13476.67">2130 5609 0,'0'0'0,"0"0"16,0 0 0,0 0-16,0 0 15,0 0-15,0 0 16,154-28 0,-34 17-16,61-5 15,22 0-15,32 16 16,28-11-1,49-6-15,-11-5 16,33 0-16,28 17 16,32-23-1,-38 1-15,33 5 16,16 0-16,-5 0 16,-61 6-1,-37 10-15,32-5 16,-66-5-16,-16 11 15,-66-12-15,-21 17 16,-50 0 0,-33 6-16,-33-1 15,-22-10-15,-10 5 16,-6 0 0,-6 0-16,1 0 15,-6 5-15,0-5 16,0 0-1,0 0-15</inkml:trace>
  <inkml:trace contextRef="#ctx0" brushRef="#br0" timeOffset="14212.29">2059 5976 0,'0'0'0,"0"0"16,0 0-16,0 0 15,0 0-15,93 33 16,-11-28-1,28 11-15,32-5 16,39-5-16,11-6 16,54 11-1,17-17-15,27 1 16,6-1-16,22 1 16,16-6-1,16 0-15,-5-16 16,6 5-16,27 5 15,-44-10-15,-6 0 16,6 5 0,-49 16-16,-17 1 15,-21-1-15,-23 6 16,-32 11 0,-11-16-16,-39 5 15,-27 0-15,-16 0 16,-1 5-1,-21-5-15,-17 0 16,-27 0-16,-5 0 16,-12 0-1,-5 0-15,0 6 16,-6-6-16,1 5 16,-6-5-1,5 0-15,-5 0 16,6 0-16</inkml:trace>
  <inkml:trace contextRef="#ctx0" brushRef="#br0" timeOffset="14774.82">10334 4354 0,'0'0'0,"0"0"15,0 0-15,0 0 16,0 0-16,0 0 15,-82-82 1,66 77-16,-1 5 16,6 5-16,-5 6 15,5 11 1,0 11-16,11 5 16,0-38-16,27 72 15,6-45-15,16-5 16,12-11-1,4-17-15,-10-5 16,-6-11-16,-10 1 16,-12-7-1,-16 1-15,-11 10 16,0 17-16,0 0 16,-38-54-16,5 37 15,-5 12 1,38 5-16,-94 38 15,45 6-15,5 16 16,11 11 0,23 6-16,10 5 15</inkml:trace>
  <inkml:trace contextRef="#ctx0" brushRef="#br0" timeOffset="15188.98">10263 5428 0,'0'0'15,"0"0"-15,0 0 16,0 0-16,0 0 31,0 0-31,0 0 0,0 99 16,33-88-16,27-1 15,11-15-15,11-22 16,-5-12 0,-28-10-16,-10 5 15,-23 0-15,-5 17 16,-11 5-1,-5 0-15,-6 6 16,-6-1-16,-5 12 16,6-6-1,-1 5-15,1 6 16,16 0-16,0 0 16,0 0-16</inkml:trace>
  <inkml:trace contextRef="#ctx0" brushRef="#br0" timeOffset="15626.39">10800 4815 0,'0'0'0,"0"0"16,0 0-1,0 0-15,0 0 16,98 5-16,-10-5 16,38 0-1,38-5-15,-13-1 16,-12 1-16,9-6 15,-16 11 1,-26-6-16,-21 6 16,-11-11-16,-13 6 15,-20 5 1,-11 0-16,-14 5 16,-2-5-16,-9 0 15,-2 0-15,0 0 16,0 0-1,-1 0-15,1 0 16,-3 0-16,0 0 16,3 6-16</inkml:trace>
  <inkml:trace contextRef="#ctx0" brushRef="#br0" timeOffset="16228.98">12150 4442 0,'0'0'0,"0"0"15,0 0 1,0 0-16,0 0 16,0 0-16,0 0 15,0 0 1,0 0-16,0 0 15,150 44-15,-62-28 16,-9 1 0,-8 5-16,-5-11 15,-3 11-15,-5 10 16,-12-10 0,-13 0-16,-8 0 15,-9 11-15,-10 16 16,-15 17-16,-10 11 15,-11-6-15,-8 6 16,-3-12-16,2 1 16,-2-6-1,0-5-15,8-17 16,6-5-16,8-11 16,5-5-16,6-6 15,2-6 1,1 1-16,2-1 15,0 0-15,3-5 16,-2 0 0,2 6-16,0-6 15,0 0-15,0 0 16,0 0 0,0 0-16,0 5 15,-3-5-15,0 0 16,-10 11-16,-23 0 15</inkml:trace>
  <inkml:trace contextRef="#ctx0" brushRef="#br0" timeOffset="17869.34">5011 9687 0,'0'0'16,"0"0"-16,0 0 15,0 0-15,0 0 16,0 0-1,0 0-15,0 0 16,0 0-16,-5 98 16,-1-24-1,-5 14-15,11-6 16,6-5-16,-1-12 16,6-2-16,0-24 15,11-17 1,0-11-16</inkml:trace>
  <inkml:trace contextRef="#ctx0" brushRef="#br0" timeOffset="18291.68">5433 9596 0,'0'0'0,"0"0"16,0 0 0,0 0-16,0 0 15,-11 96-15,0-22 16,0-6 0,5-10-16,12-3 15,-6-25-15,5-14 16,1 1-1,10-15-15,-16-2 16,0 0-16,143-82 16,-67 14-16,-10 2 15,-22 31 1,-6 7-16,-10 9 16,-12 11-16,0 10 15,1 12-15,-1 22 16,1 13-1,-12-5-15,1 8 16,-1-8-16,6 11 16,0-9-1,5-13-15,1-22 16,-6-11-16</inkml:trace>
  <inkml:trace contextRef="#ctx0" brushRef="#br0" timeOffset="18541.64">6561 9539 0,'0'0'0,"0"0"16,0 0-16,0 0 15,0 0-15,-28 145 16,12-60-16,5-6 15,6-13 1,5-14-16,-6-14 16,6-13-1,11-14-15,0-8 16</inkml:trace>
  <inkml:trace contextRef="#ctx0" brushRef="#br0" timeOffset="18697.82">6643 9191 0,'0'0'0,"0"0"15,0 0-15,0 0 16,0 0-16,0 0 16,0 0-1,0 0-15,0 0 16</inkml:trace>
  <inkml:trace contextRef="#ctx0" brushRef="#br0" timeOffset="19025.82">7245 8818 0,'0'0'0,"0"0"16,0 0-16,0 0 16,0 0-16,-43 154 15,10-25-15,-6 21 16,7-21 0,-1 16-16,11-11 15,5-32-15,6-31 16,6-16-1,-1-3-15,6 0 16,-5-6-16,5-18 16,0-12-1</inkml:trace>
  <inkml:trace contextRef="#ctx0" brushRef="#br0" timeOffset="19353.93">6917 9659 0,'0'0'16,"0"0"0,0 0-16,0 0 15,0 0-15,93-41 16,-33 22-16,6 3 16,-11 2-1,-6 8-15,-5 1 16,-6 2-16,0 6 15,-5 5 1,0 9-16,-5 10 16,-7 14-16,1 16 15,-16 4 1,-6-12-16,-6-2 16,1-1-16,-1 1 15,-5-3-15,6-3 16,-6-3-1,11-13-15,0-12 16</inkml:trace>
  <inkml:trace contextRef="#ctx0" brushRef="#br0" timeOffset="19553.98">7716 9539 0,'0'0'0,"0"0"15,0 0-15,0 0 16,0 0-16,0 0 16,0 0-1,0 0-15,0 0 16,0 0 0,0 0-16</inkml:trace>
  <inkml:trace contextRef="#ctx0" brushRef="#br0" timeOffset="20385.49">8220 9555 0,'0'0'16,"0"0"-16,0 0 16,0 0-16,0 0 15,-131 11 1,60 25-16,5 16 15,11 8-15,22 0 16,11-16-16,17-11 16,5-14-1,11-5-15,5-6 16,-16-8-16,115-41 16,-33-17-1,-5-7-15,-17 4 16,-21 18-16,-23 18 15,-5 11 1,0 6-16,-11 5 16,0 6-16,0-3 15,0 0-15,0 0 16,-33 208 0,22-137-16,11-8 15,11-5-15,0-12 16,0-13-1,5-8-15,6-14 16,-22-11-16,72-25 16,26-38-1,28-87-15,-16-15 16,-28 17-16,-6 1 16,-21 15-1,-16 47-15,-12 14 16,-16 11-16,-6-3 15,-10 0 1,-6 13-16,0 4 16,-5 8-16,-6 7 15,5 12 1,1 6-16,-1 4 16,6 4-16,-5 5 15,16 0-15,0 0 16,-60 71-1,32-11-15,1 3 16,16 14-16,6 13 16,5 17-16,5-11 15,6-17 1,0 6-16,0-5 16,11 7-16,0-10 15,5-11 1,6-14-16,0-8 15,11-11-15,5-12 16,0-7-16,6-8 16</inkml:trace>
  <inkml:trace contextRef="#ctx0" brushRef="#br0" timeOffset="21654">7579 9005 0,'0'0'15,"0"0"-15,0 0 16,0 0-16,0 0 15,0 0-15,0 0 16,0 0 0,33-110-16,-5 31 15,5 5-15,-1 5 16,7 4 0,-6-18-16,16-15 15,17-23-15,21 14 0,12 9 16,5-23-16,0-10 31,22 13-31,11 14 16,-11 0-16,5-8 0,28-3 31,0 16-31,11 17 16,49-25-16,-33 3 0,38 0 15,-10 19-15,16 19 16,-16 12-16,10 2 15,-16 0 17,11-9-32,-13 15 15,5-1-15,5 9 16,-24 16-16,32 6 0,-27-1 31,17 23-31,-20-6 16,14 5-16,3 17 0,-11 0 15,36 16-15,-48 6 16,23 0-16,-16-3 16,-17 3 15,33 16-31,-44-8 16,24 19-16,1 0 15,-33-21-15,27 40 0,-22-21 31,-32 10-31,10-13 0,3 21 0,-30 1 16,-24-11 0,7 8-16,3 5 31,-5 17-31,-19-22 0,-17 13 16,-13-18-16,-1 18 31,-2-10-31,3 10 0,-3-13 15,2 9-15,-8-21 32,3-10-32,1 14 0,-7-22 0,-7-9 15,-7-2 1,-1-8-16,-9-17 31,-3-3-31,-3-2 0,1 0 16,-4-3-16,-2-8 15,0-1-15,0 1 16,0 0-16,0 0 16,-2-3-1,-1 0-15</inkml:trace>
  <inkml:trace contextRef="#ctx0" brushRef="#br0" timeOffset="22029.57">17599 8487 0,'0'0'15,"0"0"-15,0 0 16,0 0-16,0 0 16,0 0-1,0 0-15,0 0 16,85 110-16,-42-39 15,-2-11 1,-5 0-16,-3-2 31,-8-17-31,-3 3 16,-6-6-16,-2-11 16,-6-7-1,-5 2-15,-3-3 16,-6 0-16,-13 11 15,-28 8 1,-29 3-16,-15-2 16,-2-1-16,-8 9 15,11-34 1,5-15-16</inkml:trace>
  <inkml:trace contextRef="#ctx0" brushRef="#br0" timeOffset="22623.36">16890 9522 0,'0'0'16,"0"0"-16,0 0 15,0 0-15,0 0 16,65-112-16,-62 68 16,-6 9-1,-19-4-15,-24 1 16,-31-3-16,-8 16 16,17 22-16,18 6 15,-2 5 1,0 20-16,0 16 15,0-1-15,9 20 16,7 14 0,9-6-16,5 36 15,3 14-15,2-6 16,6 2 0,-3-15-16,6 7 15,0-16-15,3-24 16,-1-9-1,3-5-15,1-17 16,-1-5-16,3-3 16</inkml:trace>
  <inkml:trace contextRef="#ctx0" brushRef="#br0" timeOffset="22904.48">15805 10160 0,'0'0'0,"0"0"15,0 0-15,0 0 16,0 0-16,107-46 16,-3 18-1,22 4-15,-11-9 16,-25 22-16,3 0 15,3 8 1,-8-5-16,-17 5 16,-13-2-16,-15 5 15,-7 0 1</inkml:trace>
  <inkml:trace contextRef="#ctx0" brushRef="#br0" timeOffset="23076.3">16983 9974 0,'0'0'0,"0"0"15,0 0-15,0 0 16,0 0-16,0 0 16,0 0-1,0 0-15,0 0 16,-50 110-16,31-31 16,0-19-1,3-13-15,16-11 16,8-1-16</inkml:trace>
  <inkml:trace contextRef="#ctx0" brushRef="#br0" timeOffset="23248.15">17010 9906 0,'0'0'16,"0"0"-16,0 0 15,0 0 1,0 0-16,0 0 16,0 0-16</inkml:trace>
  <inkml:trace contextRef="#ctx0" brushRef="#br0" timeOffset="23818.92">17259 10259 0,'0'0'0,"0"0"15,0 0-15,0 0 16,0 0-16,0 0 16,0 0-16,0 0 15,0 0 1,115-110-16,-60 67 15,-3 15-15,-5 12 0,-9-1 16,-5 12-16,-11 5 31,-6 8-31,-10 11 16,-6-19-16,0 0 16,-42 132-1,15-86-15,13-10 16,3-22-16,3-1 15,5-5 1,3-8-16,0 0 16,0 0-16,162-128 15,-72 48-15,-10 31 16,-14 2 0,-12 15-16,-15 12 15,-12 9-15,-8 6 16,-5 2-1,-3 6-15,-3 2 0,-2 6 16,-6 6-16,0-17 16,-20 93-1,-2-19-15,6 5 16,2-10-16,9-17 16,8-27-1,2-12-15</inkml:trace>
  <inkml:trace contextRef="#ctx0" brushRef="#br0" timeOffset="24616.43">18820 10012 0,'0'0'0,"0"0"15,0 0-15,0 0 16,0 0-1,0 0-15,-107-2 16,47 24-16,-3 19 16,14 11-1,10 8-15,20-11 16,14-13-16,7-14 16,15-8-1,18-12-15,-35-2 16,113-55-16,-48 12 15,-7-12-15,-20 17 16,-16 13 0,-8 8-16,-6 4 15,-2 5-15,-6 5 16,0 3 0,0 0-16,0 0 15,0 0-15,-77 183 16,60-122-1,9-23-15,14-5 16,5-3-16,11-16 16,5-12-16,22-4 15,47-39 1,41-58-16,-19-19 16,-20 9-16,-18-12 15,-25 31 1,-25 16-16,-22 27 15,-11 6-15,-8 6 16,-11-9 0,0 5-16,-8 4 15,0 7-15,-3 17 16,-2 3 0,-1 11-16,-2 2 15,-6 12-15,3 5 16,5 11-16,3 10 15,6 45 1,5 16-16,14 0 16,8 0-16,14 36 15,5-30 1,14 18-16,16-10 16,6 0-16,5-20 15,-14-37 1,23-7-16,8-40 15,10-22-15</inkml:trace>
  <inkml:trace contextRef="#ctx0" brushRef="#br0" timeOffset="24772.62">20611 10593 0,'0'0'15,"0"0"1,0 0-16,0 0 16,0 0-16,0 0 15,0 0-15</inkml:trace>
  <inkml:trace contextRef="#ctx0" brushRef="#br1" timeOffset="30675.15">6238 11100 0,'0'0'0,"0"0"15,0 0 1,0 0-16,0 0 15,0 0-15,0 0 16,0 0-16,0 0 16,0 0-1,0 0-15,0 0 16,0 0-16,-11 142 16,-6-60-1,-5 36-15,6 11 16,0-6-16,5-30 15,5-27 1,1 0-16,-1-14 16,12-6-16,-1-7 15,6-7 1,6-15-16,-7-12 16</inkml:trace>
  <inkml:trace contextRef="#ctx0" brushRef="#br1" timeOffset="31801.6">7032 11390 0,'0'0'16,"0"0"-16,0 0 15,0 0 1,0 0-16,0 0 15,-121 25-15,56 13 16,-7 22 0,23 17-16,11 5 15,21-16-15,12-14 16,16-14 0,11-8-16,5-2 15,11-17-15,-38-11 16,83-20-16,-29-18 15,1-28 1,-17-2-16,-16 8 16,-16 13-16,-6 12 15,0 7 1,-6 6-16,1 3 16,5 3-16,-6 2 15,6 3 1,11-3-16,0 1 15,17-4-15,-1 3 16,6 9 0,0 8-16,0 5 15,0 8-15,-6 15 16,-5 21-16,0 16 16,-6 11-1,1-13-15,-6-22 16,0-11-16,-1-6 15,7-8 1,-6-5-16,0-8 16,0-6-16,0-6 15,5-16 1,-10-13-16,-6-6 16,0 41-16,-17-74 15,6 41 1,-5 11-16,5 5 15,0 4-15,5 2 16,6 3-16,0-1 16,0 1-1,11-6-15,11 1 16,22-6-16,22-1 16,16-2-1,6 3-15,-12 8 16,-16 6-16,-5 8 15,-11 5 1,-11 0-16,-6 6 16,-10 16-16,-12 19 15,1 17 1,-12-6-16,1-8 16,-1-14-16,12-7 15,-6-7 1,11-7-16,5-6 15,6-6-15,-22-5 16,71-14-16,-16-16 16,0-22-1,-6-8-15,-16 13 16,-17 6-16,-5 11 16,-11 8-1,-5 6-15,-12-1 16,-10 4-16,-11 5 15,-6 5-15,-5 6 16,-1 5 0,6 5-16,12 7 15,4 15-15,17-7 16,11-6 0</inkml:trace>
  <inkml:trace contextRef="#ctx0" brushRef="#br1" timeOffset="32551.45">9540 11694 0,'0'0'15,"0"0"-15,0 0 16,0 0-1,0 0-15,126 5 16,-71-5-16,16 6 16,11-1-1,6-2-15,10 5 16,6-5-16,28-6 16,10-2-1,-5 5-15,38-6 16,12-7-16,-7 5 15,37 8 1,-12-11-16,44 5 16,-24-8-16,38 9 15,-31-6-15,28-5 16,-19 2 0,22 11-16,-16-5 15,7 5-15,-2-11 16,3 12-1,5-15-15,-27 9 16,-9 5-16,12-10 16,-42 2-1,1 0-15,-50 13 16,-19-12-16,-17 12 16,-13-7-16,-19 5 15,-22-6 1,-23 4-16,-10 2 15,-5 0-15,-6 0 16,-3 0 0,-3 0-16,-2 0 15,0 0-15,0 0 16,-1 0 0,-2-3-16,0 3 15</inkml:trace>
  <inkml:trace contextRef="#ctx0" brushRef="#br1" timeOffset="32926.33">16074 11168 0,'0'0'0,"0"0"15,0 0 1,0 0-16,0 0 15,0 0-15,128 25 16,-59 8-16,-9 2 16,-3 1-1,-13 0-15,-8-4 16,-9-2-16,-13 6 16,0 22-16,-12-9 15,-13 6 1,-5 16-16,-6-8 15,-8 3-15,-8-14 16,-6-6 0,0-7-16,0-1 15,9-3-15,13 1 16,11-11 0,8-17-16,3-8 15</inkml:trace>
  <inkml:trace contextRef="#ctx0" brushRef="#br1" timeOffset="33254.25">17158 11267 0,'0'0'15,"0"0"-15,0 0 16,0 0-16,0 0 16,0 0-1,0 0-15,-22 107 16,8-39-16,1 17 16,2 22-1,0-20-15,5-29 16,3-12-16,1-10 15,7 0-15,9 7 16</inkml:trace>
  <inkml:trace contextRef="#ctx0" brushRef="#br1" timeOffset="33757.25">17456 11280 0,'0'0'16,"0"0"-16,0 0 15,0 0-15,0 0 16,0 0 0,33-90-16,14 57 15,13-2-15,8 5 16,-13 21-1,-14 4-15,-2 19 16,-1 10-16,-5 17 16,-14 30-1,-14-8-15,-15 0 16,-21 11-16,-29 19 16,-38-10-16,4-4 15,26-38 1,2 0-16,17-33 15,8 3-15,14-13 16,7 2-16,7 0 16,7 0-1,1-3-15,5 0 16,0 3-16,0 0 16,0 0-16,0 0 15,0 0 1,0 0-16,112 88 15,-76-47-15,-1 0 16,9 8 0,5 3-16</inkml:trace>
  <inkml:trace contextRef="#ctx0" brushRef="#br1" timeOffset="34431.33">18272 11552 0,'0'0'15,"0"0"-15,0 0 16,0 0 0,0 0-16,-109 11 15,60 16-15,5 0 16,8 3-1,11 12-15,12-18 16,5 9-16,8-14 16,2-8-1,15 3-15,16-11 16,-33-3-16,134-39 16,-49-13-1,-6 3-15,0 8 16,-10 5-16,-9 12 15,-19 4-15,-13 7 16,-12 10 0,-5-2-16,-6 5 15,-2 2-15,-3 4 16,0-6 0,0 0-16,-49 134 15,27-71-15,11-11 16,11-19-1,8-9-15,14-4 16,17-9-16,4-11 16,12-17-1,19-24-15,19-33 16,0 6-16,-13 10 16,-28 25-16,-22 17 15,-14 2 1,-8-2-16,-10 5 15,-17 0-15,-31-11 16,-7 16 0,-1 6-16,-13 3 15,-3 0-15,3 8 16,13 8 0,23 11-16,16 6 15</inkml:trace>
  <inkml:trace contextRef="#ctx0" brushRef="#br1" timeOffset="35289.61">11194 6978 0,'0'0'16,"0"0"-1,0 0-15,0 0 16,0 0-16,0 0 16,0 0-16,0 0 15,0 0 1,0 0-16,0 0 15,22 140-15,-17-36 16,1-8 0,5-20-16,0-10 15,0-17-15,5-24 16,1-14-16</inkml:trace>
  <inkml:trace contextRef="#ctx0" brushRef="#br1" timeOffset="35727.35">11607 7074 0,'0'0'0,"0"0"16,0 0 0,0 0-16,0 0 15,0 0-15,11 90 16,3-8-16,3-2 15,-7-23 1,4-10-16,-6-17 16,-2-11-16,2-5 15,3-6 1,-11-8-16,0 0 16,126-71-16,-52 2 15,-17 15-15,-16 10 16,-8 14-1,-11 13-15,-3 6 16,-5 11 0,0 9-16,-1 4 15,7 26-15,-7 4 16,1 9-16,-6-10 16,3-7-1,0-5-15,0-13 16,0-9-16</inkml:trace>
  <inkml:trace contextRef="#ctx0" brushRef="#br1" timeOffset="36024.28">12777 7038 0,'0'0'0,"0"0"16,0 0-16,0 0 15,0 0 1,0 0-16,0 0 16,-121 39-16,75-9 15,-1 22 1,9 5-16,10 6 16,15-8-16,10-14 15,6-2-15,10-7 16,9 1-1,11 0-15,14-3 16,21-8-16,9-22 16,16-19-1</inkml:trace>
  <inkml:trace contextRef="#ctx0" brushRef="#br1" timeOffset="36180.54">13215 7208 0,'0'0'16,"0"0"-16,0 0 16,0 0-16,0 0 15,0 0-15,0 0 16,0 0 0,0 0-16</inkml:trace>
  <inkml:trace contextRef="#ctx0" brushRef="#br1" timeOffset="37327.46">4107 14068 0,'0'0'15,"0"0"-15,0 0 16,0 0 0,-5 94-16,10-37 15,-10 17-15,10 16 16,1 14-1,5-10-15,-6-15 16,6-22-16,-5-13 16,5-11-1,0 0-15,5-6 16,6-5-16,5-3 16</inkml:trace>
  <inkml:trace contextRef="#ctx0" brushRef="#br1" timeOffset="37796.28">4359 14140 0,'0'0'0,"0"0"16,0 0-16,0 0 15,0 0-15,0 0 16,0 0 0,0 0-16,-16 134 15,16-55-15,0-2 16,5 0 0,6-17-16,0-19 15,0-11-15,0-16 16,6-12-16,-17-2 15,0 0 1,104-90-16,-50 41 16,-10 2-16,-11 9 15,-6 11 1,-5 5-16,-5 5 16,-1 6-16,-5 8 15,0 3 1,0 3-16,6 3 15,-12 5-15,6 13 16,-6 12 0,1 0-16,-1 10 15,6 6-15,-5-11 16,-1-19 0,6-14-16</inkml:trace>
  <inkml:trace contextRef="#ctx0" brushRef="#br1" timeOffset="38085.25">5340 14175 0,'0'0'0,"0"0"16,0 0-16,0 0 15,-104 19-15,43 6 16,-10 19-1,11 2-15,0 1 16,16-3-16,16-6 16,12 0-16,16-2 15,5-3 1,12-3-16,27-3 16,27-5-16,17-24 15,21-26 1</inkml:trace>
  <inkml:trace contextRef="#ctx0" brushRef="#br1" timeOffset="39281.08">5931 14107 0,'0'0'16,"0"0"-16,0 0 15,0 0 1,-16 107-16,10-31 16,-5 17-16,6 22 15,-1-16 1,1-31-16,5-16 16,-6-24-16,6-6 15,0-6 1,0-5-16,0-3 15,0 1-15,0-4 16,0-5 0,0 0-1,0 0-15,0 0 16,0-230-16,6 131 16,5-21-1,11 21-15,0 12 16,10 10-16,7 17 15,10-3 1,0 22-16,1-6 16,-7 14-16,-4 14 15,-12 8-15,-5 14 16,-6 2 0,-5 6-16,-5 6 15,-6-17-15,-28 101 16,-10-8-1,-11 3-15,0-30 16,10-22-16,12-14 16,10-11-1,6-8-15,6-3 16,0-2-16,5-4 16,0 1-1,0 0-15,5-1 16,0 4-16,12 2 15,5 3-15,5 6 16,12-6 0,10-6-16,0-10 15,17-6-15,0-9 16,-6-12 0,-16-4-16,-17 6 15,-16 2-15,-6 12 16,-10 2-1,-11 3-15,-1 3 16,-5 8-16,22 0 16,0 0-1,0 0-15,-87 33 16,76-19-16,5-1 16,6-13-1,0 0-15,0 0 16,0 0-16,99 77 15,-55-55-15,-1-6 16,-10 4 0,-5 4-16,-12 4 15,-11-4-15,-5 9 16,-16 3 0,-17 8-16,-5-6 15,-6-13-15,11-6 16,0-8-1,11-9-15,6-2 16,5 0-16,0 3 16,0-3-16,6 0 15,5-3 1,0 3-16,0 0 16</inkml:trace>
  <inkml:trace contextRef="#ctx0" brushRef="#br1" timeOffset="39673.68">7125 14342 0,'0'0'0,"0"0"15,0 0 1,0 0-16,0 0 16,0 0-16,0 0 15,115-5 1,-49 2-16,16-5 15,-6 2-15,-4-5 16,-18 3-16,-21 5 16,-5 6-1,-12-3-15,-5 3 16,-5 2-16,-6 1 16,0-6-1</inkml:trace>
  <inkml:trace contextRef="#ctx0" brushRef="#br1" timeOffset="39908.01">7289 14644 0,'0'0'15,"0"0"-15,0 0 16,0 0-16,0 0 15,88-25 1,-28 17-16,17 2 16,-1-5-16,12 8 15,-6-10 1,0-6-16</inkml:trace>
  <inkml:trace contextRef="#ctx0" brushRef="#br1" timeOffset="40533.44">9743 13830 0,'0'0'0,"0"0"16,0 0-16,0 0 15,27-109-15,-27 62 16,-11 3-16,-5 6 16,-6 2-1,-11 3-15,-11 6 16,0 8-16,0 5 16,6 9-1,0 7-15,-1 7 16,-4 13-16,-7 16 15,1 25-15,5 14 16,0 2 0,6 3-16,5 0 15,11 17-15,6 2 16,5-16 0,6-16-16,-1-4 15,12 9-15,-1 6 16,-5 2-1,5-11-15,-5-8 16,0-19-16,-5-9 16,5-2-1,-5-11-15,-6-5 16,5-6-16</inkml:trace>
  <inkml:trace contextRef="#ctx0" brushRef="#br1" timeOffset="40767.78">8719 14496 0,'0'0'15,"0"0"-15,0 0 16,0 0 0,0 0-16,0 0 15,0 0-15,131-52 16,-27 27-16,-5 3 15,10 11 1,6-5-16,6 7 16,-1 4-16</inkml:trace>
  <inkml:trace contextRef="#ctx0" brushRef="#br1" timeOffset="41020.87">9814 14257 0,'0'0'0,"0"0"15,0 0 1,0 0-16,0 0 16,0 0-16,0 0 15,0 0 1,0 0-16,-6 148 15,1-60-15,-1-9 16,1-16-16,5-19 16,0-14-1,5-11-15</inkml:trace>
  <inkml:trace contextRef="#ctx0" brushRef="#br1" timeOffset="41208.48">9967 14096 0,'0'0'0,"0"0"16,0 0-16,0 0 16,0 0-1,0 0-15,0 0 16,0 0-16</inkml:trace>
  <inkml:trace contextRef="#ctx0" brushRef="#br1" timeOffset="41818.56">10334 14383 0,'0'0'0,"0"0"16,0 0-16,0 0 16,0 0-16,0 0 15,0 0 1,0 0-16,0 0 16,55-82-16,-11 38 15,5 1 1,-5 12-16,-6 12 15,-16 11-15,-5 5 16,-1 12-16,-5 15 16,-6 12-1,-5-36-15,-22 96 16,-5-36-16,-6-5 16,6-14-1,10-8-15,6-14 16,0-8-16,11-6 15,0-5 1,0 0-16,0 0 16,132-93-16,-50 33 15,6-3-15,-1 14 16,-15 13 0,-23 14-16,-11 8 15,-16 9-15,0 8 16,-6 8-1,-5 8-15,-5 8 16,-6 1-16,0-28 16,-17 84-16,6-32 15,0 6 1,6-6-16,5-8 16,11-11-16,11-3 15</inkml:trace>
  <inkml:trace contextRef="#ctx0" brushRef="#br1" timeOffset="42616.21">11733 14225 0,'0'0'16,"0"0"-16,0 0 16,0 0-1,0 0-15,0 0 16,0 0-16,-87 21 15,29 15 1,-2 2-16,16-5 16,11-8-16,17-6 15,10-5 1,6-6-16,9-3 16,-9-5-16,0 0 15,0 0-15,156-76 16,-112 32-1,-12 6-15,-12 13 16,-9 9-16,-3 5 16,-3 0-1,1 5-15,-4 6 16,4 8-16,-1 9 16,1 7-16,5 7 15,3 4 1,7 1-16,10-3 15,4-6-15,9-13 16,3-12 0,5-18-16,8-20 15,19-51-15,6-23 16,0 1 0,-8-4-16,-14-26 15,-20 26-15,-18 29 16,-11 23-16,-9 9 15,-8 25 1,-5 2-16,-8-2 16,-12 8-16,-4 10 15,-4 9 1,-5 9-16,0 10 16,-6 16-16,1 39 15,7 17 1,7 10-16,4-5 15,9 5-15,11 12 16,5-15 0,6-21-16,2-9 15,1-2-15,5-3 16,2 16-16,7-7 16,4-4-1,1-19-15,5-5 16,6-16-16,13-15 15,11-7 1</inkml:trace>
  <inkml:trace contextRef="#ctx0" brushRef="#br1" timeOffset="42976.56">13020 14298 0,'0'0'0,"0"0"16,0 0-16,0 0 15,0 0 1,0 0-16,0 0 15,0 0-15,137-13 16,-49 2-16,0-8 16,-15 5-1,-18 0-15,-14 12 16,-16-4-16,-9 6 16,-5-3-1,-5 3-15,-3 0 16,-1 0-16,1 0 15</inkml:trace>
  <inkml:trace contextRef="#ctx0" brushRef="#br1" timeOffset="43258.89">14203 13934 0,'0'0'0,"0"0"15,0 0-15,0 0 16,0 0 0,0 0-16,-16 137 15,5-44-15,0-24 16,5-6-1,4-19-15,2-6 16,5-8-16,6-14 16,3-7-16</inkml:trace>
  <inkml:trace contextRef="#ctx0" brushRef="#br1" timeOffset="43461.97">14425 13732 0,'0'0'0,"0"0"15,0 0-15,0 0 16,0 0-16,0 0 16,0 0-1,0 0-15,0 0 16,17 104-16</inkml:trace>
  <inkml:trace contextRef="#ctx0" brushRef="#br1" timeOffset="43876.77">14639 14011 0,'0'0'0,"0"0"15,0 0-15,0 0 16,0 0 0,-6 93-16,3-27 15,1-14-15,2-11 16,0-16 0,0-6-16,2-6 15,9-4-15,-11-9 16,0 0-1,143-69-15,-80 14 16,-17 17-16,-10 5 16,-14 11-16,-8 11 15,-6 0 1,0 9-16,-3 2 16,1 8-16,-3 11 15,-1 11 1,4 8-16,-3-2 15,2-3-15,1-8 16,-1-9-16</inkml:trace>
  <inkml:trace contextRef="#ctx0" brushRef="#br1" timeOffset="44076.42">15359 14044 0,'0'0'0,"0"0"16,0 0-16,0 0 16,0 0-1,0 0-15,-8 128 16,2-73-16,3 11 16,1-30-1,4-9-15,7-11 16,7-7-16</inkml:trace>
  <inkml:trace contextRef="#ctx0" brushRef="#br1" timeOffset="44248.25">15520 13693 0,'0'0'0,"0"0"15,0 0 1,0 0-16,0 0 15,0 0 1,0 0-16,0 0 16,0 0-16</inkml:trace>
  <inkml:trace contextRef="#ctx0" brushRef="#br1" timeOffset="44529.77">15942 13345 0,'0'0'0,"0"0"15,0 0-15,0 0 16,0 0-16,0 0 16,-22 170-1,-2-27-15,-4 4 16,4 21-16,2-18 15,5-43 1,9-36-16,0-13 16,5-12-1,-2-16-15,2-10 16,3-7-16</inkml:trace>
  <inkml:trace contextRef="#ctx0" brushRef="#br1" timeOffset="44701.48">15693 14041 0,'0'0'16,"0"0"-16,0 0 15,0 0-15,0 0 16,0 0-16,0 0 16,0 0-1,120-8-15,-62 8 16,8 0-16</inkml:trace>
  <inkml:trace contextRef="#ctx0" brushRef="#br1" timeOffset="44904.89">16339 13951 0,'0'0'0,"0"0"15,0 0-15,0 0 16,-68 145-1,27-49-15,8-20 16,11-13-16,11-16 16,5-12-16,6-10 15,6-8 1,2-6-16</inkml:trace>
  <inkml:trace contextRef="#ctx0" brushRef="#br1" timeOffset="45092.34">16509 13863 0,'0'0'0,"0"0"16,0 0-1,0 0-15,0 0 16,0 0-16,8 151 15</inkml:trace>
  <inkml:trace contextRef="#ctx0" brushRef="#br1" timeOffset="45811.31">16936 13967 0,'0'0'15,"0"0"-15,0 0 16,0 0-16,-96 30 16,39-8-1,-6 27-15,5 20 16,23-3-16,18-25 16,12-14-16,10-10 15,17-9 1,-22-8-16,0 0 15,178-77-15,-101 9 16,-14 16 0,-19 16-16,-20 14 15,-10 11-15,-6 6 16,-5 2-16,-3 6 16,0-3-1,0 0-15,0 0 16,-36 213-16,36-153 15,0-18 1,11 1-16,11-10 16,19-11-16,19-25 15,14-19 1,0-35-16,14-55 16,8-17-16,0-8 15,-17-3 1,-16 1-16,-27 24 15,-12 43-15,-13 15 16,-8 19-16,-3 13 16,-3 14-1,-5 3-15,-3 5 16,11 3-16,0 0 16,0 0-1,-134 93-15,90-22 16,3 31-16,5 10 15,9-22 1,11 47-16,5-3 16,13-29-16,4-23 15,10-3 1,23 9-16,15-25 16,9-30-16,0-20 15</inkml:trace>
  <inkml:trace contextRef="#ctx0" brushRef="#br1" timeOffset="45967.53">18250 14077 0,'0'0'0,"0"0"16,0 0-16,0 0 16,0 0-1,0 0-15,0 0 16,0 0-16,0 0 15,0 0 1</inkml:trace>
  <inkml:trace contextRef="#ctx0" brushRef="#br1" timeOffset="46983.39">4770 16007 0,'0'0'0,"0"0"16,0 0-1,0 0-15,0 0 16,0 0-16,16 96 15,1-14-15,5 22 16,0 14 0,0-25-16,-6-13 15,0-25-15,1-9 16,-6-16 0,0-5-16,5-6 15,1-3-15</inkml:trace>
  <inkml:trace contextRef="#ctx0" brushRef="#br1" timeOffset="47420.81">5252 16180 0,'0'0'0,"0"0"16,0 0-16,0 0 16,0 0-1,0 0-15,33 112 16,-11-49-16,0 3 16,0-20-1,-12-15-15,7-12 16,-1-17-16,6-7 15,17-14-15,10-11 16,17-11 0,-6-6-16,-5-2 15,-17 13-15,-5 12 16,-11 10 0,0 3-16,-11 5 15,5 6-15,-5 0 16,-6 9-16,6 4 15,-5 9 1,-6 17-16,0-39 16,-6 115-16,-5-50 15,11-21 1,0-16-16</inkml:trace>
  <inkml:trace contextRef="#ctx0" brushRef="#br1" timeOffset="47687.35">6276 15977 0,'0'0'0,"0"0"15,0 0 1,0 0-16,0 0 15,0 0-15,-82 99 16,65-39 0,7-11-16,10-5 15,10-3-15,18-2 16,10 13 0,11-11-16,6-6 15,22-2-15,11-5 16</inkml:trace>
  <inkml:trace contextRef="#ctx0" brushRef="#br1" timeOffset="48109.15">7826 15821 0,'0'0'0,"0"0"16,0 0-16,0 0 15,0 0-15,0 0 16,0 0-1,-99 123-15,50-38 16,-11 14-16,0-9 16,10-13-1,1 8-15,0-3 16,16-3-16,5-16 16,7-5-1,-1-14-15,5-11 16,1-9-16,5-16 15,11-5-15,0-3 16</inkml:trace>
  <inkml:trace contextRef="#ctx0" brushRef="#br1" timeOffset="48562.3">7306 15807 0,'0'0'0,"0"0"16,0 0-16,0 0 15,0 0 1,-88 31-16,50-1 16,-6 5-16,6 15 15,16 10 1,5-11-16,17-2 15,17-3-15,10-12 16,17-10-16,0-16 16,16-20-1,17-30-15,5-16 16,-11-3-16,-22 16 16,-21 9-1,-17 5-15,-11 11 16,-17-2-16,-5 5 15,-16 2 1,0 12-16,38 5 16,-94 13-16,40 6 15,4 9 1,18 16-16,21 8 16,11-6-16,16 6 15</inkml:trace>
  <inkml:trace contextRef="#ctx0" brushRef="#br1" timeOffset="49030.91">7968 16492 0,'0'0'16,"0"0"-16,0 0 15,0 0-15,0 0 16,-93 104 0,71-65-16,17-7 15,-1-4-15,12-9 16,5-3-16,11-5 15,16-5 1,-38-6-16,115-28 16,-55-13-16,-16-8 15,-11 5 1,-17 9-16,-10 7 16,-12 6-16,-5 3 15,-5 0-15,-11 5 16,-1 3-1,1 6-15,-1-1 16,28 6-16,0 0 16,-43 20-16,43-4 15,0-16 1,0 0-16</inkml:trace>
  <inkml:trace contextRef="#ctx0" brushRef="#br1" timeOffset="49484.31">8653 16339 0,'0'0'15,"0"0"-15,0 0 16,0 0-16,0 0 15,0 0-15,0 0 0,0 0 16,0 0-16,115-19 16,-60 13-1,5 1-15,6-1 16,-6 1-16,-11 2 16,-16 3-16,0-3 15,-11 6 1,-6 0-16,-5-3 31,-5 2-31,-6 1 16</inkml:trace>
  <inkml:trace contextRef="#ctx0" brushRef="#br1" timeOffset="49719.55">8801 16624 0,'0'0'0,"0"0"16,0 0-16,0 0 15,0 0 1,0 0-16,0 0 16,142-9-16,-54-2 15,-1 6 1,-10-3-16,-6-3 15</inkml:trace>
  <inkml:trace contextRef="#ctx0" brushRef="#br1" timeOffset="50266.34">11287 15498 0,'0'0'16,"0"0"-16,0 0 15,0 0-15,0 0 16,0 0 0,0 0-16,0 0 15,0 0-15,-5 104 16,-1-38 0,6 2-16,0 3 15,0-2-15,0-1 16,0 9-1,0-25-15,6-19 16,-6-8-16,5-12 16,-5-4-16</inkml:trace>
  <inkml:trace contextRef="#ctx0" brushRef="#br1" timeOffset="50766.61">11531 15547 0,'0'0'16,"0"0"-16,0 0 16,0 0-16,0 0 15,0 0-15,0 107 16,-8-41-1,-1-3-15,4 11 16,8-11-16,-1-8 16,4-9-1,-1-19-15,1-5 16,2-11-16,3-11 16,-11 0-1,0 0-15,90-74 16,-40 36-16,-1 2 15,0 1 1,-5 5-16,-3 0 16,-11 10-16,-11 9 15,-5 6-15,-3 2 16,-6 3 0,-2 6-16,-3-1 15,0-5-15,0 0 16,0 0-1,0 0-15,-27 151 16,27-116-16,11 1 16,8 0-1</inkml:trace>
  <inkml:trace contextRef="#ctx0" brushRef="#br1" timeOffset="51094.6">12527 15660 0,'0'0'16,"0"0"-16,0 0 16,0 0-1,0 0-15,0 0 16,0 0-16,-112 16 15,60 3 1,3 9-16,11 2 16,7-3-16,7-2 15,7 8 1,6 2-16,11 1 16,9 16-16,15 0 15,20 5-15,11-18 16,5-12-1,3-8-15</inkml:trace>
  <inkml:trace contextRef="#ctx0" brushRef="#br1" timeOffset="51394.86">13163 15577 0,'0'0'0,"0"0"16,0 0-16,0 0 16,0 0-1,-8 91-15,-1-34 16,-4 25-16,-1 25 15,-2 3 1,7-20-16,4-30 16,-1-21-16,4-15 15,2-4-15</inkml:trace>
  <inkml:trace contextRef="#ctx0" brushRef="#br1" timeOffset="51879.82">13105 15807 0,'0'0'0,"0"0"15,0 0-15,0 0 16,0 0 0,0 0-16,44-136 15,14 64-15,13 20 16,-6 14-16,1 11 15,-19 10 1,-12 3-16,-7 9 16,-9 5-16,-5 3 15,-3 13 1,-9 14-16,-2-30 16,-30 140-16,-14-63 15,-2-14 1,2-11-16,8-14 15,12-19-15,7-2 16,6-6-16,6-3 31,2-3-31,3-2 16,6 2-16,7 4 16,12-1-16,13 6 15,9-3 1,2-6-16,0 0 15,-2 1-15,-3-1 16,-11 1 0,-3 10-16,-6 9 15</inkml:trace>
  <inkml:trace contextRef="#ctx0" brushRef="#br1" timeOffset="52504.01">10854 16424 0,'0'0'16,"0"0"-16,0 0 16,0 0-16,0 0 15,0 0 1,0 0-16,104-6 15,-32 3-15,21-2 16,33 5 0,19 0-16,5 3 15,48-6-15,-9 0 16,21-8 0,15 3-16,-3-8 15,13 7-15,-29-2 16,15 3-1,-45-5-15,2 4 16,-17 1-16,-46 5 16,-27 3-16,-20-5 15,-18 5 1,-18-3-16,-10 0 16,-8 1-16,-6 2 15,-2 0 1,-1 0-16,-2 0 15,0 0-15,-3 2 16,0-2-16,0 0 16,0 0-1</inkml:trace>
  <inkml:trace contextRef="#ctx0" brushRef="#br1" timeOffset="52957.07">11950 16971 0,'0'0'0,"0"0"15,0 0 1,0 0-16,0 0 16,0 0-16,0 0 15,0 0-15,0 0 16,0 0-1,0 0-15,0 0 16,0 0-16,0 0 16,0 0-1,-11 104-15,3-38 16,5 5-16,3-16 16,5-3-16,4-13 15,4-15 1,6-10-16</inkml:trace>
  <inkml:trace contextRef="#ctx0" brushRef="#br1" timeOffset="53416.97">12371 16876 0,'0'0'0,"0"0"15,0 0 1,0 0-16,0 0 16,0 0-16,0 0 15,-13 123-15,10-55 16,3-18 0,3-12-16,2-5 15,1-14-15,5 0 16,2-8-16,6-8 15,-19-3 1,0 0-16,105-69 16,-64 39-1,-14 8-15,-8 9 16,-2 4-16,-6 4 16,-3 5-16,0 5 15,0 12 1,-2 2-16,-1 11 15,-2-3-15,0 6 16,2 3-16,3-3 16,3-3-16,8-5 15,9-6 1</inkml:trace>
  <inkml:trace contextRef="#ctx0" brushRef="#br1" timeOffset="53638.58">13119 16939 0,'0'0'16,"0"0"-1,0 0-15,0 0 16,0 0-16,0 0 16,-6 136-16,6-73 15,0-5 1,3-3-16,0-9 15,5 1-15,0-14 16,1-17 0,-1-8-1</inkml:trace>
  <inkml:trace contextRef="#ctx0" brushRef="#br1" timeOffset="53779.24">13248 16878 0,'0'0'16,"0"0"-16,0 0 16,0 0-1,0 0-15,0 0 16,0 0-16</inkml:trace>
  <inkml:trace contextRef="#ctx0" brushRef="#br1" timeOffset="54060.43">13732 16566 0,'0'0'0,"0"0"0,0 0 31,0 0-31,0 0 15,-16 96-15,2-22 0,-8 46 32,0 34-32,6-45 15,5-32-15,6-14 16,-1-25 0,3-8-16,1-5 0,-1-3 0</inkml:trace>
  <inkml:trace contextRef="#ctx0" brushRef="#br1" timeOffset="54372.82">13595 17100 0,'0'0'0,"0"0"16,0 0-16,0 0 15,99-41 1,-25 22-16,0 11 15,-14-3-15,-11 2 0,-16 7 16,-11 2-16,-8 0 16,-3 5-16,-3 9 15,-3 8 1,-2 8-16,-3 6 31,-5 2-31,-3 0 0,-1 6 0,1 3 16,0-6-1,2-19-15,4-6 16,2-5-16</inkml:trace>
  <inkml:trace contextRef="#ctx0" brushRef="#br1" timeOffset="54544.9">14159 16867 0,'0'0'0,"0"0"16,0 0-16,0 0 16,0 0 15,0 0-31,0 0 16</inkml:trace>
  <inkml:trace contextRef="#ctx0" brushRef="#br1" timeOffset="55268.33">14696 16826 0,'0'0'0,"0"0"16,0 0-1,0 0-15,0 0 16,-123 58-16,65-3 15,9 13-15,11-24 16,16 0 0,14-20-16,10-7 15,7-12-15,-9-5 16,0 0 0,0 0-16,153-134 15,-95 85-15,-17 13 16,-17 11-1,-10 20-15,-6-3 16,-5 8-16,-3 2 16,0-2-16,0 0 15,0 0 1,-36 198-16,34-130 16,4-13-16,9-6 15,8-16 1,12-3-16,10-13 15,8-20-15,6-14 16,21-43 0,26-47-16,13-27 15,-28 16-15,-26 6 16,-26 0-16,-18 35 16,-12 25-1,-8 11-15,-10 14 16,-12 2-16,-13 3 15,-6 8 1,0 6-16,11 8 0,3 6 16,-3 10-1,-5 25-15,5 33 16,6 6-16,7 2 16,15 3-1,10 2-15,6 12 16,9-17-16,7-5 15,17-17 1,5-24-16,3-23 16,8-13-1,14-13-15</inkml:trace>
  <inkml:trace contextRef="#ctx0" brushRef="#br1" timeOffset="55644.61">15022 15638 0,'0'0'0,"0"0"16,0 0 0,0 0-16,0 0 15,0 0-15,0 0 16,110 101 0,-39-57-16,8 11 15,-2 2-15,-6 14 16,3 0-1,-3 3-15,-13-22 16,-17-13-16,-14-23 16,-10-10-1,-6-6-15</inkml:trace>
  <inkml:trace contextRef="#ctx0" brushRef="#br1" timeOffset="55926.49">15438 15561 0,'0'0'0,"0"0"16,0 0-1,0 0-15,-104 151 16,41-75-16,3 26 15,5 4-15,20-4 16,10-20 0,11-30-16,3-8 15,6-3-15,2-6 16,6 7 0,5-21-16,3-15 15</inkml:trace>
  <inkml:trace contextRef="#ctx0" brushRef="#br1" timeOffset="56250.89">16000 15451 0,'0'0'0,"0"0"15,0 0-15,0 0 16,0 0 0,0 0-16,0 0 15,-11 99-15,0-11 16,-8 5 0,5 5-16,0 15 15,0-9-15,6-17 16,3-18-1,2-17-15,3-19 16,3-6-16,-1-2 16</inkml:trace>
  <inkml:trace contextRef="#ctx0" brushRef="#br1" timeOffset="56954.24">16728 15651 0,'0'0'0,"0"0"16,0 0-16,0 0 16,0 0-1,0 0-15,0 0 16,0 0-16,0 0 15,-121 118-15,83-60 16,8 7 0,8 15-16,11-31 15,8-11-15,9-10 16,5-12 0,19-16-16,-30 0 15,120-71-15,-37 19 16,-4-22-1,-5 3-15,-8 19 16,-9 0-16,-8 33 16,1-3-1,-17 19-15,-6 6 16,-2 5-16,-1 17 16,-10-1-16,-9 4 15,-5 4 1,0-32-16,-5 88 15,2-22-15,3-14 16,3-8 0,5-6-16,0-13 15,9 2-15,5-11 16,0-13 0,-22-3-16,68-38 15,-16-22-15,3-12 16,-17 4-1,-16 24-15,-16-2 16,-12 2-16,-13 8 16,-6 9-16,-8 2 15,-5 14 1,-14 11-16,-19 6 16,-17 27-16,14-3 15,22-8 1,11-3-16</inkml:trace>
  <inkml:trace contextRef="#ctx0" brushRef="#br1" timeOffset="59795.28">18434 15334 0,'0'0'0,"0"0"15,0 0-15,0 0 16,-142 2-16,48 1 15,12-6 1,-11-2-16,-19 8 16,-11-1-16,8-4 15,-3-1 1,-38-3-16,-8 4 16,13-1-16,-54 0 15,13-2 1,-27-9-16,0 6 15,-22-3-15,-3 8 16,-16-2-16,-3-12 16,-44-10-1,55 46-15,-62-38 16,34 0-16,17 8 16,-57-6-1,33-10-15,-23 19 16,14 5-16,6-5 15,-38 10 1,29 1-16,-5 14 16,-24-23-16,26 14 15,1 1-15,-38-18 16,48 18 0,-10-1-16,-22 8 15,33 6-15,-22-8 16,10 2-1,34-2-15,-22 0 16,21-6-16,-10-3 16,33 9-1,-17 8-15,16-8 16,17-3-16,22 0 16,0 0-16,38-9 15,-5-2 1,5 0-16,28 8 0,5-2 15,11-6 1,28 0-16,15 0 16,18 3-16,21-1 15,5 1 1,12 5-16,0 3 16,5 9-16,5 7 15,1 11 1,0 14-16,5 9 15,5 2-15,-5 0 16,6-3 0,5 16-16,0 23 15,0-6-15,0-5 16,-11-9 0,5-5-16,6 22 15,0 3-15,0-6 16,0-19-16,0-20 15,0-10 1,6 6-16,5 2 16,5 5-16,1 6 15,-1-3 1,6-16-16,0 0 16,11-3-16,-11-16 15,5 2 1,11 0-16,6-10 15,11 2-15,5-5 16,6-9-16,27 6 16,16-3-1,17-2-15,6-12 16,27 6-16,10-11 16,7 0-16,32-8 15,0-8 1,5 2-16,-21 14 15,5-2-15,17-4 16,-22 1 0,43 2-16,-32 6 15,27-3-15,-28 3 16,23-9 0,-6-5-16,-11 3 15,17 8-15,-28-13 16,16 10-1,-27-8-15,-16 3 16,-5 0-16,-34 10 16,-21 4-1,-6-3-15,-6 13 16,-10 3-16,-23-10 16,-10 7-16,-11 6 15,-6 0 1,-5 3-16,-5 2 15,-1 3-15,-5 3 16,0 3 0,5 8-16,1 2 15,-1 1-15,6 0 16,0-4 0,5 1-16,0 6 15,6 4-15,-11-1 16,11 1-16,-6 4 15,6 5 1,5-5-16,6-6 16,8-3-16,3-2 15,-6-9 1,-2-2-16,-4-6 16,7 3-16,7 8 15,-5-11 1,3 3-16,-6 0 15,-11-3-15,-2 0 16,-6 0-16,-3 3 16,3 0-1,0 0-15,11 3 16,11 5-16,6-3 16,-9-8-1,6 1-15,5-10 16,17-1-16,24-1 15,0-19 1,-8 3-16,19-9 16,17 4-16,-14-4 15,-3 1 1,14-1-16,11-7 16,-14 2-16,-2 5 31,7-2-31,-5 0 0,-19 3 0,6 2 15,13-5 1,0 5-16,-11 0 16,9 1-16,13-1 15,-24 3 1,-6 0-16,2 6 16,9-9-16,-24 0 15,-12-2 1,3 5-16,8 3 15,-2 2-15,-6-2 16,-16 2 0,-1-5-16,-2 3 15,8 0-15,-5 5 16,-14-5 0,-3 3-16,-8 2 15,0-5-15,9 5 16,13 6-1,2-14-15,-5 11 16,-8-9-16,0-10 31,-5 6-31,-1-9 16,-2 2 0,-3 4-16,-3-3 15,-10 2-15,-1-4 16,-8-10-16,-5 4 15,0 0-15,-4 5 16,4-11-16,-3-3 16,0-8-16,3-19 15,-4 0-15,-1-2 16,-1-4 0,3 17-16,0 0 15,5-8-15,6-19 16,0-17-16,2 14 15,-5 10 1,-5 4-16,0 5 16,-6 3-16,-5-12 15,-12-7 1,-4 2-16,-4 9 16,-5 10-16,-3 4 15,-7-23-15,-4-3 16,3 15-1,-3-6-15,6 13 16,3 6-16,-1 11 16,9 11-1,0 11-15,2-1 16,4 7-16,-1 5 16,0-3-1,0 5-15,3 3 16,0 1-16,0-4 31,0 3-31,0 1 16,0-1-1,0-3-15,0 4 16,0-1-16,0 0 16</inkml:trace>
  <inkml:trace contextRef="#ctx0" brushRef="#br1" timeOffset="65162.94">20052 2782 0,'0'0'0,"0"0"0,0 0 16,0 0-16,-63-109 16,41 65-1,9 6-15,2 5 16,2 11-16</inkml:trace>
  <inkml:trace contextRef="#ctx0" brushRef="#br1" timeOffset="66698.61">20008 1534 0,'0'0'16,"0"0"-16,0 0 15,0 0 1,0 0-16,0 0 15,0 0-15,0 0 16,-13 131-16,10-38 16,0 6-1,6 16-15,0-11 16,-1 27-16,1 1 16,-8-6-1,-4 5-15,4 12 16,-6 5-16,-3 16 15,6 6 1,0-6-16,5-5 16,-2 33-16,-1 5 15,9-11 1,2-5-16,-10-17 16,5 44-16,-8-11 15,2 11 1,4 1-16,-15-29 15,6 23-15,-3-11 16,9-1-16,0 12 16,-1-39-1,-2 36-15,2-11 16,-2-11-16,0 25 16,0-20-1,-3 23-15,11-12 16,-8-21-16,2-1 15,6-5 1,0 6-16,6 38 16,-1-50-16,-2-7 15,2 32 1,-5-16-16,-5 8 16,5-11-16,-3-25 15,0 3-15,9 36 16,-1-25-1,-5-22-15,8 47 16,-2-27-16,-3-7 16,-1 34-1,1-25-15,-8-11 16,2 31-16,-5-37 16,-1 4-1,7 10-15,-1 9 16,6-23-16,-3 20 15,2 22-15,-7-28 16,5 14 0,0 0-16,0-35 15,3 46-15,-1-3 16,-2-21 0,0 7-16,0 20 15,0-52-15,0 19 16,3 35-16,0-38 15,-3-2 1,5 40-16,-7-51 16,2-4-16,0 34 15,2-9 1,-4-21-16,-1 29 16,8-7-16,-7-31 15,4 11 1,1 17-16,0-17 15,-3-27-15,0 10 16,5 31-16,-2-27 16,0-23-16,2 4 15,1 32-15,-3-16 16,2-28 0,1-19-16,2 9 15,-3 10-15,1 3 16,5 3-1,-6-22-15,3-11 16,-2-3-16,2 3 16,-2 8-1,2 14-15,-6-11 16,4-16-16,-3-9 16,-1-11-1,1-5-15,0-14 16,0 3-16,-1-5 15,-2-6-15,0 0 16,0-3-16,0 3 16,-2 0-1,2 2-15,0 9 16,-3 19-16,-8 20 16,-8-17-1</inkml:trace>
  <inkml:trace contextRef="#ctx0" brushRef="#br1" timeOffset="67888.22">20926 7896 0,'0'0'0,"0"0"15,0 0-15,0 0 16,0 0-16,0 0 15,0 0-15,0 0 16,11 175 0,-14-36-16,0-13 15,9-16-15,2-6 16,0-11-16,0-22 16,-2-30-1,-1-8-15,-2-11 16,2-11-16,1-5 15</inkml:trace>
  <inkml:trace contextRef="#ctx0" brushRef="#br1" timeOffset="68294.36">21197 8049 0,'0'0'0,"0"0"16,0 0-16,0 0 16,0 0-16,0 0 15,0 0 1,3 96-16,-3-25 16,2-3-16,-4-7 15,4-18 1,1-12-16,0-15 15,-1-2-15,1-9 16,3-5 0,-6 0-16,0 0 15,112-131-15,-57 68 16,-14 33-16,-14 5 16,-5 19-1,-8 4-15,-1 10 16,1 14-16,-3 16 15,-8 17 1,0 3-16,-1 2 16,1-11-16,5-11 15,6-21 1,5-17-16</inkml:trace>
  <inkml:trace contextRef="#ctx0" brushRef="#br1" timeOffset="68481.73">21909 8183 0,'0'0'0,"0"0"16,0 0-1,0 0-15,0 0 16,0 0-16,-39 134 16,28-79-16,0-8 15,3-4 1,6-18-16,2-11 15,0-9-15</inkml:trace>
  <inkml:trace contextRef="#ctx0" brushRef="#br1" timeOffset="68624.23">21821 8074 0,'0'0'0,"0"0"31,0 0-31,0 0 15,0 0-15,0 0 16,0 0-16,0 0 16,0 0-1</inkml:trace>
  <inkml:trace contextRef="#ctx0" brushRef="#br1" timeOffset="69108.62">22371 7392 0,'0'0'0,"0"0"15,0 0-15,0 0 16,0 0 0,-19 101-16,-3 11 15,-5 53-15,5-18 16,0-1 0,9-10-16,4-42 15,1-31-15,0-17 16,0 1-16,-1-23 15,1-15 1,0-9-16</inkml:trace>
  <inkml:trace contextRef="#ctx0" brushRef="#br1" timeOffset="69389.66">22122 8262 0,'0'0'0,"0"0"16,0 0-16,0 0 15,0 0 1,0 0-16,0 0 15,91-49-15,-39 30 16,0-8-16,-11 18 16,-6-2-1,-7 6-15,-6 2 16,-3 11-16,-3 14 16,3 33-1,-10 8-15,-7 14 16,-4-25-16,2 5 15,-3-16 1,3 3-16,0-11 16,3-16-16,2-9 15</inkml:trace>
  <inkml:trace contextRef="#ctx0" brushRef="#br1" timeOffset="69514.63">22706 8235 0,'0'0'15,"0"0"-15,0 0 16,0 0-16,0 0 16,0 0-1,0 0-15,0 0 16</inkml:trace>
  <inkml:trace contextRef="#ctx0" brushRef="#br1" timeOffset="70187.62">23157 8021 0,'0'0'0,"0"0"16,0 0 0,0 0-16,-137 44 15,58 19-15,5 33 16,30-38-1,22-12-15,20-13 16,10-22-16,14-11 16,-22 0-16,118-68 15,-42 10 1,-2-2-16,-14 19 16,-19 11-16,-13 13 15,-9 6 1,-8 14-16,-3 5 15,-2 6-15,-1 13 16,1 6 0,2 3-16,0-17 15,0-5-15,11-1 16,14-26-16,30-48 16,14-35-1,-11-30-15,-14-19 16,-17 3-16,-16 38 15,-13 13 1,-3 26-16,-9 10 16,-5 28-16,0 5 15,-2 19 1,13 3-16,0 0 16,-113 82-16,59-13 15,10-4-15,8 53 16,9 19-1,16-36-15,14 1 16,16 26-16,5-21 16,9-11-1,-11-41-15,3-14 16,2-11-16,-8-11 16,-5-11-1,0-5-15</inkml:trace>
  <inkml:trace contextRef="#ctx0" brushRef="#br1" timeOffset="71284.9">23187 7326 0,'0'0'16,"0"0"-16,0 0 15,0 0 1,-2-93-16,4 43 16,9-21-16,14-22 15,27-36-15,22 14 16,19 17 0,-8-4-16,8-21 15,39-3-15,13 28 16,-14 10-1,39-32-15,16 10 16,-13 0-16,18 28 16,-18 22-1,2 0-15,30-11 16,-16-6-16,41 0 16,-24 1-1,40 10-15,-21 22 16,27 11-16,-28 11 15,28 6-15,-27 10 16,13 1 0,-22 5-16,25 5 15,-19 12-15,5-1 16,-24 17-16,-1 11 16,18 22-1,-45 10-15,0-5 16,-5 12-16,-41-18 15,-1 12-15,12 27 16,-17 17 0,-38-23-16,-17-10 15,-2 32-15,-11 6 16,-6-8 0,-5-14-16,-6 3 15,-2 13-15,-9-24 16,-5-14-1,0 1-15,0 7 16,-3-2-16,-2-6 16,-1 0-1,-2-8-15,-1-19 16,-2-1-16,-2-12 16,-1-1-16,-3-17 15,-2-5 1,0-2-16,0-12 15,-1 4-15,-2-4 16,0-2 0,0-1-16,0 7 15,0 10-15,-5 14 16</inkml:trace>
  <inkml:trace contextRef="#ctx0" brushRef="#br1" timeOffset="71894.14">30783 7611 0,'0'0'16,"0"0"-16,0 0 15,0 0-15,-137-104 16,55 87-16,11 14 15,0 6 1,-8 11-16,-4 5 16,-1 25-16,15 11 15,14 32 1,9 31-16,16-36 16,10 11-16,7 20 15,-1 15 1,9-21-16,5 3 15,2 10-15,-7-21 16,2-42-16,-5-10 16,-3-9-1</inkml:trace>
  <inkml:trace contextRef="#ctx0" brushRef="#br1" timeOffset="72206.7">29636 8517 0,'0'0'0,"0"0"16,0 0-16,99-55 15,-12 12-15,45 4 16,-6 6 0,-17 9-16,-24 2 15,-11 3-15,-22 8 16,-14 8-16,-10-5 15,-6 5 1,-9 8-16,-2 6 16,-5 11-16,-6 22 15,0-44 1,-14 99-16,3-28 16,-3-8-16,1 8 15,7 0-15,6-30 16,3-19-1</inkml:trace>
  <inkml:trace contextRef="#ctx0" brushRef="#br1" timeOffset="72832.75">30805 8293 0,'0'0'15,"0"0"-15,0 0 16,0 0 0,0 0-16,0 0 15,115-85-15,-54 68 16,-4 25-16,-10 17 16,-20 5-1,-8 14-15,-16 3 16,-14 5-16,-5-9 15,-1 1-15,6-14 16,6-8 0,2-2-16,0-10 15,3-4-15,3-6 16,-3 0 0,0 0-16,107-49 15,-50 16-15,1 5 16,-9 15-1,-13 4-15,-12 20 16,-10 0-16,-11 9 16,-3-20-1,-25 128-15,3-35 16,6-35-16,5-14 16,5-20-16,1-13 15,5-2 1,0-9-16,0 0 15,85-66-15,5-14 16,6 20 0,-25 16-16,-27 22 15,-19 6-15,-12 13 16,-7 3 0,-4 17-16,-2-17 15,0 0-15,-16 137 16,11-110-16</inkml:trace>
  <inkml:trace contextRef="#ctx0" brushRef="#br1" timeOffset="73459.05">32216 8320 0,'0'0'16,"0"0"-16,0 0 15,0 0-15,0 0 16,0 0-1,-91 3-15,34 41 16,-6 21-16,16-18 16,22 5-16,15-14 15,7-16 1,8-16-16,9-6 16,-14 0-16,0 0 15,167-104 1,-118 54-16,-16 17 15,-14 22-15,-8 3 16,-3 0 0,-5 11-16,0 2 15,-3 6-15,0 8 16,3 3 0,-1 3-16,4 0 15,2-9-15,14 0 16,5-18-16,25-18 15,31-40 1,15-60-16,-2-9 16,-25 3-16,-24 3 15,-25 41 1,-28 2-16,-5 28 16,-11 17-16,-2 10 15,-12 14 1,-8 8-16,-13 20 15,-20 40-15,0 58 16,12-30 0,18 33-16,9-3 15,21-8-15,9-9 16,3-24 0,10 3-16,3 0 15,3-3-15,3-17 16,2-8-16</inkml:trace>
  <inkml:trace contextRef="#ctx0" brushRef="#br1" timeOffset="74286.98">21638 9292 0,'0'0'0,"0"0"15,0 0 1,0 0-16,0 0 16,0 0-16,0 0 15,0 0-15,-22 162 16,3-25-1,-9 19-15,12-25 16,13-13-16,8-28 16,15-7-1,-1-48-15,-3-21 16</inkml:trace>
  <inkml:trace contextRef="#ctx0" brushRef="#br1" timeOffset="75213.55">22341 9522 0,'0'0'16,"0"0"-16,0 0 15,0 0-15,0 0 16,0 0 0,0 0-16,-101 104 15,60-16-15,8-9 16,17-27-16,7-16 15,15-14 1,5-8-16,-11-14 16,0 0-16,153-80 15,-24-24-15,-22 0 16,-36 14 0,-25 57-16,-21 5 15,-8 15-15,-4 7 16,1 9-1,-3 2-15,0 6 16,0 22-16,-3 28 16,3 21-1,0-3-15,5-16 16,4-16-16,10-14 16,11-9-16,11-10 15,-3-22 1,-5-11-16,8-39 15,-3-19-15,-19 9 16,-19 19 0,-11 18-16,-5 7 15,-3 7-15,-6 6 16,-5 0 0,0 6-16,5 5 15,14 0-15,0 0 16,0 0-16,0 0 15,0 0 1,107 44-16,-17-33 16,-2-3-16,-25-3 15,-17 6 1,-13-2-16,-11 4 16,-6 12-16,-2 13 15,-6 3 1,-5 11-16,0-5 15,-1 0-15,7-1 16,2-16 0,11-2-16,5-20 15,11-8-15,14-6 16,22-21 0,-3-25-16,-16-19 15,-19-1-15,-20 26 16,-19 2-1,-16 11-15,-19 6 16,-20 5-16,-7 0 16,7 11-16,3 14 15,3 5 1,9-2-16,12-1 16,12 9-16,14 8 15,5-22-15,0 0 16,0 0-1</inkml:trace>
  <inkml:trace contextRef="#ctx0" brushRef="#br1" timeOffset="75750.03">25096 9900 0,'0'0'0,"0"0"16,0 0-16,0 0 31,118 11-31,-14-11 0,25 0 16,59-3-16,4-5 15,30-3-15,-6 0 16,3 6 0,3-12-16,-22 15 15,25-4-15,-42 6 16,20-3-16,-31 1 31,-18 10-31,10-11 0,-16 0 16,-31 1-16,-10 4 15,-5 1 1,-18-6-16,-18 3 16,-19 0-16,-17 0 15,-8 0 1,-6-2-16,-5-1 31,-3 3-31,-2 0 0,-1-3 0,-2 3 16,0 0-1,-1 0-15,4-3 16,5-2-16</inkml:trace>
  <inkml:trace contextRef="#ctx0" brushRef="#br1" timeOffset="76217.14">29450 9561 0,'0'0'0,"0"0"15,0 0-15,0 0 16,0 0-1,0 0-15,0 0 16,153-33-16,-76 25 16,-6-1-1,-5-4-15,5 4 16,0-4-16,-11 10 16,-16 3-1,-8 5-15,-9 4 16,-5 2-16,-8 0 15,-9 0-15,-2 19 16,-3-30 0,-19 120-16,-11-32 15,-6-17-15,1 0 16,4-8 0,12-14-16,0-5 15,11-5-15,5-12 16,9-11-1,-1-13-15,-5-3 16</inkml:trace>
  <inkml:trace contextRef="#ctx0" brushRef="#br1" timeOffset="77264.7">30783 9761 0,'0'0'15,"0"0"1,0 0-16,0 0 15,0 0-15,0 0 16,0 0-16,0 0 16,-104 8-1,36 30-15,5 6 16,22-11-16,13-9 16,12-10-1,8-6-15,8-2 16,8-1-16,17 1 15,-25-6-15,112-30 16,-44-9 0,-2 6-16,-14-5 15,-11 19-15,-8 8 16,-6 5-16,-5 9 16,0 14-1,0 13-15,-11-6 16,-5 4-16,-6-1 15,-3 12 1,-3-4-16,4 3 16,-1-10-16,3-1 15,8-5 1,11 3-16,6-17 16,8-5-16,2-9 15,1-2 1,-3-11-16,-9 0 15,-7 5-15,-9 0 16,-8 14 0,0 0-16,0 0 15,0 0-15,-120-90 16,79 82-16,5 2 16,6 4-1,5 2-15,6 2 16,5-2-16,3 6 15,3-4-15,3 1 16,5 0 0,0-3-16,0 0 15,0 0-15,0 0 16,200-16 0,-96-15-16,-3 4 15,-8 16-15,-19 3 16,-19 0-1,-20 10-15,-13-2 16,-8-2-16,-6 13 16,-8 0-1,0-11-15,0 0 16,-76 101-16,29-30 16,9-19-1,16 6-15,8-28 16,9-8-16,10-9 15,9-2-15,10-11 16,-24 0 0,93-30-16,-27 3 15,-8-14-15,-12-6 16,-18 14-16,-15-2 16,-7 13-1,-6 0-15,-6-6 16,-5 15-1,-11 5-15,-13 5 16,35 3-16,-110 41 16,61 16-16,11 28 15</inkml:trace>
  <inkml:trace contextRef="#ctx0" brushRef="#br1" timeOffset="79411.39">31786 9750 0,'0'0'0,"0"0"16,0 0-1,0 0-15,0 0 16,0 0-16,-85 115 15,24 16-15,4 11 16,16-18 0,16-39-16,20-44 15,-1-19-15,6-11 16,0-1 0,6-1-16,-6-9 15,0 0-15,142-176 16,-51 56-1,-7-20-15,-32 25 16,-32 55-16,-9 24 16,-9 23-16,-2 13 15,0 0 1,0 0-16,0 0 16,-287 243-16,161-122 15,35-6-15,39-49 16,22-33-1,19-20-15,3 1 16,3-9-16,5-5 16,0 0-1,0 0-15,194-194 16,-49 54-16,-46 25 16,-36 55-1,-33 3-15,-16 29 16,-3 20-16,-3-6 15,-8 14 1,0 0-16,0 0 16,0 0-16,0 0 15,-115 217-15,93-176 16,11-17-16,5-10 16,9-14-1,-3 0-15,0 0 16,0 0-16,153-271 15,-98 164-15,-33 36 16,-19 19 0,-14 24-16,-8 20 15,19 8-15,0 0 16,-217 118 0,91 13-16,36-16 15,44-32-15,13-20 16,16-6-1,12-29-15,2-9 16,9-8-16,5-6 16,-11-5-16,0 0 15,0 0 1,183-112-16,-139 76 16,-20 17-16,-7 8 15,-9 8 1,-2 1-16,-4-1 15,1 3-15,0 3 16,-1 2-16,1 1 16,5 10-1,12 25-15,10 0 16,8-8-16</inkml:trace>
  <inkml:trace contextRef="#ctx0" brushRef="#br2" timeOffset="82288.8">26509 5779 0,'0'0'16,"0"0"-16,0 0 16,-145-28-1,71 34-15,0 5 16,0 21-16,6 12 16,10 6-1,17 10-15,14-5 16,16-1-16,16-4 15,6-12 1,8-5-16,6-17 16,13-16-16,39-27 15,35-33-15,0-50 16,-18-32 0,-23 27-16,-16 0 15,-14 11 1,-9 21-16,-10 18 15,-8 21-15,-6 16 16,-2 7 0,-3 4-16,-3 12 15,0-1-15,-3 6 16,3 0-16,0 0 16,0 0-1,0 0-15,-104 230 16,71-87-16,11 5 15,8-17 1,9-11-16,2-26 16,11-7-16,6-16 15,2-21 1,1-12-16</inkml:trace>
  <inkml:trace contextRef="#ctx0" brushRef="#br2" timeOffset="82679.33">26742 6036 0,'0'0'0,"0"0"16,0 0-16,0 0 15,115-22 1,-41-11-16,16-11 15,3 1-15,-16-7 16,-31 17 0,-18 17-16,-15 0 15,-7 10-15,-9-5 16,-8 11-16,11 0 16,0 0-1,0 0-15,-150 99 16,98-34-16,2-10 15,15-6 1,13 1-16,14-12 16,10-10-16,12-1 15,13-16 1,25-6-16,42-16 16,34-5-16</inkml:trace>
  <inkml:trace contextRef="#ctx0" brushRef="#br2" timeOffset="82960.58">27670 5658 0,'0'0'16,"0"0"-16,0 0 16,0 0-1,-118 44-15,50 16 16,-9 0-16,9 12 15,13-7-15,19-15 16,17-7 0,11-10-16,11-5 15,10-1-15,17 6 16,12-6 0,4-16-16,3-11 15,9-5-15</inkml:trace>
  <inkml:trace contextRef="#ctx0" brushRef="#br2" timeOffset="84435.93">21775 11916 0,'0'0'0,"0"0"16,0 0 0,0 0-16,0 0 15,-50-101-15,-2 76 16,-19 11 0,-11 20-16,11 10 15,5 14-15,-2 19 16,2-7-1,14 29-15,22-5 16,19-4-16,11-23 16,11-1-16,2-19 15,4-2 1,-17-17-16,0 0 16,150-123-16,-57 21 15,-10-27 1,-12-24-16,-22 16 15,-24 22-15,-3 19 16,-9 14 0,-4 22-16,-1 22 15,-5 13-15,-1 6 16,-2 5 0,0 11-16,0 6 15,0-3-15,0 0 16,0 0-16,0 0 31,-54 230-31,29-87 16,6-9-16,5-25 15,6-18 1,8-15-16,11 9 16,0-16-16,0-20 15,0-19 1</inkml:trace>
  <inkml:trace contextRef="#ctx0" brushRef="#br2" timeOffset="84865.45">21786 11919 0,'0'0'16,"0"0"-16,0 0 15,0 0 1,0 0-16,106-20 16,-24-4-16,-2-15 15,-3-10 1,-14 8-16,-14-6 16,-16 17-16,-14 6 15,-11 5-15,-8 5 16,-5 0-1,-6 6-15,-3 2 0,-5 6 16,19 0-16,0 0 16,-143 47-1,78 2-15,7 6 16,20 3-16,13-15 16,14-2-1,14-5-15,19 0 16,22-3-16,10-6 15,-2-16-15,-2-11 16</inkml:trace>
  <inkml:trace contextRef="#ctx0" brushRef="#br2" timeOffset="85135.86">22656 11516 0,'0'0'16,"0"0"-16,0 0 15,0 0-15,-107 41 16,53 3-16,2 41 16,19-9-1,19-23-15,17-18 16,11 1-16,21 8 15,14-9 1,6-2-16,-3-22 16,0-17-16</inkml:trace>
  <inkml:trace contextRef="#ctx0" brushRef="#br2" timeOffset="86071.9">23376 11505 0,'0'0'16,"0"0"-16,0 0 16,0 0-16,0 0 15,-24 115 1,13-36-16,0-10 15,5-12 1,4 12-16,-4-17 16,3-14-16,3-16 15,-2-11-15,2 0 16,-3 3-16,-2-14 16,5 0-1,0 0 1,0 0-16,-61-184 15,50 88-15,3-8 16,14 20 0,2 1-16,14-4 15,16 7-15,20 23 16,2 18 0,-11 15-16,-13 18 15,-9 9-15,-2 11 16,-6 10-1,-3 17-15,-16 1 16,-8 7-16,-14 25 16,-13 41-16,-7-8 15,10-36 1,12-14-16,12-18 16,8-17-16,6-9 15,5 1 1,11 2-16,8-13 15,-30-3-15,98-49 16,-16-31 0,1-2-16,-29 27 15,-21 12-15,-16 15 16,-15 12-16,-2 5 16,-8 0-16,-3 3 15,-2 5 1,-4 3-16,17 0 15,0 0-15,0 0 16,0 0 0,0 0-16,0 0 15,0 0 1,0 0-16,60 214 0,-27-162 16,-11-9-16,-16-7 15,-9-11 1,-11 10-16,-19-2 15,-11-3-15,-2-5 16,5 2 0,11-21-16,5 2 15,6-5-15,8 0 16,8-6 0,3 3-16,0 0 15,0 0-15</inkml:trace>
  <inkml:trace contextRef="#ctx0" brushRef="#br2" timeOffset="86368.71">24469 11535 0,'0'0'16,"0"0"-16,0 0 15,0 0 1,0 0-16,129-27 16,-58 19-16,0 5 15,-8 0 1,-16 3-16,-12 6 15,-7 2-15,-4 3 16</inkml:trace>
  <inkml:trace contextRef="#ctx0" brushRef="#br2" timeOffset="86587.4">24633 11880 0,'0'0'16,"0"0"-16,0 0 15,0 0-15,110-44 16,-36 25 0,5-3-16,-2 9 15,-6 4-15,-3 7 16</inkml:trace>
  <inkml:trace contextRef="#ctx0" brushRef="#br2" timeOffset="86855.36">25879 11450 0,'0'0'0,"0"0"15,0 0-15,0 0 16,0 0-16,0 0 16,0 0-1,0 0-15,-3 96 16,1-30-16,-6 16 16,2-22-1,1-16-15,5-19 16,2-12-16</inkml:trace>
  <inkml:trace contextRef="#ctx0" brushRef="#br2" timeOffset="87042.93">26038 11138 0,'0'0'15,"0"0"-15,0 0 16,0 0 0,0 0-16,0 0 15,0 0-15,0 0 16,0 0-16</inkml:trace>
  <inkml:trace contextRef="#ctx0" brushRef="#br2" timeOffset="87466.15">26487 11379 0,'0'0'0,"0"0"16,0 0 0,0 0-16,0 0 15,-3 85-15,-2-6 16,-1 17-1,1-8-15,2-25 16,0-22-16,3-11 16,0-14-16,3-2 15,5-8 1,-8-6-16,0 0 16,0 0-16,115-110 15,-65 44 1,-12 20-16,-19 24 15,-8 8-15,-3 3 16,-2 6 0,-3 5-16,-3 8 15,0 3-15,0 16 16,0 14-16,2-2 16,7-6-1,10 0-15,14-1 16</inkml:trace>
  <inkml:trace contextRef="#ctx0" brushRef="#br2" timeOffset="87670.13">27125 11582 0,'0'0'16,"0"0"-16,0 0 15,0 0-15,0 0 16,0 0 15,0 0-31,-19 107 16,11-47-16,-3-14 15,3-7 1,2-9-16,-2-3 16</inkml:trace>
  <inkml:trace contextRef="#ctx0" brushRef="#br2" timeOffset="87842.01">27352 11250 0,'0'0'0,"0"0"16,0 0-16,0 0 15,0 0 1,0 0-16,0 0 15,0 0-15</inkml:trace>
  <inkml:trace contextRef="#ctx0" brushRef="#br2" timeOffset="88093.03">27574 10979 0,'0'0'15,"0"0"1,0 0-16,0 0 16,0 0-16,-16 134 15,8-30-15,-3 6 16,-6 13 0,6-2-16,6-14 15,2-42-15,0-15 16,1-20-16,-1-11 15</inkml:trace>
  <inkml:trace contextRef="#ctx0" brushRef="#br2" timeOffset="88408.03">27484 11606 0,'0'0'15,"0"0"1,0 0-16,0 0 15,0 0-15,0 0 16,120-41-16,-40 22 16,-9-6-1,-19 17-15,-14 6 16,-13 2-16,-6 2 16,-5 9-1,-3 8-15,-9 6 16,-2-25-16,-13 88 15,-6-25 1,-3-11-16,3-8 16,8-14-16,5-11 15,3-6-15,6-4 16,3-7 0</inkml:trace>
  <inkml:trace contextRef="#ctx0" brushRef="#br2" timeOffset="88565.15">28067 11319 0,'0'0'15,"0"0"1,0 0-16,0 0 16,0 0-16,0 0 15,0 0-15</inkml:trace>
  <inkml:trace contextRef="#ctx0" brushRef="#br2" timeOffset="89271.16">28505 11365 0,'0'0'16,"0"0"-16,0 0 15,0 0-15,-145 58 16,57-6 0,6 11-16,28-3 15,23-8-15,18-22 16,10-16 0,8-9-16,-5-5 15,0 0-15,0 0 16,203-147-16,-145 84 15,-15 22 1,-12 10-16,-15 12 16,-5 8-16,-6 6 15,-2 8 1,-3 2-16,0 6 16,0-11-16,0 0 15,-14 126-15,14-66 16,0-8-1,6-11-15,5-11 16,8-2-16,11-17 16,17-30-1,16-14-15,22-36 16,2-35-16,-2-30 16,-22 5-1,-25 42-15,-18 24 16,-12 24-16,-8 6 15,-3 12-15,-5 7 16,-3 0 0,-6 6-16,-4 8 15,21 0-15,-80 44 16,17 13 0,-3 53-16,12-17 15,24-3-15,16-16 16,19 0-16,17 17 15,14 2 1,10-22-16,4-19 16,-1-16-16,0-15 15,1-7 1</inkml:trace>
  <inkml:trace contextRef="#ctx0" brushRef="#br2" timeOffset="89600.87">29179 11584 0,'0'0'16,"0"0"-16,0 0 16,0 0-1,0 0-15,0 0 16,126-35-16,-61 13 16,7 11-16,4 3 15,-2-3 1,-8 5-16,0 4 15</inkml:trace>
  <inkml:trace contextRef="#ctx0" brushRef="#br2" timeOffset="90226.61">30622 11020 0,'0'0'0,"0"0"16,0 0 0,0 0-16,0 0 15,0 0-15,0 0 16,68-101-16,-73 87 16,-9-5-1,-13-6-15,-3 17 16,-3 6-16,33 2 15,-82 35-15,30 1 16,0 18 0,2 26-16,6 24 15,6 14-15,13-17 16,12-5 0,5 0-16,5-14 15,-3-16-15,1-6 16,-1-8-1,-2-27-15,0-14 16</inkml:trace>
  <inkml:trace contextRef="#ctx0" brushRef="#br2" timeOffset="90602.05">30011 11604 0,'0'0'0,"0"0"16,0 0 0,93-22-16,-19 8 15,14 0-15,-11 12 16,-1-1-16,-5 6 16,-13-12-1,-12 9-15,-13-2 16,-8-7-16,-6 4 15,-5-1 1,-6 4-16,-2-1 16,-1 3-16,-2 3 15,-3 2-15,0 25 16,0-30 0,-25 135-16,3-56 15,3-8-15,5-24 16,6 7-1,5 15-15</inkml:trace>
  <inkml:trace contextRef="#ctx0" brushRef="#br2" timeOffset="90789.51">30866 11480 0,'0'0'0,"0"0"16,0 0 0,0 0-16,0 0 15,0 0-15,0 0 16</inkml:trace>
  <inkml:trace contextRef="#ctx0" brushRef="#br2" timeOffset="91342.82">31054 11716 0,'0'0'16,"0"0"-16,0 0 15,0 0-15,0 0 16,69-93-1,-12 49-15,1 25 16,-9-3 0,-5 8-1,-11 14-15,-6 17 16,-8 7-16,-13 23 16,-12 35-1,-13-8-15,-8-6 16,0-10-16,2-22 15,11-9-15,3-2 16,6-14 0,5-9-16,0-2 15,0 0-15,0 0 16,172-153 0,-65 65-16,-28 3 15,-16 33-15,-13 19 16,-15 12-1,-13 18-15,0-5 16,-11 10-16,-5 1 16,-4 3-1,-2-6-15,0 0 16,-19 126-16,5-58 16,4-19-16,1-13 15,9-11 1,9-6-16,4-3 15</inkml:trace>
  <inkml:trace contextRef="#ctx0" brushRef="#br2" timeOffset="92046.68">32350 11500 0,'0'0'0,"0"0"15,0 0-15,0 0 16,0 0-16,0 0 15,0 0 1,-140 98-16,63-21 16,12 8-16,21-44 15,22-8 1,14-11-16,8-9 16,11-2-16,-11-11 15,0 0 1,0 0-16,194-115 15,-131 52-15,-16 11 16,-17 14-16,-11 13 16,-8 9-1,-6 10-15,-2 12 16,-3-1-16,0-5 16,0 0-1,0 0-15,-25 151 16,25-110-16,6-3 15,2-19-15,11-8 16,-19-11 0,88-30-16,-6-68 15,0 5-15,11-44 16,-19 19 0,-27 19-16,-23 1 15,-15 21-15,-12 17 16,-11 8-1,-8-17-15,-2 23 16,-6 10-16,-1 11 16,1 23-1,-11 15-15,-11 1 16,-16 30-16,5 0 16,-6 24-1,9 34-15,16 10 16,22-27-16,9-11 15,7-17 1,12 50-16,7-19 16,26 16-16,18-11 15,20-22 1,2 8-16,3 6 16</inkml:trace>
  <inkml:trace contextRef="#ctx0" brushRef="#br3" timeOffset="105480.45">30835 9670 0,'0'0'16,"0"0"-16,0 0 15,0 0-15,0 0 16,-95-33-1,48 36-15,-13 3 16,-11 21-16,2 14 16,9 11-1,11-11-15,13-3 16,14-2-16,14-11 16,8-12-16,3-4 15,5 2 1,8 2-16,1-7 15,-4-4-15,-2-2 16,0 0 0,-11 0-16,0 0 15,0 0-15,0 0 16,0 0-16,0 0 16,0 0-1,0 0-15,0 0 16,0 0-16,0 0 15</inkml:trace>
  <inkml:trace contextRef="#ctx0" brushRef="#br3" timeOffset="106031.84">31194 9799 0,'0'0'15,"0"0"-15,0 0 16,0 0-16,0 0 31,0 0-31,0 0 16,0 0-16,0 0 16,-93 0-1,63 35-15,0 12 16,16-6-16,9 6 15,7-14-15,12 10 16,16 20 0,0-41-16,9 0 15,-39-22-15,68-16 16,-32-6 0,-6 0-16,-11-14 15,-8 12-15,-11-4 16,0 28-1,-11-46-15,-3 24 16,-5 5-16,-6 12 16,25 5-16,0 0 15,-79 44 1</inkml:trace>
  <inkml:trace contextRef="#ctx0" brushRef="#br3" timeOffset="107515.88">21599 12620 0,'0'0'15,"0"0"1,0 0-16,0 0 16,0 0-16,0 0 15,0 0-15,0 0 16,0 0-1,0 0-15,0 0 16,0 0-16,0 0 16,96-88-1,-22 69-15,36 13 16,5-7-16,5-1 16,42-5-16,-1 8 15,-29-6 1,21 6-16,-5 6 15,-28 0-15,-18 5 16,-7-9 0,-10 1-16,-24 5 15,-23-2-15,-13 5 16,-9-3 0,-2 6-16,-6-6 15,-3 0-15,-2 3 16,0 0-1,0 0-15,-1 0 16,1 3-16,-3 0 16,0 0-16,0-1 15</inkml:trace>
  <inkml:trace contextRef="#ctx0" brushRef="#br3" timeOffset="109580.46">26183 12321 0,'0'0'0,"0"0"16,0 0 0,0 0-16,0 0 15,0 0-15,0 0 16,0 0-16,0 0 16,0 0-1,0 0-15,91-55 16,-50 33-16,0 9 15,5 2 1,9 5-16,19 1 16,24 2-16,7 0 15,-4 6 1,8 0-16,31-6 16,-11 6-16,-12 0 15,1-9-15,8 1 16,-8-4-1,-25 1-15,-16 5 16,-1-10-16,-4 2 16,-12 11-1,-11-8-15,-8 5 16,-13 0-16,-9 3 16,-6-3-1,1 6-15,-6-3 16,-2 0-16,-1-3 15,-2 3 1,0-2-16,-1 2 16,1 0-16,0 0 15,0 0-15,-1 0 16,1 2 0,-3 1-16,0 0 15,6 8-15,5 19 16</inkml:trace>
  <inkml:trace contextRef="#ctx0" brushRef="#br3" timeOffset="110734.32">30249 12231 0,'0'0'0,"0"0"15,0 0-15,0 0 16,0 0-1,0 0-15,0 0 16,0 0-16,0 0 16,137-25-16,-38 33 15,13-16 1,6 0-16,24 11 16,6-14-16,-22 11 15,14-6 1,2 3-16,-5 9 15,-5-9-15,7-5 16,1 16-16,-31-2 16,-7-1-1,-6-8-15,-1-2 16,-10 2-16,-8-5 16,-14 3-1,-8-4-15,-14 12 16,-11-8-16,0-4 15,-14 7 1,4-7-16,-7 7 16,-5 2-16,1-9 0,-1 4 15,-3 2-15,1-2 16,-1 2-16,-2 0 16,0 1-1,0 2-15,-1 0 16,1 0-16,-3 0 15,0-3 1,3 3-16,-3 0 31,0 0-31,3 3 16,-3-3-16,0 0 16,0 0-1,0 0-15,0 0 16,0 2-16,0 1 15,0 2-15,0 4 16</inkml:trace>
  <inkml:trace contextRef="#ctx0" brushRef="#br3" timeOffset="114310.99">21273 14657 0,'0'0'0,"0"0"0,0 0 15,0 0-15,0 0 16,-24-101-16,7 76 15,-13-10 1,-11 18-16,-11 4 16,-11 10-16,0 8 15,-5 31 1,-1 13-16,9 17 16,-6 32-16,23-13 15,21-11-15,16-13 16,14-12-1,6-5-15,2-17 16,4-13-16,4-12 16,-24-2-16,129-82 15,-14-33 1,-3-24-16,-35-7 16,-20 4-16,-10 11 15,-11 27-15,-12 16 16,-13 25-1,-5 30-15,-6 3 16,-3-8-16,0 10 16,0 9-1,1 11-15,-4 5 32,1 3-32,5 0 15,0 0-15,0 0 16,-55 164-1,36-65-15,0 0 16,8-6-16,0 14 16,11-12-1,2-4-15,1-4 16,3-26-16,2 15 16,6 1-1,-1-17-15,4-10 16</inkml:trace>
  <inkml:trace contextRef="#ctx0" brushRef="#br3" timeOffset="114763.9">21295 14674 0,'0'0'16,"0"0"-16,0 0 15,0 0 1,0 0-16,0 0 16,93 2-16,-5-10 15,8-11-15,8-14 16,0-5 0,-8 8-16,-22-3 15,-17-6-15,-18 18 16,-17-1-1,-14 11-15,-5 0 16,-12 3-16,-13 5 16,22 3-1,0 0-15,-142 19 16,79 14-16,0 5 16,6 6-1,10 11-15,14 0 16,17-12-16,10-4 15,14 2 1,6-11-16,11 0 16,16-5-16,33-3 15,30-6-15</inkml:trace>
  <inkml:trace contextRef="#ctx0" brushRef="#br3" timeOffset="115071.9">22539 14334 0,'0'0'0,"0"0"0,0 0 16,-105 11-16,45 8 15,-5 9-15,-4 13 16,6 8-1,17 11-15,18-2 16,20-6-16,19-3 16,14 0-1,5-13-15,24 0 16,45-1-16,16-21 16,-16-25-16,-6-19 15</inkml:trace>
  <inkml:trace contextRef="#ctx0" brushRef="#br3" timeOffset="115603.18">24056 13926 0,'0'0'0,"0"0"16,0 0-16,0 0 16,0 0-16,0 0 15,-129 41 1,60 25-16,-7 32 15,-1 12-15,-16-14 16,-6 54 0,-5 7-16,28-56 15,18-27-15,17-14 16,3-2 0,8-1-16,2 6 15,6-27-15,11-6 16,3-22-1,5-8-15,3-5 16</inkml:trace>
  <inkml:trace contextRef="#ctx0" brushRef="#br3" timeOffset="116060.42">23368 13921 0,'0'0'0,"0"0"16,0 0-16,0 0 15,0 0-15,0 0 32,-115 150-17,82-46-15,9-27 16,15-14-16,12-17 15,11-4-15,8-15 0,19-16 16,-41-11-16,126-17 16,-47-32-1,-5-38-15,-25-7 32,-16 23-32,-19 19 0,-8 22 0,-9 8 15,-8 8 1,-11-2-16,-19 5 31,-14 8-31,-2 3 0,-4 22 0,4 25 16,13 13-1,22-5-15,14-3 16,8-3-16</inkml:trace>
  <inkml:trace contextRef="#ctx0" brushRef="#br3" timeOffset="116482.18">23938 14786 0,'0'0'0,"0"0"15,0 0 1,0 0-16,0 0 16,-93 88-16,84-50 15,9-16 1,6-6-16,8-2 16,5-6-16,3-8 15,-22 0-15,0 0 16,98-68-1,-76 27-15,-8 8 16,-9-6-16,-7 12 16,-12 0-16,-3 7 15,-4 4 1,1 8-16,4 5 16,16 3-1,0 0-15,0 0 16,0 0-16,0 0 15,0 0-15</inkml:trace>
  <inkml:trace contextRef="#ctx0" brushRef="#br3" timeOffset="116840.21">24532 14318 0,'0'0'16,"0"0"-16,0 0 31,0 0-31,0 0 16,0 0-1,0 0-15,134-39 16,-24 20-16,-4-6 15,-7 9-15,2 0 16,-5-9 0,-16 11-16,-20 1 15,-22 10-15,-13-3 0,-9 4 16,-5 2-16,-5 0 16,-4 0-1,-2 2-15,0-2 16,0 0-16</inkml:trace>
  <inkml:trace contextRef="#ctx0" brushRef="#br3" timeOffset="117121.37">24732 14561 0,'0'0'0,"0"0"15,0 0-15,0 0 16,107-32 0,-31 10-16,17 2 15,17 1-15,13 0 16,-16 3-1,-22-1-15,-14 4 16,-8-4-16</inkml:trace>
  <inkml:trace contextRef="#ctx0" brushRef="#br3" timeOffset="117825.11">27514 13688 0,'0'0'15,"0"0"-15,0 0 16,0 0-16,-93-44 16,33 41-1,-17 25-15,0 5 16,3 23-16,11 7 16,6 6-1,13 8-15,17 1 16,13 24-16,17-28 15,5-27 1,8-3-16,9-10 16,13-9-16,28-22 15,35-43-15,14-45 16,-8-10 0,-3-14-16,-16-19 15,-20 16-15,-18 30 16,-15 28-1,-7-3-15,-12 19 16,-5 14-16,-3 3 16,-2 10-16,-4 6 15,1 0 1,-3 9-16,0 2 16,0 0-16,0 0 15,0 0 1,0 0-16,-96 224 15,55-95-15,8-22 16,9 0 0,7-6-16,9-11 15,5-21-15,9-20 16,5-13-16,13-3 16,12-6-1</inkml:trace>
  <inkml:trace contextRef="#ctx0" brushRef="#br3" timeOffset="118262.59">27755 14060 0,'0'0'0,"0"0"15,0 0-15,0 0 16,0 0-1,0 0-15,150-49 16,-40 19-16,11-11 16,-17-3-16,-22-5 15,-14-3 1,-24 5-16,-17 20 16,-10 10-16,-12-5 15,-5 14-15,-5 3 16,5 5-1,0 0-15,0 0 16,-208 106-16,109-40 16,28-17-1,16 6-15,17-11 16,16 0-16,8-3 16,11-3-1,12 1-15,15-9 16,37 0-16,23-14 15,12-18-15,19-18 16</inkml:trace>
  <inkml:trace contextRef="#ctx0" brushRef="#br3" timeOffset="118643.93">29091 13756 0,'0'0'0,"0"0"16,0 0-16,0 0 15,0 0 1,0 0-16,-126 6 16,60 27-16,1-1 15,5 12 1,21-14-16,12 9 15,13-4-15,9 1 32,13-1-32,6-7 0,7-1 31,10-2-31,-4-14 16,11 0-16,1-14 15,4-5-15,7-11 16,-4 5-16,-10 9 15,-9-4 1,-2 7-16,-9 2 16,-2 5-16,0 6 15</inkml:trace>
  <inkml:trace contextRef="#ctx0" brushRef="#br3" timeOffset="119194.25">26865 14802 0,'0'0'0,"0"0"16,0 0-16,0 0 15,0 0 1,0 0-16,0 0 15,85 0-15,0-5 16,30-1 0,5 1-16,20-9 15,32-16-15,-13-11 16,-14 14-16,20-9 16,-15 0-16,-18 1 15,-9 13 1,-5 3-16,-20 8 15,-16-3-15,-16 9 16,-17 2 0,-13 0-16,-14 3 15,-6-3-15,-5 3 16,-5 0 0,-6 3-16,0-3 15,0 0-15</inkml:trace>
  <inkml:trace contextRef="#ctx0" brushRef="#br3" timeOffset="119616">27029 15219 0,'0'0'16,"0"0"-16,0 0 15,0 0-15,0 0 16,0 0-16,0 0 16,0 0-1,0 0-15,25 115 16,-17-69-16,-2 9 16,-1 5-16,-2 3 15,0-8 1,-1-14-16,1-5 15,3-12-15,4-10 16,10-11 0</inkml:trace>
  <inkml:trace contextRef="#ctx0" brushRef="#br3" timeOffset="120115.88">27536 15180 0,'0'0'0,"0"0"15,0 0 1,0 0-16,0 0 16,0 0-16,-8 91 15,-3-28-15,0 13 16,3-7-1,2-12-15,3-21 16,3-17-16,0-2 16,6-12-1,-6-5-15,0 0 16,93-63-16,-27 19 16,8-11-16,-17 14 15,-5 8 1,-11 9-16,-5 5 15,-6 5-15,-6 8 16,-4 6 0,-4 9-16,-2-1 15,-3 6-15,-3 2 16,-5 14 0,-3 9-16,-3 15 15,0 1-15,-2-3 16,2-3-16,3-21 15,5-12 1,4-5-16</inkml:trace>
  <inkml:trace contextRef="#ctx0" brushRef="#br3" timeOffset="120350.2">28478 15230 0,'0'0'0,"0"0"16,0 0 0,0 0-16,0 0 15,0 0-15,-28 84 16,15-21-16,-4 20 16,6-20-1,3-11-15,3-14 16,5-16-16,0-11 15</inkml:trace>
  <inkml:trace contextRef="#ctx0" brushRef="#br3" timeOffset="120522.06">28491 15120 0,'0'0'0,"0"0"16,0 0-1,0 0-15,0 0 16,0 0-16,0 0 16,0 0-1,0 0-15</inkml:trace>
  <inkml:trace contextRef="#ctx0" brushRef="#br3" timeOffset="120822.12">28924 14832 0,'0'0'0,"0"0"15,0 0 1,0 0-16,-14 88 15,1 33-15,-9 2 16,3-11 0,2-5-16,6-17 15,3-8-15,-3-21 16,3-17-16,2-12 16,1-10-1,2-11-15</inkml:trace>
  <inkml:trace contextRef="#ctx0" brushRef="#br3" timeOffset="121153.42">28689 15432 0,'0'0'16,"0"0"-16,0 0 16,0 0-1,0 0-15,123-19 16,-55 11-16,6 5 15,-3 0 1,-5-2-16,-17 10 16,-13-5-16,-9 3 15,-7-3 1,-7 6-16,-4-1 16,-7 9-16,-2-14 15,0 0 1,-49 142-16,8-62 15,5-20-15,9-14 16,5-10-16,11-22 16,8-3-1,3-3-15</inkml:trace>
  <inkml:trace contextRef="#ctx0" brushRef="#br3" timeOffset="121340.73">29275 15208 0,'0'0'0,"0"0"15,0 0-15,0 0 16,0 0 0,0 0-16,0 0 15,0 0-15,35 87 16</inkml:trace>
  <inkml:trace contextRef="#ctx0" brushRef="#br3" timeOffset="122090.37">29800 15323 0,'0'0'15,"0"0"-15,0 0 16,0 0-1,0 0-15,-95-22 16,37 30-16,-8 11 16,-5 9-1,8 7-15,17 9 32,15-3-32,15-16 0,11 2 15,5-16 1,5-8-16,-5-3 0,0 0 15,0 0 1,0 0-16,167-134 16,-131 98-16,-14 6 15,-9 16-15,-5 9 16,-2 2 0,-3 3-16,-3 3 15,0 8-15,0-11 16,0 0-1,0 0-15,-6 183 16,20-114-16,8-12 16,8-16-1,6-11-15,-4-24 16,9-12-16,33-35 16,47-52-1,13-3-15,-33-2 16,-29-9-16,-31 27 15,-17 12-15,-13 16 16,-11 19 0,-8-5-16,-8 10 15,-15 9-15,-12 6 16,-9 4 0,0 7-16,0 7 15,5 6-15,-8 25 16,6 18-16,11 15 15,10-1 1,9-5-16,11-8 16,11 11-16,8-3 15,13-3 1,17-8-16,22 3 16,8-22-16,-13-31 15,8-26 1,13-26-16</inkml:trace>
  <inkml:trace contextRef="#ctx0" brushRef="#br3" timeOffset="122480.89">29844 13973 0,'0'0'15,"0"0"-15,0 0 16,0 0-16,0 0 15,88 52-15,-6-6 16,14 6 0,-11-8-16,-3-3 15,-3-5-15,-2-1 16,-11 6 0,-9-19-16,-13-3 15,-14-8-15,-5-5 16,-6-3-1</inkml:trace>
  <inkml:trace contextRef="#ctx0" brushRef="#br3" timeOffset="122751.58">30299 13893 0,'0'0'15,"0"0"-15,0 0 16,0 0 0,0 0-16,0 0 15,-107 162-15,52-64 16,3-13 0,3-8-16,16-6 15,8 0-15,12-13 16,7-20-16,6-5 15,8-8 1,12-14-16,-20-11 16,0 0-16</inkml:trace>
  <inkml:trace contextRef="#ctx0" brushRef="#br3" timeOffset="123049.58">30805 13554 0,'0'0'0,"0"0"16,0 0-16,0 0 16,0 0-16,0 0 15,-11 87-15,-2-16 16,-4 22-1,6 17-15,3-14 16,3 8-16,2-27 16,8-17-1,4-11-15,10 3 16,8-8-16,6-8 16</inkml:trace>
  <inkml:trace contextRef="#ctx0" brushRef="#br3" timeOffset="123802.42">31531 13899 0,'0'0'16,"0"0"-16,0 0 15,0 0-15,0 0 16,-123 22-1,43 21-15,-2 7 16,14 2-16,21 0 16,20 5-16,16-5 15,14-11 1,13-8-16,14 0 16,6-19-16,13-3 15,6-11 1,19-22-16,0-17 15,-11-29-15,-22 16 16,-22 11 0,-8 11-16,-8 8 15,-1 3-15,-2 8 16,3 0 0,0 0-16,5-3 15,6 3-15,8 3 16,8-3-16,3 6 15,5 5-15,-3 0 16,-2 2 0,-8-2-16,-6 14 15,-5 11-15,-14-4 16,0-21 0,-25 96-16,6-33 15,0-8-15,2 0 16,9-20-16,8-7 15,8 7 1,6-15-16,8-4 16,5-10-16,-27-6 15,96-11-15,-16-22 16,-12-8 0,-21 0-16,-20 2 15,-13 6-15,-12 9 16,-12-6-1,-29-3-15,-27-8 16,-7 8-16,15 25 16,3 16-1,9-8-15,5 5 16,8 3-16,11 1 16,8-4-1</inkml:trace>
  <inkml:trace contextRef="#ctx0" brushRef="#br3" timeOffset="126347.71">32418 13165 0,'0'0'0,"0"0"16,0 0 0,0 0-16,0 0 15,0 0-15,0 0 16,0 0 0,-85-41-16,9 41 15,-48-11-15,-18 2 16,-17 15-1,-33-25-15,6 32 16,-22-24-16,6 22 16,-26 6-1,4-6-15,-28 19 16,0 3-16,-25 2 16,28-7-16,-44-9 15,3 22 1,0-33-16,5 22 15,3-24-15,-28 21 16,12-19 0,-9 3-16,-8-2 15,3 13-15,-14-9 16,-13 4 0,27 16-16,5-3 15,-19-14-15,25 6 16,-11 3-16,-25 5 15,36 38 1,2-65-16,4 5 16,40 0-16,-41 17 15,58-3 1,-22-25-16,52 14 16,-17-11-16,42 3 15,-1-28 1,14 25-16,44 6 0,33-4 15,6-10 1,2 8-16,11-5 16,16 5-16,20 0 15,11 0 1,8-6-16,5 4 16,6 4-16,2-2 15,1 6 1,-1 5-16,1 5 15,-1 1-15,4 15 16,-1 4 0,0 38-16,6 27 15,-3 9-15,-3-22 16,0-1-16,1 12 16,4 29-1,-7-13-15,-6-5 16,5 11-16,4 10 15,-4-11 1,-2-29-16,2-12 16,4 28-16,2-14 15,0 9 1,0-15-16,2-24 16,7 8-16,2 3 31,5-5-31,3-6 15,11 16-15,3-16 16,0-11 0,5-11-16,1-8 15,2-8-15,0-3 16,3-6 0,24 12-16,39-1 15,-6-22-15,-2-5 16,54 9-16,17-9 15,-8-3 1,65-5-16,-27-6 16,52 17-16,-42-6 15,64-3 1,-38 9-16,51-16 16,-35-1-16,38-19 15,-32 19 1,7-5-16,15 5 15,-9-18-15,22 7 16,-38 3 0,27-3-16,-22 9 15,3-3-15,-3-6 16,-19 11-16,16-5 16,-21 0-1,7-8-15,-18 21 16,18-13-16,-13 11 15,-2 11 1,-1 16-16,-13-14 16,13 9-16,-30-17 15,6 9 1,-17-6-16,27 2 16,-15-7-16,-18 5 15,12-3-15,-19-11 16,2 20-1,6-3-15,-31-3 16,3 0-16,23 19 16,-20-3-1,-3-13-15,-2-6 16,-14-5-16,-22 16 16,-11 0-16,-8-18 15,-12 15 1,-23-8-16,-15 6 15,-10-8-15,-14 5 16,-6-6 0,-2-2-16,-3 2 15,-3 4-15,-3 2 16,1-6-16,-1-2 16,1-6-1,-3-2-15,2 5 16,-2-3-16,0-8 15,-1-2 1,1-12-16,-3-2 16,0-12-16,-3 4 15,-5-28 1,3 3-16,-1 5 16,1-13-16,-1-1 15,-5-13 1,3 11-16,0-3 15,2 14-15,1 8 16,-1-14-16,-2-16 16,0-14-1,3 28-15,2 2 16,3-5-16,0 19 16,3-14-1,-3-8-15,2-8 16,4 25-16,2 10 15,-3-5 1,1-3-16,-1-24 16,1 8-16,-1 19 15,4 14 1,-7 5-16,4 11 16,-4 3-16,-2-8 15,0-4-15,-2-4 16,-4-1-1,4 3-15,-4 9 16,6 16-16,-5-11 16,-1 5-1,3 9-15,3 7 16,0 1-16,0 5 16,-2-10-1,2 10-15,0-3 16,0 4-16,0-1 15,-3-3-15,3 6 16,0-2 0,0 2-16,0 0 15,0-3-15,0 3 16,0 0-16,0 0 16,0-3-1,0 3-15,-3 0 16,3 0-16,0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54:50.88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6451 2114 0,'0'0'0,"0"0"16,0 0 0,0 0-16,0 0 15,0 0-15,0 0 16,-38 143-16,16-12 15,-5 12-15,5 21 16,-6 28 0,12-50-16,16 0 15,11-10-15,5-28 16,1-44-16,-1-16 16</inkml:trace>
  <inkml:trace contextRef="#ctx0" brushRef="#br0" timeOffset="459.31">6939 2503 0,'0'0'0,"0"0"16,0 0-1,0 0-15,0 0 16,-28 82-16,12 0 15,-6 39 1,11-12-16,22-4 16,5-34-16,12-6 15,16-32 1,16-5-16,6-28 16,21-39-16,17-37 15,6-50 1,-17 5-16,-44 34 15,-27 21-15,-27 0 16,-12 11-16,-16 6 16,-16 5-1,-17 17-15,-5 10 16,-11 28-16,5 0 16,6 22-1,16 0-15,12 5 16,15-5-16,17 6 15,22 4 1,27 12-16,28 5 16</inkml:trace>
  <inkml:trace contextRef="#ctx0" brushRef="#br0" timeOffset="803.85">8938 2103 0,'0'0'15,"0"0"-15,0 0 16,0 0-16,0 0 15,-72 99 1,45-17-16,5 17 16,0 16-16,6 5 15,5 6 1,0 11-16,0-22 16,0-11-16,0-33 15,0-10 1,6-29-16,-1-10 15,1-11-15,-6-22 16,-11-32-16</inkml:trace>
  <inkml:trace contextRef="#ctx0" brushRef="#br0" timeOffset="1210.12">8089 2185 0,'0'0'16,"0"0"-16,0 0 15,0 0-15,0 0 16,120-109-16,-5 16 16,17 0-1,-12 16-15,-27 0 16,-16 12-16,-6-12 15,-11 22 1,-10 6-16,-17 21 16,-12 17-16,-4 6 15,-1 0 1,1 15-16,5 23 16,0 17-16,-1 32 15,12 49 1,0 1-16,0 5 15,0-11-15,0 0 16,16-11 0,6-6-16</inkml:trace>
  <inkml:trace contextRef="#ctx0" brushRef="#br0" timeOffset="1961.79">12481 2613 0,'0'0'16,"0"0"-16,0 0 15,0 0-15,-96 27 16,36-21-16,-20 21 16,-2-16-1,0-6-15,11-5 16,5 0-16,11-5 15,14-12 1,14-10-16,11-6 16,13-5-16,19-22 15,28 5 1,19-5-16,11 10 16,-6 28-16,-5 11 15,6 22 1,-1 17-16,-7 37 15,-23 1-15,-30 5 16,-32 50-16,-31 43 16,-22 6-1,-19 11-15,-16-50 16,-9-21-16,28-34 16,22-43-1,14 0-15,10-27 16,9-1-16,8-21 15,13-12 1,9-10-16,8 38 16,16-104-16,9 49 15,8 11 1,8 17-16,11 11 16,0 10-16,6 22 15,7 12 1,4 27-16,-6 5 15,-8 6-15,-9-12 16,12-15-16,18-17 16,15-11-1</inkml:trace>
  <inkml:trace contextRef="#ctx0" brushRef="#br0" timeOffset="2354.37">13097 2804 0,'0'0'0,"0"0"16,0 0-16,0 0 15,-131 44-15,57 11 16,11 16 0,22-16-16,19-6 15,14 1-15,21-1 16,20-16-1,14-6-15,7-10 16,4-28-16,-3-11 16,2-22-1,-8-38-15,-18-11 16,-26 10-16,-10 29 16,-17 4-1,-8 7-15,-14 15 16,-17 17-16,-2 11 15,-2 11-15,-1 22 16,3 22 0,25 5-16,24-11 15,14-10-15,25-1 16,27 6 0</inkml:trace>
  <inkml:trace contextRef="#ctx0" brushRef="#br0" timeOffset="2729.34">14170 2333 0,'0'0'0,"0"0"16,0 0-1,0 0-15,0 0 16,0 0-16,0 0 16,0 0-1,-13 99-15,2-28 16,-3 28-16,0 27 16,-2 22-16,2-1 15,-5-15 1,5 5-16,-2-28 15,2-21-15,3-11 16,0-23 0,6-21-16,2-16 15,3-17-15,0 0 16</inkml:trace>
  <inkml:trace contextRef="#ctx0" brushRef="#br0" timeOffset="3088.57">13502 2377 0,'0'0'0,"0"0"16,0 0-16,0 0 15,0 0 1,0 0-16,96-87 15,22 15-15,8-15 16,-22 21-16,-6 0 16,-10 11-1,-11 6-15,-17 33 16,-16 16-16,-3 11 16,-3 11-1,3 32-15,-5 23 16,-11 5-16,-4 22 15,4 28 1,0-56-16,19 12 16,19-22-16,8-22 15</inkml:trace>
  <inkml:trace contextRef="#ctx0" brushRef="#br0" timeOffset="3402.23">16178 2656 0,'0'0'15,"0"0"-15,0 0 16,0 0-16,101-27 16,-19 5-16,39 6 15,29-17 1,-46 27-16,-16 6 16,-14 0-16,-14 6 15,-16 16 1,-9 22-16</inkml:trace>
  <inkml:trace contextRef="#ctx0" brushRef="#br0" timeOffset="3636.54">15967 3193 0,'0'0'0,"0"0"16,0 0-16,0 0 15,0 0-15,0 0 16,0 0 0,153-5-16,-30-12 15,42 1-15,24-1 16,-33 1 0,5-6-16,3-5 15</inkml:trace>
  <inkml:trace contextRef="#ctx0" brushRef="#br0" timeOffset="4184.83">17894 2470 0,'0'0'0,"0"0"16,0 0-16,0 0 16,0 0-1,115-82-15,-10 66 16,-12-1-16,-3 17 16,-8 0-16,-8 28 15,-27-12 1,-25 11-16,-20-5 15,-2-22-15,-35 83 16,7-29 0,4-4-16,4-1 15,12 6-15,8-17 16,17 22 0,21 6-16,22 0 15,9-17-15,-9-5 16,-11 16-1,-21-11-15,-23-5 16,-32 5-16,-44 12 16,-25 4-16,-17-15 15,-13-39 1,9-6-16,26-16 16,20-22-1,16 0-15,23 12 16,21-7-16,11 1 15,0 27-15,65-49 16</inkml:trace>
  <inkml:trace contextRef="#ctx0" brushRef="#br0" timeOffset="4575.46">19179 2377 0,'0'0'16,"0"0"-16,0 0 16,0 0-16,0 0 15,0 0-15,0 0 16,101 38 0,-38-5-16,5 11 15,-13 0-15,-16 5 16,-28-10-1,-17 21-15,-30 33 16,-7 22-16,-12-5 16,6-12-1,10-38-15,9-16 16,16-27-16,6 5 16,5-17-16,9 6 15,2-11 1,14 0-16,-22 0 15,159-11-15,-33 0 16,11-5 0</inkml:trace>
  <inkml:trace contextRef="#ctx0" brushRef="#br0" timeOffset="4903.53">21766 2142 0,'0'0'0,"0"0"16,0 0-16,0 0 15,0 0-15,0 0 16,-145 137-1,-11-6-15,25-10 16,-31-1-16,-16 17 16,52 0-1,22-39-15,11-10 16,30-28-16,25-32 16,19-12-16,5-5 15,11-16 1,3 5-16</inkml:trace>
  <inkml:trace contextRef="#ctx0" brushRef="#br0" timeOffset="5293.94">20266 2120 0,'0'0'0,"0"0"16,0 0-16,-88 11 15,11 38-15,4 28 16,21 10 0,30-10-16,30-17 15,22-16 1,30-17-16,9-16 16,7-16-16,26-50 15,13-11-15,-14-27 16,-35 17-1,-31 10-15,-18 6 16,-23 10-16,-16 17 16,-21-16-1,-10 27-15,4 17 16,8 5-16,-11 22 16,-11 16-1,-5 11-15,16 12 16,27 21-16,20 22 15</inkml:trace>
  <inkml:trace contextRef="#ctx0" brushRef="#br0" timeOffset="5731.35">21605 3018 0,'0'0'0,"0"0"15,0 0 1,0 0-16,0 0 16,13 120-16,7-70 15,-4-17 1,3-6-16,0-11 15,-5-16-15,-14 0 16,66-71-16,-22-11 16,-17-16-1,-22 21-15,-15 11 16,-4 17-16,-8-6 16,-5 17-1,-9 16-15,-8 16 16,-11-5-16,3 11 15,9 6 1,4-6-16,9 11 16,3 11-16,10 0 15,9 5-15,8 17 16</inkml:trace>
  <inkml:trace contextRef="#ctx0" brushRef="#br0" timeOffset="7076.19">26397 1802 0,'0'0'0,"0"0"16,0 0-16,0 0 15,0 0-15,0 0 16,0 0 0,0 0-16,-11 88 15,-3-23-15,-5 23 16,-6 49 0,3-11-16,3 0 15,6-27-15,2-12 16,2 6-1,9-11-15,6-38 16,5-11-16,5-6 16</inkml:trace>
  <inkml:trace contextRef="#ctx0" brushRef="#br0" timeOffset="7466.84">27043 2207 0,'0'0'16,"0"0"-16,0 0 15,0 0-15,0 0 16,0 0-16,-121 115 16,89-54-1,18-12-15,14-16 16,14 0-16,8-11 15,5-17 1,-27-5-16,101-33 16,-19-27-16,-10-22 15,-31 11-15,-22 16 16,-25 11 0,-21 0-16,-17 6 15,-5 10-15,5 12 16,3 16-1,-3 11-15,9-6 16,13 6-16,16 6 16,6-17-1,0 0-15</inkml:trace>
  <inkml:trace contextRef="#ctx0" brushRef="#br0" timeOffset="7732.38">28574 1955 0,'0'0'15,"0"0"-15,0 0 16,0 0-16,0 0 16,-99 115-1,28-21-15,-22 32 16,-14 32-16,25-65 15,11-10-15,13-7 16,14-21 0,6-17-16,8-16 15,8-27-15,-3-17 16</inkml:trace>
  <inkml:trace contextRef="#ctx0" brushRef="#br0" timeOffset="8076.08">28051 1928 0,'0'0'16,"0"0"-16,0 0 15,0 0 1,0 0-16,-104 55 16,38 11-16,3-6 15,22-5 1,22-1-16,19-32 15,13 6-15,12-12 16,-25-16 0,0 0-16,140-49 15,-72 5-15,-21-16 16,-25 16-16,-25 11 16,-11 0-1,-11 17-15,-7 10 16,32 6-16,-121 44 15,50 0 1,24 5-16,34 22 16,21 17-16</inkml:trace>
  <inkml:trace contextRef="#ctx0" brushRef="#br0" timeOffset="8466.27">28609 2415 0,'0'0'15,"0"0"-15,0 0 16,0 0-16,0 0 16,0 0-1,-8 83-15,27-67 16,22 6-16,11-11 15,6-6-15,-6-21 16,0-22 0,0-17-16,-17 0 15,-24 17-15,-11 10 16,-11 12-16,-10 5 16,-15 0-1,36 11-15,-121 38 16,64-10-16,21 16 15,25-12 1,22-4-16,22 5 16,25-6-16</inkml:trace>
  <inkml:trace contextRef="#ctx0" brushRef="#br0" timeOffset="8800.86">29521 2251 0,'0'0'0,"0"0"15,0 0 1,0 0-16,0 0 16,162-38-1,-56 21-15,4 17 16,-11 11-16,-28-5 15,-14-1-15</inkml:trace>
  <inkml:trace contextRef="#ctx0" brushRef="#br0" timeOffset="8988.34">29587 2662 0,'0'0'0,"0"0"16,0 0-16,0 0 15,0 0-15,0 0 16,0 0 0,0 0-16,156-11 15,-25-16-15,12-23 16,-6-10 0</inkml:trace>
  <inkml:trace contextRef="#ctx0" brushRef="#br0" timeOffset="9238.28">30734 1736 0,'0'0'16,"0"0"-16,0 0 15,0 0 1,0 0-16,-22 154 15,-2-61-15,2 11 16,2 38-16,7-27 16,5-33-1,10-32-15,9-12 16,8-5-16</inkml:trace>
  <inkml:trace contextRef="#ctx0" brushRef="#br0" timeOffset="9582.06">31268 2049 0,'0'0'0,"0"0"0,0 0 15,0 0 17,0 0-32,0 0 15,-99 98-15,75-49 16,21 1-1,17-6-15,16-17 16,8-11-16,-38-16 16,126-38-1,-46-11-15,-17 5 16,-25-5-16,-24-6 16,-20 33-16,-16 5 0,-27-21 31,-3 27-31,-14 22 0,-13 11 0,-3 27 15,19-16 17,13 27-32,26 17 15,13 5-15</inkml:trace>
  <inkml:trace contextRef="#ctx0" brushRef="#br0" timeOffset="9847.66">30282 2941 0,'0'0'0,"0"0"32,0 0-32,0 0 15,0 0-15,148-44 16,-3 6-16,14 11 0,16-6 15,-35 16-15,-39-10 16,-32 27-16,-17 6 16,-28-1-1,-13 1-15</inkml:trace>
  <inkml:trace contextRef="#ctx0" brushRef="#br0" timeOffset="10066.35">30797 3051 0,'0'0'0,"0"0"16,0 0-16,0 0 16,-22 87-1,6 7-15,-6 21 16,8-28-16,17-5 15,19-5 1,13-11-16</inkml:trace>
  <inkml:trace contextRef="#ctx0" brushRef="#br0" timeOffset="10534.14">31358 3281 0,'0'0'0,"0"0"16,0 0-1,0 0-15,0 0 16,0 0-16,0 0 16,0 0-1,0 0-15,0 0 16,-60 93-16,109-77 16,34-10-16,15-6 15,-5-17 1,-30 7-16,-19-1 15,-17 0-15,-10 5 16,-12 6 0,-2 6-16,-3 10 15,0-16-15,0 0 16,0 71 0,11-43-16,3-6 31,13 10-31,-5-32 15,0-5-15,5-11 16,3-17-16,-10-11 0,-18 5 16,-13 1-1,-19 5-15,-24 6 16,-45 16-16,-35 33 16,0 5-1,-6 33-15,14 1 16,11-6-16</inkml:trace>
  <inkml:trace contextRef="#ctx0" brushRef="#br0" timeOffset="10800.99">29661 4333 0,'0'0'0,"0"0"16,0 0 0,0 0-16,0 0 15,0 0-15,134 43 16,-14-32 0,36-16-16,14-17 15,3 0-15,-47 17 16,-39 10-1,-13 0 1</inkml:trace>
  <inkml:trace contextRef="#ctx0" brushRef="#br0" timeOffset="11020.56">29888 4716 0,'0'0'16,"0"0"-16,0 0 16,0 0-16,0 0 15,0 0 1,129-6-16,-17 1 16,3-11-16,8-1 15,-2 6-15,-9 6 16</inkml:trace>
  <inkml:trace contextRef="#ctx0" brushRef="#br0" timeOffset="11270.5">31846 4053 0,'0'0'0,"0"0"15,0 0-15,0 0 16,0 0-16,0 0 16,0 0-1,-30 110-15,2-6 16,-2-11 0,6-11-16,-4-16 15,6 27-15,3 22 16</inkml:trace>
  <inkml:trace contextRef="#ctx0" brushRef="#br0" timeOffset="11475.33">31189 4880 0,'0'0'0,"0"0"15,0 0-15,0 0 16,0 0-16,90-38 15,28 21 1,16-10-16,-8 0 16,-19 16-16,-31 22 15,-29-17 1,-11-16-16</inkml:trace>
  <inkml:trace contextRef="#ctx0" brushRef="#br0" timeOffset="11694.02">31432 5105 0,'0'0'16,"0"0"-16,0 0 16,0 0-16,0 0 15,0 137 1,-8-39-16,0 6 15,8-27-15,3-17 16,-1-10 0</inkml:trace>
  <inkml:trace contextRef="#ctx0" brushRef="#br0" timeOffset="12038.67">31870 5307 0,'0'0'0,"0"0"16,0 0-16,0 0 15,0 0-15,-120 116 16,79-56 0,22-5-16,19-12 15,16-4-15,12-12 16,13-16-1,19-11-15,11-5 16,17-28-16,2-33 16,-27 0-1,-27 6-15,-20 11 16,-10 16-16,-15-6 16,-13 18-16,-27-1 15,-28 5 1,-16 12-16,-44 43 15,-35 39-15</inkml:trace>
  <inkml:trace contextRef="#ctx0" brushRef="#br0" timeOffset="12775.84">6922 4124 0,'0'0'0,"0"0"15,0 0 1,0 0-16,0 0 15,0 0-15,0 0 16,0 0 0,-16 104-16,5-5 15,-6 5-15,12 28 16,0 5 0,5-28-16,0-16 15,10-16-15,-4-28 16,-1-11-16</inkml:trace>
  <inkml:trace contextRef="#ctx0" brushRef="#br0" timeOffset="13041.35">6271 5401 0,'0'0'0,"0"0"15,0 0 1,0 0-16,0 0 16,147-61-16,-10 1 15,6 22 1,-6-1-16,-22 7 16,-17 10-16,-27 22 15,-21 0-15,-17 0 16,-1 5-1</inkml:trace>
  <inkml:trace contextRef="#ctx0" brushRef="#br0" timeOffset="13324.2">6807 5647 0,'0'0'16,"0"0"-16,0 0 16,0 0-16,0 0 15,0 0 1,-11 137-16,0-49 16,-5-1-16,5 28 15,0-22 1,6 1-16,-1-29 15,6-18-15,6-12 16,5-10 0,5-8-16</inkml:trace>
  <inkml:trace contextRef="#ctx0" brushRef="#br0" timeOffset="13730.6">7388 5850 0,'0'0'16,"0"0"-16,0 0 15,0 0-15,0 0 16,0 0 0,-39 104-16,18-38 15,10 16-15,5-6 16,12-10-1,10-6-15,6-16 16,11-19-16,11-17 16,16-24-16,17-39 15,10-27 1,-27-17-16,-16-5 16,-27 11-16,-17 27 15,-11 6 1,-11 27-16,-6 11 15,-10 6-15,-6 10 16,0 17 0,-5 17-16,22 15 15,16-4-15,11-1 16</inkml:trace>
  <inkml:trace contextRef="#ctx0" brushRef="#br0" timeOffset="14231.6">12604 4261 0,'0'0'16,"0"0"-1,0 0-15,0 0 16,0 0-16,0 0 16,0 0-16,0 0 15,0 0 1,0 0-16,0 82 16,-3-32-16,-2 5 15,-6 16 1,-3 33-16,-5 11 15,-3 0-15,6-33 16,-1-5-16,6-12 16,0-15-1,1-1-15,-1-11 16,2-10-16</inkml:trace>
  <inkml:trace contextRef="#ctx0" brushRef="#br0" timeOffset="14434.73">11898 5483 0,'0'0'0,"0"0"16,0 0 0,0 0-16,104-82 15,5 16-15,31 17 16,-3 21-1,-39 28-15,-7 11 16</inkml:trace>
  <inkml:trace contextRef="#ctx0" brushRef="#br0" timeOffset="14827.16">12944 5559 0,'0'0'0,"0"0"16,0 0-1,0 0-15,-113 66 16,70-27-16,2 15 16,16 7-1,11-7-15,14-4 16,11-1-16,19 0 15,17 6-15,8-11 16,2 11 0,-10-12-16,-6 12 15,-14-6-15,-16-5 16,-11-8 0,-14 8-16,-21-3 15,-25 3-15,-9-9 16,9-21-16,13-14 15,3-17 1,14-4-16,11-4 16</inkml:trace>
  <inkml:trace contextRef="#ctx0" brushRef="#br0" timeOffset="15015.68">12807 5669 0,'0'0'16,"0"0"-16,0 0 16,0 0-16,87-27 15,-24-6 1,3 16-16,-11 1 16,-11-22-16,-6-12 15</inkml:trace>
  <inkml:trace contextRef="#ctx0" brushRef="#br0" timeOffset="15359.42">11377 4760 0,'0'0'0,"0"0"16,0 0-16,0 0 16,0 0-16,110-39 15,-50 34 1,17-1-16,13 6 15,3 0-15,-8 0 16,-14 6 0,-13 5-16,-12 0 15,-4 5-15</inkml:trace>
  <inkml:trace contextRef="#ctx0" brushRef="#br0" timeOffset="15578.1">11780 4519 0,'0'0'15,"0"0"1,0 0-16,0 0 16,0 0-16,0 0 15,0 0-15,-3 87 16,-2 12-1,-6 0-15,0-12 16,0-37-16,0-23 16</inkml:trace>
  <inkml:trace contextRef="#ctx0" brushRef="#br0" timeOffset="16087.62">5701 4689 0,'0'0'0,"0"0"16,0 0-16,0 0 31,88-28-31,-12 17 16,17 0-16,1 6 15,-7 5-15,-10 0 16,-17 0-16,-11 5 16,-10 1-1,-12-1-15</inkml:trace>
  <inkml:trace contextRef="#ctx0" brushRef="#br0" timeOffset="16337.64">6265 4223 0,'0'0'15,"0"0"-15,0 0 16,0 0 0,0 0-16,0 0 15,-38 104-15,10-5 16,1 16-1,5 5-15,17-5 16,-1-33-16,12-16 16,10 5-16</inkml:trace>
  <inkml:trace contextRef="#ctx0" brushRef="#br1" timeOffset="20222.5">6035 7783 0,'0'0'15,"0"0"-15,0 0 16,0 0-16,0 0 16,0 0-1,-71 126-15,49-60 16,0 16-16,11 28 16,-5-9-16,10-8 15,-5-19 1,6-3-16,-1-5 15,1-14-15,5-11 16,0-5 0,5-14-16,6-9 15</inkml:trace>
  <inkml:trace contextRef="#ctx0" brushRef="#br1" timeOffset="20676.06">6325 8076 0,'0'0'0,"0"0"15,0 0 1,0 0-16,0 0 31,0 0-31,0 0 16,6 123-16,5-54 15,-6-31 1,12-8-16,-1-5 16,12-19-16,-28-6 15,104-39-15,-17-27 16,6-5-1,-16 3-15,-22 29 16,-17 15-16,-11 13 16,-10 8-1,-1 9-15,-5 5 16,-5 8-16,5 30 16,-6 19-1,1 9-15,-1-17 16,1-13-16,15-9 15,7-16 1,5-11-16</inkml:trace>
  <inkml:trace contextRef="#ctx0" brushRef="#br1" timeOffset="20863.49">7388 8087 0,'0'0'15,"0"0"-15,0 0 16,0 0-1,0 0-15,0 0 16,0 0-16,-17 126 16,17-60-16,-5 2 15,5-27 1,0-8-16,5-11 16,1-3-16</inkml:trace>
  <inkml:trace contextRef="#ctx0" brushRef="#br1" timeOffset="21031.08">7437 7704 0,'0'0'0,"0"0"16,0 0-1,0 0-15,0 0 16,0 0-16,0 0 0,0 0 15</inkml:trace>
  <inkml:trace contextRef="#ctx0" brushRef="#br1" timeOffset="21284.77">7963 7455 0,'0'0'16,"0"0"-16,0 0 15,0 0-15,0 0 16,-17 158 0,6-12-16,-10 10 15,4 0-15,12-25 16,-1-21 0,6-31-16,-5-19 15,-1-10-15,1-15 16,-1-7-1</inkml:trace>
  <inkml:trace contextRef="#ctx0" brushRef="#br1" timeOffset="21582.1">7777 8353 0,'0'0'0,"0"0"16,0 0 0,0 0-16,0 0 15,0 0-15,142-49 16,-49 27-16,-5 0 15,-12-3 1,-10 14-16,-28-8 16,-16 8-16,-5 3 15,-12 5 1,1 9-16,-6 2 16,0-8-16,0 0 15,-39 164-15,12-90 16,11-3 15,5-16-31,5-14 16,12-30-16,-6-11 0</inkml:trace>
  <inkml:trace contextRef="#ctx0" brushRef="#br1" timeOffset="21738.32">8527 7994 0,'0'0'15,"0"0"1,0 0-16,0 0 16,0 0-16,0 0 31,11 129-31,5-55 16,-5-3-1</inkml:trace>
  <inkml:trace contextRef="#ctx0" brushRef="#br1" timeOffset="22317.46">8861 8123 0,'0'0'0,"0"0"16,0 0 0,0 0-16,0 0 15,-71 87-15,43-29 16,17-3-16,6-25 0,16-8 15,0-14-15,11-8 16,-22 0-16,120-110 16,-43 42-1,-17 10-15,-21 17 32,-23 22-32,-5 11 0,-6 8 0,1 8 31,-6 11-16,0-19-15,-6 121 16,6-47 0,11-19-16,0-20 15,11-10-15,0-17 16,27-35-16,34-45 16,26-40-1,6-33-15,-27-22 16,-34 25-16,-21 35 15,-11 3-15,-22 35 16,-5 14 0,-6 20-16,-11 16 15,22 19-15,0 0 16,-159 57 0,93-2-16,6 22 15,22 16-15,16 8 16,22 11-1,16-5-15,45 33 16,43 19-16,0-61 16,5-29-1</inkml:trace>
  <inkml:trace contextRef="#ctx0" brushRef="#br1" timeOffset="23082.93">14261 7249 0,'0'0'0,"0"0"16,0 0 0,0 0-16,0 0 15,0-87-15,-17 59 16,-15 4-1,-7 4-15,-7 15 16,-4 8-16,-7 5 16,-14 30-1,2 14-15,14 19 16,12 9-16,7 5 16,3 2-16,0 89 15,6-39 1,5-1-16,-3 12 15,9-19-15,5-28 16,3-24 0,-9-19-16,-7-12 15</inkml:trace>
  <inkml:trace contextRef="#ctx0" brushRef="#br1" timeOffset="23270.48">13168 8128 0,'0'0'0,"0"0"15,0 0-15,85-19 16,-3 5 0,3 1-16,8-1 15,-11 9-15,1-6 16,-1-6-1</inkml:trace>
  <inkml:trace contextRef="#ctx0" brushRef="#br1" timeOffset="23410.95">14061 7934 0,'0'0'15,"0"0"-15,0 0 16,0 0-16,0 0 16,-22 104-16,0 14 15,0-20 1,9-7-16,4-9 15</inkml:trace>
  <inkml:trace contextRef="#ctx0" brushRef="#br1" timeOffset="23881.78">14233 8260 0,'0'0'0,"0"0"15,0 0 1,0 0-16,0 0 16,85-77-16,-19 39 15,-8-3 1,-6 2-16,-6 26 16,-13 10-16,-11 6 15,-6 10 1,-7 12-16,-7 13 15,-2-38-15,-13 129 16,7-88-16,1-16 16,5-1-1,0-13-15,8-8 16,11-3-16,-19 0 16,129-88-1,-53 36-15,-18 0 16,-17 28-16,-19 13 15,-8 3 1,-4 5-16,-1 6 16,-4 10-16,-2 20 15,0-6-15,-1 20 16,1 2 0,5-10-16,9-15 15,7-10-15</inkml:trace>
  <inkml:trace contextRef="#ctx0" brushRef="#br1" timeOffset="24511.51">15704 7983 0,'0'0'16,"0"0"-16,0 0 16,0 0-16,0 0 15,-93 41 1,38 14-16,0 24 15,14 4-15,22-31 16,16-25-16,11-13 16,3-12-1,-11-2-15,0 0 16,159-112-16,-79 49 16,-17 11-1,-22 11-15,-22 22 16,-5 5-16,-9 6 15,-5 13-15,0-5 16,0 0 0,0 0-16,0 0 15,-19 200-15,35-148 16,6-13-16,8-20 16,6-16-1,41-55-15,29-22 16,12-17-16,-25-29 15,-8-34-15,-5 28 16,-12 9 0,-21-4-16,-23 36 15,-18 17-15,-9 24 16,-11 22 0,-5 3-16,-6 13 15,25 6-15,0 0 16,-145 102-1,69-17-15,10-11 16,19 24-16,12 47 16,21-27-16,22 33 15,25 21 1,22-48-16,2-31 16,-5-41-16,11-22 15,11-11 1</inkml:trace>
  <inkml:trace contextRef="#ctx0" brushRef="#br1" timeOffset="24652.26">17191 8093 0,'0'0'0,"0"0"16,0 0-16,0 0 16,0 0-1,0 0-15,0 0 16</inkml:trace>
  <inkml:trace contextRef="#ctx0" brushRef="#br1" timeOffset="25680.05">6610 9561 0,'0'0'16,"0"0"0,0 0-16,0 0 15,0 0-15,0 0 16,0 0-16,0 0 16,0 0-1,0 0-15,0 0 16,0 0-16,0 0 15,0 0 1,0 0-16,-22 131 16,11-52-16,6-5 15,-6-2 1,5-4-16,12 3 16,-1-5-16,6 0 15,6-9-15,-1-18 16,1-17-1</inkml:trace>
  <inkml:trace contextRef="#ctx0" brushRef="#br1" timeOffset="26103.22">7306 9629 0,'0'0'15,"0"0"-15,0 0 16,0 0-16,0 0 16,0 0-1,0 0-15,-104 101 16,71-43-16,0-6 16,11-5-1,11-9-15,11 11 16,11 6-16,16 16 15,17-8 1,5-25-16,1-21 16,-1-17-16,17-17 15,10-26 1,-4-1-16,-18-8 16,-15-17-16,-17-7 15,-22 7-15,-11 12 16,-17-1-1,-16 17-15,-5 11 16,5 19-16,-5 3 16,0 5-1,0-2-15,10 2 16,1 3-16</inkml:trace>
  <inkml:trace contextRef="#ctx0" brushRef="#br1" timeOffset="27091.8">7848 5926 0,'0'0'15,"0"0"-15,0 0 16,0 0 0,0 0-16,0 0 15,0 0-15,0 0 16,0 0-16,0 0 15,98 28 1,-65-17-16,11 5 16,-6-10-16,1-12 15,5-5-15,5-16 16,-5-1 0,5-10-16,0-6 15,-5-10-15,0 4 16,-6 1-1,-5 0-15,-6-23 16,-5 7-16,-11-1 16,0-5-1,-11 21-15,0 7 16,-5-7-16,-6 1 16,-6-17-16,-10 1 15,0-1 1,-1 6-16,1 10 15,5 12-15,0 11 16,-5-6 0,-1 5-16,-5 1 15,-5 11-15,-11-1 16,-6 1 0,0-1-16,1 12 15,4-1-15,6 1 16,6 5-1,0 0-15,-6 0 16,6 0-16,-6 0 16,11 0-16,0-6 15,6 6 1,10-5-16,6 5 16,6 0-16,-1 0 15,1 0 1,-1 0-16,1 0 15,5 0-15,-6 0 16,6 0-16,-5 5 16,5-5-1,-6 6-15</inkml:trace>
  <inkml:trace contextRef="#ctx0" brushRef="#br1" timeOffset="27466.6">7930 4185 0,'0'0'16,"0"0"-16,0 0 16,0 0-1,0 0-15,0 0 16,0 0-16,0 0 15,0 0 1,-115-11-16,77 16 16,-6 6-16,-11 6 15,0 4 1,-10 18-16,4 10 16,7 22-16,15-16 15,6-6-15,6-5 16,11-5-1,10-1-15,1 0 16,16 22-16,10 12 16,23 10-1,22 11-15</inkml:trace>
  <inkml:trace contextRef="#ctx0" brushRef="#br1" timeOffset="28408.2">8187 10103 0,'0'0'0,"0"0"16,0 0-16,0 0 16,0 0-16,0 0 15,0 0-15,0 0 16,93 14 0,-16-12-16,27 1 15,28-6-15,21 6 16,33-3-1,11-5-15,11 5 16,6 2-16,22 7 16,15-29-1,18 4-15,-23 5 16,28 16-16,-44-24 16,33 3-1,-44 8-15,11-3 16,-41-3-16,-30 14 15,-11 0-15,-33-3 16,-25 11 0,-30-8-16,-19 3 15,-11 0-15,-10 0 16,-7-3 0,-5 0-16,1-3 15,2 6-15,8 8 16</inkml:trace>
  <inkml:trace contextRef="#ctx0" brushRef="#br1" timeOffset="28708.23">12621 9552 0,'0'0'16,"0"0"-16,0 0 15,0 0-15,0 0 16,0 0-1,0 0-15,0 0 16,82 39-16,-6-4 16,4-7-1,-9 10-15,-13-2 16,-20-12-16,-5 15 16,-17-9-16,-10-3 15,-9 1 16,-27 10-31,-41 11 16,-39 9-16,-2-9 16,-1-8-1</inkml:trace>
  <inkml:trace contextRef="#ctx0" brushRef="#br1" timeOffset="29052.18">9787 9498 0,'0'0'0,"0"0"15,0 0-15,0 0 16,0 0 0,158-31-16,-59 18 15,10 13-15,23-11 16,-1-3 0,-32 11-16,-17 1 15,-16 10-15,-11-8 16,-23 0-1,-10 5-15,0 4 16</inkml:trace>
  <inkml:trace contextRef="#ctx0" brushRef="#br1" timeOffset="29281.8">10482 9092 0,'0'0'16,"0"0"-16,0 0 15,0 0-15,0 0 16,0 0 0,0 0-16,16 91 15,-10-17-15,-12 2 16,1 1 0,5 8-16,5-19 15,6-6-15,17-11 0,5-8 16</inkml:trace>
  <inkml:trace contextRef="#ctx0" brushRef="#br1" timeOffset="29484.87">11454 9027 0,'0'0'0,"0"0"16,0 0-16,0 0 15,0 0 1,-44 104-16,9 8 16,-4 8-16,12-5 15,19 31-15,13 18 16</inkml:trace>
  <inkml:trace contextRef="#ctx0" brushRef="#br1" timeOffset="29958.16">14053 9470 0,'0'0'0,"0"0"16,0 0-16,0 0 16,0 0-1,0 0-15,0 0 16,0 0-16,0 0 16,0 0-16,0 0 15,-28 132 1,12-28-16,-1-8 15,4-9-15,5-16 16,5-19 0,11-19-1,8-8-15</inkml:trace>
  <inkml:trace contextRef="#ctx0" brushRef="#br1" timeOffset="30208.26">14685 9525 0,'0'0'0,"0"0"16,0 0-16,0 0 16,0 0-16,0 0 15,0 0 1,0 0-16,-41 126 15,30-58-15,-2 4 16,4-9-16,4-9 16,-1-10-1,1-3-15</inkml:trace>
  <inkml:trace contextRef="#ctx0" brushRef="#br1" timeOffset="30990.31">6950 11163 0,'0'0'15,"0"0"-15,0 0 16,0 0 0,0 0-16,0 0 15,0 0-15,-93-3 16,38 28 0,6 2-16,5 3 15,5 3-15,12-3 16,16 0-16,6 0 15,10 0 1,11 6-16,23 16 16,10-3-16,0 9 15,1-6 1,-1 0-16,-5 0 16,-11 3-16,-11-14 15,-17-11-15,-5-11 16,-5 0-1,-12 11-15,-5 1 16,-16 7-16,0-13 16,-6-1-1,5-7-15,1-1 16,11-16-16,5-8 16</inkml:trace>
  <inkml:trace contextRef="#ctx0" brushRef="#br1" timeOffset="31177.91">6917 11064 0,'0'0'0,"0"0"15,0 0-15,0 0 16,0 0-16,164-38 15,-65 35 1,10 9-16,12 7 16</inkml:trace>
  <inkml:trace contextRef="#ctx0" brushRef="#br1" timeOffset="31741.3">8894 11883 0,'0'0'0,"0"0"16,0 0-16,0 0 15,0 0 1,87-6-16,-4 9 16,21-6-16,44 9 15,16-6-15,11-6 16,33 1-1,6-6-15,27 3 16,-11-3-16,11 5 16,-22-13-1,5 17-15,-27 2 16,-5-6-16,-8 3 16,-28-10-1,-6 26-15,-5-13 16,-21 11-16,-37-3 15,-18-10-15,-20 2 16,-11 2 0,-13-2-16,-11 0 15,-3 0-15,-3 3 16,-3 0 0,1 0-16</inkml:trace>
  <inkml:trace contextRef="#ctx0" brushRef="#br1" timeOffset="32054.57">12626 11420 0,'0'0'16,"0"0"-16,0 0 15,0 0-15,0 0 16,93 3-1,-13 13-15,10 9 16,-24-14-16,-9 8 16,-16-8-16,-8 8 15,-11-5 1,-8 11-16,-12 16 16,-13 11-16,-10 8 15,-29 8 1,-26 1-16,-12-17 15,3-8-15,3-6 16</inkml:trace>
  <inkml:trace contextRef="#ctx0" brushRef="#br1" timeOffset="32398.36">10049 11426 0,'0'0'16,"0"0"-16,0 0 15,0 0-15,121-44 16,-28 36 0,33-23-16,-17 26 15,-10-9-15,-11 9 16,-17-1 0,-11 6-16,-11 9 15,-21-4-15,-6 1 16</inkml:trace>
  <inkml:trace contextRef="#ctx0" brushRef="#br1" timeOffset="32670.83">10690 11026 0,'0'0'16,"0"0"-16,0 0 15,0 0-15,0 0 16,0 0 0,0 0-16,0 0 15,-27 156-15,10-66 16,1-19-16,10 1 16,6-23-1,6-8-15,10-3 16,6-24-16,-22-14 15</inkml:trace>
  <inkml:trace contextRef="#ctx0" brushRef="#br1" timeOffset="32919.18">11443 10968 0,'0'0'15,"0"0"-15,0 0 16,0 0 0,0 0-16,0 0 15,0 0-15,0 0 16,-8 99 0,8-28-16,3 6 15,-1-6-15,7-5 16,13 19-1,24 32-15,17 18 16</inkml:trace>
  <inkml:trace contextRef="#ctx0" brushRef="#br1" timeOffset="33969.25">14981 11059 0,'0'0'0,"0"0"16,0 0-16,0 0 15,0 0-15,0 0 16,0 0-1,0 0-15,-121-36 16,61 44-16,-3 6 16,3 2-1,-6 17-15,-5 22 16,0 11-16,0 10 16,8-2-16,5 6 15,9 16 1,13 2-16,6 4 15,17-31-15,10 0 16,8 0 0,6 3-16,17 14 15,21-12-15,8-10 16,1-30 0,-3-14-16,-9-17 15,14-13-15,12-19 16,2-9-1,-17-8-15,-13 6 16,-14-1-16,-14 9 16,-10 0-1,-12 6 1,-10-9-16,-17 0 0,-11 3 16,-8 0-16,-2-1 15,-9 12-15,2 3 16,1-3-1,8 5-15,16 14 16,12-5-16,7 2 16,9 6-1,5-3-15,3-3 16</inkml:trace>
  <inkml:trace contextRef="#ctx0" brushRef="#br1" timeOffset="36084.75">5225 12967 0,'0'0'0,"0"0"16,0 0-16,0 0 31,0 0-31,0 0 16,120-13 0,-16 10-16,28 9 15,21-6-15,22 0 16,11-9-16,-5-2 15,11-5 1,-22 8-16,-23 8 16,-4-11-16,-23-3 15,-27 11 1,-32 3-16,-12-5 16,-11 8-16,-16-1 15,-5-2 1,-6 0-16,-6 3 15,6 3-15,0 4 16,0 12 0,-6 11-16</inkml:trace>
  <inkml:trace contextRef="#ctx0" brushRef="#br1" timeOffset="36735.61">13182 13044 0,'0'0'16,"0"0"-16,0 0 15,0 0-15,0 0 16,0 0 0,0 0-16,0 0 15,101-24-15,-30 21 16,14-3-1,33 4-15,33 10 16,-3-16-16,16-1 0,19 9 16,-13 0-1,8 0-15,11-8 16,-19 0-16,16-6 16,-38 14-16,-39-8 15,-18 13-15,-17-5 16,-17-5-1,-21 5-15,-9 3 16,-10-3-16,-6-3 16,-6 3-1,-2-3-15,-3 3 16,0 0-16</inkml:trace>
  <inkml:trace contextRef="#ctx0" brushRef="#br1" timeOffset="37922.89">16903 7682 0,'0'0'0,"0"0"16,0 0 0,11-96-16,-14 55 15,-2-14-15,-6 3 16,-14-8-16,-18-11 15,-29 5 1,-15-5-16,-9-11 16,-14 46-16,-32-22 15,0 6 1,2 25-16,-46-3 16,13 5-16,-18 17 15,-7-17 1,23 47-16,-17 14 15,31-14-15,13 8 16,-8-5-16,-3 35 16,36-22-1,2 17-15,-13 27 16,17-22-16,26 12 16,12 4-1,13-10-15,3 22 16,6 10-16,10-7 15,11-12 1,6 6-16,8-14 16,6 25-16,5 3 15,8-20 1,11 20-16,9-6 16,16 8-16,11 3 15,10-5 1,9-14-16,3-11 15,27 2-15,25-10 16,2-9 0,15 1-16,29-11 15,-8 10-15,-5-19 16,32-13-16,-35-9 16,22-13-1,32-19-15,-13-6 16,38-25-16,-38 1 15,3-4 1,-3 7-16,-27-34 16,-6 11-16,-11 3 15,-30-2 1,-14 2-16,-8-17 16,-8 3-16,-14 14 15,-10-21-15,-26 21 16,-10 0-1,-14 0-15,-9 11 16,-4 13-16,-12-13 16,-11-11-1,-7-5-15,-1 21 16,-6-19-16,6 17 16,1 16-1,-1 22-15,-30-2 16,-30-7-16</inkml:trace>
  <inkml:trace contextRef="#ctx0" brushRef="#br1" timeOffset="39280.48">10252 7616 0,'0'0'16,"0"0"-16,0 0 15,0 0 1,0 0-16,-60-101 16,10 57-16,-21-19 15,-11 16 1,-11 6-16,-6 14 16,-37 5-16,-12-5 15,0 10 1,-33-2-16,0 8 15,-10 3-15,-12 13 16,17-5-16,-33 14 31,16 3-31,-10 2 0,4 16 16,7-13-16,-1 14 16,28 10-1,-11-5-15,27-16 31,11 19-31,11 0 16,-5 2-16,16 9 16,22-6-1,11 6-15,0-8 16,16 18-16,11-2 16,11-8-16,12 3 15,10 5 1,5 5-16,12-16 15,5 6-15,11-6 16,5-11-16,12 3 16,16 5-1,16 3-15,22 5 16,6-15-16,16 15 16,22-10-1,22 2-15,-11-16 16,11 5-16,27-5 15,-16-19 1,16 19-16,17-17 16,-11-16-16,32 16 15,-4-10 1,21-6-16,5-6 16,-10 6-16,27-16 15,-22-9 1,27-16-16,-43 3 15,21-14-15,-37 19 16,-18-16 0,12 10-16,-22-7 15,-17 18-15,12-18 0,-23 8 16,-10-28 0,-28 27-16,-6 1 15,-10-11-15,-17 8 16,-22 2-1,-5 9-15,-11-5 16,-5 2-16,-6-3 16,-6-2-16,-5-6 15,-5 3 1,-12-6-16,-5-16 16,-11 6-16,-5 13 15,0 0 1,-1 6-16,-4 8 15,4 2-15,-5 4 16,-5 2 0,-17 8-16,-10-2 15,-1 5-15,6 0 16,0 22 0,-22-3-16,-17 14 15,1 8-15</inkml:trace>
  <inkml:trace contextRef="#ctx0" brushRef="#br1" timeOffset="44343.68">13790 11672 0,'0'0'0,"0"0"15,0 0 1,0 0-16,0 0 16,0 0-16,0 0 15,0 0-15,0 0 16,0 0-1,142-14-15,-38 23 16,30-9-16,3-14 16,-5 6-1,10-1-15,-2 1 16,-22-3-16,-31 3 16,-21 5-16,-17 3 15,-16-2 1,-11 4-16,-6 4 15,1 5-15,-1 5 16</inkml:trace>
  <inkml:trace contextRef="#ctx0" brushRef="#br1" timeOffset="45062.27">16013 11467 0,'0'0'15,"0"0"1,0 0-16,0 0 16,0 0-16,0 0 15,93-96-15,-10 52 16,1 6-1,-12 13-15,-7 0 16,9 14-16,3 14 16,-11-6-1,-6-5-15,-16 16 16,-11 12-16,-14 4 16,-11-2-16,-8-22 15,0 0 1,-36 88-16,12-53 15,-1-2-15,9-14 16,7 6 0,9-3-16,9-3 15,13 0-15,13 6 16,12 8 0,5 5-16,5 3 15,1 0-15,-17-21 16,-8 15-1,-11 3-15,-17-16 16,-5 0-16,-8-5 16,-6 2-1,-13-3-15,-20 1 16,-29-9-16,-23-14 16,9-2-16,-6-14 15,3-2 1,-6-6-16,9 16 15,5 19-15,-3 15 16</inkml:trace>
  <inkml:trace contextRef="#ctx0" brushRef="#br1" timeOffset="45827.71">6276 9960 0,'0'0'15,"0"0"-15,0 0 16,0 0 0,0 0-16,88-2 15,-28-1-15,22-3 16,17 4-1,10-9-15,23 3 16,5 2-16,-1-10 16,7-6-16,5-8 15,-17 2 1,-32 9-16,-23-3 16,-21 17-16,-6-4 15,-16 4 1,-11 5-16,-11-3 15,0 6-15,0 0 16,0 5-16,0 8 16</inkml:trace>
  <inkml:trace contextRef="#ctx0" brushRef="#br1" timeOffset="46516.93">5460 9366 0,'0'0'0,"0"0"16,0 0 0,0 0-16,0 0 15,0 0-15,0 0 16,0 0-16,-93 25 16,60-3-1,0 0-15,11 2 16,11-2-16,6 0 15,5-8 1,11 10-16,11 15 16,16 16-16,6-17 15,11 11-15,-6-8 16,0 3 0,-10-11-16,-12 5 15,-22-16-15,-10 6 16,-11-1-1,-17 14-15,-6-11 16,-15 6-16,-7-14 16,7-9-1,-1-4-15,16-15 16,1 1-16,5-9 16,17-2-1,5-6-15,0-6 16</inkml:trace>
  <inkml:trace contextRef="#ctx0" brushRef="#br1" timeOffset="46721.14">5466 9216 0,'0'0'0,"0"0"16,0 0-16,0 0 15,0 0 1,0 0-16,126-74 16,-44 41-16,5 5 15,6 4-15</inkml:trace>
  <inkml:trace contextRef="#ctx0" brushRef="#br1" timeOffset="48457.73">4305 8860 0,'0'0'0,"0"0"15,0 0 1,-50-110-16,34 74 16,-6-5-16,5 8 31,7 6-31,-7 0 0,12 10 15,-6 9-15,5 3 32,1-6-32,-1 5 15,6 3-15,0 3 16,0 0 0,0 0-16,0 0 15,-44 178-15,39-85 16,-1 3-16,1 30 15,0 28 1,5 2-16,0 11 16,0 22-16,0-33 15,5 41 1,-5-16-16,0-44 16,5 27-16,1-22 15,-6-24 1,-6-22-16,1 30 15,-11 36-15,-1-42 16,1 14 0,-1 6-16,1-6 15,-1-43-15,1-31 16,11-8 0,-1-22-16,1-8 15,5-8-15,0-3 16,-6-6-1,6-2-15,0 0 16,0-1 0,0-2-16,0 3 15,0 0-15,-5-1 16</inkml:trace>
  <inkml:trace contextRef="#ctx0" brushRef="#br1" timeOffset="48957.62">3171 10930 0,'0'0'15,"0"0"-15,0 0 16,0 0-16,0 0 15,0 0 1,0 0-16,0 0 16,98 115-16,-70-25 15,5 17-15,-17-3 16,17 36 0,0 13-16,-11-46 15,5 8-15,6-5 16,5-4-1,1-4-15,4-37 16,7-18-16,5-25 16,10-6-1,12-35-15,32-22 16,34-36-16,-1-21 16,-10-14-1,-6 24-15,5-22 16,-10 31-16,-28 0 15,-22 32 1,-11 20-16,-16 7 16,-6 7-16,-5 5 15,-6 2 1</inkml:trace>
  <inkml:trace contextRef="#ctx0" brushRef="#br1" timeOffset="49346.1">7240 11653 0,'0'0'15,"0"0"-15,0 0 16,0 0-16,0 0 15,0 0 1,0 0-16,0 0 16,0 0-16,0 0 15</inkml:trace>
  <inkml:trace contextRef="#ctx0" brushRef="#br1" timeOffset="49689.77">5537 9314 0,'0'0'0,"0"0"16,0 0-16,0 0 15,0 0 1,0 0-16,0 0 15,0 0-15,0 0 16</inkml:trace>
  <inkml:trace contextRef="#ctx0" brushRef="#br1" timeOffset="50533.36">6062 13825 0,'0'0'0,"0"0"15,0 0-15,0 0 16,0 0 0,0 0-16,0 0 15,-71-99-15,77 44 16,10-2-16,17-9 16,16-8-1,6 14-15,-6 5 16,-5 17-1,-11 24-15,-11 11 16,0 17-16,-11 8 16,0 27-16,-17 42 15,-21 46 1,-22-3-16,-12-6 16,-21 9-16,11-24 15,5-37 1,6-21-16,5-8 15,1-20-15,10-19 16,5 0 0,7-13-16,4-9 15,1-8-15,10-2 16,1-1 0,10 6-16,6-6 15,0 25-15,0 0 16,28-60-16,-6 38 15,0 11 1,0 0-16,5 6 16,-27 5-16,66 30 15,-28 8 1,11 6-16,1-6 16,4 3-16,1-13 15,0-9 1</inkml:trace>
  <inkml:trace contextRef="#ctx0" brushRef="#br1" timeOffset="50941.57">6911 13529 0,'0'0'16,"0"0"-16,0 0 15,0 0 1,0 0-16,0 0 16,0 0-16,-93 41 15,66-8-15,10 8 16,12-5 0,10-6-16,6 3 15,22 5-15,6 8 16,26 6-1,23 11-15,-6 0 16,-11 6-16,-16-9 16,-22 0-1,-17-21-15,-10-4 32,-6-5-32,-6 1 15,-10 1-15,-11-1 16,-6-4-1,0-11-15,5-7 16,1-7-16,0-2 16</inkml:trace>
  <inkml:trace contextRef="#ctx0" brushRef="#br1" timeOffset="51115.28">7092 13652 0,'0'0'16,"0"0"-16,0 0 16,0 0-1,132-55-15,-7 33 16,34 6-16</inkml:trace>
  <inkml:trace contextRef="#ctx0" brushRef="#br1" timeOffset="51630.93">14589 9744 0,'0'0'15,"0"0"-15,0 0 16,0 0-16,0 0 16,0 0-1,0 0-15,0 0 16,0 0-16,0 0 16,0 0-1,0 0-15</inkml:trace>
  <inkml:trace contextRef="#ctx0" brushRef="#br1" timeOffset="52005.68">17344 11798 0,'0'0'0,"0"0"15,0 0-15,0 0 16,0 0 0,0 0-16,0 0 15</inkml:trace>
  <inkml:trace contextRef="#ctx0" brushRef="#br1" timeOffset="53100.28">14138 13792 0,'0'0'0,"0"0"15,0 0-15,0 0 16,0 0 0,101-123-16,-16 73 15,5-5-15,-8 25 16,0 8 0,-2 9-16,-23 5 15,-18 8-15,-15 5 16,-10 3-1,-11 9-15,-3-17 16,0 0-16,-63 117 16,35-54-16,9-21 15,8-4 1,17-16-16,16 8 16,32 16-1,15-7-15,-1-17 16,1 11-16,-12-3 15,-13-8-15,-11 10 16,-22-15 0,-14 8-16,-8 13 15,-11 11-15,-11-8 16,-19-2 0,-13-7-16,-9-15 15,0-6-15,14-3 16,-3 0-1,8-8-15,0 6 16,17-6-16,13 0 16,11 0-16,12 0 15,2 0 1,0 0-16</inkml:trace>
  <inkml:trace contextRef="#ctx0" brushRef="#br1" timeOffset="53652.91">15373 13614 0,'0'0'15,"0"0"-15,0 0 16,0 0-16,0 0 16,164-88-16,-46 66 15,-6 3 1,-30 5-16,-25 17 16,-15 0-16,-12-6 15,-14 9 1,-8 7-16,-8 12 15,0-25-15,-16 93 16,2-30 0,1-8-16,7-3 15,6-11-15,6-5 16,10 5-16,20 24 16,16-2-1,22 28-15,-3-12 16,-19-30-16,-19-7 15,-14-23-15,-8 0 16,-6-5 0,-10-6-16,-12 3 15,-21 0-15,-9-6 16,4-5 0,-1 0-16,5-3 15,1 3-15,0 0 16,-9 0-16</inkml:trace>
  <inkml:trace contextRef="#ctx0" brushRef="#br1" timeOffset="55349.05">7968 14120 0,'0'0'0,"0"0"15,0 0-15,0 0 16,0 0-1,0 0-15,0 0 16,0 0-16,0 0 16,0 0-1,0 0-15,110-24 16,-72 18-16,6-2 16,5 5-1,6-5-15,5 8 16,1-3-16,10 1 15,-6-1 1,7 6-16,-12-9 16,11 1-16,6 5 15,16-9 1,5 4 0,-4 2-16,15-10 15,12-1-15,4 6 16,-15-1-1,-6 4-15,11-9 16,0 14-16,-11-5 16,0-3-1,11 16-15,11-5 16,-5 2-16,-12 9 16,6-12-1,17 4-15,-6-9 16,-11-2-16,16 2 15,14 3 1,-11 3-16,14 5 16,8-3-16,-2-13 15,-9 19 1,8-11-16,-8 0 16,-13 0-16,10-3 15,-2 9-15,-20-9 16,-21 3-1,5-8-15,0 19 16,-17-6-16,-21-7 16,-11 4-1,-17 1-15,-8 3 16,-10-4-16,-7 1 16,-2-3-16,-5 0 15,-1 0 1,1 3-16,-4-3 15,1 0-15,0 0 16,0 0 0,-1 0-16,1 3 15,0-1-15</inkml:trace>
  <inkml:trace contextRef="#ctx0" brushRef="#br1" timeOffset="55725.61">13193 13833 0,'0'0'16,"0"0"-16,0 0 16,0 0-16,0 0 15,0 0-15,0 0 16,107-71-1,-42 54-15,12-2 16,-8 14-16,7-4 16,4-2-1,-15 17-15,-10-1 16,-11 9-16,-11-3 16,-9 3-1,-2 5-15,-8-3 16,-6 1-16,-8 5 15,0-22 1,-35 79-16,-23 6 16,-27 27-16,-22 31 15,-43 7-15,-14-10 16</inkml:trace>
  <inkml:trace contextRef="#ctx0" brushRef="#br1" timeOffset="60908.15">24086 10349 0,'0'0'0,"0"0"0,0 0 15,0 0-15,68-96 16,-49 64-16,-2-9 16,-9 5-1,-8 9-15,-8 7 16,-11-4-16,-23-9 16,-31-3-1,-18 6-15,4 14 16,15 5-16,9 13 15,6 9 1,-3 6-16,8 2 16,11 11-16,16 0 15,17 0-15,13 3 16,17 19 0,8 11-16,8-11 15,12-5-15,15 16 16,9-8-1,-11-20-15,0 15 16,-13-18-16,-12 10 16,-5-7-1,-8 1-15,-4-1 16,-7-5-16,-3 9 16,-5-6-1,-4-9-15,-2 4 16,-5-4-16,-9 6 15,-13 1 1,-20 1-16,-16-10 16,-5-8-16,10-6 15,9-8-15,-3-11 16,5 9 0,4-9-16,4 0 15,9-9-15,8 10 16,11-7-1,9 1-15,2 16 16,0 0-16,38-74 16,-3 38-1,37-19-15,26 9 16,-5 7-16,-2-18 16,-12 16-16,-2 3 15,-9 2 1,-5 3-16,-8 0 15,-6-11-15,-8 6 16,-11-11 0,-10 16-16,-9 8 15,-6-2-15,-5 2 16,-8 1-16,-9-9 16,-13 3-1,-8 2-15,0 14 16,-6-18-16,3 10 15,11 11 1,2 3-16,6 5 16,0 0-16,3 0 15,0 3 1,3 3-16,-1 0 16,-2 8-16,0 0 15,-3 11-15,8-9 16,6-2-1</inkml:trace>
  <inkml:trace contextRef="#ctx0" brushRef="#br1" timeOffset="61535.96">22476 11360 0,'0'0'0,"0"0"15,0 0-15,0 0 16,0 0 0,0 0-16,142-27 15,-43 29-15,26-4 16,1-9-16,25-9 16,27 15-1,-27-12-15,-1 1 16,12-3-1,-31 0-15,-19 8 16,-7 5-16,-12 6 16,-11-11-16,-22 17 15,-16 2 1,-14-3-16,-5 1 31,-9 2-31,-5 3 16,-6 3-16,-5 5 15</inkml:trace>
  <inkml:trace contextRef="#ctx0" brushRef="#br1" timeOffset="62333.51">23702 11713 0,'0'0'16,"0"0"-16,0 0 16,0 0-16,0 0 15,0 0 1,0 0-16,-123 0 15,60 3-15,-3-17 16,17 9-16,11-9 16,10-2-1,15-4-15,13 4 16,0 16-16,0 0 16,126-79-1,-52 48-15,8-1 16,8 23-16,6 7 15,-22 4 1,-17 7-16,-13 2 16,-16 2-16,-4 15 15,-10 10 1,-6 22-16,-16 11 16,-30 25-16,-23 3 15,-18-3-15,5 8 16,11-22-1,0-22-15,-3-10 16,-2-18-16,10-7 16,12-11-1,7-1-15,12-10 16,8-3-16,2-8 16,1-9-1,0-4-15,10 10 16,1-14-16,5 9 15,0 16-15,0 0 16,33-74 0,2 43-16,6 15 15,0 16-15,6 6 16,-3-1 0,-3 14-16,5 6 15,1 13-15,-1-2 16,-2-9-1,3 6-15,-6-6 16,0 6-16,-11-16 16,-5-9-16,-3-5 15</inkml:trace>
  <inkml:trace contextRef="#ctx0" brushRef="#br1" timeOffset="62789.71">24598 11552 0,'0'0'0,"0"0"15,0 0 1,0 0-16,0 0 15,0 0-15,0 0 16,0 0-16,0 0 16,-28 115-1,56-55-15,18 14 16,20 5-16,2-24 16,-2-3-16,-19-14 15,-6 9 1,-11-3-16,-11-9 15,-11 6-15,-8-10 16,-16 7 0,-31 11-16,-21-5 15,-1-14-15,9-8 16,14-6 0,7-5-16,12-11 15,8-2-15,10-7 16,9-7-1,0 16-15</inkml:trace>
  <inkml:trace contextRef="#ctx0" brushRef="#br1" timeOffset="63008.49">24702 11752 0,'0'0'0,"0"0"16,0 0-16,0 0 15,0 0-15,0 0 16,0 0 0,145-72-16,-66 45 15,-5 2-15,-3 12 16,-10 7 0,-9-8-16,-22 14 15,-6 9-15</inkml:trace>
  <inkml:trace contextRef="#ctx0" brushRef="#br1" timeOffset="63449.95">25255 10656 0,'0'0'0,"0"0"16,0 0-16,0 0 15,0 0-15,0 0 16,0 0-1,112 33-15,-54 5 16,5 9-16,0-1 16,5 9-1,3-6-15,-5-10 16,-3-1-16,-6 3 16,-13-8-1,-5 0-15,-7 0 16,-4-9-16,-6-2 15,-9-5-15,-2-9 16,-2-5 0</inkml:trace>
  <inkml:trace contextRef="#ctx0" brushRef="#br1" timeOffset="63777.44">25907 10516 0,'0'0'0,"0"0"15,0 0-15,0 0 16,0 0 0,0 0-16,0 0 15,-94 146-15,45-56 16,-3 9-16,14-37 15,8 12 1,5-8-16,6-17 16,8 9-16,3-9 15,2-13 1,4-11-16,-1-6 16,3 0-16,3-11 15,2-5 1,-5-3-16</inkml:trace>
  <inkml:trace contextRef="#ctx0" brushRef="#br1" timeOffset="64106.44">26583 10117 0,'0'0'0,"0"0"16,0 0 0,0 0-16,0 0 15,0 0-15,0 0 16,-33 90-16,3-13 16,-6-1-1,-2 1-15,-3 8 16,-3 16-16,3-2 15,5-20 1,12-13-16,10-30 16,6-6-16,8-11 15,5-5-15</inkml:trace>
  <inkml:trace contextRef="#ctx0" brushRef="#br1" timeOffset="65300.4">27155 10407 0,'0'0'0,"0"0"15,0 0 1,-85-55-16,31 39 16,-9 13-1,-6 8-15,1 15 16,5 7-16,16 6 15,14 2-15,14-10 16,11 0 0,8-6-16,11-5 15,19-3-15,-30-11 16,107-20 0,-33-4-16,8-15 15,8-18-15,-2 8 16,-20 7-1,-13 18-15,-8 5 16,-15 16-16,-1 8 16,1 12-1,-1 10-15,-1 12 16,-6-1-16,-2 6 16,-5-3-1,-1 3-15,3 13 16,6-5-16,8 11 15,2-19 1,4-14-16,-1-11 16,0-8-16,-5-11 15,8-16 1,17-34-16,5-4 16,-14-4-16,-16 20 15,-19-9-15,-12 20 16,-13-9-1,-16 1-15,-20 5 16,-32-11-16,-11 10 16,10 12-1,17 8-15,20 9 16,10-4-16,8 3 16,9 3-1,2 3 1,3 0-16,0-6 0,3 6 15,2 0-15,1-3 16,2 0-16,0 0 16,1 0-16,-1 0 15,0 0 1,0 0-16,1 0 16,-1 0-16,0 0 15,0 0 1,1 0-16,-1 0 15,0 0-15,0 0 16,3 0 0,-2 2-16,-1-2 15,3 0-15,0 0 16,0 0-16,0 0 16,0 3-1,0-3-15,0 0 16,0 0-16,0 0 15,0 0 1,0 0-16,0 0 16,0 0-16,0 3 15,0-3 1,0 0-16,0 2 16,0-2-16,0 3 15,0-3-15,0 0 16,0 0-1,0 0-15,0 0 16,0 0-16,0 0 16,0-3-1,0 1-15,0 2 16,0 0-16,0-3 16,0 3-1,0 0-15,-3 3 16,1-3-16,-1-3 15</inkml:trace>
  <inkml:trace contextRef="#ctx0" brushRef="#br1" timeOffset="66144.07">28256 10744 0,'0'0'0,"0"0"15,0 0-15,118-72 16,5 45-1,33-3-15,6 0 16,-1 19-16,-27 3 16,-27 2-1,-17 1-15,-21 10 16,-14 3-16,-11 12 16,-6 12-1</inkml:trace>
  <inkml:trace contextRef="#ctx0" brushRef="#br1" timeOffset="66362.75">28656 11363 0,'0'0'15,"0"0"-15,0 0 16,0 0-16,156-88 15,-22 9 1,14 16-16,-8 16 16,-28 14-16,-8-24 15,3-17 1</inkml:trace>
  <inkml:trace contextRef="#ctx0" brushRef="#br1" timeOffset="66852.16">29956 10253 0,'0'0'16,"0"0"-16,0 0 15,0 0 1,148-43-16,-49 32 15,13 27-15,-5-2 16,-14 8 0,-24 11-16,-26-6 15,-24-8-15,-13 3 16,-6-22 0,-14 33-16,-2-14 15,-1 6-15,1 10 16,11 4 15,15 24-31,26 16 16,11 1-16,7-1 15,-10-24-15,-11-14 16,-17-6 0,-7-2-16,-15-5 15,-18-4-15,-37 6 16,-43-8-1,3-24-15,8 10 0,8-11 0,8-8 16,23 3 0,21 0-16,22-3 31,11-3-31</inkml:trace>
  <inkml:trace contextRef="#ctx0" brushRef="#br1" timeOffset="67195.83">31065 10275 0,'0'0'16,"0"0"-16,0 0 16,0 0-16,110-5 15,2 30-15,17 2 16,-25 39-1,-47-25-15,-24 3 16,-24-1-16,-18-7 16,-21 19-16,-25 0 15,-16 13 1,6-10-16,13-9 16,13-3-16,20-10 15,14-14 1,15 3-16,23-12 15,36 6-15,40-10 16,23-9 0</inkml:trace>
  <inkml:trace contextRef="#ctx0" brushRef="#br1" timeOffset="67514.63">32952 10190 0,'0'0'16,"0"0"-16,0 0 16,0 0-16,0 0 0,0 0 15,-57 91 1,-31-3-16,-38 5 15,-16 8-15,21 17 16,17 2 0,30-65-16,28 0 15,18-17-15,17 3 16,9-33 0,12-5-16,12 0 15</inkml:trace>
  <inkml:trace contextRef="#ctx0" brushRef="#br1" timeOffset="67877.1">32492 9999 0,'0'0'16,"0"0"-16,0 0 15,0 0-15,0 0 16,0 0-1,0 0-15,0 0 16,-85 68-16,61-5 16,7-24-16,14-4 15,9-16 1,5-8-16,11-8 16,-22-3-16,0 0 15,139-85 1,-89 44-16,-26-14 15,-10 14-15,-14 8 16,-8 11-16,-9 9 16,-16 13-1,33 0-15,-117 63 16,46 2-16,-1 20 31</inkml:trace>
  <inkml:trace contextRef="#ctx0" brushRef="#br1" timeOffset="68237.31">32410 11037 0,'0'0'15,"0"0"-15,0 0 16,0 0 0,0 0-16,33 101 15,5-57-15,9-14 32,-1-16-32,-5-20 0,-2-10 15,-1-31-15,-8 6 16,-16 8-16,-9-2 15,-7-4 1,-9 6-16,-20 14 16,-18 6-16,-19 10 15,-9 33-15,-8 36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56:40.44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4502 2766 0,'0'0'0,"0"0"16,0 0 0,0 0-16,0 0 15,0 0-15,0 0 16,0 0-1,109-115-15,-21 77 16,5-6-16,-5 6 16,-1-1-16,-10 34 15,-11 5 1,-12 16-16,-10 6 16,-22 11-16,-16 0 15,-6-33 1,-39 120-16,1-32 15,5-22-15,11-12 16,11-10 0,6-22-16,5-5 15,11 4-15,11 1 16,21 0-16,7 6 16,4 5-1,1 10-15,-11 18 16,-17 4-16,-21 12 15,-12-28 1,-32 12-16,-44-7 16,-28 7-16,1-29 15,-12-21 1,1-5-16,16-17 16,16 0-16,22 0 15,6-11 1,22 17-16,16-6 15,0 0-15,17 5 16,5-5-16,0 11 16</inkml:trace>
  <inkml:trace contextRef="#ctx0" brushRef="#br0" timeOffset="433.72">7300 2333 0,'0'0'0,"0"0"16,0 0-1,0 0-15,0 0 16,-109 88-16,43-6 0,-5-5 16,0 32-16,5 6 15,6 17 1,-6-23-16,-5-5 15,5 6-15,6-11 16,10-23 0,18-32-16,15-22 15,6-6-15,6-16 16,5-5-16,0-11 16</inkml:trace>
  <inkml:trace contextRef="#ctx0" brushRef="#br0" timeOffset="827.5">6451 2443 0,'0'0'0,"0"0"16,0 0-1,0 0-15,-76 82 16,37-38-16,12 0 15,10 5 1,12 17-16,16-6 16,11-11-16,0-27 15,16-16-15,-38-6 16,115-33 0,-44-17-16,-5-10 15,-17-6-15,-32-5 16,-12 17-1,-21 10-15,-12 11 16,-15 0-16,-1 22 16,0 16 15,0 12-31,0 10 16,6 12-16,16 4 15,22-10-15,17 0 16,4 0-1</inkml:trace>
  <inkml:trace contextRef="#ctx0" brushRef="#br0" timeOffset="1264.88">7508 2941 0,'0'0'0,"0"0"16,0 0-16,0 0 16,-33 99-1,22-44-15,11 16 16,11 0-16,11-27 15,6-6 1,5-21-16,-6-17 16,11-11-16,6-28 15,-6-10 1,-5-17-16,-16-5 16,-17 22-1,-11-6-15,-17 22 16,-21 0-16,-17 11 15,12 33 1,-7 22-16,12 6 16,27-7-16,22-10 15,0-22-15</inkml:trace>
  <inkml:trace contextRef="#ctx0" brushRef="#br0" timeOffset="2155.25">10592 2372 0,'0'0'0,"0"0"15,0 0-15,0 0 16,0 0 0,0 0-16,0 0 15,0 0-15,109-66 16,-32 55-1,21 0-15,1-5 16,-17-6-16,6 5 16,-12 1-16,-2-1 15,-16 6 1,-20 6-16,-8-1 16,-11 1-16,-5 5 15,-3 0 1,-5 5-16,-1 1 15,-2-1-15,-3 17 16,0-22 0,-14 126-16,-11-22 15,-7 17-15,1 16 16,4-22 0,8 5-16,5-32 15,3-11-15,3-17 16,5-5-1,3-6-15,0-11 16,6-5-16,-4-11 16,1-11-1,8-5-15,-11-6 16</inkml:trace>
  <inkml:trace contextRef="#ctx0" brushRef="#br0" timeOffset="2498.96">13464 1933 0,'0'0'0,"0"0"16,0 0-16,0 0 15,0 0-15,0 0 16,-82 88 0,19-22-16,-3 16 15,0 49-15,3 6 16,-2-16-16,2 5 16,0 0-1,3-11-15,7-22 16,15-38-16,11 0 15,5-23 1,5-10-16,4-16 16,2-6-16</inkml:trace>
  <inkml:trace contextRef="#ctx0" brushRef="#br0" timeOffset="2899.53">12574 2103 0,'0'0'16,"0"0"-16,-90 50 15,-1 4-15,12 23 16,10 33-16,34-34 16,16-15-16,19-12 15,19 0 1,19-11-16,25-10 15,8-28-15,6-17 16,13-26 0,14-40-16,-24-15 15,-34 27-15,-26 21 16,-23 23 0,-14 0-16,-10 10 15,-11 6-15,-17 11 16,-27 17-1,-14 26-15,19 18 16,36 10-16,36-11 16,29-22-1,23-16-15</inkml:trace>
  <inkml:trace contextRef="#ctx0" brushRef="#br0" timeOffset="3264.07">13415 2766 0,'0'0'0,"0"0"16,0 0-1,-44 82-15,36-16 16,13-11-16,17-11 15,11-12 1,5-10-16,-2-16 16,5-12-16,11-38 15,-3-21-15,-13-12 16,-22 17-16,-12 16 16,-10 6-16,-8 5 15,-6 5 1,-3 6-16,3 17 15,3 5-15,5 0 16,14 0 0,0 0-16,0 0 15</inkml:trace>
  <inkml:trace contextRef="#ctx0" brushRef="#br0" timeOffset="3623.47">15400 1758 0,'0'0'0,"0"0"15,0 0-15,0 0 16,0 0-1,0 0-15,-11 110 16,-11-12-16,-5 17 16,-9 33-1,0-5-15,-2-23 16,-3-10-16,8-34 16,6 34-16,-1-22 15,9-23 1,3-21-16,5-22 15,0-6-15,0-10 16</inkml:trace>
  <inkml:trace contextRef="#ctx0" brushRef="#br0" timeOffset="4008.6">14584 2005 0,'0'0'15,"0"0"-15,0 0 16,0 0 0,0 0-16,183-110 15,-65 28-15,5 16 31,-2 6-31,-23 27 16,-21-11-16,-25 22 16,-11-5-16,-11 16 15,-2 0-15,-1 0 16,3 22-16,6 6 16,2 10-1,0 17-15,1 5 16,-4 17-16,-4 16 15,-10 6 1,-15 5-16,-12-6 16</inkml:trace>
  <inkml:trace contextRef="#ctx0" brushRef="#br0" timeOffset="4617.96">8740 2098 0,'0'0'0,"0"0"15,0 0-15,0 0 16,0 0-1,0 0-15,-76 87 16,32 34-16,0 5 16,11-6-1,6 1-15,16-17 16,6-5-16,5-23 16,0-15-1,0-12-15,5-11 16,-5-16-16,5-11 15,-5 0-15,0-6 16</inkml:trace>
  <inkml:trace contextRef="#ctx0" brushRef="#br0" timeOffset="4946.22">8122 2164 0,'0'0'0,"0"0"16,0 0-16,0 0 15,0 0-15,0 0 16,109-121 0,12 11-16,10 23 15,-16 16-15,-11 10 16,-22 1-1,-11 16-15,-5 17 16,-11 11-16,-6 10 16,-5 12-1,0 15-15,5 18 16,0 26-16,6 72 16,5-5-16,1-6 15</inkml:trace>
  <inkml:trace contextRef="#ctx0" brushRef="#br0" timeOffset="7133.55">20682 2191 0,'0'0'16,"0"0"-16,0 0 16,0 0-16,0 0 15,0 0 1,96-110-16,5 50 16,22 22-16,-35 16 15,-20 16 1,4 28-16,-20 0 15,-14 0-15,-19 16 16,-19-10 0,0-28-16,-27 77 15,8-23-15,2 1 16,6-11 0,6 0-16,8-17 15,5 0-15,16 17 16,26-5-16,7-1 15,-5-5 1,-19 0-16,-22 5 16,-19 6-16,-33 16 15,-30 11 1,-17-21-16,-38-23 16,11-16-16,41-11 15,25-11 1,16 0-16,16 11 15,17 0-15,0 0 16,165-99 0</inkml:trace>
  <inkml:trace contextRef="#ctx0" brushRef="#br0" timeOffset="7414.74">21788 2678 0,'0'0'0,"0"0"15,0 0-15,0 0 16,0 0 0,82-16-16,14-6 15,17-5-15,23 10 16,7-5-1,-25-5-15,-42 11 16,-24 10-16,-13-5 16,-18 0-1,-10 0-15</inkml:trace>
  <inkml:trace contextRef="#ctx0" brushRef="#br0" timeOffset="7617.96">22251 2246 0,'0'0'0,"0"0"16,0 0-1,0 0-15,0 0 16,19 148-16,-8-44 16,-8 11-1,-9 22-15,-2-33 16,0-33-16,2-16 15,4-33 1,4-17-16,1-5 16</inkml:trace>
  <inkml:trace contextRef="#ctx0" brushRef="#br0" timeOffset="8001.89">22656 2355 0,'0'0'0,"0"0"15,0 0 1,0 0-16,0 0 16,148-65-16,-33 32 15,-22 5 1,-19 6-16,-11 11 15,-11 0-15,-16 6 16,-12-1-16,-4 1 16,-7 10-1,-4 6-15,-7 6 16,-2-17-16,-19 148 16,5-44-1,3 27-15,3-16 16,8-11-16,8-27 15,6-33 1,14 16 0,15 11-16</inkml:trace>
  <inkml:trace contextRef="#ctx0" brushRef="#br0" timeOffset="8251.79">23847 2580 0,'0'0'0,"0"0"16,0 0-16,0 0 16,148-33-16,11-5 15,14 10-15,-39 1 16,-22 10-1,-22 6-15,-27 17 16,-30-6-16,-14-6 16</inkml:trace>
  <inkml:trace contextRef="#ctx0" brushRef="#br0" timeOffset="8454.86">24537 2207 0,'0'0'0,"0"0"16,0 0 0,0 0-16,0 0 15,-13 115-15,-12-5 16,3 32 0,6 1-16,19-56 15,7-32-15,7-17 16</inkml:trace>
  <inkml:trace contextRef="#ctx0" brushRef="#br0" timeOffset="8895.68">24932 2164 0,'0'0'0,"0"0"16,0 0-16,109-61 15,31 39 1,-3 17-16,-39 5 16,-21 16-16,-28 6 15,-24-11 1,-19 6-16,-6-17 16,0 0-16,0 0 15,-66 93 1,41-44-16,14 0 15,19 1-15,20 15 16,21 1-16,36 0 16,5 0-1,-16-1-15,-27-15 16,-25-1-16,-25 0 16,-27-5-1,-33 5-15,-11-10 16,-11-17-16,-3-12 15,15-15 1,15-22-16,36-1 16,22-5-16</inkml:trace>
  <inkml:trace contextRef="#ctx0" brushRef="#br0" timeOffset="9141.35">26030 2273 0,'0'0'0,"0"0"16,0 0-1,0 0-15,0 0 16,142 71-16,3 0 16,11-10-1,9-12-15,-45-22 16,-40-10-16,-34-12 15,-18-5-15,-12-5 16,-11-1-16,-5 1 16,0 5-16</inkml:trace>
  <inkml:trace contextRef="#ctx0" brushRef="#br0" timeOffset="9308.12">26766 2240 0,'0'0'15,"0"0"1,0 0-16,0 0 15,0 0-15,-71 132 16,16-34-16,1 1 16,-4 10-1,20 1-15,13-33 16,17-23-16,19-21 16,11-11-1</inkml:trace>
  <inkml:trace contextRef="#ctx0" brushRef="#br0" timeOffset="9625.59">27183 2213 0,'0'0'0,"0"0"16,0 0-1,0 0-15,0 0 31,115-66-31,-22 33 16,22 6 0,-19-1-16,-25 18 15,-30 10-15,-17-6 16,-7 12-16,-12 10 16,-5-16-1,-46 120-15,-17 17 16,3 11-16,16-16 15,22-23 1,22-16-16,11 6 16</inkml:trace>
  <inkml:trace contextRef="#ctx0" brushRef="#br0" timeOffset="9922.44">28086 3040 0,'0'0'0,"0"0"16,0 0-16,-85 22 16,-57 11-16,-36-11 15,-82 32 1,2-21-16,-35 17 16,44-18-16,-44 18 15,74-12 1,3-11-16,57 23 15,44-17-15,36-1 16,38-26 0,19 5-16,16 0 15,12-6-15,10 1 16,11-1-16,15-5 16</inkml:trace>
  <inkml:trace contextRef="#ctx0" brushRef="#br0" timeOffset="10125.53">26101 3631 0,'0'0'16,"0"0"0,0 0-16,0 0 15,-49 159-15,5-38 16,3 5-1,19-28-15,25-21 16,13-39-16,6-27 16</inkml:trace>
  <inkml:trace contextRef="#ctx0" brushRef="#br0" timeOffset="10596.52">26906 3703 0,'0'0'0,"0"0"15,0 0-15,0 0 16,-164 38-16,71 28 16,13 10-16,28-10 15,28-17 1,21-16-16,17-11 16,24-5-16,52-23 15,36-16 1,30-27-16,6-17 15,-64 22-15,-46 28 16,-24 10 0,-12 6-16,-5 17 15,-5 10-15,-6 12 16,0-39-16,-3 109 16,19-54-1,9 0-15,8-33 16,2-22-16,9-17 15,14-21 1,13-55-16,-16-28 16,-39 34-16,-27 21 15,-19 17 1,-30-12-16,-41 18 16,-20 32-16,3 22 15,1 21 1,10 12-16,44 16 15,24 12-15</inkml:trace>
  <inkml:trace contextRef="#ctx0" brushRef="#br0" timeOffset="11049.45">28604 2744 0,'0'0'15,"0"0"-15,0 0 16,0 0-16,0 0 15,145-38-15,-33 27 16,14-6 0,-25 6-16,-29 6 15,-29 10-15,-18 12 16,-8 10 0</inkml:trace>
  <inkml:trace contextRef="#ctx0" brushRef="#br0" timeOffset="11208.3">28787 2930 0,'0'0'0,"0"0"16,0 0-16,0 0 15,0 0 1,0 0-16,0 0 16,0 0-16,0 0 15,126-16-15,-55 21 16</inkml:trace>
  <inkml:trace contextRef="#ctx0" brushRef="#br0" timeOffset="11584.34">30025 2109 0,'0'0'0,"0"0"16,0 0-1,0 0-15,0 0 16,0 0-16,-49 109 16,-1 1-16,-10 5 15,0 5 1,13-10-16,23-11 16,15-39-16,15-27 15,5-11-15</inkml:trace>
  <inkml:trace contextRef="#ctx0" brushRef="#br0" timeOffset="11918.57">30373 2317 0,'0'0'16,"0"0"-16,0 0 15,0 0 1,-36 98-1,14-32-15,8-11 0,14-17 16,14-5-16,16-11 16,25-11-16,22-16 15,19-28 1,2-28-16,-32-21 16,-36-5-16,-22 43 15,-16 6 1,-22-1-16,-19 12 15,-6 27-15,0 11 16,8 0-16,9 16 16,19 17-1,22 5-15,24-5 16,22-11-16</inkml:trace>
  <inkml:trace contextRef="#ctx0" brushRef="#br0" timeOffset="12074.81">31375 2443 0,'0'0'15,"0"0"-15,0 0 16,0 0 0,0 0-16,0 0 15,0 0-15</inkml:trace>
  <inkml:trace contextRef="#ctx0" brushRef="#br0" timeOffset="12416.05">31608 2032 0,'0'0'16,"0"0"-16,0 0 15,106-22 1,4 28-1,38 37 1,-25-10-16,-44 6 16,-24-6-16,-30 5 15,-25-11-15,-19 6 16,-44 38-16,-44 6 16,6 5-1,35-38-15,28-11 16,13-11-16,14 0 15,14-6 1,19 1-16,38-1 16,36-22-16,8 1 15,33-61-15,-11-16 16,-20 0-16</inkml:trace>
  <inkml:trace contextRef="#ctx0" brushRef="#br0" timeOffset="12603.65">32697 2010 0,'0'0'0,"0"0"16,0 0-16,0 0 15,0 0-15,0 0 16,0 0 0,9 110-16,-37-6 15,-29 87-15,2-54 16,17-5-1,13-17-15,6-11 16</inkml:trace>
  <inkml:trace contextRef="#ctx0" brushRef="#br0" timeOffset="12931.83">32777 3451 0,'0'0'15,"0"0"-15,0 0 16,0 0-16,0 0 16,-170-6-1,-16 34-15,-72-17 16,15-11-16,-45 27 16,20-33-1,11 23-15,46-1 16,16-10-16,36 10 15,20 1 1,21 5-16,36-17 16,27 6-16,14-6 15,19-5-15,3 11 16,-3 11 0,-5 11-16</inkml:trace>
  <inkml:trace contextRef="#ctx0" brushRef="#br0" timeOffset="15661.57">5482 4201 0,'0'0'0,"0"0"0,0 0 15,0 0-15,0 0 16</inkml:trace>
  <inkml:trace contextRef="#ctx0" brushRef="#br0" timeOffset="15833.4">5482 4261 0,'0'0'0,"0"0"16,0 0 0,0 0-16,0 0 15,0 0-15,0 0 16,0 0-1</inkml:trace>
  <inkml:trace contextRef="#ctx0" brushRef="#br0" timeOffset="16790.38">5148 4771 0,'0'0'16,"0"0"-16,0 0 15,0 0 1,0 0-16,0 0 15,82-99-15,-22 77 16,17-16 0,0 0-16,-6 10 15,-16 17-15,-23 6 16,-4-1-16,-17 12 16,-6-1-1,-5-5-15,0 0 16,0 0-16,0 0 15,-109 165 1,92-116-16,17-16 16,11 5-16,22 0 15,16-5-15,12 0 16,-12-6 0,-5 1-16,-17-6 15,-16 0-15,-11-6 16,-11 17-1,-33 16-15,-32 6 16,4-6-16,7-27 16,10 0-1,11-11-15,17-11 16,5-11-16</inkml:trace>
  <inkml:trace contextRef="#ctx0" brushRef="#br0" timeOffset="17071.43">4578 5538 0,'0'0'15,"0"0"-15,0 0 16,0 0-16,192-61 15,-50 28 1,34-5-16,-28 11 16,-17 5-16,-16 0 15,-22 27 1,-33-5-16,-16 11 16,-16 17-16,-18 10 15</inkml:trace>
  <inkml:trace contextRef="#ctx0" brushRef="#br0" timeOffset="17307.18">5011 5718 0,'0'0'0,"0"0"15,0 0 1,0 0-16,0 0 15,0 0-15,-11 104 16,-5 6 0,-1 5-16,6 11 15,6-33-15,21-22 16,6-19-16</inkml:trace>
  <inkml:trace contextRef="#ctx0" brushRef="#br0" timeOffset="17811.75">5487 5894 0,'0'0'0,"0"0"16,0 0 0,0 0-16,0 0 15,0 0-15,-93 98 16,93-76-16,11-6 15,6-5 1,21-5-16,-38-6 16,175-38-16,-65-17 31,-23 22-31,-26 6 0,-17 10 16,-17 12-16,-5 10 15,-6 17-15,1 16 16,-6 12-1,0-1-15,10 17 16,12-6-16,17-11 16,-1-38-1,6-27-15,10-12 16,18-21-16,-7-28 16,-21-21-1,-22 16-15,-28 27 16,-16 11-16,-11 6 15,-16 16 1,-6 5-16,-5 12 31,0 16-31,5-6 16,6 23-16,27-6 16,11-22-16,0 0 15,0 0 1</inkml:trace>
  <inkml:trace contextRef="#ctx0" brushRef="#br0" timeOffset="18376.87">10761 4207 0,'0'0'0,"0"0"15,0 0-15,0 0 16,0 0-16,0 0 16,137-11-1,-49 5-15,-6-16 16,11 11-16,-11-5 15,-11 10-15,-16-5 16,-11 6 0,-17 5-16,-5 0 15,-5 11-15,-9 0 16,-8 22 0,-11 27-16,-19 39 15,-8 5-15,-6 5 16,14-10-1,13 16-15,9-33 16,0-22-16,-3-21 16</inkml:trace>
  <inkml:trace contextRef="#ctx0" brushRef="#br0" timeOffset="18611.34">10685 5176 0,'0'0'16,"0"0"-16,0 0 16,0 0-1,0 0-15,104-38 16,11 10-16,11 12 16,-6 5-1,1-6-15,-34 17 16,-18 6-16,-17 5 15,-11 5 1</inkml:trace>
  <inkml:trace contextRef="#ctx0" brushRef="#br0" timeOffset="18876.82">10980 5510 0,'0'0'16,"0"0"-16,0 0 15,0 0 1,0 0-16,-27 82 16,0 33-16,-12 28 15,17-50 1,6 22-16,5-27 15,16-28-15,17 5 16,17 15 0</inkml:trace>
  <inkml:trace contextRef="#ctx0" brushRef="#br0" timeOffset="19695.27">11457 5850 0,'0'0'0,"0"0"16,0 0-16,0 0 16,0 0-16,-110 93 15,88-66 1,14-5-16,14-5 16,16-6-16,27-11 15,36-28-15,30-16 16,27-21-16,-30 15 15,-40 34-15,-26-6 16,-16 16 0,-8 23-16,-5 16 15,-9 16-15,-8 11 16,-3 17 0,6 16-16,8-22 15,11-16-15,2-33 16,12-22-16,30-22 15,24-11 1,11-27-16,-21-11 16,-23 5-16,-24 11 15,-16 1 1,-17 21-16,-14 5 16,-19 1-16,-27 10 15,-11 6 1,5 6-16,8-6 15,17 6-15,11 5 16,14 0-16,2-6 16,6 6-1,2 0-15,1 0 16,2-5-16,0 10 16,1-5-16,-1-5 15,0 5 1,0 0-16,1 0 15,-1 0-15,0 0 16,0 0 0,1 0-16,-1 0 15,0 0-15,3 0 16,-3 0 0,1-6-16,2 6 15,0 0-15,0 0 16,-3 0-16,3-5 15,0 5 1,-3 0-16,3 0 16,0 0-16,-2 0 15,2 5 1,0-5-16,0 0 16,-3 0-16,0 0 15</inkml:trace>
  <inkml:trace contextRef="#ctx0" brushRef="#br0" timeOffset="20429.98">5498 7827 0,'0'0'0,"0"0"15,0 0-15,0 0 16,0 0-1,0 0-15,0 0 16,0 0-16,0 0 16,0 0-1,0 0-15,-22 82 16,12-5-16,-1 24 16,5 17-1,1-6-15,-6 3 16,5 6-16,1-9 15,5-24-15,0-28 16,11-16 0,5-9-16,1-2 15</inkml:trace>
  <inkml:trace contextRef="#ctx0" brushRef="#br0" timeOffset="20961.96">6265 8238 0,'0'0'16,"0"0"-16,0 0 15,0 0 1,0 0-16,-104 19 16,49 25-16,-5 13 15,22 4 1,10-7-16,23-13 15,21-5-15,23-6 16,26-16-16,23-28 16,21-10-1,23-37-15,-1-13 16,-27 14-16,-43 22 16,-18 13-16,-21 17 15,-5 11 1,-1 8-16,-5 10 15,-5 18-15,5 2 16,-6 8 0,12 20-16,-1-12 15,17-10-15,5-14 16,17-22-16,5-31 16,6-10-1,-6-11-15,-16-25 16,-22-16-16,-17 17 15,-21 10 1,-17 8-16,-11 12 16,-11 15-16,-5 12 15,11 3 1,5 21-16,6 9 16,16-6-16,11 14 15,11-33 1,0 0-16</inkml:trace>
  <inkml:trace contextRef="#ctx0" brushRef="#br0" timeOffset="21337.75">8417 8449 0,'0'0'16,"0"0"-16,0 0 15,88 2-15,5-15 16,44 5 0,55-14-16,-6 2 15,44-34-15,-27 21 16,5 5-16,-11-2 15,-27 0 1,-12 19-16,-21-13 16,-33 13-16,-38 5 15,-22 1 1,-22 5-16,0-3 16,-11 3-16,-6 0 15,1 0-15,-6 3 16,5-1-1</inkml:trace>
  <inkml:trace contextRef="#ctx0" brushRef="#br0" timeOffset="21641.21">8746 7813 0,'0'0'16,"0"0"-16,0 0 16,0 0-16,126-60 15,-17 27 1,6 9-16,6-1 15,-1 19-15,-16-2 16,-21 6 0,-23 2-16,-5 2 15</inkml:trace>
  <inkml:trace contextRef="#ctx0" brushRef="#br0" timeOffset="21891.28">9414 7482 0,'0'0'0,"0"0"15,0 0-15,0 0 16,0 0 0,0 0-16,0 0 15,0 0-15,-55 153 16,39-62-1,-1-12-15,12-16 16,10-14-16,12-10 16,10-12-16</inkml:trace>
  <inkml:trace contextRef="#ctx0" brushRef="#br0" timeOffset="22391.15">9951 7446 0,'0'0'0,"0"0"16,0 0-16,0 0 16,0 0-1,0 0-15,0 0 16,120-90-16,-59 63 15,-18 7 1,-4 15-16,-17 10 16,-6 6-16,-5 3 15,-11 8 1,0-22-16,0 0 16,-27 107-16,10-66 15,12-11-15,10 6 16,6-12-1,16 1-15,23 8 16,10-3-16,0 3 16,-5 0-1,-22 5-15,-17 0 16,-16-5-16,-22 3 16,-38 5-16,-11-3 15,-17 3 1,-5-22-16,6-8 15,21-11-15,17 3 16,21-6 0,23 3-16,5 0 15,0 0-15</inkml:trace>
  <inkml:trace contextRef="#ctx0" brushRef="#br0" timeOffset="22953.52">11881 7564 0,'0'0'0,"0"0"16,0 0 0,0 0-16,0 0 15,0 0-15,0 0 16,0 0-1,0 0-15,0 0 16,-30 162-16,3-45 16,-3-4-16,2 5 15,6 13 1,11-38-16,9-27 16,10-11-16,6-20 15,2-10 1</inkml:trace>
  <inkml:trace contextRef="#ctx0" brushRef="#br0" timeOffset="23312.77">12350 7893 0,'0'0'16,"0"0"-16,0 0 15,0 0 1,-85 52-16,52-22 15,8 14-15,11-9 16,12 1 0,13 2-16,21-13 15,21-14-15,10-14 16,5-16-16,-5-8 16,-17-1-1,-15-13-15,-15-11 16,-16 16-16,-19-13 15,-28-3 1,-24 14-16,0 10 16,16 23-16,9 10 15,5 9-15,8 3 16,14 2 0,13 3-16,6-22 15,0 0-15</inkml:trace>
  <inkml:trace contextRef="#ctx0" brushRef="#br0" timeOffset="23797.05">12878 7463 0,'0'0'15,"0"0"-15,0 0 16,0 0-1,0 0-15,112-28 16,-46 17-16,11 25 16,-9-3-1,-16 0-15,-16 0 16,-14 3-16,-14-1 16,-8 7-1,0-20-15,0 0 16,-30 76-16,22-54 15,5 6-15,14-4 16,22 9 0,13-8-16,3-12 15,-2-4-15,-11-1 16,-6 3 0,-8-3-16,-9 6 15,-7 13-15,-14 6 16,-23 14-1,-43 2-15,-21 0 16,10-11-16,11-13 16,14-11-1,13-11-15,14 7 16,6 1-16,5-2 16</inkml:trace>
  <inkml:trace contextRef="#ctx0" brushRef="#br0" timeOffset="24407.62">5372 10144 0,'0'0'15,"0"0"-15,0 0 16,0 0-16,0 0 16,0 0-1,0 0-15,11 151 16,-11-69-16,0 44 15,-5 24 1,5-26-16,11 2 16,11-14-16,16-22 15,28-30 1,16-18-16</inkml:trace>
  <inkml:trace contextRef="#ctx0" brushRef="#br0" timeOffset="24938.59">6517 10475 0,'0'0'16,"0"0"-16,0 0 15,0 0 1,-115 41-16,33-8 16,-11 22-16,11 19 15,32-8 1,23-20-16,21-13 15,17-8-15,22-12 16,22-4-16,33-37 16,32-46-1,17-11-15,-22 20 16,-33 10-16,-27 8 16,-11 23-1,-22 18-15,-6 6 16,-5 8-16,0 6 15,0 11 1,11 30-16,5 19 16,17 8-16,16-19 15,6-28 1,0-29-16,10-39 16,23-36-16,-11-5 15,-28 14-15,-22-11 16,-32 19-1,-17 8-15,-11 6 16,-22 0-16,0 27 16,-21 13-1,-1 15-15,0 16 16,17-3-16,27 3 16,22-33-1,22 54-15,27-13 16</inkml:trace>
  <inkml:trace contextRef="#ctx0" brushRef="#br0" timeOffset="25329.07">8817 10607 0,'0'0'16,"0"0"-16,0 0 16,0 0-16,0 0 15,115-22-15,6-6 16,43 7 0,50-18-16,-23 6 15,17 0-15,-27-8 16,-17 9-1,1-7-15,-34 12 16,-43 13-16,-28 9 16,-22 5-1,-10 0-15,-17 0 16,0 2-16,0 1 16,-6 3-1,-5-6-15,0 0 16,0-3-16</inkml:trace>
  <inkml:trace contextRef="#ctx0" brushRef="#br0" timeOffset="25674.09">9326 10021 0,'0'0'0,"0"0"15,0 0-15,0 0 16,0 0-16,0 0 15,0 0 1,121-14-16,-33 0 16,16 6-16,16-8 15,-5 7 1,-16 15-16,-6 8 16</inkml:trace>
  <inkml:trace contextRef="#ctx0" brushRef="#br0" timeOffset="25924.12">9759 9744 0,'0'0'16,"0"0"-16,0 0 15,0 0-15,0 0 16,0 0-1,0 0-15,0 0 16,-22 132-16,11-56 16,6 1-1,5 5-15,11-38 16,5-22-16</inkml:trace>
  <inkml:trace contextRef="#ctx0" brushRef="#br0" timeOffset="26269.96">10126 9539 0,'0'0'0,"0"0"15,0 0-15,0 0 16,0 0-16,0 0 15,99-19 1,-6-1-16,0 4 16,-17-3-16,-21 8 15,-16 14 1,-12-3-16,-11 2 16,1 9-16,-1 6 15,-10 16-15,5 30 16,-6 13-1,6 23-15,0-14 16,0 5-16,22-5 16,5-28-1,12-15-15</inkml:trace>
  <inkml:trace contextRef="#ctx0" brushRef="#br0" timeOffset="26582.42">12114 9615 0,'0'0'0,"0"0"16,0 0-16,0 0 15,0 0-15,-22 93 16,-8 3 0,-6 14-16,1 8 15,5 13-15,8-27 16,11-16-16,14-28 16,8-8-1,10-19-15,7-11 16</inkml:trace>
  <inkml:trace contextRef="#ctx0" brushRef="#br0" timeOffset="26957.33">12506 9955 0,'0'0'15,"0"0"-15,0 0 16,0 0-1,0 0-15,0 0 16,-102 74-16,91-28 16,17 4-16,13-9 15,14-11 1,5-8-16,-2-17 16,5-7-16,11-26 15,-6-5 1,-7-13-16,-17 5 15,-17-6-15,-10 12 16,-15-15-16,-10 1 16,-3 13-1,9 25-15,-1-2 16,6 13-16,19 0 16,-27 16-1,24-8-15,3-8 16,0 0-16</inkml:trace>
  <inkml:trace contextRef="#ctx0" brushRef="#br0" timeOffset="27442.2">13135 9569 0,'0'0'0,"0"0"16,0 0-16,0 0 15,0 0 1,110-19-16,-25-1 16,-3 4-16,-5 0 15,-3-1-15,-14 1 16,-14 2-1,-13 6-15,-11 2 16,-8-2-16,-6 5 16,-3 3-1,1 0-15,-3 3 16,-1 3-16,-2-6 16,0 0-1,-21 85-15,7-3 16,0 3-16,9 8 15,-1-22-15,6-16 16,3-14 0,0-11-16,-3-3 15,0-5-15,0-8 16,0-3 0,0 5-16,-3-2 15,-3-3-15</inkml:trace>
  <inkml:trace contextRef="#ctx0" brushRef="#br0" timeOffset="28239.78">4294 11899 0,'0'0'0,"0"0"15,0 0 1,0 0-16,0 0 16,0 0-16,0 0 15,0 0 1,0 0-16,0 0 15,136 39-15,1-28 16,33-14 0,55 8-16,27-5 15,54-16-15,23-20 16,21-5 0,-5 17-16,0-12 15,-10-13-15,-12 5 16,-11 3-1,-49 8-15,-39 17 16,-49 2-16,-38-5 16,-49 16-1,-33 3-15,-28-3 16,-5 3-16,-11-2 16,-6 2-16,1 0 15,-1 0 1,-5 0-16,6 2 15,-6 1-15,5 5 16,6 9 0</inkml:trace>
  <inkml:trace contextRef="#ctx0" brushRef="#br0" timeOffset="28793.14">11260 11469 0,'0'0'0,"0"0"16,0 0-16,0 0 16,112-68-16,-16 38 15,30 11-15,49 13 16,19-18-1,31 21-15,5-16 16,52 5-16,-5 3 16,46-22-1,19 0-15,-19-27 16,-22 49-16,-52-30 16,-10 5-1,-67 20-15,-27 8 16,-24-17-16,-45 28 15,-34 0-15,-18-3 16,-13 2 0,-3 1-16,-8-3 15,0 0-15,-180 90 16</inkml:trace>
  <inkml:trace contextRef="#ctx0" brushRef="#br1" timeOffset="31028.12">4463 7660 0,'0'0'0,"0"0"15,0 0 1,0 0-16,0 0 16,0 0-16,0 0 15,0 0 1,-22 96-16,17-17 16,-1 6-16,6 44 15,0 38 1,-5-14-16,5 28 15,0 16-15,0-35 16,5 19-16,1 2 16,-1-21-1,6 43-15,0-49 16,-5-8-16,-1 0 16,1-6-1,-1-43-15,-5-22 16,6-9-16,-1-8 15,1-13 1,-1-14-16,1-6 16,-6-8-16,5-19 15,-5 0 1</inkml:trace>
  <inkml:trace contextRef="#ctx0" brushRef="#br1" timeOffset="31404.46">4146 9925 0,'0'0'0,"0"0"15,0 0-15,0 0 16,0 0-16,0 0 16,-11 98-16,11 4 15,5 16 1,1-1-16,16 12 15,16 27-15,0-38 16,1-44 0,4-28-16,-4-21 15,5-11-15,32-17 16,50-52 0,22-52-16,-6-24 15,-32 43-15,-17-10 16,-16 32-16,-22 25 15,-6 19 1,-16 11-16,0 36 16,-6 40-16</inkml:trace>
  <inkml:trace contextRef="#ctx0" brushRef="#br1" timeOffset="31951.18">4518 12529 0,'0'0'0,"0"0"16,0 0-16,0 0 16,0 0-16,0 0 15,0 0 1,0 0-16,0 104 15,0-21-15,-5 29 16,-6 17 0,11 29-16,5-26 15,1-45-15,5-2 16,5 14 0,17-9-16,16-18 15,11-12-15</inkml:trace>
  <inkml:trace contextRef="#ctx0" brushRef="#br1" timeOffset="32376.51">5663 12817 0,'0'0'0,"0"0"15,0 0-15,0 0 16,0 0-1,-88-14-15,28 44 16,-17 11-16,-10 9 16,10 21-16,22 8 15,28 6 1,27-19-16,16-9 16,22-10-16,17-17 15,16-5 1,6-23-16,33-26 15,-6-31-15,-28-11 32,-26-19-32,-28 28 15,-22 16 1,-17 0-16,-27 2 16,-16 12-16,-6 11 15,-5 5 1,16 11-16,12 5 15,21-5-15,5 6 16,17-4 0,0-2-16,0 0 15</inkml:trace>
  <inkml:trace contextRef="#ctx0" brushRef="#br1" timeOffset="32801.37">6298 12910 0,'0'0'16,"0"0"-16,0 0 16,0 0-16,0 0 15,-66 96 1,50-30-16,5-1 15,16 1-15,17-19 16,11-4 0,-6-15-16,6-15 15,-33-13-15,72-32 16,-18-42 0,-10-22-16,-22 25 15,-22 13-15,-5 12 16,-17 2-1,0 16-15,0 12 16,0 10-16,22 6 16,0 0-1,-60 44-15,54-11 16,6-33-16,0 0 16</inkml:trace>
  <inkml:trace contextRef="#ctx0" brushRef="#br1" timeOffset="33499.08">7339 12861 0,'0'0'0,"0"0"16,0 0-1,0 0-15,-99 43 16,33-1-16,0 26 15,23 11 1,21 1-16,11-20 16,16-13-16,17-20 15,17 0 1,4-16-16,-43-11 16,93-35-16,-54-14 15,-1-17-15,-10 3 16,-12 19-1,-11 14-15,1 5 16,-1 12-16,-5 2 16,6 0-1,5 0-15,11-3 16,32-2-16,18-4 16,21-2-1,-11 22-15,0 0 16,-5 6-16,-17 8 15,-11 2 1,-16 14-16,-5 22 16,-18 19-16,-4 9 15,-1-14 1,1-1-16,16-13 16,5-8-16,12-16 15,4-15-15,12-16 16,33-18-1,38-51-15,0-43 16,-33 6-16,-44 35 16,-27 27-1,-17 9 1,-5 11-16,-16 5 16,-22 0-16,-28 8 15,-16 9 1,5 10-16,11 1 15,12 2-15,21-3 16,22 1-16,11-6 16,0 0-1</inkml:trace>
  <inkml:trace contextRef="#ctx0" brushRef="#br1" timeOffset="34145.06">15140 7047 0,'0'0'0,"0"0"16,0 0-1,0 0-15,0 0 16,0 0-16,0 0 16,13 128-16,-13-18 15,-10 21-15,-4 66 16,-11-5-1,3 52-15,6-17 16,-1-35-16,6 52 16,3-86-1,6 15-15,-1-14 16,3-28-16,-3 23 16,0 2-1,-5-44-15,5-33 16,-2-16-16,-1-16 15,4-9 1,-1-10-16,0-6 16,0-9-16,1-7 15,-1-6-15</inkml:trace>
  <inkml:trace contextRef="#ctx0" brushRef="#br1" timeOffset="34551.21">14630 9465 0,'0'0'0,"0"0"16,0 0-16,0 0 16,0 0-16,3 145 15,-3-16 1,-3 8-16,-5 27 15,8-30-15,3-33 16,5-18-16,9-31 16,5-17-1,10-16-15,20-5 16,14-19-16,14-23 16,21-38-1,-3-13-15,-18 0 16,-31 43-16,-16 9 15,-11 10 1,-11 6-16,-3 0 16,-2 6-16,-4 5 15,-2 0 1,0 0-16,0 0 16,0 0-16</inkml:trace>
  <inkml:trace contextRef="#ctx0" brushRef="#br1" timeOffset="34754.28">15408 10489 0,'0'0'16,"0"0"-16,0 0 16</inkml:trace>
  <inkml:trace contextRef="#ctx0" brushRef="#br1" timeOffset="37720.11">15876 12225 0,'0'0'0,"0"0"0,0 0 15,-5-123-15,-33 57 16,-45-10-16,-23 4 16,-42 29-1,-69-4-15,-40 20 16,-3 46-16,-30 30 16,49-21-1,-19 32-15,40 3 16,29 30-16,10 8 15,47 14 1,41-30-16,8 19 16,3 17-16,27-14 15,22-20-15,19 12 16,25 35 0,28 14-16,29 19 15,34-11 1,65 8-16,11-49 15,41-57-15,0-28 16,65-44-16,4-35 16,62-96-1,-26 22-15,-70 5 16,-13-19-16,-49-16 16,-63 48-1,-36 37-15,-33-22 16,-24 13-16,-23 22 15,-13 0 1,-19 9-16,-14 5 16,-16-3-16,-28-3 15,-32 17-15,-6 6 16,22 18 0,-9 12-16,-24 16 15,0 2-15,20 31 16,10 27-1,11 14-15</inkml:trace>
  <inkml:trace contextRef="#ctx0" brushRef="#br1" timeOffset="40225.87">9896 13170 0,'0'0'16,"0"0"-1,148 0-15,38-8 16,50 27-16,37-22 15,-43 3 1,22 17-16,-24-14 16,-1 10-16,-22-24 15,-46-2-15,-22 7 16,-25-16 0,-51 11-16,-29-5 15,-21 10-15,-11 6 16,0 0-1,-183-30-15,-20 27 16,-54 3-16,-33-13 16,-3 21-1,24 3-15,-26 22 16,64-3-16,12-5 16,44-1-1,38 12-15,33-9 16,33-13-16,38-6 15,17-2 1,21-6-16,6 0 16,38 0-16,94-3 15,81-14-15,83-15 16,0-12 0,-33 19-16,-28-24 15,-19 16-15,-49 3 16,0 0-1,-38 13-15,-58 15 16,-30-12-16,-19 8 16,-19 4-1,-14-1-15,-14 0 16,-41-5-16,-57 2 16,-69 1-1,-43 8-15,-17 8 16,-11 11-16,11-1 15,0 21-15,55 12 16,21-4 0,34-1-16,43-3 15,34-10-15,32-6 16,16-13 0,23-1-16,37-2 15,56-3-15,87-17 16,60-24-1,45-30-15,-67 24 16,12-16-16,-59 11 16,-37-5-16,-36 24 15,-36 8 1,-35 3-16,-19 8 16,-11 1-16,-14 2 15,-11 0 1,-19 0-16,30 0 15,-165 27-15,31-11 16,11 9 0,22-9-16,21 15 15,31-23-15,16 0 16,11-5 0,11 2-16,0 1 15,0-4-15,6-2 16,5 0-1,-6 6-15,6-1 16,-5 4-16,5-1 16,0-3-1,0 4-15,0-4 16,0 3-16,0 0 16,0 1-16,0-1 15,0-3 1,0 4-16,0-1 15,0 0-15,0-5 16,0-1 0,0 1-16,0 3 15,0-1-15,0 1 16,-6-1 0,6 1-16,-5-4 15,5 4-15,-6-1 16,1 1-16,-1-1 15,6-2 1,-5 2-16,-1 1 16,1-1-16,0 1 15,5 2 1,-6-2-16,6-1 16,0-2-16,0 0 15,0-1 1,0 1-16,0-3 15,0 3-15,0-1 16,0 1 0,0 0-16,0 0 15,0-1-15,0 1 16,0 0-16,0-3 16,0 0-1,0 0-15,0 3 16,0-1-16,0-2 15,0 0 1,0 0-16,0 0 16,0 0-16,0 0 15,0 0 1,0 0-16,0 0 16,0 0-16,0 0 15,0 0-15,0 0 16,0 0-1,0 0-15,0 0 16,0 3-16,0 0 16,0-3-16,0 3 15,0-1 1,0 1-16,0 0 16,0 0-16,0-1 15,0-2 1,0 3-16,0-3 15,0 0-15,0 3 16,0-3-16,0 0 16,0 0-1,0 3-15,0-6 16,0 3-16,0 0 16,0 0-16,0 3 15,0-3-15,0 0 16,0 0-1,0 0-15,0 0 16,0 0-16,0 0 16,0 2-1,0-2-15,0 0 16,0 0-16,0 0 16,0 0-1,0 0-15,0 0 16,0 0-16,0 0 15,0 0-15,0 0 16,0 3 0,0-3-16,0 0 15,0 0-15,0-3 16,0 3 0,0 0-16,0 0 15,0 0-15,0-2 16,0 2-1,0 0-15,0 0 16,0 0-16,0 0 16,0 0-16,0 0 15,0 0 1,0 0-16,0-3 16,0 3-16,0 0 15,0 0 1,0 0-16,0 3 15,-5-1-15</inkml:trace>
  <inkml:trace contextRef="#ctx0" brushRef="#br1" timeOffset="41100.65">20635 9407 0,'0'0'16,"0"0"-16,0 0 16,0 0-1,0 0-15,0 0 16,0 0-16,0 0 15</inkml:trace>
  <inkml:trace contextRef="#ctx0" brushRef="#br1" timeOffset="41477.01">21054 9298 0,'0'0'15,"0"0"-15,0 0 16,0 0-16,0 0 16,0 0-16,0 0 15,0 0 1,0 0-16,-87 22 15,81-3-15,1 5 16,-1 17 0,-2 17-1,-6 2-15,-2 44 16,-6 20-16,6-23 16,2 3-1,6 11-15,0-22 16,5-24-16,6-26 0,8-18 15,5-11-15</inkml:trace>
  <inkml:trace contextRef="#ctx0" brushRef="#br1" timeOffset="41854.68">21380 9583 0,'0'0'0,"0"0"15,0 0 1,0 0-16,0 0 16,-41 145-16,11-44 15,5 9 1,6-17-16,11-22 16,14-27-16,10-39 15,-16-5 1,129-24-16,-1-39 15,1-6-15,0-24 16,-31 8-16,-48 60 16,-29 17-1,-7 0-15,-6 11 16,-2 8-16,-6-11 16,0 0-16,-28 131 15,28-101 1,6-13-16</inkml:trace>
  <inkml:trace contextRef="#ctx0" brushRef="#br1" timeOffset="42077.1">22736 9489 0,'0'0'0,"0"0"16,0 0-16,-145 41 15,49 1 1,14 26-16,30-2 16,27-3-16,22-17 15,36 4-15,44 13 16,13-9 15,9-7-31,-1 19 16,4 13-16</inkml:trace>
  <inkml:trace contextRef="#ctx0" brushRef="#br1" timeOffset="42334.92">20348 10752 0,'0'0'0,"0"0"16,0 0-16,0 0 0,178-36 15,44 31 1,38-14-16,85 8 16,-80 24-16,-4 12 15,-86 22-15,-33 10 16</inkml:trace>
  <inkml:trace contextRef="#ctx0" brushRef="#br1" timeOffset="43069.03">21293 11511 0,'0'0'0,"0"0"16,0 0-1,0 0-15,0 0 16,0 0-16,0 0 16,0 0-16,0 109 15,-9 17 1,1 11-16,5-8 16,9-39-16,5-16 15</inkml:trace>
  <inkml:trace contextRef="#ctx0" brushRef="#br1" timeOffset="43400.44">21709 11672 0,'0'0'16,"0"0"-16,0 0 16,0 0-1,0 0-15,-19 151 16,-3-28-16,0-27 15,11-28 1,16-21-16,12-33 16,-17-14-16,0 0 15,150-83-15,-29 12 16,-20 19-16,-30-5 16,-30 16-1,-21 38-15,-9-5 16,-3 16-16,-3 5 15,-2 9 1,0 25-16,2 30 16,9-17-16,2-16 15</inkml:trace>
  <inkml:trace contextRef="#ctx0" brushRef="#br1" timeOffset="43556.66">22881 11812 0,'0'0'0,"0"0"16,0 0-16,0 0 16,-49 96-1,16-1-15,3 18 16,10-37-16,12-32 16,5-16-1</inkml:trace>
  <inkml:trace contextRef="#ctx0" brushRef="#br1" timeOffset="43697.25">22823 11683 0,'0'0'15,"0"0"-15,0 0 16,0 0 0,0 0-16,0 0 15,0 0-15</inkml:trace>
  <inkml:trace contextRef="#ctx0" brushRef="#br1" timeOffset="43884.71">23667 11081 0,'0'0'16,"0"0"-16,0 0 15,0 0-15,-14 90 16,-24 33-16,-36 69 15,-39 43 1,34-89-16,30-37 16,10-10-16</inkml:trace>
  <inkml:trace contextRef="#ctx0" brushRef="#br1" timeOffset="44166.01">23240 11760 0,'0'0'15,"0"0"-15,0 0 16,0 0-16,147 24 16,-54-10-1,9-11-15,-1 0 16,-11-23-16,-29 7 16,-23 7-1,-13 6-15,-6 3 16,-8 2-16,-8 9 15,-3-14 1,0 0-16,-28 143 16,23-59-16,10 1 15,23-16 1,10-31-16,8-19 16</inkml:trace>
  <inkml:trace contextRef="#ctx0" brushRef="#br1" timeOffset="44561">24565 11888 0,'0'0'0,"0"0"16,0 0-16,0 0 16,0 0-16,-129 80 15,25 29 1,38-29-16,31-28 16,18-25-16,20-21 15,-3-6 1,0 0-16,247-214 15,-67 61-15,12-42 16,-58 67 0,-35-12-16,-61 55 15,-19 30-15,-13 25 16,-15 11-16,-12 8 16,21 11-16,-132 49 15,9 17 1,16 16-16,25 22 15,35-8-15,28-8 16,19-12 0,11-13-16,11-22 15,22-5-15,22-30 16,32-23 0</inkml:trace>
  <inkml:trace contextRef="#ctx0" brushRef="#br1" timeOffset="44811.84">24239 10177 0,'0'0'15,"0"0"-15,0 0 16,112 27-1,47 53-15,74 18 16,-11 1-16,32 19 16,-70-39-1,-50-35-15,-25-28 32,-24-32-32,-3-23 15</inkml:trace>
  <inkml:trace contextRef="#ctx0" brushRef="#br1" timeOffset="45050.21">25238 9911 0,'0'0'16,"0"0"-16,0 0 16,0 0-16,0 0 15,0 0 1,-73 175-16,29-16 15,-17 17-15,-18 51 16,-3-49-16,27-55 16,25-24-1,22-45-15,16-34 16,6-15-16</inkml:trace>
  <inkml:trace contextRef="#ctx0" brushRef="#br1" timeOffset="45234.58">26197 9788 0,'0'0'15,"0"0"-15,0 0 16,0 0 0,-91 131-16,4 36 15,-20 47-15,33-58 16,49 3-1,36-58-15,41-35 16,31-14-16</inkml:trace>
  <inkml:trace contextRef="#ctx0" brushRef="#br1" timeOffset="45751.02">26829 10021 0,'0'0'15,"0"0"-15,0 0 16,0 0-1,-112-19-15,46 35 16,-2 25-16,19-5 16,29 2-1,20-8-15,22-3 16,58-5-16,38-13 16,16-15-1,46-24-15,-32 8 16,-49 11-16,-44 14 15,-20 5 1,-10 19-16,-6 20 16,-8 19-16,-3 16 15,3 44 1,17 0-16,21-19 16,25-47-16,16-49 15,17-41 1,22-44-16,24-25 15,-16-13-15,-47-41 16,-51 35-16,-37 38 16,-26 9-1,-56-8-15,-35 10 16,-11 34-16,-27 27 16,0 27-1,13 3-15,11 5 16,28 14-16,32-3 15,28 9 1,22-9-16,14-2 16</inkml:trace>
  <inkml:trace contextRef="#ctx0" brushRef="#br1" timeOffset="47098.4">28103 9569 0,'0'0'15,"0"0"-15,0 0 16,0 0-16,-28-96 16,-10 44-16,-39-25 15,-73-10 1,-26-4-16,-26 23 16,-6 5-16,-22-22 15,19 14 1,-19-11-16,-8-9 15</inkml:trace>
  <inkml:trace contextRef="#ctx0" brushRef="#br1" timeOffset="49328.95">29288 3911 0,'0'0'0,"0"0"16,0 0-16,0 0 15,178 76 1,-8-15-16,19-12 16,36 17-16,5-6 15,21-11 1,-18-10-16,16-28 15,9 10-15,-1-21 16,1-65 0,-12-6-16,-52 21 15,4-21-15,-29-33 16,-15-22-16,-28 38 16,-9-16-1,-4-38-15,-31 5 16,-19 27-16,-3 12 15,0-50 1,-8 6-16,-8-1 16,-22 12-16,-16-6 15,-17-6-15,-28-10 16,-21 16-16,-28-22 16,-27 50-1,-32 5 1,-1 16-1,-17 11-15,-35-21 16,14 10-16,-25 44 16,12 11-16,-26 11 15,17 33 1,-14 6-16,-5 27 16,-20 10-16,12 29 15,10 32 1,6-33-16,47-22 15,-25 55-15,19 16 16,22 1 0,-3 21-16,16 6 15,31 27-15,27-27 16,17 33 0,21-17-16,28-5 15,24-17-15,34 34 16,37 15-1,50-37-15,36-56 16,2 6-16,39-5 16,-50-39-1,-27-27-15,-22 0 16,-5 5-16,-12 0 16,-21-5-16,-14 22 15,-35 43 1,-26 50-16</inkml:trace>
  <inkml:trace contextRef="#ctx0" brushRef="#br1" timeOffset="58862.2">16429 1556 0,'0'0'0,"0"0"0,0 0 16,0 0-16,-202-137 16,38 76-16,-66 12 15,-6 0 1,-40 27-16,-23 16 16,-8-16-16,-43 28 15,-33 16 1,54-17-16,-52 34 15,-5 32-15,47-11 16,21 33 0,-27-16-16,36 0 15,35 49-15,-14 0 16,58 5 0,-5-27-16,43 39 15,28 4-15,27-26 16,16 5-16,39 22 15,27 0 1,23-17-16,21 1 16,22-6-16,11-6 31,43 17-31,45 16 16,16-32-1,43-17-15,45-6 16,22-37-16,26-6 15,18-34 1,5 12-16,35-27 16,19-6-16,-10-33 15,27 11 1,19 0-16,-11-16 16,-32-1-16,10-4 15,-11-12-15,-60 6 16,39-39-1,-56 22-15,23-16 16,-44 0-16,16-22 16,-55-22-16,1 16 15,-42 23 1,-46-28-16,-25 27 16,-19 6-16,-14-22 15,-19 16 1,-21-5-16,-23-17 15,-19-5-15,-5 28 16,-22-23 0,-20 6-16,-29-5 15,-4 5-15,12 27 16,-11 11-16,-33 0 16,24 39-1,-19-17-15,-40 28 16,-31 16-1,-101 44-15,-47-1 16,0 1-16</inkml:trace>
  <inkml:trace contextRef="#ctx0" brushRef="#br1" timeOffset="59654.57">7393 1402 0,'0'0'0,"0"0"16,-153-66 0,-11 45-16,-39 21 15,-43 43-15,-72 18 16,0 43 0,-5 11-16,22 33 15,16-11-15,0 27 16,61 11-16,16 11 15,43-32-15,45-6 16,27 21-16,38-32 16,22 11-1,33 0-15,28 5 16,32 39-16,49-11 16,34-39-1,27-38-15,76 0 16,-10-54-16,32-12 15,11-43-15,17-6 16,60-22 0,33-38-1,-6-44-15,-27-33 0,0-33 16,-88 60-16,-5-54 16,-38 11-1,-23 21-15,-48-43 16,-28 33-16,-33 5 15,-22-11 1,-33 39-16,-32 21 16,-17 6-16,-33-17 15,-22 12-15,-10 27 16,-12 10 0,-16 12-16,0 27 15,16 17-15,6 5 16,-16 16-1,-1 22-15,22 17 16,23 22-16,48 16 16,28 11-16</inkml:trace>
  <inkml:trace contextRef="#ctx0" brushRef="#br1" timeOffset="60174.5">17037 2700 0,'0'0'0,"0"0"16,181-5-16,22-17 15,8 11 1,13-5-16,6 5 16,-8-17-16,2 12 31,-59-1-31,-15-5 15,-15 6-15,-40 0 16,-43 16 0,-21 5-16,-15 6 15,-16-6-15,0-5 16,-175 99-16</inkml:trace>
  <inkml:trace contextRef="#ctx0" brushRef="#br1" timeOffset="60439.93">16501 3336 0,'0'0'15,"0"0"-15,0 0 16,0 0 0,0 0-16,0 0 15,150-28-15,9 23 16,88-17-1,-9 22-15,58-38 16,-58 5-16,-8 22 16,-71-11-1,-6 16-15,-5-21 16,-36 11-16,-30-6 16,-16-11-1</inkml:trace>
  <inkml:trace contextRef="#ctx0" brushRef="#br1" timeOffset="60815.81">18867 1972 0,'0'0'15,"0"0"1,0 0-16,84 16 16,51 39-16,21 22 15,38-28-15,-32-11 16,-28 12 0,3 21-16,-20-22 15,-45-27-15,-15 22 16,-27-11-1,-8 5-15,-14-5 16,-10 11-16,-23 16 16,-32 22-1,-37 50-15,-1 10 16,-23-32-16,-22 10 16,-16 17-1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09:07.51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4710 6370 0,'0'0'16,"0"0"-16,0 0 16,0 0-16,0 0 15,0 0-15,0 0 16,0 0 0,0 0-16,-93-14 15,32 28-15,-15 5 16,-23 14-16,1-5 15,5 10-15,16-11 16,17-5 0,5-5-16,6 4 15,10-7-15,17-8 16,0 5-16,11-11 16,1-6-1</inkml:trace>
  <inkml:trace contextRef="#ctx0" brushRef="#br0" timeOffset="331.99">4058 6124 0,'0'0'15,"0"0"-15,0 0 16,0 0-16,0 0 16,-109 104-16,48-33 15,-4-3 1,4 4-16,18-9 16,4 2-16,12-7 15,5-12-15,11-16 16,11 3-16,0 3 15,11-9 1,16 12-16,23-4 16,10-10-16,17-6 15,21-2-15</inkml:trace>
  <inkml:trace contextRef="#ctx0" brushRef="#br0" timeOffset="24480.48">21758 3714 0,'0'0'0,"0"0"0,0 0 16,0 0-16,0 0 15,0 0-15,-19-115 16,13 54-16,4-4 15,2 15 1,2-15-16,1 4 16,0-10-16,2 11 15,-2 5-15,0 6 16,0 0-16,-1 5 16,1 16-1,0 1-15,-3 10 16,0 7-16,0-1 15,0 0-15,0 5 16,0 1 0,0-1-16,0 6 15,5-5-15,6-6 16</inkml:trace>
  <inkml:trace contextRef="#ctx0" brushRef="#br0" timeOffset="24864.3">23322 1249 0,'0'0'15,"0"0"-15,0 0 16,0 0-16,0 0 16,0 0-1,0 0-15,0 0 16,0 0-16,0 0 15,0 0-15,5 109 16,-16-37-16,-8 15 16,0 6-1,-3-5-15,8 0 16,6-34-16,0-10 16</inkml:trace>
  <inkml:trace contextRef="#ctx0" brushRef="#br0" timeOffset="25108.93">22752 2153 0,'0'0'0,"0"0"16,0 0-16,0 0 15,0 0-15,0 0 16,96-22-16,-14 5 15,-2 1 1,7-1-16,6 12 16,-5 10-16,-14-10 15,-14 5-15,-13 11 16,-9 0-16</inkml:trace>
  <inkml:trace contextRef="#ctx0" brushRef="#br0" timeOffset="25602.7">23382 2339 0,'0'0'0,"0"0"16,0 0-16,0 0 15,0 0 1,0 0-16,0 0 15,-30 98-15,22-37 16,5-12-16,11 11 16,11-11-16,11-5 15,6-11-15,5-16 16,-5-17 0,7-6-16,4-10 15,10-12-15,1-5 16,-6 6-16,-14 0 15,-13-1 1,-6 17-16,-5 0 16,-6 6-16,-2-1 15,-4 6-15,1 0 16,-3 0-16,0 6 16,0 5-1,0-11-15,0 0 16,0 0-16,-30 175 15,22-109-15,2 0 16,3-12 0,1-10-16,4-5 15,1-7-15,3 18 16,5 21-16</inkml:trace>
  <inkml:trace contextRef="#ctx0" brushRef="#br0" timeOffset="28859.6">13951 7594 0,'0'0'0,"0"0"0,0 0 0,0 0 16,0 0-1,0 0-15,0 0 16,0 0-16,0 0 16,0 0-16,0 0 15,0 0-15,0 0 16,14 91 0,-8-23-16,-1 9 15,9 2-15,-1-8 16,7-5-16,-1-17 15,3-10 1,5 2-16,0-17 16,12 4-16,-1-28 15,0-6-15,9-10 16,0-11-16,-4 7 16,-4-15-16,-9-4 15,-8 7 1,-3 7-16,-8 3 15,-3 11-15,-2 3 16,-4 2-16,1 4 16,0-1-1,-1 0-15,1 3 16,0 3-16,2 5 16,1 6-16,-1 8 15,6 11-15,-2 27 16,1 6-1,-1 2-15,-4-5 16,1-11-16,2-11 16,-5-8-16,5-3 15,3-11-15,2-2 16,7-6 0</inkml:trace>
  <inkml:trace contextRef="#ctx0" brushRef="#br0" timeOffset="29464.01">15520 8345 0,'0'0'0,"0"0"15,0 0-15,0 0 16,0 0-16,0 0 16,0 0-16,0 0 15,107-14 1,-33 3-16,8-3 16,3-2-16,22-6 15,11 3-15,2 0 16,-13-3-1,13 19-15,23 3 16,-6-11-16,19-14 16,22 25-16,-6-13 15,20-12 1,11 14-16,-28-11 16,33 0-16,-36 17 15,15-6-15,4-6 16,-43-2-16,0 11 15,-3 0 1,-32-6-16,-26 9 16,-7-1-16,2 9 15,-8-17-15,-17 11 16,-8-2-16,-16-1 16,-11 6-1,-8 3-15,-3 0 16,-3-3-16,-2 0 15,-4 0-15,1 0 16,0 0-16,-1 0 16,1 0-1,0 0-15,2 0 16</inkml:trace>
  <inkml:trace contextRef="#ctx0" brushRef="#br0" timeOffset="30046.78">21629 7263 0,'0'0'15,"0"0"-15,0 0 16,0 0 0,0 0-16,-82 3 15,38 16-15,1 11 16,2 0-16,10 8 16,10-2-1,7-3-15,6-6 16,5 1-16,8 10 15,9 9-15,13 10 16,23 11-16,7 12 16,1-14-16,-6-20 15,-11-10 1,-3-6-16,6 11 16,-6-19-16,1 8 15,-6 17-15,-12-15 16,-4 1-1,-12-3-15,-5-2 16,-8-1-16,-14 12 16,-2-9-16,-15 0 15,-16-3-15,-18-2 16,-4-11 0,6-1-16,10-16 15,15-2-15,13 0 16,0-9-16,3 3 15,5 3-15</inkml:trace>
  <inkml:trace contextRef="#ctx0" brushRef="#br0" timeOffset="30432.56">21572 7345 0,'0'0'16,"0"0"-16,0 0 15,0 0 1,0 0-16,0 0 16,0 0-16,0 0 15,109-55-15,-37 28 16,23 2-1,7 3-15,-23 0 16,-13 9-16,-9-6 16,1 8-16,-3 0 15,-9 0-15,-10 5 16,-9 3 0,-10 1-16,-6-1 15,-3 3-15,-3 0 16,-2 0-16,0 0 15,0 0-15,-3 3 16,0-3 0</inkml:trace>
  <inkml:trace contextRef="#ctx0" brushRef="#br0" timeOffset="31034.37">16777 7676 0,'0'0'0,"0"0"16,0 0-1,0 0-15,0 0 16,0 0-16,0 0 15,0 0-15,104-30 16,-19 14 0,22 5-16,-3-8 15,-22 2-15,-19 6 16,-5 6-16,-4-12 16,-15 17-16,-9-2 15,-8-1-15,-11 3 16,-9-3-1,-2 0-15</inkml:trace>
  <inkml:trace contextRef="#ctx0" brushRef="#br0" timeOffset="31344.23">17226 7266 0,'0'0'16,"0"0"-16,0 0 15,0 0-15,0 0 16,0 0 0,0 0-16,0 0 15,0 0-15,0 0 16,50 82-16,-31-30 16,-3 5-1,-8-10-15,3 5 16,-2 5-16,-4-10 15,1-6-15,-1 3 16,3-14-16,-2-11 16,-4-8-1,7 3-15,2 0 16</inkml:trace>
  <inkml:trace contextRef="#ctx0" brushRef="#br0" timeOffset="31599.88">18196 7205 0,'0'0'0,"0"0"15,0 0-15,0 0 16,0 0-16,0 0 15,0 0 1,-6 140-16,-2-74 16,2 2-16,6-8 15,6-5-15,5-3 16,3 0-16</inkml:trace>
  <inkml:trace contextRef="#ctx0" brushRef="#br0" timeOffset="33292.08">14866 9437 0,'0'0'0,"0"0"15,0 0-15,0 0 16,0 0-16,0 0 16,-41-106-1,16 64-15,-2-7 16,-3 19-16,-3-3 15,0 6-15,-3 8 16,-2 10 0,-14-2-16,-16 3 15,-9 8-15,-8 3 16,0 11-16,-5 10 16,-14 17-16,-17 14 15,12 16 1,13 9-16,16-25 15,4 5-15,5 14 16,5 2-16,14 4 16,11-12-16,8-5 15,8-2 1,3 29-16,3-2 16,6 5-16,-1-8 15,6-9-15,2-2 16,3 22-16,3-6 15,9-2 1,2-8-16,5-4 16,11 12-16,4-9 15,15 25-15,3-5 16,-2-22 0,5-12-16,-6-13 15,12-2-15,21 10 16,9-8-16,2-6 15,-7-15-15,10 4 16,2-18 0,18 7-16,-17-18 15,-6-12-15,9 1 16,24-25-16,-3-3 16,-16-3-1,-16-8-15,-3 12 16,2 1-16,1-7 15,-11-11-15,-9-14 16,-13 3-16,-6-9 16,-8 1-16,-2 7 15,-7 9 1,-1 3-16,-4-30 16,-11 5-16,-2 8 15,-6-8-15,-5 14 16,-3 13-1,-5-16-15,-9-3 16,-5-7-16,-3-7 16,0 3-16,0 17 15,3-11-15,0 13 16,-6-7 0,0-9-16,3 8 15,1 6-15,-4 2 16,-5 6-16,-3 3 15,-3 8-15,1 3 16,-6-6 0,2 11-16,4 14 15,-4 0-15,1 5 16,-3 11-16,-8 3 16,-12-5-16,1 13 15,8 3-15,8 11 16,14 2-1,8 4-15</inkml:trace>
  <inkml:trace contextRef="#ctx0" brushRef="#br0" timeOffset="34495.66">22229 9604 0,'0'0'16,"0"0"-16,0 0 15,0 0 1,0 0-16,-120-49 16,48 41-16,-4-3 15,13 8 1,-6-2-16,-5 7 0,-5-2 16,-9 11-1,-5 20-15,14 1 16,-3 23-16,5 8 15,-19 8-15,0 20 16,-2-15 0,18-13-16,-7 39 15,2-4-15,3-18 16,8-4-16,8 12 16,17 2-16,16 1 15,8-9 1,6 6-16,11-17 15,5-3-15,0 9 16,17 27-16,8-8 16,19 0-1,19-3-15,3-16 16,-2-12-16,2 6 16,10 1-16,15-18 15,13-10-15,6-8 16,-8-6-16,21-14 15,31-2 1,-22-11-16,38-41 16,22-6-16,-47 0 15,-2-22-15,10 0 16,-7-2 0,-42 8-16,-11 2 15,9-46-15,-6 6 16,-14-1-16,-18 11 15,-23 3-15,-11-30 16,-8 25 0,-5 8-16,-14 11 15,-11 5-15,-8-8 16,-19 14-16,-28-33 16,-13-3-1,5 16-15,11 37 16,-17-18-16,-16 9 15,-16-11-15,24 19 16,12 14-16,-15 0 16,-10 11-1,-3 5-15,16 14 16,-5 11-16,-27 19 16,-23 14-16</inkml:trace>
  <inkml:trace contextRef="#ctx0" brushRef="#br0" timeOffset="35176.08">15687 11001 0,'0'0'0,"0"0"16,0 0-16,0 0 16,0 0-16,126-27 15,-41 5-15,33 11 16,35-22-16,-10 19 15,37-21 1,12 5-16,-11-14 16,27 11-16,-25 16 15,39-18-15,-30 27 16,16-3 0,17-14-16,-26 6 15,29-6-15,-17 9 16,16 8-16,-41-3 15,14-6-15,-17 6 16,-40 0-16,-15 3 16,-10-3-1,-25 0-15,-32 8 16,-20-2-16,-17 2 16,-7-2-16,-6 2 15,-6 3 1,-2 0-16,-9 0 15,-15 0-15,-32 0 16</inkml:trace>
  <inkml:trace contextRef="#ctx0" brushRef="#br0" timeOffset="35826.37">17558 10065 0,'0'0'16,"0"0"-16,0 0 15,0 0-15,0 0 16,-99 30-16,44-3 16,-16 25-1,0 19-15,16-10 16,14-7-16,19-10 16,14-8-16,11-3 15,16-1 1,14-1-16,8-10 15,11-12-15,11-20 16,38-28-16,22-43 16,-16-27-16,-27 10 15,-26 20 1,-18 10-16,-20 3 16,-7-7-16,-4 15 15,-8 6-15,-8 0 16,3 19-1,-3 11-15,3 3 16,0 0-16,2 5 16,4 11-16,-1-5 15,0 5-15,3 3 16,0 0 0,0 0-16,0 0 15,0 0-15,3 178 16,-9-98-16,6 18 15,3-4-15,3-1 16,4-30 0,1-17-16,0-10 15</inkml:trace>
  <inkml:trace contextRef="#ctx0" brushRef="#br0" timeOffset="36276.76">17908 10325 0,'0'0'16,"0"0"-16,0 0 15,0 0 1,0 0-16,0 0 16,0 0-16,88-25 15,-20 9-15,17-17 16,-3-30-1,-8 19-15,-16 3 16,-9 5-16,-11-19 16,-13 17-16,-9 5 15,-10 9-15,-3 7 16,-3 6 0,-3 6-16,-5-6 15,-3 5-15,0 4 16,11 2-16,0 0 15,0 0-15,0 0 16,-115 112 0,85-57-16,5-1 15,9 9-15,10-11 16,6-2-16,3-15 16,8-2-16,5-5 15,3-17 1,9-9-16,-28-2 15</inkml:trace>
  <inkml:trace contextRef="#ctx0" brushRef="#br0" timeOffset="36660.36">19066 9766 0,'0'0'16,"0"0"-16,0 0 16,0 0-16,0 0 15,0 0-15,0 0 16,-98 30 0,65 3-16,-3 5 15,4 1-15,1 7 16,4-7-16,13-7 15,9 10-15,8-1 16,8-9 0,5-1-16,14-4 15,11-8-15,-41-19 16,99-3-16,-44 6 16,-3-14-1,-11 3-15,-9 2 16,-12 6-16,-9 0 15,-3 0-15</inkml:trace>
  <inkml:trace contextRef="#ctx0" brushRef="#br0" timeOffset="37470.61">11895 12770 0,'0'0'0,"0"0"16,0 0-16,0 0 15,0 0-15,0 0 16,0 0-1,0 0-15,85 0 16,-22 6-16,22-3 16,35-1-16,6-10 15,14-6-15,38 6 16,8-11 0,33-3-16,3 3 15,2 11-15,20-20 16,-6 9-16,20-6 15,-15-5-15,1 0 16,-36 8 0,19-27-16,-59 33 15,-10 13-15,-10-14 16,-38 15-16,-20-7 16,-24 9-1,-20-2-15,-16-1 16,-10 0-16,-9 0 15,-6 1-15,1 2 16,-4 0-16,1 0 16,0 0-1,-3 2-15,0 1 16,0 0-16</inkml:trace>
  <inkml:trace contextRef="#ctx0" brushRef="#br0" timeOffset="38386.83">19762 12535 0,'0'0'0,"0"0"16,0 0-16,0 0 16,0 0-1,0 0-15,0 0 16,99-39-16,-6 26 16,13 2-16,18-14 15,37 11-15,6-2 16,0 8-1,36-9-15,-20-18 16,28 13-16,-11-8 16,5 13-16,23-7 15,-45 15 1,36-10-16,-41 8 16,25-8-16,-3 5 15,-33 1-15,24 7 16,-21 1-16,-16-6 15,7 5 1,-18 1-16,-31-1 16,3 6-16,0 3 15,-19-3-15,-22 0 16,-11-5-16,-20 2 16,-10 3-1,-8 0-15,-6 0 16,-8 0-16,0 0 15,-3 0-15,-2 0 16,-1 0-16,-2 0 16,0 0-1,-1 0-15,1 0 16,0 0-16,0 0 16,-1 0-16,1 0 15,0 0 1,0 0-16,-1 0 15,1 0-15,-3-3 16,0 0-16,0 3 16,0 0-16,0 0 15,0 0 1,0 0-16,0 0 16,0 0-16,0 0 15,0 0-15,0 0 16</inkml:trace>
  <inkml:trace contextRef="#ctx0" brushRef="#br0" timeOffset="39039.66">14321 13507 0,'0'0'15,"0"0"-15,0 0 16,0 0 0,0 0-16,0 0 15,0 0-15,0 0 16,0 0 0,0 0-16,58 137 15,-37-58-15,-10 1 16,-2 2-16,-1 27 15,-3 1-15,1-9 16,-6-32 0,3-1-16,-1-10 15,1 5-15,2-8 16,1-12-16,-1-7 16,-2-9-16,0-7 15,2-4 1,1-2-16,-3-1 15,-1 1-15</inkml:trace>
  <inkml:trace contextRef="#ctx0" brushRef="#br0" timeOffset="39913.6">22059 13189 0,'0'0'0,"0"0"15,0 0-15,0 0 16,0 0-16,0 0 16,0 0-16,0 0 15,0 0-15,0 0 16,0 0 0,0 0-16,0 0 15,0 0-15,0 0 16,58 104-16,-47-49 15,0 14 1,-3 16-16,3 10 16,3-7-16,-6-22 15,-3-9-15,-5-2 16,0-3-16,0 11 16,3 16-1,0-10-15,-6-3 16,3-14-16,0 0 15,-3-3-15,1-8 16,2 0-16,0 0 16,0-2-1,0-15-15,0-7 16,0 2-16,0-8 16,0-3-16,0 0 15,0 0 1,0-2-16,0-1 15,0-2-15,0 0 16,0 0-16,0-1 16,0-2-16,0 3 15,0-3 1,0 0-16,0 0 16,0 0-16,0 3 15,0-3-15,0 0 16,-3 0-16,0 0 15,-2 0 1</inkml:trace>
  <inkml:trace contextRef="#ctx0" brushRef="#br0" timeOffset="40337.69">15323 14435 0,'0'0'0,"0"0"16,0 0-16,0 0 15,0 0 1,0 0-16,0 0 16,0 0-16,107 0 15,-49 0-15</inkml:trace>
  <inkml:trace contextRef="#ctx0" brushRef="#br0" timeOffset="40657.8">21766 14090 0,'0'0'16,"0"0"-16,0 0 16,0 0-16,0 0 15,0 0-15,0 0 16,0 0-16,0 0 15</inkml:trace>
  <inkml:trace contextRef="#ctx0" brushRef="#br0" timeOffset="43298.83">16279 14164 0,'0'0'0,"0"0"16,0 0 0,0 0-16,0 0 15,0 0-15,112-8 16,-32 8-16,29-3 16,12 9-1,10-6-15,42-11 16,-6-3-16,11-5 15,19 19-15,-25-14 16,23-2 0,-15 8-16,-13-12 15,25 12-15,-19-5 16,-6 7-16,5 6 16,-16-16-16,6 2 15,-1 8 1,-13-13-16,-33 14 15,0 10-15,-8-2 16,-17-8-16,-18-6 16,-20 16-1,-17-10-15,-10 2 16,-9-3-16,-5 4 16,0 4-16,-5-2 15,-1 3-15,1 0 16,-4-3-1,1 0-15,-3 5 16,0-5-16</inkml:trace>
  <inkml:trace contextRef="#ctx0" brushRef="#br0" timeOffset="44266.81">18327 14830 0,'0'0'0,"0"0"16,0 0-16,0 0 15,0 0-15,0 0 16,0 0-16,0 0 15,0 0 1,0 0-16,0 0 16,0 0-16,0 0 15,-104-17-15,71 26 16,-5 10-16,0 0 16,2 8-1,0 3-15,9 3 16,0 14-16,2-1 15,6 6-15,5-2 16,6 2 0,5-17-16,6-5 15,5-2-15,8 5 16,9 0-16,16 2 16,11 4-16,11-1 15,-5-19 1,-4-5-16,-1-12 15,4-4-15,11 7 16,6-2-16,-2-11 16,-12-3-1,-5-8-15,-17 8 16,-8 0-16,-5-11 16,-6 5-16,-3-5 15,-2 3-15,-6-11 16,0 3-1,-2-9-15,-3-2 16,-3 5-16,-3-5 16,-3 5-16,-2 3 15,0-1-15,-3 4 16,-3 0 0,-2-6-16,-3 5 15,-3 1-15,-6-9 16,1 23-16,-6-9 15,-2 8-15,-1-2 16,6 8 0,0 2-16,0-5 15,2 6-15,6 5 16,0 2-16,-2 4 16,-1 5-16,-2 2 15,-3 7 1</inkml:trace>
  <inkml:trace contextRef="#ctx0" brushRef="#br1" timeOffset="53156.96">12297 7841 0,'0'0'16,"0"0"-16,0 0 15,0 0-15,0 0 16,-21-93-16,18 76 15,0 6 1,0 6-16,1-1 16,2 4-16,0 2 15,0 0-15,0 0 16,0 0 0,0 0-16,-17 205 15,9-101-15,2 33 16,4-11-16,-6 14 15,-1 10-15,1 12 16,0-25 0,-3 8-16,8 16 15,0-35-15,3-11 16,0 11-16,6 11 16,2-16-1,-5-3-15,5 10 16,0 9-16,-8-30 15,-2-33-15,-4-11 16,-2 8-16,0-8 16,5-11-1,-3-19-15,4-11 16,-1-11-16,3-3 16,0-2-16,0-4 15,0 1-15,-3-3 16,1 0-1,-1 0-15</inkml:trace>
  <inkml:trace contextRef="#ctx0" brushRef="#br1" timeOffset="53671.59">11602 9870 0,'0'0'0,"0"0"16,0 0-16,0 0 15,0 0-15,0 0 16,0 0-16,0 0 16,74 123-16,-39-38 15,1 17 1,0 4-16,-9-21 15,-2-8-15,-1-3 16,1-3-16,2 14 16,-2-17-16,-6-10 15,0-14 1,-5-9-16,5-2 16,-2-11-16,-1-3 15,1-5-15,2-6 16,3 0-1,8-5-15,14-8 16,21-6-16,20-17 16,-3-13-16,-13 3 15,-15-6 1,-12 11-16,-12 14 16,-8 3-16,-9 7 15,-5 4-15,-2 8 16,-1 5-16,1 11 15,-3 14-15</inkml:trace>
  <inkml:trace contextRef="#ctx0" brushRef="#br1" timeOffset="54361.93">11345 14422 0,'0'0'16,"0"0"-16,0 0 15,0 0-15,0 0 16,0 0-16,0 0 16,0 0-16,0 0 15,104-11 1,-50 8-16,12 0 15,14 3-15,21-5 16,0 2-16,-5 3 16,-8-3-1,-4 1-15,7-1 16,-9 3-16,-14 0 16,-2 5-16,-17-2 15,-10-3 1,-12 0-16,-10 0 15,-4 3-15,-2-3 16,-3-3-16,-2 3 16,-3 0-16,-1 0 15,1 0 1,0 0-16,-3 0 16,0 0-16</inkml:trace>
  <inkml:trace contextRef="#ctx0" brushRef="#br1" timeOffset="54928.1">12607 14074 0,'0'0'0,"0"0"15,0 0-15,0 0 16,0 0-16,0 0 15,0 0-15,0 0 16,0 0-16,112 66 16,-38-36-1,-3-8-15,-5 8 16,-3-3-16,-8 1 16,-9-4-16,-10 1 15,-11 2-15,-12-8 16,-10 1-1,-6 7-15,-10 6 16,-7 19-16,-7 3 16,-9 5-16,1-14 15,-1-10 1,6-6-16,8-5 16,8-11-16,4-1 15,1-5-15,4-2 16,2-3-16,0-1 15,1 1 1,-1 0-16,0-3 16,3 3-16,0-1 15,-3-2-15,3 0 16,-2 0-16,-1 0 16,0 3-1,0-3-15,1 0 16,-1 0-16,0 3 15,1 0-15,-1-1 16</inkml:trace>
  <inkml:trace contextRef="#ctx0" brushRef="#br1" timeOffset="55802.01">24154 6964 0,'0'0'0,"0"0"16,0 0-1,0 0-15,0 0 16,0 0-16,0 0 16,0 0-16,0 0 15,0 0-15,0 0 16,0 0 0,3 126-16,-3-33 15,-3 14-15,-5 3 16,5 24-16,-5 28 15,2-9 1,-2-5-16,0 11 16,-6 2-16,-5-5 15,5 9-15,-10 4 16,5-37-16,-1 40 16,-1-13-1,4-16-15,-2 7 16,8-2-16,0-33 15,11-19-15,0 0 16,0-8-16,3 2 16,0-13-1,-1-17-15,-2-8 16,0-11-16,-2-11 16,-1 3-16,3-11 15,-3-3 1,0-8-16,1 0 15,-4 3-15,-5-9 16,-3-5-16</inkml:trace>
  <inkml:trace contextRef="#ctx0" brushRef="#br1" timeOffset="56212.33">23404 9785 0,'0'0'16,"0"0"-16,0 0 16,0 0-16,0 0 15,0 0-15,0 0 16,0 0-16,49 148 16,-32-58-1,-7 15-15,4-4 16,-3-11-16,3-2 15,-3-25-15,11 19 16,2-19 0,1-3-16,-3-10 15,5-12-15,9-5 16,13-6-16,17-24 16,16-9-16,17-26 15,32-26 1,3 3-16,-22 6 15,-32 22-15,-23 5 16,-18 13-16,-15 7 16,-7 10-16,-12 11 15,-5-19 1</inkml:trace>
  <inkml:trace contextRef="#ctx0" brushRef="#br1" timeOffset="56816.98">25102 13466 0,'0'0'16,"0"0"-16,0 0 16,0 0-16,0 0 15,0 0 1,0 0-16,0 0 16,0 0-16,0 0 15,-94-17-15,12 20 16,-16-3-1,-9 3-15,-19 5 16,-8 0-16,16 3 16,17 3-16,-6-3 15,3 5-15,14-2 16,21 3 0,20-12-16,16 0 15,11-2-15,8-3 16,6 0-16,3 0 15,-1 0-15,3 0 16,3-3 0,0 3-16</inkml:trace>
  <inkml:trace contextRef="#ctx0" brushRef="#br1" timeOffset="57441.05">24094 12932 0,'0'0'16,"0"0"-16,0 0 15,0 0 1,0 0-16,0 0 16,0 0-16,-118 60 15,44-13-15,8-1 16,6 4-16,14 2 15,2 0 1,11-11-16,0-11 16,0 8-16,6 3 15,0 0-15,10 0 16,3 0 0,6 3-16,8-3 15,3 0-15,8-5 16,3 2-16,5 3 15,0-10-15,6 1 16,-6-12-16,0 2 16,-3-12-1,1 4-15,-1 0 16,-5-3-16,-3-3 16,-2-2-16,-1-1 15,-2-2 1,0-3-16,-1 0 15,1 0-15,0 0 16,0 0-16,-1 0 16,1 0-16,0 0 15,0 2 1,-1-2-16,-2 0 16,0 0-16,0 0 15,0 0-15,3 0 16,-3 0-1,3 0-15,-3 0 16,0 0-16,0 0 16,0 0-16</inkml:trace>
  <inkml:trace contextRef="#ctx0" brushRef="#br1" timeOffset="59309.88">15334 13397 0,'0'0'15,"0"0"-15,0 0 16,-41-93-16,8 41 16,-8 0-1,-5 14-15,-1 2 16,-5 9-16,-16 0 16,-15-4-16,-1 15 15,-4 2 1,14 14-16,-8 0 15,-14 14-15,-11-3 16,6 19-16,8 14 16,11 2-16,-3 12 15,-3 8 1,9-9-16,10 1 16,9-6-16,8 8 15,5 0-15,9 14 16,3 0-1,2-3-15,5-2 16,4 7-16,4 9 16,7 14-16,5-9 15,5-13-15,6 2 16,16 42 0,11-9-16,8-2 15,1-34-15,4-2 16,26 3-16,18 3 15,7 7-15,-10-16 16,10-2 0,1-20-16,9-19 15,3-2-15,-11-17 16,8-6-16,30-19 16,-5-19-1,5-29-15,3-15 16,-8-11-16,-28 14 15,-30 22-15,-16-8 16,-14-6-16,-11-8 16,-5 0-1,-11 14-15,-9 16 16,-2 6-16,-3 2 16,-6-2-16,-2-3 15,0 11-15,-6-3 16,-8 14-1,-16 0-15,0 10 16,-1 9-16</inkml:trace>
  <inkml:trace contextRef="#ctx0" brushRef="#br1" timeOffset="60223.51">13612 14085 0,'0'0'0,"0"0"15,0 0-15,0 0 16,-121 49-16,9-8 16,-3-2-16,-19 2 15,-28-19-15,12-9 16,-4-7-1,-18-14-15,8-14 16,-23-19-16,-15-22 16,29-17-16,1 14 15,16-8-15,5-32 16,-2-26 0,-1 20-16,34-3 15,-6-47-15,5-2 16,-5 13-16,17-40 15,10 21 1,12 11-16,-6-33 16,16 31-16,6-23 15,16-18-15,17 32 16,10-19-16,12 27 16,5-24-1,11-14-15,11 33 16,0-16-16,16-1 15,23 20-15,10-14 16,16-17-16,1 39 16,5-19-1,17 11-15,32 46 16,6-8-16,6-6 16,21 6-16,0 33 15,-11 19-15,17 17 16,-11-6-1,5 24-15,14-15 16,-24 2-16,2 22 16,8-17-16,-30 25 15,-13 14 1,5 0-16,-17 10 16,-13 4-16,-19-3 15,-9 2-15,-10-10 16,-12 10-16,-16-5 15,-8 3 1,-5 5-16,-9-8 16,-3 3-16,-2-3 15,-3 0-15,0 0 16,0 0 0</inkml:trace>
  <inkml:trace contextRef="#ctx0" brushRef="#br1" timeOffset="60546.08">12892 8038 0,'0'0'16,"0"0"-1,0 0-15,0 0 16,0 0-16,0 0 16,0 0-16,0 0 15,128 16-15,-45 1 16,21 18-1,2 9-15,-26-14 16,-17 6-16,-17-6 16,-10 0-16,-14-5 15,-3 10-15,-14-2 16,-7-5 0,-15 18-16,-16 20 15,-16 27-15,0 17 16,13-17-16,25-19 15,14-14-15</inkml:trace>
  <inkml:trace contextRef="#ctx0" brushRef="#br1" timeOffset="60938.52">14400 10492 0,'0'0'0,"0"0"16,0 0 0,0 0-16</inkml:trace>
  <inkml:trace contextRef="#ctx0" brushRef="#br1" timeOffset="61149.14">14373 10503 0,'0'0'0,"0"0"16,0 0-16,0 0 15,0 0-15,0 0 16,0 0-1</inkml:trace>
  <inkml:trace contextRef="#ctx0" brushRef="#br1" timeOffset="61281.24">14403 10582 0,'0'0'0,"0"0"16,0 0-1</inkml:trace>
  <inkml:trace contextRef="#ctx0" brushRef="#br1" timeOffset="61854.86">14343 9440 0,'0'0'0,"0"0"16,0 0-16,0 0 15,0 0-15,0 0 16,0 0 0,0 0-16,0 0 15,0 0-15,0 0 16,0 0-16,0 0 16,0 0-1,8 107-15,-8-47 16,0 17-16,-5-9 15,-1-5-15,1-11 16,-1-13-16,4-6 16,-1-6-1,3-11-15,0 4 16,3-1-16</inkml:trace>
  <inkml:trace contextRef="#ctx0" brushRef="#br1" timeOffset="62105.82">14077 10182 0,'0'0'0,"0"0"16,0 0 0,0 0-16,0 0 15,0 0-15,0 0 16,91-30-16,-12 8 15,6-5 1,-8 8-16,-17 10 16,-5 4-16,-1-6 15,-10 3-15,-5 22 16,-4 18-16</inkml:trace>
  <inkml:trace contextRef="#ctx0" brushRef="#br1" timeOffset="62555.08">14340 10377 0,'0'0'0,"0"0"15,0 0-15,0 0 16,0 0-1,0 0-15,0 0 16,0 0-16,0 0 16,19 117-16,-8-75 15,6-4 1,-4-8-16,4-8 16,-1-6-16,3-10 15,-2-6-15,-17 0 16,52-25-16,-25 9 15,-2-9 1,-6 11-16,-8 6 16,0 0-16,-3 0 15,-2 5-15,-4 0 16,1 3-16,0 0 16,0 3-1,2 5-15,3 17 16,1 5-16,-1 17 15,3 7-15,0-2 16,-3-5-16</inkml:trace>
  <inkml:trace contextRef="#ctx0" brushRef="#br1" timeOffset="64513.4">22654 13888 0,'0'0'15,"0"0"-15,0 0 16,0 0-16,0 0 16,0 0-1,0 0-15,0 0 16,0 0-16,0 0 16,0 0-16,0 0 15,0 0 1</inkml:trace>
  <inkml:trace contextRef="#ctx0" brushRef="#br1" timeOffset="65255.06">22289 7583 0,'0'0'0,"0"0"15,0 0-15,0 0 16,0 0-16,0 0 16,0 0-16,0 0 15</inkml:trace>
  <inkml:trace contextRef="#ctx0" brushRef="#br1" timeOffset="65920.06">21761 10002 0,'0'0'0,"0"0"16,0 0-16,0 0 15,0 0-15,0 0 16,0 0-16,0 0 15,0 0 1,0 0-16,0 0 16,0 0-16,0 0 15,0 0-15,-19 120 16,13-52 0,3-7-16,1-6 15,-1-9-15,0-13 16,3-3-16,0-3 15,3 1-15</inkml:trace>
  <inkml:trace contextRef="#ctx0" brushRef="#br1" timeOffset="66129.8">21435 10574 0,'0'0'16,"0"0"-16,0 0 16,0 0-16,107-25 15,-52 9 1,13 5-16,20-3 16,-1 9-16,-10 5 15,-6 5-15</inkml:trace>
  <inkml:trace contextRef="#ctx0" brushRef="#br1" timeOffset="66584.12">21977 10708 0,'0'0'0,"0"0"16,0 0 0,0 0-16,0 0 15,-82 30-15,57-5 16,6 10-16,8-13 16,6-2-16,8 7 15,5 0 1,8 1-16,9 2 15,8 3-15,0-9 16,-3-4-16,0 4 16,-6 12-16,-2-12 15,-11 7 1,-5 4-16,-9-5 16,-13-2-16,-17 21 15,-14 3-15,-2-22 16,11-5-1,2-14-15,9-6 16,2 3-16,6-5 16,2-6-16,6-10 15,3-9-15</inkml:trace>
  <inkml:trace contextRef="#ctx0" brushRef="#br1" timeOffset="66775.07">21816 10631 0,'0'0'15,"0"0"-15,0 0 16,0 0-16,0 0 16,0 0-16,85-21 15,2-1 1,17 5-16,3 6 15</inkml:trace>
  <inkml:trace contextRef="#ctx0" brushRef="#br1" timeOffset="73999.97">27240 6167 0,'0'0'0,"0"0"0,0 0 15,0 0 1,0 0-16,0 0 16,0 0-16,0 0 15,0 0-15,0 0 16,0 0-16,0 0 15,0 0 1,0 0-16,36 94 16,-42-18-16,-2-2 15,0 8 1,-6 11-16,3 9 16,0-12-16,3-16 15,0-19-15,5-9 16,3-10-16,0-3 15,3 0-15,2-6 16,-2-5 0,-3 0-16,0 0 15,-3-3-15</inkml:trace>
  <inkml:trace contextRef="#ctx0" brushRef="#br1" timeOffset="74208.83">26684 7353 0,'0'0'15,"0"0"-15,0 0 16,0 0-16,0 0 16,0 0-16,0 0 15,0 0-15,113-11 16,-40 0-1,18 0-15,16-5 16,-12 13-16,-15-5 16,-23 13-16,-10 1 15,-6-1-15</inkml:trace>
  <inkml:trace contextRef="#ctx0" brushRef="#br1" timeOffset="74680.92">27070 7539 0,'0'0'16,"0"0"-16,0 0 15,0 0 1,0 0-16,0 0 15,0 0-15,0 0 16,20 137-16,-1-63 16,3-11-1,5-16-15,3-20 16,3-10-16,-3-15 16,3-4-16,0-9 15,0-8-15,-6 5 16,-8 0-1,-2 3-15,-9 6 16,-3 2-16,-2 3 16,0 0-16,2 6 15,1 4 1,-1 12-16,1 6 16,-1 5-16,1 10 15,2 9-15,-3 1 16,1-7-16,2-2 15,-2-19-15,4-6 16,4-3 0</inkml:trace>
  <inkml:trace contextRef="#ctx0" brushRef="#br1" timeOffset="75155.32">28713 6795 0,'0'0'0,"0"0"16,0 0-16,0 0 16,0 0-16,0 0 15,0 0-15,0 0 16,0 0 0,-22 95-16,47-81 15,11-8-15,-36-6 16,95-28-16,-37-7 15,-9-4-15,-19 12 16,-10 5 0,-12 8-16,-8 3 15,0 11-15,0 0 16,0 0-16,0 0 16,0 0-1,0 0-15,-140 148 16,129-109-16,6-9 15</inkml:trace>
  <inkml:trace contextRef="#ctx0" brushRef="#br1" timeOffset="75496.25">28946 7293 0,'0'0'15,"0"0"-15,0 0 16,0 0-16,0 0 16,0 0-16,0 0 15,0 0 1,0 0-16,0 0 16,0 0-16,118 33 15,-88-55-15,-8-5 16,-11 7-16,-9 7 15,-2 13-15,0 0 16,0 0 0,0 0-16,0 0 15,-112-66-15,99 63 16,4 3-16,9 0 16,3-2-1</inkml:trace>
  <inkml:trace contextRef="#ctx0" brushRef="#br1" timeOffset="75855.41">30833 6206 0,'0'0'0,"0"0"15,0 0-15,0 0 16,0 0 0,0 0-16,0 0 15,0 0-15,0 0 16,0 0-16,0 0 15,2 120-15,-7-51 16,-3 7 0,0 15-16,-3 32 15,-3-38-15,0-6 16,0-5-16</inkml:trace>
  <inkml:trace contextRef="#ctx0" brushRef="#br1" timeOffset="76040.41">30345 7173 0,'0'0'0,"0"0"15,0 0 1,0 0-16,0 0 16,104-17-16,-8 3 15,3 6 1,-6 11-16,-19-6 15,-11-5-15</inkml:trace>
  <inkml:trace contextRef="#ctx0" brushRef="#br1" timeOffset="76417.52">30819 7501 0,'0'0'0,"0"0"16,0 0 0,0 0-16,0 0 15,-101 47-15,54-9 16,6 3-16,11 17 16,16-9-1,14 3-15,14-14 16,13 9-16,9-1 15,0-13-15,7 6 16,-10-15 0,-3-7-16,-5-6 15,-3 5-15,-8 3 16,-9 9-16,-8 2 16,-10 3-16,-7-1 15,-12-4 1,-15-12-16,-8 3 15,11-27-15,-2-19 16</inkml:trace>
  <inkml:trace contextRef="#ctx0" brushRef="#br1" timeOffset="76592.38">30696 7671 0,'0'0'15,"0"0"-15,0 0 16,0 0-16,0 0 15,0 0-15,0 0 16,126-63 0,-69 44-16,-10 8 15,-12 8-15,-2 6 16</inkml:trace>
  <inkml:trace contextRef="#ctx0" brushRef="#br1" timeOffset="77228.45">28155 9216 0,'0'0'0,"0"0"15,0 0-15,0 0 16,0 0-16,-137 13 16,57 20-1,-5 8-15,17 6 16,21-12-16,17 1 15,14-6-15,13 0 16,11-2 0,14 13-16,14 11 15,10 11-15,4 2 16,-1-4-16,-8-1 16,-11-19-16,-5-5 15,-11-4 1,-9-1-16,-8-4 15,-8 9-15,-11-1 16,-10-5-16,-15-2 16,-2-20-16,-3-14 15,11-10 1,5-17-16,3-11 16</inkml:trace>
  <inkml:trace contextRef="#ctx0" brushRef="#br1" timeOffset="77383.71">28026 9237 0,'0'0'0,"0"0"15,0 0-15,88-41 16,-14 25-16,-6 10 16,-5-2-1,-6-5-15</inkml:trace>
  <inkml:trace contextRef="#ctx0" brushRef="#br1" timeOffset="77747.86">29192 9328 0,'0'0'15,"0"0"-15,0 0 16,0 0-1,0 0-15,0 0 16,0 0-16,0 0 16,-38 85-16,41-61 15,11-2-15,10-5 16,15-6 0,10-11-16,0-9 15,0-7-15,-2-17 16,-14 6-16,-17-3 15,-10 0-15,-9 10 16,-5 4 0,-9 10-16,-5 6 15,22 0-15,-109 61 16,43-18 0,28 10-16,13 1 15</inkml:trace>
  <inkml:trace contextRef="#ctx0" brushRef="#br1" timeOffset="78089.52">29354 9971 0,'0'0'0,"0"0"15,0 0-15,0 0 16,0 0-1,0 0-15,0 0 16,0 0-16,0 0 16,0 0-16,123 50 15,-71-75-15,-5-5 16,-17 3 0,-16 2-16,-9-5 15,-8 0-15,-8 8 16,-10 0-16,-1 5 15,0 4 1,3 4-16,8 7 16,11 2-16,0 0 15,0 0-15</inkml:trace>
  <inkml:trace contextRef="#ctx0" brushRef="#br1" timeOffset="78519.5">30340 9229 0,'0'0'16,"0"0"-16,0 0 15,0 0-15,0 0 16,0 0-1,-3 99-15,11-50 16,11 14-16,14-14 16,14-13-1,10-11-15,6-17 16,0-5-16,-2-17 16,-4-3-16,-8 1 15,-8-6-15,-13 3 16,-9 3-16,-5 7 15,-9 7 1,1 2-16,-4-3 16,1 3-16,0 3 15,-3 5-15,0 5 16,0-13-16,-3 126 16,-2-24-1,2 5-15,0-1 16,-2-2-16</inkml:trace>
  <inkml:trace contextRef="#ctx0" brushRef="#br0" timeOffset="82711.78">28051 10396 0,'0'0'16,"0"0"-16,0 0 15,0 0 1,0 0-16,0 0 16,0 0-16,0 0 15,0 0-15,0 0 16,0 0-16,0 0 15,0 0 1,85 90-16,-64-65 16,1 2-16,3 6 15,8 8-15,0 6 16,0-3-16,2-3 16,-2-3-1,8 6-15,3-9 16,5-4-16,11-4 15,9 0-15,-3-7 16,-3-10 0,-3 1-16,8-5 15,6 2-15,8-2 16,-2-4-16,-9-2 16,0-2-1,3 2-15,5 5 16,4 3-16,-1 1 15,-11-12-15,-5 0 16,-6 3-16,8-8 16,4 5-1,2 3-15,-1-5 16,-1-4-16,-9 1 16,-3 5-16,-11-8 15,0 1-15,-2-1 16,-9 2-1,-2-13-15,-6 6 16,0-6-16,-5 0 16,-3-5-16,-3-6 15,-5 8-15,-3 3 16,-1-2 0,-1 5-16,-4-3 15,1 11-15,-4-3 16,1 6-16,0 2 15,-3-2-15,0 3 16,0 2 0,0 0-16,3 0 15,-1-2-15</inkml:trace>
  <inkml:trace contextRef="#ctx0" brushRef="#br0" timeOffset="83036.95">30477 10459 0,'0'0'0,"0"0"16,0 0-16,0 0 16,0 0-16,0 0 15,0 0-15,85-14 16,-28 14-1,12 0-15,2 8 16,5 3-16,-4 0 16,-15-2-16,-16-4 15,-11 6-15,-8 11 16,-11 5 0,-14 25-16,-13 14 15,-11 8-15,-12-3 16,-5-2-16,-5-1 15</inkml:trace>
  <inkml:trace contextRef="#ctx0" brushRef="#br0" timeOffset="83717.86">29579 11899 0,'0'0'16,"0"0"-16,0 0 15,0 0-15,0 0 16,0 0 0,0 0-16,0 0 15,0 0-15,0 0 16,0 0-16,0 0 16,0 0-16,2 104 15,-7-46 1,2 2-16,0 9 15,1-15-15,-1-4 16,-3-4-16,4-7 16,-4-4-1,1 4-15,-4-1 16,1-2-16,3-6 16,-1-3-16,4-5 15,-1-8-15,0-6 16,3 3-1,-3-6-15,3-2 16,0 3-16,0-4 16,0 1-16,3 0 15,5-1-15</inkml:trace>
  <inkml:trace contextRef="#ctx0" brushRef="#br0" timeOffset="84293.97">28727 13011 0,'0'0'16,"0"0"-16,0 0 15,0 0-15,0 0 16,0 0 0,0 0-16,96-5 15,-25 2-15,25 9 16,13-4-1,4-7-15,4 2 16,1 3-16,-6 0 16,-8-5-16,-8 2 15,-8-3-15,-11 1 16,-17 5-16,-16 0 16,-14 0-1,-8-3-15,-9 0 16,-4 3-16,-7-2 15,-2-1-15</inkml:trace>
  <inkml:trace contextRef="#ctx0" brushRef="#br0" timeOffset="85556.53">28568 8999 0,'0'0'0,"0"0"16,0 0-16,0 0 15,0 0 1,-129-71-16,69 55 16,-16-4-16,2 15 15,8 8-15,6-1 16,-1 9-1,-2 6-15,-2 5 16,-4-3-16,1 8 16,5 3-16,3 11 15,-1 11-15,12 11 16,3 3 0,-1 8-16,0-8 15,1-3-15,5 3 16,5 5-16,3 19 15,11-8 1,6-8-16,8-19 16,5-3-16,9 11 15,7 14-15,9-1 16,8 12-16,9-11 16,-1-20-1,0-2-15,9-11 16,5 8-16,11-8 15,19 8-15,-3-14 16,-7-2-16,-7-12 16,9-7-1,6-1-15,2-13 16,-3 5-16,-8-11 16,1-10-16,-1 7 15,3-10 1,0-3-16,-3-12 15,-8 7-15,-11-4 16,-6-7-16,-7 5 16,-4-6-16,-5-2 15,-2-3 1,-4-11-16,-4-6 16,2-8-16,-6 14 15,0 9-15,-2-7 16,0 9-16,-3-14 15,-3-2 1,-3-3-16,-5-12 16,-2 12-16,-4 3 15,-2 5-15,-3-3 16,-3 3-16,-5-8 16,-5-3-1,-7-6-15,1 6 16,-3 6-16,-5 10 15,-3 9-15,-8-3 16,-1 11-16,1-1 16,0 1-1,8 8-15,2 0 16,4 1-16,2 1 16,0 4-16,6 5 15,5 3-15,5 2 16,6 4-1,-2 7-15,-4 9 16,-2 8-16</inkml:trace>
  <inkml:trace contextRef="#ctx0" brushRef="#br0" timeOffset="86387.43">29729 13712 0,'0'0'16,"0"0"-16,0 0 15,0 0-15,0 0 16,0 0-16,0 0 16,-104-32-1,74 48-15,3 11 16,7 3-16,9 3 15,11-3-15,11 3 16,20 11-16,18 16 16,17 17-1,5-3-15,-8-11 16,-3-5-16,-11-23 16,-10 1-16,-9-6 15,-14-3 1,-8-8-16,-10 1 15,-12 4-15,-13 4 16,-17 2-16,-14 3 16,-10-14-16,-9-6 15,9-10 1,7-6-16,15-7 16,10-4-16,14 3 15,11 0-15</inkml:trace>
  <inkml:trace contextRef="#ctx0" brushRef="#br0" timeOffset="86615.71">30000 13674 0,'0'0'15,"0"0"-15,0 0 16,132-60-16,-58 30 16,-9 10-1,-7 4-15,-6 2 16,-19 9-16,-11-1 16,-9-2-16</inkml:trace>
  <inkml:trace contextRef="#ctx0" brushRef="#br0" timeOffset="86999.66">30296 12546 0,'0'0'15,"0"0"-15,0 0 16,0 0-16,0 0 16,0 0-1,140 2-15,-66 20 16,16 14-16,-8 13 15,-5 6-15,-9-17 16,-2 1-16,-9 2 16,-7-11-1,-12-5-15,-13-14 16,-6-3-16,-8-3 16,-6-5-16,1 0 15</inkml:trace>
  <inkml:trace contextRef="#ctx0" brushRef="#br0" timeOffset="87329.63">30926 12403 0,'0'0'0,"0"0"16,0 0-16,0 0 15,0 0 1,0 0-16,0 0 16,0 0-16,-58 104 15,31-24-15,-3 5 16,0-6 0,-3-13-16,5-6 15,1-11-15,2 1 16,3-6-16,3 8 15,6-20-15,4-10 16,4 0 0,2-16-16,3-6 15</inkml:trace>
  <inkml:trace contextRef="#ctx0" brushRef="#br0" timeOffset="87661.07">31501 11962 0,'0'0'15,"0"0"-15,0 0 16,0 0-16,0 0 15,0 0-15,0 0 16,-25 118 0,6-25-16,0-13 15,0-9-15,0-8 16,-1-6 0,1 15-16,3 12 15,8-18-15,-1-11 16,7-25-16,2-11 15</inkml:trace>
  <inkml:trace contextRef="#ctx0" brushRef="#br0" timeOffset="88361.17">32155 12387 0,'0'0'0,"0"0"16,0 0-16,0 0 16,-93-17-16,41 26 15,-5 4 1,-6 9-16,0 6 16,2 21-16,18-11 15,15-8-15,15-2 16,4-4-1,9-4-15,6-4 16,2-8-16,3-8 16,-11 0-16,0 0 15,0 0-15,159-93 16,-96 60 0,5 0-16,-10 9 15,2 2-15,-5 5 16,-9-10-16,-5 16 15,-11-3-15,-8 9 16,-2 8 0,-7 2-16,-5-5 15,1 8-15,-4-2 16,-2 8-16,-3 2 16,0-16-16,0 0 15,-8 99 1,8-64-16,2-2 15,4-11-15,2 3 16,6-14-16,-1-11 16,-13 0-1,50-31-15,-17 4 16,-3 2-16,-8 1 16,-9-4-16,-7-2 15,-6-5-15,-8 2 16,-12 3-1,-4 5-15,-15 0 16,-2 9-16,9 16 16,-4-3-16,3 0 15,-8 20-15,-3 13 16,11-5 0,6-3-16</inkml:trace>
  <inkml:trace contextRef="#ctx0" brushRef="#br0" timeOffset="88956.75">27528 15536 0,'0'0'15,"0"0"-15,0 0 16,0 0-16,0 0 16,87-8-1,-7 5-15,18-5 16,17 5-16,14-8 16,-17 11-16,-13-13 15,-20 2-15,-16 5 16,-11-2-1,-16 5-15,-6 3 16,-8 0-16,-6 3 16,-5 5-16,-5 6 15</inkml:trace>
  <inkml:trace contextRef="#ctx0" brushRef="#br0" timeOffset="89161.68">27914 15849 0,'0'0'0,"0"0"15,0 0-15,0 0 16,0 0 0,82 2-16,14-7 15,19 5-15,8-6 16,11 6-16,6 9 15</inkml:trace>
  <inkml:trace contextRef="#ctx0" brushRef="#br0" timeOffset="89878.06">29792 15375 0,'0'0'0,"0"0"16,0 0-16,0 0 16,0 0-16,0 0 15,0 0-15,0 0 16,0 0-1,0 0-15,-107 44 16,75-36-16,4-5 16,6-1-16,3-4 15,11 2-15,2-6 16,6 6 0,0 0-16,0 0 15,0 0-15,214-104 16,-113 77-16,1 10 15,-7 9 1,-21 2-16,-16 15 16,-6 4-16,-14 7 15,-10 7-15,-17-8 16,-11-19-16,-22 88 16,-41 13-16,-41 20 15,0-37 1,5-15-16,-2-12 15,2-15-15,14-15 16,19-5-16,20-6 16,16-13-1,8-6-15,11-2 16,5-3-16,6-3 16,0 11-16,0 0 15,0 0-15,0 0 16,0 0-1,165-85-15,-124 82 16,-3 3-16,-2 3 16,-1 2-16,4 9 15,-1-3-15,0 0 16,1 2 0,-1 1-16,-2-6 15,-1 1-15</inkml:trace>
  <inkml:trace contextRef="#ctx0" brushRef="#br0" timeOffset="90285.87">30449 15493 0,'0'0'0,"0"0"16,0 0-16,0 0 15,0 0-15,0 0 16,0 0-16,-41 117 16,44-67-16,8-1 15,5 0 1,14-2-16,9-17 16,5-8-16,-3-14 15,-3-8-15,0-3 16,-2-13-1,-3-17-15,-11-19 16,-11 5-16,-14 1 16,-11 2-16,-8 3 15,-8 8-15,-3 8 16,1 6 0,1 8-16,7 6 15,7 5-15,12 5 16,5-5-16,0 0 15</inkml:trace>
  <inkml:trace contextRef="#ctx0" brushRef="#br0" timeOffset="90592.82">31865 15205 0,'0'0'15,"0"0"-15,0 0 16,0 0-16,0 0 16,0 0-16,0 0 15,0 0 1,-88 96-16,42-36 16,-14 14-16,-12 25 15,-4 13-15,13-22 16,8-10-1,0-4-15,11 1 16,3-14-16,6-27 16,7-1-16,6-29 15,-2-17-15</inkml:trace>
  <inkml:trace contextRef="#ctx0" brushRef="#br0" timeOffset="90956.58">31465 15205 0,'0'0'0,"0"0"16,0 0-16,0 0 16,0 0-16,0 0 15,0 0 1,0 0-16,-104 66 15,85-25-15,8-3 16,11-16-16,6 0 16,2-11-1,3-6-15,2-5 16,-13 0-16,0 0 16,0 0-16,0 0 15,0 0-15,0 0 16,0 0-1,0 0-15,0 0 16,0 0-16,0 0 16,0 0-16,0 0 15</inkml:trace>
  <inkml:trace contextRef="#ctx0" brushRef="#br0" timeOffset="91350.08">31780 15969 0,'0'0'0,"0"0"16,0 0-16,0 0 15,0 0 1,0 0-16,0 0 15,-57 96-15,62-63 16,9-3-16,5-11 16,8-8-1,-27-11-15,85-27 16,-41-4-16,-6-7 16,-13 8-16,-9-3 15,-10 9 1,-12 2-16,-7 0 15,-15-3-15,-2 11 16,-11-2-16,-3-3 16,6 8-16,8 0 15,13 3-15,9 2 16</inkml:trace>
  <inkml:trace contextRef="#ctx0" brushRef="#br0" timeOffset="92180.24">32432 14994 0,'0'0'0,"0"0"15,0 0-15,-140-104 16,28 46-16,-17 15 15,14 26-15,-24-2 16,-23 27-16,-5 6 16,-38 13-1,-6 9-15,5 2 16,15-8-16,24 6 16,0 2-16,8 3 15,33 17-15,27-9 16,3 17-1,1 2-15,7-2 16,9 19-16,16 22 16,13 5-16,15-16 15,5-17 1,10-5-16,15 3 16,2 0-16,9-6 15,7 6-15,7-12 16,12 4-16,20 10 15,39 34 1,16-1-16,-6-35 16,8-20-16,23-2 15,-3-22-15,-6-20 16,16 15-16,-13-17 16,-11-6-1,-2-8-15,18-2 16,3-9-16,-11-8 15,14-13-15,19-31 16,-21-16 0,-26-3-16,-24 8 15,3 3-15,-6-2 16,-8-17-16,-14-12 16,-8 15-16,-5 13 15,-12 14 1,-7-19-16,-9-3 15,-6 6-15,-7 16 16,-3 0-16,-9 8 16,-10-24-16,-6-3 15,-8-9 1,-6 20-16,-5-3 16,3 14-16,8 24 15,-3-10-15,11 24 16,0-8-16,-8-11 15,8-14 1,8-8-16</inkml:trace>
  <inkml:trace contextRef="#ctx0" brushRef="#br0" timeOffset="93175.28">1566 6978 0,'0'0'0,"0"0"15,0 0-15,0 0 16,0 0 0,0 0-16,0 0 15,0 0-15,0 0 16,44-96-16,82 39 16,27-23-1,28 6-15,5 3 16,6 5-16,16-24 15,-16 11-15,-6-9 16,-16 17-16,-17 27 16,-27 6-1,-5-17-15,-23 16 16,-21 12-16,-28 11 16,-16-1-16,-17 12 15,-10 5 1,-6 5-16,0-5 15</inkml:trace>
  <inkml:trace contextRef="#ctx0" brushRef="#br0" timeOffset="93547.87">2004 7222 0,'0'0'0,"0"0"16,0 0-16,0 0 15,0 0-15,0 0 16,0 0-16,176-66 16,-23 6-1,17-11-15,10-14 16,-21-17-16,-16 15 15,-12 29-15,-16 9 16,-16 22-16,-17-6 16,-22 5-1,-16 12-15,-22 10 16,-6 1-16,-5 2 16,-5 3-16,-6 0 15,5 0 1,-5 6-16,0-6 15,0 0-15,-153 263 16</inkml:trace>
  <inkml:trace contextRef="#ctx0" brushRef="#br0" timeOffset="97205.23">3165 14507 0,'0'0'0,"0"0"0,0 0 15,0 0-15,0 0 16,0 0-16,126-58 16,-33 31-16,55-3 15,39-17 1,4 3-16,28 6 16,-16-9-16,43-7 15,6-18-15,0 28 16,-16-5-1,16-3-15,-11 0 16,5-8-16,-5-22 16,-22 19-16,-33 11 15,-27 8-15,-6 3 16,-43 19 0,-17-3-16,-22 12 15,-21 2-15,-12 0 16,-11 8-16,-16 0 15,0 3-15,-11 0 16,0 0 0,0 0-16,0 0 15</inkml:trace>
  <inkml:trace contextRef="#ctx0" brushRef="#br0" timeOffset="97711.72">4200 14909 0,'0'0'0,"0"0"16,0 0-1,0 0-15,0 0 16,0 0-16,0 0 16,0 0-16,0 0 15,165-49-15,-1 8 16,33-25 0,17-2-16,10-28 15,1 33-15,21-8 16,-10 13-16,16-13 15,-22-9-15,11-4 16,-33 10 0,0 13-16,-38 18 15,-33 10-15,-11 5 16,-28 4-16,-21-1 16,-28 9-1,-16 2-15,-17 6 16,-5 5-16,-5 3 15,-1-3-15,-5 3 16,0 0-16,0 0 16,0-3-16,-5-2 15</inkml:trace>
  <inkml:trace contextRef="#ctx0" brushRef="#br0" timeOffset="98287.06">7174 13219 0,'0'0'16,"0"0"-16,0 0 16,0 0-1,0 0-15,0 0 16,0 0-16,0 0 15,0 0-15,0 0 16,110 6 0,-17 16-16,22 2 15,-6-4-15,-5 12 16,-21-12-16,4 13 16,-10-3-16,-17 5 15,-16 4 1,-6 4-16,-16 12 15,-11 5-15,-5 3 16,-17-2-16,-6-4 16,-16 6-1,-10 19-15,-12 17 16,-5 0-16,-1-15 16,-4-7-16,-1-3 15,11-19-15,11-6 16,6-11-1,11-5-15,10-11 16,6-8-16,0-6 16,11 0-16,-5-2 15,5-3-15,-6-1 16,6 1 0,-5 3-16,-1 4 15,-10 12-15,-11 14 16,-28 24-16,-22 20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05:47.0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1813 3160 0,'0'0'0,"0"0"15,-22-115-15,-6 28 16,-4 5-16,-1 27 16,0 11-1,-16 22-15,-17 11 16,-49 44-16,-28 27 15,-15 33-15,-1 33 16,27-11-16,23 17 16,16 21-1,33-32-15,-1 16 16,28-22-16,17-6 16,21 12-16,23-1 15,32 12 1,22-23-16,39 17 15,32-22-15,6-38 16,33-11-16,-28-55 16,33 5-16,0-27 15,11-27-15,-5-11 16,-22-39 0,-17-10-16,-11-39 15,-27 22-15,-33-28 16,-27 6-16,-28 39 15,-21-1 1,-17 1-16,-22-6 16,-16 16-16,-23 12 15,-15 21-15,-12 17 16,0-6-16,1 11 16,27 33-1,5 0-15,5 17 16,7 10-16,-12 6 15,6 16-15,-1 22 16,12 28-16,11 33 16,10 27-1</inkml:trace>
  <inkml:trace contextRef="#ctx0" brushRef="#br1" timeOffset="51314.3">11627 8345 0,'0'0'0,"0"0"16,0 0-16,0 0 16,0 0-16,0 0 15,0 0 1,0 0-16,0 0 15,0 0-15,0 0 16,0 0-16,0 0 16,0 0-16,0 0 15,-22 87 1,8-7-16,0 16 16,3 8-16,-5 2 15,0-15-15,2-1 16,3-8-1,3-8-15,2 3 16,-2-11-16,0-14 16,0-11-16,5-8 15,3-9-15,0-5 16</inkml:trace>
  <inkml:trace contextRef="#ctx0" brushRef="#br1" timeOffset="52170.93">12229 8594 0,'0'0'16,"0"0"-16,0 0 15,0 0 1,0 0-16,-88 30 15,25 17-15,-8 18 16,14-2-16,13-11 16,14-2-16,13-7 15,12 1 1,10 3-16,17 10 16,17-5-16,13-8 15,-9-16-15,-4-23 16,7-10-1,20-17-15,11-17 16,-3-13-16,-17-11 16,-21 0-16,-17-13 15,-14 21-15,-7 3 16,-7 13 0,-2 4-16,-2 5 15,2 8-15,3 8 16,2 3-16,1 3 15,2 2-15,3 1 16,3 0 0,5-1-16,6 6 15,7-5-15,4 2 16,5 3-16,3 3 16,-3 5-1,3 5-15,-11-2 16,0 9-16,0 12 15,-6 1-15,-2 11 16,-3 8-16,-6-5 16,-2-3-1,3-1-15,-1-10 16,6 11-16,8 0 16,11-3-16,9-5 15,4-12-15,-1-13 16,-7-11-1,3-14-15,6-7 16,0-15-16,-8 0 16,-6 1-16,-11-6 15,-8 0-15,-6-6 16,-5 11 0,-8 6-16,-8-5 15,-9 5-15,-11 5 16,-13-2-16,-6 13 15,1 3-15,15 14 16,4-3 0,10 2-16,3 7 15,3 4-15,8 1 16,6 5-16,5-19 16,0 0-1</inkml:trace>
  <inkml:trace contextRef="#ctx0" brushRef="#br1" timeOffset="54112.42">12673 2991 0,'0'0'0,"0"0"16,-93-22-16,-12-6 16,-10 17-16,-2-5 15,-9 16-15,-19 0 16,21 16 0,-4 23-16,-17-1 15,13 6-15,34-11 16,18 0-16,-2 5 15,5 0 1,12 28-16,10-11 16,22-11-16,6 10 15,16-10-15,11 0 16,11 0-16,11 5 16,10 6-1,18 16-15,10 6 16,11-6-16,39-5 15,5 5-15,-9-27 16,9 0 0,33-1-16,3-15 15,-9 10-15,31-11 16,-9-5-16,-13 0 16,38-11-16,-28-11 15,6 6 1,14-1-16,-19-16 15,10-11-15,-2-11 16,-22 6-16,-17 0 16,14-12-16,-16 12 15,-25-28 1,-16-11-16,-12 1 16,-10 4-16,-14 7 15,-11 4-15,-14 7 16,-13 4-16,-14-10 15,-14-17-15,-21-16 16,-12 11 0,-10-6-16,-12 11 15,-13 6-15,-5 22 16,2 5-16,8 22 16,0 6-1,-13 10-15,-17 1 16,-8 21-16,-8 39 15,-3 38-15,8-6 16,9-10-16</inkml:trace>
  <inkml:trace contextRef="#ctx0" brushRef="#br1" timeOffset="55299.88">12670 8095 0,'0'0'0,"0"0"16,0 0-16,0 0 15,0 0-15,0 0 16,0 0-16,0 0 16,0 0-1,0 0-15,0 0 16,0 0-16,0 0 16,0 0-16,0 0 15,0 0-15,0 0 16,0 0-1,0 0-15,57-161 16,6 73-16,11 3 16,3 17-16,0-6 15,8-8 1,24-11-16,12 13 16,-15-7-16,7 4 15,24-1-15,16 4 16,-27 17-16,27-25 15,14 31 1,-13-17-16,32 11 16,-3 0-16,-8 33 15,36-14-15,-30-5 16,35 16 0,-16 3-16,19-9 15,-11 15-15,20-1 16,-4 9-16,-5-6 15,9 16-15,-12 23 16,19-12-16,-46 1 16,17 5-1,-9 22-15,-3-3 16,14 3-16,-41 10 16,20 1-16,-18-8 15,-24 16-15,17 3 16,2 19-1,-30 16-15,-19-16 16,3 0-16,-8 2 16,-17 1-1,-14 3-15,3 18 16,1-5-16,10 11 16,0-8-16,-17 16 15,-15-10-15,-7 2 16,12 25-1,-3 2-15,-3-27 16,-13-13-16,-6 7 16,-5-27-16,-4 28 15,-1-22-15,-9 10 16,-3-7-16,-3-23 16,-5-13-1,-3-3-15,0-5 16,-2-12-16,-3-7 15,-1-6-15,1 2 16,0-7-16,-3-1 16,0-2-1,0 0-15,0 0 16,0-1-16,3-4 16,-1-9-16</inkml:trace>
  <inkml:trace contextRef="#ctx0" brushRef="#br1" timeOffset="55659.86">21372 8646 0,'0'0'16,"0"0"-16,0 0 15,0 0-15,0 0 16,0 0-16,0 0 15,71 101 1,-27-51-16,0-9 16,0 11-16,-9-22 15,-5 0-15,-5 3 16,-6-3-16,-2-3 16,-6-10-1,-6 5-15,-2-3 16,-11 5-16,-33 20 15,-53-5-15,-18 7 16,-6-10-16,-29-25 16,-15 8-1,14-5-15,-8-23 16,-14-10-16</inkml:trace>
  <inkml:trace contextRef="#ctx0" brushRef="#br1" timeOffset="56356.75">16758 6764 0,'0'0'16,"0"0"-16,0 0 16,0 0-16,-129 3 15,69 3-15,-6-6 16,-8 8-1,9-11-15,18 3 16,9-11-16,13-3 16,17-2-16,8 16 15,0 0 1,68-96-16,-21 66 16,0 3-16,-1 8 15,-5 5-15,-5 8 16,-9 9-16,-5 11 15,-11 5 1,-11 28-16,-14 21 16,-10 17-16,-4 8 15,1-30-15,5 11 16,3-19 0,8-20-16,8-10 15,3-9-15,6-2 16,10-3-16,22-5 15,31 2-15,27 3 16</inkml:trace>
  <inkml:trace contextRef="#ctx0" brushRef="#br1" timeOffset="56707.46">17371 6685 0,'0'0'0,"0"0"15,0 0-15,0 0 16,-93 27-16,30 14 16,3 22-16,16-8 15,17 0 1,19-19-16,10-12 16,12 4-16,11-17 15,16 0-15,5-11 16,4-11-16,2-25 15,-17-5 1,-10-6-16,-11 1 16,-12 10-16,-13 12 15,-13 2-15,-23 8 16,47 14 0,-126 14-16,72 10 15,15 4-15,26-15 16,13-13-16,0 0 15</inkml:trace>
  <inkml:trace contextRef="#ctx0" brushRef="#br1" timeOffset="56932.62">18390 6608 0,'0'0'0,"0"0"0,0 0 16,0 0-1,0 0-15,0 0 16,-68 96-16,-28 16 16,-22 1-16,25-4 15,19-24 1,8-16-16,20-9 16,7-19-16,17-27 15,9-12-15</inkml:trace>
  <inkml:trace contextRef="#ctx0" brushRef="#br1" timeOffset="57261.53">17842 6548 0,'0'0'15,"0"0"-15,0 0 16,0 0-16,-126 66 15,88-17-15,13 0 16,20-16-16,10-5 16,15-17-1,4-11-15,-24 0 16,96-55-16,-44 11 16,-8 6-16,-14 13 15,-11-2 1,-11 2-16,-8 14 15,-5 3-15,-3 8 16,8 0-16,0 0 16,0 0-16,0 0 15</inkml:trace>
  <inkml:trace contextRef="#ctx0" brushRef="#br1" timeOffset="57584.43">18500 7096 0,'0'0'15,"0"0"-15,0 0 16,0 0-16,0 0 16,0 0-1,0 0-15,0 0 16,0 0-16,0 0 15,0 0-15,0 0 16,0 0 0,0 0-16,0 0 15,87-58-15,-84 25 16,-14 3-16,-11 11 16,-8 11-16,30 8 15,0 0 1,-142 68-16,79-10 15</inkml:trace>
  <inkml:trace contextRef="#ctx0" brushRef="#br1" timeOffset="58573.32">20729 9136 0,'0'0'16,"0"0"-16,0 0 16,0 0-16,0 0 15,-85 63-15,13 6 16,7-6-1,13 8-15,19-19 16,16 14-16,12-3 16,13 2-16,22 15 15,25-4-15,16-13 16,3-13 0,-5-4-16,13 1 15,3-14-15,2 10 16,-10 4-16,-22-14 15,-20 5-15,-15-13 16,-10 2 0,-12-8-16,-28 6 15,-44 8-15,-6-3 16,6-16-16,-8-12 16,-11-12-16,3-12 15,5-22 1,30-6-16,19-2 15,26-2-15,23-4 16,31-5-16,33-41 16,2 6-16,6-4 15,11 26 1,5 2-16,-21 19 16,-26 16-16,-18 4 15,-11-1-15,-17 9 16,-8 10-1,-11-10-15,-22 2 16,-22 1-16,-5 13 16,5 14-16,-2 2 15,-4 11-15,-4 20 16,4-6 0,18 11-16,18-5 15,17-9-15,11-5 16</inkml:trace>
  <inkml:trace contextRef="#ctx0" brushRef="#br1" timeOffset="59008.87">21580 9621 0,'0'0'0,"0"0"16,0 0-16,0 0 16,0 0-16,-115 104 15,77-55 1,13-2-16,9 8 16,10-17-16,12 11 15,10-10-15,12-1 16,13-3-16,2-10 15,-2-11 1,-8-20-16,0-10 16,-3-9-16,-8-13 15,-8 0-15,-9-12 16,-18-15 0,-20-7-16,-22 12 15,-22-8-15,14 32 16,11 11-16,14 17 15,5 5-15,3 12 16,5 13 0,12-1-16,7-1 15</inkml:trace>
  <inkml:trace contextRef="#ctx0" brushRef="#br1" timeOffset="59375.45">23212 9262 0,'0'0'0,"0"0"16,0 0-16,0 0 16,0 0-16,-30 99 15,3-47-15,-17 35 16,-19 37 0,-17 10-16,7-22 15,10 11-15,2 3 16,17-19-16,3-30 15,0-17-15,8-22 16,9-13-16,10-22 16,6-6-1</inkml:trace>
  <inkml:trace contextRef="#ctx0" brushRef="#br1" timeOffset="59785.04">22363 9454 0,'0'0'0,"0"0"16,0 0-16,0 0 15,0 0-15,0 0 16,-98 131-16,87-76 15,8-28 1,8-5-16,12-13 16,-17-9-16,0 0 15,197-63-15,-123 8 16,-16 0 0,-17 0-16,-17 6 15,-13-3-15,-8 27 16,-6-5-16,-8 22 15,-16-3-15,27 11 16,-110 30 0,34 19-16,15 9 15,29-6-15,21 14 16,16 10-16</inkml:trace>
  <inkml:trace contextRef="#ctx0" brushRef="#br1" timeOffset="60161.59">23648 10327 0,'0'0'16,"0"0"-1,0 0-15,0 0 16,0 0-16,0 0 16,0 0-16,0 0 15,60 94-15,-5-70 16,10-13 0,1-16-16,-6-15 15,-13-10-15,-9-16 16,-13-6-16,-20 5 15,-5 17-15,-16 5 16,-31-2 0,-27 5-16,0 22 15,0 11-15,-13 25 16,7 5-16,15 3 16</inkml:trace>
  <inkml:trace contextRef="#ctx0" brushRef="#br1" timeOffset="63294.05">21583 10774 0,'0'0'16,"0"0"-16,0 0 15,0 0-15,0 0 16,0 0-16,0 0 15,0 0-15,0 0 16,0 0 0,5-88-16,-5 85 15,0 1-15,0-1 16,0 0-16,0 3 16,0-3-1,0 1-15,0 2 16,0 0-16,0 0 15,0 0-15,0 0 16,0 0-16,0 0 16,0 0-16,0 0 15,-46 181 1,29-149-16,-2 4 16,-5 19-16,2-20 15,-6 12 1,1 8-16,-3 8 15,2-6-15,4 12 16,2-17-16,-3 2 16,-2 7-16,-3 13 15,-6-3 1,-5-3-16,-3-2 16,-5 5-16,-3-13 15,3-3-15,2 5 16,3 16-16,3-10 15,-5 3-15,-12-1 16,-10 12 0,-4-23-16,7-10 15,-1 21-15,9-10 16,-1 5-16,-2-3 16,-11 3-1,-12-6-15,1-2 16,11-11-16,8 5 15,-8 20-15,-17-17 16,-13 19-16,5-5 16,22-14-1,3-6-15,-11-5 16,-14-2-16,0-4 16,11 1-16,3-1 15,-5 7 1,-9-7-16,-3-5 15,6 6-15,8-6 16,-11 8-16,-5-10 16,-9-4-16,12-2 15,8-3 1,-15-2-16,-18-1 16,5-5-16,14-3 15,-5 1-15,-17-7 16,11 1-16,5-6 15,-13-8 1,-3 3-16,14 6 16,0-18-16,-12-7 15,-15-6-15,13 3 16,25 0-16,-1-3 16,-10-8-1,-9-8-15,20 10 16,19-2-16,-8 3 15,-6 2-15,-11-19 16,8-13-16,17 0 16,0-4-1,8 9-15,-8-5 16,5 13-16,1-2 16,2-15-16,-3-21 15,0 6 1,-2 10-16,5 9 15,-3-4-15,4-10 16,-1-22-16,11 27 16,-6-2-16,-2 13 15,-8-16 1,7 11-16,1-25 16,14 14-16,-1 0 15,1 16-15,-1-2 16,-8-28-16,1 3 15,10 2-15,8 17 16,9 11 0,5-2-16,-2-9 15,7 0-15,-2 0 16,0 0-16,5 19 16,1-3-16,-1 15 15,-2 4 1,-1-2-16,1-8 15,0 2-15,5 15 16,2 4-16,1-2 16,3 11-16,5 0 15,3 2 1,-1 6-16,4 6 16,2-1-16,1-2 15,-1 3-15,3 2 16,-3 0-1,3 3-15,0-3 16,0 3-16,-3 0 16,1 0-16,2 0 15,0 3-15,-3 0 16,3 0 0,0-1-16,-3 4 15,0 5-15,-2 5 16,-3 12-16,-9 7 15,-2 12-15,-3 10 16,-3 14 0,1 14-16,-1 3 15,-5 5-15,-3-5 16,6-14-16,-1-3 16,7-5-1,-4 21-15,6-7 16,2-20-16,4-11 15,2-10-15,2-12 16,4-2-16,2-6 16,1-6-16,-1-2 15,0-2 1,3-4-16,0-2 16,0 0-16,0-1 15,0 1-15,0-3 16,0 0-1,0 0-15,0-3 16,0 3-16,0 0 16,0 0-16,77-197 15,-36 99-15,-8 18 16,-6 6 0,0-8-16,-7-3 15,-1 3-15,3 14 16,-3 13-16,0 11 15,-8-3-15,0 15 16,0-10 0,0 10-16,0-1 15,-3 0-15,0 8 16,-2 3-16,-1 9 16,-2 2-16,2 2 15,-2 1 1,0 3-16,0 2 15,-1 0-15,1 1 16,0-1-16,0 0 16,2-2-1,6-1-15,8 6 16,8 0-16,9 6 16,2 2-16,6 3 15,6 0-15,10 11 16,5-3-1,15 8-15,8-2 16,-4 8-16,-21-20 16,0 4-16,-2-1 15,10 14 1,0-2-16,-5-6 16,-9-6-16,-2 14 15,-14-8-15,-11-8 16,-5-1-16,-9-4 15,-5-4 1,0 3-16,-3-2 16,-2-3-16,-1 2 15,-2-2-15,0 0 16,0-3-16,-1 0 16,1 0-1,0 0-15,-1 0 16,-2 0-16,0 0 15,0 0-15,0-3 16,0 0-16,0 0 16,0 3-1,0 0-15,0 0 16,0 0-16,0-2 16,0 2-16</inkml:trace>
  <inkml:trace contextRef="#ctx0" brushRef="#br1" timeOffset="63754.52">12254 9648 0,'0'0'0,"0"0"16,0 0-16,0 0 16,0 0-16,0 0 15</inkml:trace>
  <inkml:trace contextRef="#ctx0" brushRef="#br1" timeOffset="63927.48">12281 9804 0,'0'0'16,"0"0"-16,0 0 16,0 0-1,0 0-15</inkml:trace>
  <inkml:trace contextRef="#ctx0" brushRef="#br1" timeOffset="66657.8">16879 12340 0,'0'0'15,"0"0"-15,0 0 0,0 0 16,0 0-1,0 0-15,0 0 16,0 0 0,-102-8-16,47 8 15,-2 11-15,2-8 16,9 0-16,5-12 16,2 4-16,4-6 15,10 0-15,3-5 16,6-1-1,2-5-15,6-2 16,8 24-16,13-55 16,9 22-16,14-5 15,16-4 1,16 4-16,12 5 16,-3 17-16,-14-3 15,-6 8-15,-5 5 16,-5 6-16,-4 0 15,4 8 1,0 12-16,-4 4 16,-7 12-16,-11-1 15,-9 17-15,-8 17 16,-13-1 0,-20 9-16,-16 8 15,-14 19-15,0 3 16,-13-9-16,-25-15 15,-25-12-15,14-11 16,3 0 0,-3-13-16,2-6 15,26-11-15,21-27 16,14-3-16,11 3 16,5-9-16,1-5 15,7 0 1,3 0-16,6-5 15,3-3-15,5 5 16,0 14-16,0 0 16,35-82-16,-13 49 15,6-16 1,2 21-16,0-7 16,0 7-16,0 9 15,-3 14-15,-2 2 16,5 8-1,3 9-15,0 5 16,-6-5-16,6 5 16,3 6-16,2 5 15,3 3-15,8 5 16,6 14 0,-5-8-16,2 11 15,-6 13-15,-8-13 16,-5-9-16,-5-7 15,-1-9-15,-8-8 16,-2-3 0,-1 3-16,1-3 15,-1-2-15,3-7 16,0-4-16</inkml:trace>
  <inkml:trace contextRef="#ctx0" brushRef="#br1" timeOffset="67830.77">17593 12576 0,'0'0'16,"0"0"-16,0 0 15,0 0-15,0 0 16,0 0 0,0 0-16,-101 22 15,60 8-15,-3-5 16,-3 5-16,4 0 15,4 5-15,6-2 16,6 0 0,2 3-16,9-9 15,5 3-15,3 9 16,8-1-16,8 22 16,11-2-1,6-4-15,5 4 16,8-14-16,-5-14 15,-3-11-15,9 3 16,4-3-16,10-11 16,7-2-1,0-6-15,-3-6 16,-2-5-16,-3-11 16,-8-2-16,-6-9 15,-5 0-15,-3 0 16,-5-2-1,-6 2-15,-5 11 16,-6-6-16,-2 7 16,-4-1-16,-2 0 15,0 3 1,-2-3-16,-7-11 16,-2 3-16,-2-3 15,-9 8-15,-6-2 16,-2 5-16,-5 3 15,-6 0 1,-3-3-16,0 11 16,3-14-16,5 11 15,6 1-15,6 4 16,2 4-16,3 2 16,2 0-1,3 1-15,1 2 16,2 0-16,3 0 15,2 0-15,1 0 16,2 0-16,0 0 16,0 0-1,1 0-15,-1 0 16,0 2-16,0-2 16,1 0-16,-1 0 15,0 0-15,0 0 16,1 0-1,-1 0-15,0 0 16,3 0-16,0-2 16,-2 2-16,2 0 15,0 0 1,0 0-16,0 0 16,0 0-16,0 0 15,-3 0-15,3-3 16,0 3-16,0 0 15,0 0 1,0 0-16,0 0 16,0 0-16,0 0 15,0 0-15,0 0 16,0 0-16,0 3 16,0-1-1,0 1-15,0 3 16,0-6-16,0 0 15</inkml:trace>
  <inkml:trace contextRef="#ctx0" brushRef="#br1" timeOffset="69628.49">14650 13951 0,'0'0'0,"0"0"15,0 0-15,0 0 16,0 0-16,0 0 16,0 0-16,0 0 15,0 0-15,0 0 16,0 0 0,0 0-16,0 0 15,123-20-15,-74 23 16,6-14-16,2 11 15,17 0 1,17-2-16,13-4 16,-6 1-16,12 2 15,32-3-15,9 9 16,-14-3-16,33 0 16,5-5-1,-8 13-15,30-11 16,-14-2-16,28-9 15,-3 17-15,-13-14 16,16 16-16,-25 3 16,22-13-1,-25 2-15,1 6 16,29-9-16,-40 15 16,19-4-16,-14-13 15,-36 2-15,9 1 16,-3-9-1,-36 17-15,-22-11 16,3 0-16,-5 2 16,-11-2-16,-20 5 15,-16 0-15,-8-2 16,-11 5 0,-8 3-16,-1-3 15,-5 0-15,-2 0 16,-1 0-16,-2 0 15,0 0 1,0 0-16,-1 0 16,1 0-16,0 0 15,0-3-15,-1 3 16,1 0-16,0 0 16,0 0-1,-1 0-15,1 0 16,-3 0-16,3 0 15,-1 0-15,1 0 16,-3 0 0,0-3-16,0 3 15,0 0-15,0 0 16,0 0-16,0 0 16,0 0-16,0 0 15,0 0-15,0-3 16,0 3-1,0 0-15,0 0 16,0 0-16,0-2 16,0-1-16,0 3 15,0 0-15,0 0 16,0 0 0,0 0-16,0 0 15,0 0-15,0 0 16,0 0-16,0 0 15,0 0 1,0 0-16,0 0 16,0 0-16,0 3 15,0-3-15,0 0 16,0 0-16,0 0 16,0 0-1,0 0-15,0 2 16,0 1-16,0-3 15,0 0-15,0 0 16,0 0-16,0-3 16,0 3-1,0 0-15,0 0 16,0 0-16,0 0 16,0 0-16,0 0 15,0 0-15,0 0 16,0 0-1,0 0-15,0 0 16,0-2-16,0-1 16,0 3-16,0 0 15,0 0 1,0-3-16,0 3 16,0 0-16,0 0 15,0 0-15,0 0 16,0 0-16,0 0 15,0-3 1,0 3-16,0 0 16,0 0-16,0 0 15</inkml:trace>
  <inkml:trace contextRef="#ctx0" brushRef="#br1" timeOffset="70769.19">17013 14572 0,'0'0'16,"0"0"-16,0 0 15,0 0 1,0 0-16,0 0 16,0-87-16,-11 62 15,-17-2-15,-15-6 16,-29-6-16,-12 20 16,-7 0-1,17 16-15,3 12 16,-8 7-16,-4 11 15,7-2-15,16 2 16,13 6 0,14 8-16,11 3 15,11 0-15,14 0 16,11 8-16,13-3 16,14-2-16,11-1 15,8 1-15,1 2 16,7 0-1,17 6-15,-3-6 16,-8-2-16,-14 2 16,-16-5-16,-14-8 15,-5 2 1,-6 0-16,-11-16 16,-5 3-16,-8 0 15,-15 10-15,-26 9 16,-28 11-1,-8-6-15,-6 3 16,3-22-16,-8-13 16,8-12-16,14-5 15,11-11-15,11 0 16,7-11 0,12-2-16,8 2 15,11 3-15,9-6 16,2 25-16,52-71 15,33 13-15,21-13 16,15 0-16,32-14 16,12 0-1,-39 14-15,-3 13 16,3 1-16,-11 13 16,-19-13-16,-25-12 15,-16 20 1,-17-1-16,-11 15 15,-10 7-15,-6 9 16,-6-3-16,-8 9 16,-2-4-16,-9-7 15,-5 4 1,-8-4-16,-14-1 16,-11 3-16,-6 9 15,1 4-15,10 7 16,3 7-16,9 1 15,4 5 1,1 10-16,3 7 16,11 5-16,7 5 15,9 3-15</inkml:trace>
  <inkml:trace contextRef="#ctx0" brushRef="#br1" timeOffset="71420.3">17971 14641 0,'0'0'0,"0"0"0,0 0 16,0 0-1,-93 30-15,19 3 16,-11 2-16,6 12 16,8-9-16,16 12 15,3-4 1,13 1-16,7 10 16,10 12-16,11-9 15,8-11-15,6-8 16,5-5-16,8 2 15,6-2 1,8-3-16,17-6 16,8-13-16,10 2 15,1-24-15,3-11 16,-4 0 0,-4-14-16,-1-14 15,-14-5-15,-15-5 16,-10 5-16,-10 5 15,-11 9-15,-5 2 16,-14-16 0,-9 6-16,-5-1 15,-10 0-15,-18 17 16,-15-22-16,-4 19 16,20 14-16,14 14 15,4-6 1,15 5-16,8 1 15,5 5-15,3 0 16,6 0-16,-1 0 16,4 0-16,-1 3 15,3-1 1,0-2-16,0 0 16,0 0-16</inkml:trace>
  <inkml:trace contextRef="#ctx0" brushRef="#br1" timeOffset="71956.5">19365 13121 0,'0'0'0,"0"0"16,0 0-1,0 0-15,0 0 16,0 0-16,153 77 16,-51-6-16,-20-6 15,0-10 1,16 11-16,28 24 16,-19-13-16,-16 2 15,4-10-15,12-1 16,-3-13-16,-16 5 15,-25-13 1,-3 13-16,-11-11 16,-5-7-16,-14-12 15,-5 0-15,-9-6 16,-7-13 0,-4 0-16,-2-5 15,-3-3-15,-3-1 16,-2-2-16,5 0 15</inkml:trace>
  <inkml:trace contextRef="#ctx0" brushRef="#br1" timeOffset="72384.88">20501 13091 0,'0'0'0,"0"0"16,0 0-16,0 0 15,0 0 1,0 0-16,0 0 16,0 0-16,-52 87 15,22-15-15,3-7 16,-1 6-1,1 6-15,2 11 16,-2 2-16,2 6 16,-2-17-16,-3-2 15,0 0-15,0 21 16,5-18 0,0-9-16,3-16 15,6-9-15,2-13 16,3-11-16,3-3 15,3-10-15,2-1 16,0-6 0,0-2-16,3 0 15,3 0-15</inkml:trace>
  <inkml:trace contextRef="#ctx0" brushRef="#br1" timeOffset="72725.07">20860 13011 0,'0'0'16,"0"0"-16,0 0 15,0 0-15,0 0 16,0 0-16,0 0 15,0 0 1,0 0-16,-27 126 16,10-49-16,1 8 15,-3 0 1,-3 19-16,5 14 16,6-28-16,0 0 15,6-10-15,2-4 16,9-7-16,2-12 15,14 1-15,11-1 16</inkml:trace>
  <inkml:trace contextRef="#ctx0" brushRef="#br1" timeOffset="73404.52">21739 13417 0,'0'0'15,"0"0"-15,0 0 16,0 0-16,0 0 16,-107-36-16,28 41 15,-3 9 1,5 19-16,-2 14 16,27-4-16,21 1 15,15 0-15,10-11 16,9-14-1,5 0-15,12-8 16,32-8-16,41-28 16,19-16-16,-2-14 15,-6 1-15,-9 15 16,-15 6 0,-31 17-16,-16 11 15,-11-1-15,-6 6 16,-5 3-16,-3 11 15,1 10-15,-7 15 16,-2 29 0,-5 6-16,2-6 15,6-16-15,5 6 16,6-17-16,5-8 16,0-17-16,3-7 15,3-9 1,8-6-16,19-13 15,19-47-15,-11 9 16,-19-6-16,-16 5 16,-17 20-1,-11 2-15,-8 1 16,-11 4-16,-8 7 16,-8-9-16,2 8 15,-2 3-15,-3 9 16,3 4-1,-1 12-15,4-3 16,-1 6-16,-2 10 16,8 3-16,5 3 15,11 0-15,9-3 16</inkml:trace>
  <inkml:trace contextRef="#ctx0" brushRef="#br1" timeOffset="73811.6">23171 13570 0,'0'0'0,"0"0"15,0 0-15,0 0 16,0 0-16,0 0 15,159-55 1,-52 36-16,-3-3 16,8 14-16,6 0 15,-20 2 1,-16 6-16,-13 6 16,-14 7-16,-12 9 15,-10 3-15</inkml:trace>
  <inkml:trace contextRef="#ctx0" brushRef="#br1" timeOffset="73996.64">23576 13904 0,'0'0'16,"0"0"-16,0 0 16,0 0-16,0 0 15,0 0 1,0 0-16,0 0 15,156-19-15,-38 16 16,14-5-16,7-3 16,9-3-16</inkml:trace>
  <inkml:trace contextRef="#ctx0" brushRef="#br1" timeOffset="74294.88">25134 13135 0,'0'0'0,"0"0"16,0 0-1,0 0-15,0 0 16,0 0-16,0 0 15,-2 136-15,-7-45 16,4 13 0,-1 11-16,6-27 15,3-31-15,5-13 16,6-17-16,5-5 16,6-5-16</inkml:trace>
  <inkml:trace contextRef="#ctx0" brushRef="#br1" timeOffset="74735.48">25515 13291 0,'0'0'0,"0"0"16,0 0-16,0 0 15,0 0-15,0 0 16,0 0-16,22 126 15,-19-31 1,-1-1-16,4-20 16,-3-22-16,2-22 15,-2-11-15,5-5 16,6-14 0,-14 0-16,104-63 15,0-28-15,-6 12 16,-13 8-16,-16 16 15,-12 11-15,-7 8 16,-12 17 0,-11 11-16,-8 2 15,-5 9-15,-6 5 16,-8 6-16,0-14 16,0 0-16,-60 137 15,33-63 1,10-22-16,12-11 15,13-13-15,17-12 16,16-8-16</inkml:trace>
  <inkml:trace contextRef="#ctx0" brushRef="#br1" timeOffset="74956.75">26805 13321 0,'0'0'0,"0"0"15,0 0-15,0 0 16,0 0-1,-85-3-15,33 25 16,-6 3-16,1 10 16,2 4-16,17 4 15,16 7-15,14 2 16,10 2 0,15-2-16,13-5 15,27-9-15,31-16 16,19-16-16</inkml:trace>
  <inkml:trace contextRef="#ctx0" brushRef="#br1" timeOffset="75209.56">27979 13189 0,'0'0'0,"0"0"15,0 0-15,0 0 16,0 0-16,0 0 16,-128 113-16,26-31 15,-4 27 1,4 12-16,1-14 16,13-17-16,25-33 15,22-18-15,17-20 16,7-8-1</inkml:trace>
  <inkml:trace contextRef="#ctx0" brushRef="#br1" timeOffset="75794.31">27432 13080 0,'0'0'0,"0"0"0,0 0 16,0 0 0,0 0-16,0 0 15,0 0-15,0 0 16,0 0-16,0 0 16,0 0-16,0 0 15,0 0 1,0 0-16,0 0 15,0 0-15,0 0 16,0 0-16,0 0 16,0 0-16,0 0 15,0 0 1,0 0-16,0 0 16,0 0-16,-33 96 15,-19-28-15,5 1 16,17-12-1,19-10-15,14-15 16,11 1-16,16-19 16,-30-14-16,109-16 15,-24-20 1,22-32-16,-14-17 16,-27 2-16,-31 18 15,-15 15-15,-18 26 16,-7 5-16,-14 2 15,-14 9 1,-8 8-16,-17 14 16,-2 16-16,0 25 15,19 5-15,19-5 16,19-9-16,11-2 16</inkml:trace>
  <inkml:trace contextRef="#ctx0" brushRef="#br1" timeOffset="76151.25">28001 13964 0,'0'0'0,"0"0"16,0 0-1,0 0-15,0 0 16,0 0-16,0 0 16,0 0-16,99 17 15,-55-25-15,0-12 16,-12-10 0,-15 0-16,-17 3 15,-11-6-15,-17-3 16,-10 12-16,0 4 15,8 10-15,5 7 16,9 6 0,5 2-16,11-2 15,0-3-15,0 0 16</inkml:trace>
  <inkml:trace contextRef="#ctx0" brushRef="#br1" timeOffset="76371.71">28784 13354 0,'0'0'16,"0"0"-16,0 0 16,0 0-16,0 0 15,0 0-15,115-47 16,-27 36-1,13 3-15,-13 22 16,-25-1-16,-11 4 16,-8-1-16</inkml:trace>
  <inkml:trace contextRef="#ctx0" brushRef="#br1" timeOffset="76563.03">28765 13710 0,'0'0'0,"0"0"16,0 0-16,0 0 15,0 0-15,126-50 16,8 17-16,14 3 16,-11-5-1,-16-1-15</inkml:trace>
  <inkml:trace contextRef="#ctx0" brushRef="#br1" timeOffset="76877.36">30252 12496 0,'0'0'0,"0"0"16,0 0-16,0 0 16,0 0-16,0 0 15,0 0-15,0 0 16,0 0 0,0 0-16,-38 137 15,10-46-15,7-9 16,1-5-16,12-14 15,5-6-15,6-2 16,5-11 0,3-14-16,3-8 15</inkml:trace>
  <inkml:trace contextRef="#ctx0" brushRef="#br1" timeOffset="77318.67">30531 12705 0,'0'0'0,"0"0"16,0 0-16,0 0 16,0 0-16,3 106 15,-8-54 1,-6 14-16,0-8 15,3-9-15,2-24 16,3-4-16,6-18 16,-3-3-16,0 0 15,88-68 1,-17 10-16,0-7 16,-11 4-16,-13 23 15,-14 8-15,-6 22 16,-2-1-16,-1 7 15,-2 7 1,-2 3-16,-1 17 16,-6 0-16,-2 7 15,-2-1-15,-4 4 16,1-2-16,2 8 16,5 6-1,4-23-15,2-13 16</inkml:trace>
  <inkml:trace contextRef="#ctx0" brushRef="#br1" timeOffset="77649.71">31769 12524 0,'0'0'0,"0"0"15,0 0-15,0 0 16,0 0-16,0 0 16,-156 148-16,77-66 15,7-11 1,26-8-16,10-14 16,14-2-16,14-11 15,8-4-15,8-4 16,25 7-1,22-15-15,19 4 16,3-13-16,-3 0 16,-11-5-16,-11-9 15,-11 0-15,-6-2 16</inkml:trace>
  <inkml:trace contextRef="#ctx0" brushRef="#br1" timeOffset="78107.41">30178 13573 0,'0'0'0,"0"0"15,0 0 1,0 0-16,0 0 16,0 0-16,0 0 15,0 0-15,88-6 16,-20 6 0,28 3-16,16-6 15,1 0-15,18-5 16,17-8-16,-22 13 15,-6-5 1,-5-11-16,-8 5 16,-11 11-16,-19 6 15,-20-8-15,-16 5 16,-13 2-16,-6-2 16,-9-2-1,-4-1-15,-1 3 16,-3 0-16,-2 0 15,-3 3-15,0-3 16,0 0-16</inkml:trace>
  <inkml:trace contextRef="#ctx0" brushRef="#br1" timeOffset="79284.06">30326 14225 0,'0'0'0,"0"0"15,0 0-15,0 0 16,0 0-16,0 0 15,0 0-15,-14 98 16,-2-32-16,-9 52 16,3-20-1,9-16-15,10-41 16,11-10-16,11-1 16</inkml:trace>
  <inkml:trace contextRef="#ctx0" brushRef="#br1" timeOffset="79668.21">30657 14405 0,'0'0'16,"0"0"-16,0 0 16,0 0-16,0 0 15,0 0-15,0 0 16,-27 104-16,19-54 15,5-7 1,6-7-16,8-6 16,5-24-16,12-6 15,-28 0-15,101-52 16,-24 11-16,-3-6 16,-25 25-1,-16 8-15,-11 3 16,-6 14-16,-5 3 15,-6-1-15,-2 9 16,-3 10 0,0-24-16,-14 94 15,6-53-15,8-19 16,6-1-16,5 7 16</inkml:trace>
  <inkml:trace contextRef="#ctx0" brushRef="#br1" timeOffset="79841.1">31402 14515 0,'0'0'16,"0"0"-16,0 0 15,0 0-15,0 0 16,0 0 0,-19 93-16,8-41 15,3-5-15,5-20 16,3-8-16,3-5 15</inkml:trace>
  <inkml:trace contextRef="#ctx0" brushRef="#br1" timeOffset="80000.06">31545 14057 0,'0'0'16,"0"0"-16,0 0 15,0 0-15,0 0 16,0 0-16,0 0 16,0 0-1</inkml:trace>
  <inkml:trace contextRef="#ctx0" brushRef="#br1" timeOffset="80219.25">31936 14096 0,'0'0'15,"0"0"-15,0 0 16,0 0-16,0 0 16,0 0-16,0 0 15,-27 93 1,5-16-16,-8 29 16,-3 7-16,8-12 15,3-19-15,3-33 16,3-18-16,8-12 15,2-8 1</inkml:trace>
  <inkml:trace contextRef="#ctx0" brushRef="#br1" timeOffset="80846.3">31799 14570 0,'0'0'15,"0"0"-15,0 0 16,0 0-16,102-31 15,-48 18-15,1-6 16,-17 5 0,-10 3-16,-12 11 15,-5-3-15,-5 3 16,-4 0-16,-2 6 16,0-6-16,0 0 15,-24 87 1,13-32-16,8-19 15,6-17-15,11-3 16,7-13-16,-21-3 16,69-19-1,-17-9-15,-3-7 16,-10 7-16,-18 9 16,-4 11-16,-6 0 15,-6 8-15,-2 3 16,-3 5-16,0-8 15,0 0 1,-11 115-16,11-88 16,8 3-16,6-2 15,16-20-15,8-11 16,9-16 0,16-27-16,-3-31 15,-2 19-15,-23-2 16,-10-14-16,-11 33 15,-14 5-15,-3-2 16,-3 11 0,-2 8-16,-3 10 15,11 9-15,0 0 16,0 0-16,0 0 16,0 0-16,0 0 15,0 0 1,-46 198-16,59-166 15,1-23-15,-14-9 16</inkml:trace>
  <inkml:trace contextRef="#ctx0" brushRef="#br1" timeOffset="81133.61">31654 13323 0,'0'0'0,"0"0"16,0 0-1,0 0-15,0 0 16,143 28-16,-15 5 15,9-6-15,-25-16 16,-5 8 0,-19-8-16,-22-11 15,-9-8-15</inkml:trace>
  <inkml:trace contextRef="#ctx0" brushRef="#br1" timeOffset="81378.89">32309 13091 0,'0'0'16,"0"0"-16,0 0 15,0 0 1,0 0-16,0 0 16,-11 96-16,-6-17 15,-5 14-15,-16 14 16,-6-3-16,6-38 15,8-1 1,8-15-16,14-42 16,10 0-16,9 3 15</inkml:trace>
  <inkml:trace contextRef="#ctx0" brushRef="#br1" timeOffset="81588.78">32563 12921 0,'0'0'0,"0"0"16,0 0-16,0 0 16,0 0-16,-33 120 15,1-10 1,4-6-16,14-33 15,9-21-15</inkml:trace>
  <inkml:trace contextRef="#ctx0" brushRef="#br1" timeOffset="82047.21">32821 13252 0,'0'0'0,"0"0"16,0 0-16,0 0 15,0 0 1,0 0-16,0 0 16,0 0-16,0 0 15,0 0-15,0 0 16,126 50 0,-44-45-16,-6-5 15,-18 6-15,-22-9 16,-9 8-16,-11-2 15,-7 0-15,-9-3 16,0 0 0,0 0-16,0 0 15,-148 107-15,120-96 16,15-3-16,10-6 16,6 1-16,-3-3 15,0 0 1,0 0-16,161-107 15,-114 39-15,-12-3 16,-24 35-16,-13 11 16,-12 9-1,-22-11-15,-24 10 16,-11 31-16,0 43 16,2 42-16</inkml:trace>
  <inkml:trace contextRef="#ctx0" brushRef="#br1" timeOffset="86349.93">18480 16506 0,'0'0'0,"0"0"0,0 0 0,0 0 15,91-39-15,-15 20 16,15-5 0,27-1-16,10 14 15,-15 0-15,-23 6 16,-16 5-16,-8-6 15,-9-2-15,-8-6 16</inkml:trace>
  <inkml:trace contextRef="#ctx0" brushRef="#br1" timeOffset="86547.31">18946 16848 0,'0'0'15,"0"0"-15,0 0 16,0 0-16,148-22 16,8-19-1,47 22-15,13 19 16</inkml:trace>
  <inkml:trace contextRef="#ctx0" brushRef="#br1" timeOffset="86943.6">20668 16303 0,'0'0'0,"0"0"16,0 0-16,124-63 16,7 22-16,-8 19 15,-16 6-15,-17 21 16,-10 23-16,-25 7 16,-31 1-1,-24 2-15,-27 47 16,-14 19-16,-17 11 15,1-22-15,13-33 16,19-27-16,14-19 16,9-3-1,7-3-15,14-2 16,30-6-16,97-22 16,32-28-16,32-45 15,-4-23 1</inkml:trace>
  <inkml:trace contextRef="#ctx0" brushRef="#br1" timeOffset="87276.33">22388 15870 0,'0'0'0,"0"0"15,0 0-15,0 0 16,-90 9-16,46 7 15,8 11 1,20 12-16,13-6 16,14 13-16,22 1 15,41 16-15,11-6 16,-3-10 0,-25-17-16,-21-8 15,-11-3-15,-9 8 16,-11 9-16,-18 13 15,-31 25-15,-41 25 16,-3-31 0,25-32-16,11-22 15,20-6-15,7 0 16</inkml:trace>
  <inkml:trace contextRef="#ctx0" brushRef="#br1" timeOffset="87432.15">22599 15723 0,'0'0'0,"0"0"15,109-63 1,23 27-16,-1 0 16,-8 23-16,-2 10 15</inkml:trace>
  <inkml:trace contextRef="#ctx0" brushRef="#br1" timeOffset="87746.59">24264 15687 0,'0'0'15,"0"0"-15,0 0 16,0 0-16,0 0 15,0 0-15,-55 131 16,-3-24-16,-13 22 16,-27 2-1,-1-35-15,14 6 16,22-9-16,6-3 16,5-13-16,-3-12 15,11-13 1,11-21-16,11-9 15,9-20-15,10-2 16,3-5-16,0-12 16</inkml:trace>
  <inkml:trace contextRef="#ctx0" brushRef="#br1" timeOffset="88100.69">23582 15876 0,'0'0'16,"0"0"-16,0 0 15,0 0 1,0 0-16,-126-6 16,63 26-16,-3 21 15,11 13-15,14 7 16,14-1-16,19-13 16,8-15-1,8-4-15,19-6 16,23-9-16,13-13 15,8-24-15,-3-26 16,-16 1 0,-16 0-16,-14 2 15,-14 9-15,-8 16 16,-6 6-16,-10-6 16,-9 8-16,-10 11 15,35 3 1,-77 17-16,47 5 15,19 19-15,11-41 16</inkml:trace>
  <inkml:trace contextRef="#ctx0" brushRef="#br1" timeOffset="88488.38">23990 16635 0,'0'0'15,"0"0"-15,0 0 16,0 0 0,0 0-16,0 0 15,0 0-15,57 104 16,-21-88-16,10-11 15,23-15-15,10-15 16,-16-13 0,-22-14-16,-19 16 15,-19 14-15,-11-8 16,-20-3-16,-18 3 16,-9 5-16,-2 14 15,2 3 1,8 11-16,6 0 15,8-1-15,14 4 16,16-6-16,3 0 16</inkml:trace>
  <inkml:trace contextRef="#ctx0" brushRef="#br1" timeOffset="89543.15">25074 15405 0,'0'0'0,"0"0"15,-107-36-15,-10 9 16,-18-1-16,-43-7 15,6 8-15,16 7 16,-30 4 0,35 10-16,-19 12 15,-27-17-15,22 14 16,-44 16-16,27-3 16,-13 23-16,-12-9 15,50-3-15,-30 14 16,19 9-1,22 10-15,-19 5 16,16 18-16,44 2 16,-3-1-16,6-18 15,14 5 1,18 14-16,20 17 16,19-20-16,11-3 15,8 3-15,8 14 16,9-3-16,7-2 15,7-12 1,7 1-16,6 4 16,11 10-16,19 7 15,8-3-15,6-18 16,-3-12 0,0-2-16,13 5 15,37 14-15,21-14 16,-22-19-16,17-11 15,35-8-15,-24-13 16,21-12 0,34-3-16,-26-21 15,45-1-15,-14-16 16,0 9-16,13-28 16,-46 0-16,20 2 15,-12-7 1,-33 2-16,12 0 15,-6-5-15,-39 0 16,-13-19-16,-17 13 16,-8 6-16,-8 2 15,-11 11 1,-5 4-16,-9-9 16,-5-14-16,-11-3 15,-8 4-15,-6 4 16,-2 1-16,-4 0 15,-7-11 1,-9-14-16,-8 3 16,-8-6-16,-3 17 15,-2 5-15,-1 3 16,3-5-16,-2 2 16,4 14-1,4 3-15,5 5 16,3 11-16,5 8 15,3 6-15,3 5 16,3 3-16,-1 6 16,3 5-1,1 0-15,-1 8 16,0 25-16,3 36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07:29.0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10948 8325 0,'0'0'15,"0"0"1,0 0-16,0 0 16,0 0-16,0 0 15,0 0-15,0 0 16,0 0-16,0 0 16,0 0-1,0 0-15,0 0 16,0 0-16,0 0 15,0 0-15,0 0 16,0 0-16,-39 118 16,23-58-1,-6 14-15,5 17 16,6 18-16,1-16 16,-1 3-16,5 28 15,6 2 1,-5-20-16,-1-2 15,6 17-15,0-1 16,-5-18-16,-1-26 16,1 1-16,-6-17 15,5 3 1,1-8-16,-1-17 16,6-13-16,0-6 15,0-5-15,-5-3 16,5-3-1,0-2-15,0-4 16,5-2-16</inkml:trace>
  <inkml:trace contextRef="#ctx0" brushRef="#br0" timeOffset="2032.37">12232 8813 0,'0'0'0,"0"0"15,0 0-15,0 0 16,0 0 0,0 0-16,0 0 15,-110-3-15,36 47 16,-16 5-16,5 14 15,14 9 1,11 7-16,13 9 16,6-1-16,16-21 15,14-6-15,11-8 16,9 6-16,15 7 16,17 1-1,25-17-15,19-10 16,-8-36-16,2-14 15,20-30-15,16-28 16,-3 1 0,-25-20-16,-32 6 15,-22-14-15,-16 19 16,-15 22-16,-10 9 16,-11 8-16,-11-9 15,-9 11 1,-2 4-16,9 7 15,4 8-15,6 1 16,9 5-16,4 6 16,4-1-16,5 3 15,5-2 1,20-9-16,30 1 16,16 7-16,19-2 15,20 19-15,10 8 16,-13 8-16,-28-2 15,-16 11 1,-16 2-16,-14 14 16,-11 16-16,-11 12 15,-9 2-15,-2-3 16,-5-2-16,0-3 16,-1-5-1,6-17-15,3-11 16,5 0-16,3-17 15,8-4-15,11-12 16,17-11-16,24-16 16,14-30-1,2-12-15,-13-10 16,-11-30-16,-24 21 16,-20 12-16,-14 13 15,-16 0 1,-8 17-16,-14 2 15,-13 4-15,-17 12 16,-6 1-16,9 11 16,11 5-16,16 1 15,11-1 1,6 0-16,5 0 16,5 1-16,6-1 15,11 3-15,22-3 16,30-2-1,19 2-15,14-3 16,5-2-16,-2 11 16,-14 0-16,-17 2 15,-7 14-15,-20-8 16,-3 19-16,-13-8 16,-9 6-1,-2 18-15,-3 20 16,-9-9-16,1-2 15,0-3 1,0 0-16,2-8 16,9 3-16,2-14 15,12-1-15,7-15 16,6-14-16,14-17 16,8-16-16,-5-11 15,-12-22 1,-16-11-16,-13 11 15,-12 11-15,-5 16 16,-14-5-16,-13 5 16,-14-2-16,-11 11 15,-3 2 1,9 11-16,10 3 16,14 6-16,8 2 15,3-2-15,6 5 16,5 0-16,8-6 15,28 1 1,38-9-16,27 0 16,33-10-16,17 13 15,-28 5-15,-22 4 16,-8-1 0,-5 11-16,-17-2 15,-11 15-15,-13 1 16,-20 0-16,-5 11 15,-11-5-15,-5 7 16,-3 14 0,-6 12-16,0-9 15,3-6-15,3-5 16,5 3-16,11 14 16,6-6-16,8-8 15,5-9 1,17-10-16,27 13 15,8-16-15,-8-17 16,-2-15-16,13-4 16,5-16-16,1 0 15,-20 2 1,-21 4-16,-20-4 16,-13-10-16,-11-6 15,-14 3-15,-20-6 16,-18-10-16,-28-1 15,3 12 1,6 13-16,2 8 16,0 14-16,-8-5 15,-8 8-15,6 5 16,4 3-16,4-3 16,5 3-1,0 6-15,-3 5 16,0 0-16,6-3 15,8 3-15,11-9 16,2 9 0,4 6-16,2 8 15</inkml:trace>
  <inkml:trace contextRef="#ctx0" brushRef="#br0" timeOffset="5050.8">13532 8643 0,'0'0'0,"0"0"16,0 0-16,0 0 15,0 0-15,0 0 16,0 0-16,0 0 16,0 0-16,0 0 15,0 0 1,0 0-16,0 0 15,0 0-15,0 0 16,31-98-16,-20 62 16,2-8-1,1 6-15,5-6 16,3-8-16,-3 5 16,3 9-16,-3 8 15,9-14-15,-1 9 16,3-15-1,0 9-15,3-5 16,0-6-16,3-9 16,-6 7-16,0 4 15,-6 1 1,4 8-16,2-8 16,6-3-16,5 2 15,2-7-15,12-28 16,3 5-16,-1 23 15,3-20 1,-10 31-16,2-1 16,0-13-16,16-14 15,9 5-15,-3-2 16,0 8-16,-9 3 16,-7 19-1,16-11-15,16-11 16,6 3-16,-3-14 15,-13 16-15,2-2 16,8 16-16,3 6 16,-5-6-1,-3 0-15,-3 6 16,11 5-16,14-22 16,0 6-16,-17 0 15,0-1-15,14 6 16,6 6-1,-9 16-15,-5-11 16,11 0-16,13 6 16,1 0-16,-14-6 15,5 11-15,19-11 16,-8-5 0,-13 10-16,19 1 15,10-6-15,-2 0 16,0-5-16,14 10 15,2 1 1,-13-6-16,21 17 16,-5 5-16,-16-11 15,27 0-15,0 6 16,-27 16-16,21-6 16,4 1-1,-20-6-15,30 22 16,-2-11-16,-26 0 15,31 11-15,-11-6 16,-8 12-16,25-1 16,-25-11-1,-9 28-15,28 6 16,-27-12-16,-23 6 16,15-6-16,24 17 15,-44-11-15,17 22 16,10-17-1,-16-5-15,-29-11 16,18 16-16,16 17 16,-15 5-16,-20-5 15,0-6 1,16 17-16,-8 0 16,-16-17-16,-11 0 15,11 6-15,25 16 16,-9 11-16,-19-5 15,-11-14-15,3 3 16,5-3 0,1 5-16,-6 9 15,-12 2-15,1 4 16,0-9-16,6-6 16,2 6-1,-3 14-15,1 13 16,-12-13-16,-5-9 15,0 0-15,3-2 16,5 13-16,-11-5 16,-8 0-1,-11-25-15,-8-5 16,-5 0-16,2 8 16,5 8-16,-2 0 15,0 3 1,-6-13-16,-5-7 15,0-4-15,-3-9 16,1-3-16,-7 3 16,1-8-16,-3-3 15,-3-2 1,-2-9-16,-1-6 16,-2-2-16,0-2 15,-1-1-15,1-3 16,0-2-16,-3 0 15,3-1 1,-3 1-16,0 0 16,0 0-16,0-3 15,0 0-15,0 0 16,-3 0-16</inkml:trace>
  <inkml:trace contextRef="#ctx0" brushRef="#br0" timeOffset="5563.01">26953 7904 0,'0'0'15,"0"0"-15,0 0 16,0 0-16,0 0 16,0 0-16,0 0 15,0 0-15,27 107 16,-2-42 0,2 9-16,11 8 15,6-10-15,0-7 16,-6-13-16,-2-11 15,-6-5 1,-8-6-16,-3-5 16,-5-1-16,-6-2 15,-3 0-15,-7 0 16,-20 16-16,-30 12 16,-30 7-1,-22-5-15,-28-16 16,-7-3-16,10-3 15,6-11-15,-3-2 16,22-7-16,21 1 16,23-5-1,19-3-15,8-1 16,9-4-16,2-1 16</inkml:trace>
  <inkml:trace contextRef="#ctx0" brushRef="#br0" timeOffset="6150.93">19247 5340 0,'0'0'0,"0"0"16,0 0-1,0 0-15,0 0 16,0 0-16,0 0 16,-3 115-16,3-49 15,6 22-15,2 27 16,0-17 0,1-5-16,-4-21 15,3-7-15,0-4 16,3 4-16,0-4 15,3-12 1,2-16-16,6-17 16,19-5-16,22-3 15</inkml:trace>
  <inkml:trace contextRef="#ctx0" brushRef="#br0" timeOffset="6574.31">20101 5718 0,'0'0'16,"0"0"-16,0 0 16,0 0-1,0 0-15,-98 93 16,60-43-16,7 10 16,12-11-16,11-5 15,11-6-15,8-5 16,22 0-1,13-11-15,9-16 16,2-12-16,6-16 16,3-5-16,-8-17 15,-15-11 1,-15-11-16,-20 12 16,-8 21-16,-8 0 15,-9 0-15,-2 11 16,-8 11-16,-11 0 15,-15 11 1,-4 6-16,8-1 16,10 6-16,7 11 15,10 0-15,13 0 16,9-22-16,0 0 16,113 55-1</inkml:trace>
  <inkml:trace contextRef="#ctx0" brushRef="#br0" timeOffset="6901.14">21933 5390 0,'0'0'15,"0"0"-15,0 0 16,0 0-1,0 0-15,-95 76 16,23-4-16,-26 4 16,-9 23-16,17 10 15,16-16 1,13 1-16,9-12 16,3 11-16,-3-11 15,0-5-15,-3-9 16,11-16-16,9-11 15,13-22-15,11-8 16,3-8 0,2-8-16,1-9 15</inkml:trace>
  <inkml:trace contextRef="#ctx0" brushRef="#br0" timeOffset="7332.98">20986 5428 0,'0'0'0,"0"0"15,0 0-15,0 0 16,0 0-16,0 0 16,0 0-16,0 0 15,-74 93-15,77-66 16,10 12-1,18-1-15,10-5 16,2-22-16,-4-11 16,-1 0-16,-2-16 15,-3 5-15,-6-22 16,-2-11 0,-9-5-16,-10-17 15,-9 11-15,-3 6 16,-5 16-16,-5 0 15,-1 11 1,-2 0-16,-3 11 16,1 6-16,21 5 15,-58 33-15,28 11 16,13 16-16,15 11 16,15-16-1,9-11-15</inkml:trace>
  <inkml:trace contextRef="#ctx0" brushRef="#br0" timeOffset="7772.4">21753 5965 0,'0'0'15,"0"0"-15,0 0 16,0 0-16,0 0 16,0 0-16,0 0 15,0 0-15,-14 93 16,19-55 0,9 12-16,5-12 15,9-22-15,15 6 16,4-11-1,8-27-15,5-12 16,-13-10-16,-17 0 16,-11 5-16,-11-6 15,-11 1-15,-13-6 16,-6 17-16,-8 0 16,-6 5-1,3 5-15,-2 1 16,2 16-16,8 5 15,-2 17-15,2 11 16,1 16 0,2 17-16</inkml:trace>
  <inkml:trace contextRef="#ctx0" brushRef="#br0" timeOffset="11772.87">26912 11579 0,'0'0'16,"0"0"-16,0 0 15,0 0 1,0 0-16,0 0 15,0 0-15,0 0 16,0 0-16,0 0 16,0 0-16,0 0 15,0 0 1,0 0-16,27 88 16,-24-47-16,-3 5 15,0 1-15,-3-3 16,-3 8-1,1 8-15,-1 19 16,-4 9-16,-4-3 16,-5-6-16,-1-10 15,-1-1-15,-7 14 16,1-2 0,-3 10-16,0-10 15,-3 2-15,3-6 16,-3 12-16,-3 5 15,1 3 1,-1-3-16,-5-5 16,-6-1-16,-7 12 15,-4 2-15,-2-5 16,0-14-16,5-13 16,3 8-1,0 13-15,-3 3 16,-5-8-16,0-14 15,-1-2-15,1 2 16,3 8-16,-4 6 16,1 0-1,-3-14-15,-5-8 16,-6 0-16,-3 3 16,6 8-16,5 3 15,3-14-15,-3 0 16,-5-11-16,-3-9 15,0 15 1,9-12-16,4 1 16,1 2-16,-8 9 15,-9-9-15,-2 6 16,5-9 0,2 1-16,1-3 15,-8 0-15,-9-1 16,3-12-16,6-1 15,0 13-15,-4 1 16,-15 0 0,-4-11-16,7-6 15,-1 6-15,8-3 16,-13-10-16,-9-1 16,12 16-1,10-16-15,3-8 16,-19 3-16,3-8 15,13-4-15,9 1 16,-12 3-16,-15-4 16,-4 1-1,6-6-15,0 9 16,-27-12-16,-6 4 16,16 7-16,1-13 15,-20 0-15,14 8 16,8-14-1,-5 8-15,-22-13 16,16 14-16,12-6 16,-26-22-16,-5 6 15,11-4-15,-2-12 16,-23-1 0,23 8-16,10-2 15,-24-9-15,-9 9 16,25 8-16,-11-6 15,-16 6-15,24-16 16,-13-9 0,-3 6-16,8-9 15,0 0-15,-16 9 16,19 5-16,13 1 16,-13-4-1,0-2-15,19-3 16,6-3-16,-20-16 15,11-6-15,17 3 16,11 11-16,-9 14 16,-5-17-16,0-19 15,19 11 1,-8 3-16,-3-3 16,14 11-16,6-8 15,10-11-15,0-3 16,-5 3-1,-5-1-15,7 15 16,9-9-16,11 23 16,2-12-16,-5-14 15,-2 6-15,-1 6 16,3 5 0,11 14-16,5 2 15,1-8-15,5 6 16,0-3-16,-3-3 15,5 17 1,4 2-16,2 1 16,6 5-16,-1 2 15,6 6-15,3 6 16,5 2-16,1 1 16,2 2-16,3 2 15,2 1 1,1 3-16,2 2 15,0 0-15,0 0 16,1 1-16,-1-1 16,3 0-16,0 0 15,0 1 1,0-1-16,0 3 16,0 0-16,0 0 15,0 0-15,0 0 16,0 0-1,0 0-15,0 0 16,0 0-16,0 0 16,0 0-16</inkml:trace>
  <inkml:trace contextRef="#ctx0" brushRef="#br0" timeOffset="12787.19">15375 11990 0,'0'0'0,"0"0"16,0 0-1,0 0-15,0 0 16,0 0-16,-128 3 16,62-1-16,-27 4 15,-22 7 1,-3-7-16,0 13 15,6 6-15,-6-9 16,-5 1-16,16-1 16,6 9-16,0-12 15,-12 9 1,12-3-16,16-2 16,17-1-16,10-7 15,6-1-15,6 3 16,10-3-16,9-3 15,10-7 1,6 4-16,0 4 16,6-6-16,2 0 15,0 0-15,1 3 16,-1-3 0,0 2-16,0-2 15,1 3-15,-1 0 16,0 2-16,0 4 15,1 4-15,-4 12 16,1 16 0,-6 8-16,0 25 15,3 27-15,2-5 16,-2-3-16,2 12 16,4 15-16,2 1 15,-3-4 1,3-7-16,3 2 15,-1 6-15,1-3 16,0-22-16,0-3 16,2 6-16,3-3 15,1-2 1,-1-15-16,-3-15 16,1-9-16,-1-3 15,-2-11-15,0-8 16,-1-8-16,1-5 15,-3-6 1,0-3-16,0 0 16,0 0-16,0-2 15,0-3-15,0 2 16,0-2-16,0 0 16,0-1-1,0 1-15,0 0 16,0-3-16,0 0 15,0 3-15,0-1 16,0-2 0,-3 3-16,-35 33 15,-80 73-15</inkml:trace>
  <inkml:trace contextRef="#ctx0" brushRef="#br0" timeOffset="22768.13">14132 9730 0,'0'0'0,"0"0"0,0 0 0,0 0 15,0 0-15,0 0 16,0 0-1,0 0-15,0 0 16,0 0-16,0 0 16</inkml:trace>
  <inkml:trace contextRef="#ctx0" brushRef="#br0" timeOffset="23161.94">20277 6652 0,'0'0'0,"0"0"15,0 0-15,0 0 16,0 0-16,0 0 16,0 0-16,0 0 15,0 0-15</inkml:trace>
  <inkml:trace contextRef="#ctx0" brushRef="#br0" timeOffset="24069.28">26235 9481 0,'0'0'0,"0"0"15,0 0-15,0 0 16,0 0-1,0 0-15,0 0 16,0 0-16,0 0 16,0 0-16,0 148 15,-5-58 1,-1-5-16,1-11 16,-1 3-16,4 11 15,2-6-15,0 0 16,0-5-16,-3-14 15,3-17 1,-3-2-16,3-6 16,0-2-16,0-9 15,0-10-15,0-6 16,0-3-16,0-3 16,0-2-1</inkml:trace>
  <inkml:trace contextRef="#ctx0" brushRef="#br0" timeOffset="24453.64">26783 9396 0,'0'0'0,"0"0"16,0 0-16,0 0 16,0 0-16,0 0 15,0 0-15,0 102 16,-6-23 0,1 28-16,-6-3 15,0-14-15,0 14 16,3 9-16,2-12 15,1-13 1,2-23-16,3-18 16,0-6-16,0 3 15,6-3-15,2-6 16,3-7 0,5-12-16,3-7 15</inkml:trace>
  <inkml:trace contextRef="#ctx0" brushRef="#br0" timeOffset="25865.94">27851 9708 0,'0'0'0,"0"0"16,0 0-1,0 0-15,0 0 16,-99-21-16,42 37 16,-6 14-16,-6 19 15,6 12 1,3 2-16,8 2 16,14-2-16,13 6 15,14-1-15,14-10 16,10-6-16,12-3 15,8-10 1,5-9-16,3-11 16,14-8-16,11-22 15,11-22-15,-12-27 16,-18-12-16,-23 9 16,-13 9-1,-16 10-15,-9-3 16,-13-10-16,-3 8 15,2 7-15,12 18 16,5 5 0,5 5-16,12 3 15,13 0-15,19 0 16,20-5-16,10 13 16,15-3-16,10 9 15,-6 3 1,-16 7-16,-13 9 15,-17 3-15,-16 0 16,-9 2-16,-10-2 16,-9-1-16,-3 15 15,-5 10 1,0 3-16,1 0 16,4 0-16,9-8 15,2-14-15,9 0 16,5-11-16,0-11 15,3-8 1,-22 0-16,82-49 16,-32-8-16,-9-1 15,-19 9-15,-14 2 16,-11 3 0,-13-10-16,-6 2 15,-3 8-15,6 14 16,0 5-16,2 6 15,6 2 1,6 9-16,-1 0 16,4 3-16,2-1 15,8-2-15,11-3 16,25-3-16,27 3 16,11-2-16,0 4 15,-2 18 1,7 1-16,-2 10 15,-19-7-15,-11 7 16,-14 1-16,-16-7 16,-12 0-16,-5 2 15,-5 1 1,-3-17-16,0 0 16,-33 76-16,6-40 15,-6 13-15,3-2 16,5-1-16,9 4 15,8-9 1,5-8-16,6-3 16,8 0-16,8 0 15,11-5-15,11-3 16,8-9-16,-2-7 16,5-12-1,11-5-15,8-22 16,8-10-16,-7-7 15,-18 1-15,-13 5 16,-10 11 0,-10 6-16,-4-3 15,-9 5-15,-8 6 16,-8-14-16,-11-11 16,-17 1-16,-10 1 15,-4 10 1,4 1-16,5 10 15,8 4-15,3 3 16,5 3-16,6 3 16,2 3-16,4 2 15,-1 3 1,3 3-16,-3 2 16,-2 1-16,2-4 15,1 4-15,2 10 16,8 9-1,3-25-15</inkml:trace>
  <inkml:trace contextRef="#ctx0" brushRef="#br0" timeOffset="27869.55">27213 10470 0,'0'0'0,"0"0"16,0 0-16,0 0 15,0 0-15,0 0 16,0 0 0,0 0-16,0 0 15,0 0-15,0 0 16,0 0-16,0 0 15,0 0-15</inkml:trace>
  <inkml:trace contextRef="#ctx0" brushRef="#br0" timeOffset="28960.01">12960 9966 0,'0'0'0,"0"0"15,0 0-15,0 0 16,0 0 0,0 0-16,0 0 15,0 0-15</inkml:trace>
  <inkml:trace contextRef="#ctx0" brushRef="#br0" timeOffset="29156.95">12840 10040 0,'0'0'15,"0"0"-15,0 0 16,0 0-16,0 0 16,0 0-1,0 0-15</inkml:trace>
  <inkml:trace contextRef="#ctx0" brushRef="#br0" timeOffset="29378.42">12820 10149 0,'0'0'15,"0"0"-15,0 0 16,0 0-16,0 0 15,0 0-15,0 0 16</inkml:trace>
  <inkml:trace contextRef="#ctx0" brushRef="#br0" timeOffset="29727.23">12801 10404 0,'0'0'16,"0"0"-16,0 0 15,0 0-15,0 0 16,0 0-16</inkml:trace>
  <inkml:trace contextRef="#ctx0" brushRef="#br0" timeOffset="29922.18">12979 10486 0,'0'0'16,"0"0"-1,0 0-15,0 0 16,0 0-16</inkml:trace>
  <inkml:trace contextRef="#ctx0" brushRef="#br0" timeOffset="30176.88">13253 10333 0,'0'0'0,"0"0"16,0 0-16,0 0 15,0 0-15,-22 93 16</inkml:trace>
  <inkml:trace contextRef="#ctx0" brushRef="#br0" timeOffset="31450.22">20581 13047 0,'0'0'0,"0"0"15,0 0-15,0 0 16,0 0-16,0 0 15,0 0 1,0 0-16,0 0 16,0 0-16,0 0 15,22 109-15,-22-24 16,-3 8-16,3 14 16,0 22-1,-3-28-15,0-8 16,-2-21-16,5-4 15,3-5-15,-3 0 16,0-8 0,2-6-16,1-8 15,3-5-15,5-14 16,-1-11-16</inkml:trace>
  <inkml:trace contextRef="#ctx0" brushRef="#br0" timeOffset="32919.47">21687 13271 0,'0'0'16,"0"0"-16,0 0 15,0 0-15,0 0 16,-123 0-16,54 20 15,6 18-15,9 11 16,7 6 0,6 19-16,16-3 15,12-2-15,13-20 16,0-13 0,2-9-16,7-2 15,1-9-15,4-2 16,-3-9-16,0-2 15,-11-3-15,0 0 16,0 0 0,0 0-16,0 0 15,69-167-15,-64 126 16,0 5-16,4-2 16,4 5-16,9-8 15,11 3 1,14-1-16,2 1 15,-5 13-15,2 6 16,4 14-16,-1-1 16,6 9-16,2 2 15,-2 6 1,-6 3-16,-8 5 16,-11 3-16,-8-3 15,-11 11-15,-8 0 16,-6 20-16,-5 13 15,-6 16 1,1-10-16,2-1 16,8-27-16,6-2 15,10-7-15,9-1 16,3-7-16,0-16 16,7-5-1,12-8-15,19-23 16,11-7-16,-5-28 15,-26 2-15,-21 12 16,-16 14 0,-14 2-16,-12 0 15,-12-3-15,-7 12 16,4-1-16,5 17 16,-1-9-16,7 9 15,7 0 1,4 0-16,4 2 15,4 1-15,5 2 16,3 0-16,8-2 16,24-9-16,45-2 15,18-1 1,-10-8-16,-20 12 16,4-6-16,-4 8 15,-2 13-15,-9 7 16,-10-1-16,-17-8 15,0 11 1,-8 0-16,-6 0 16,-7 0-16,-7 2 15,-2-2-15,0-11 16,0 0 0,0 0-16,-24 110 15,18-69-15,1-14 16,2 12-16,6-1 15,-1-2-15,4 5 16,2-3 0,3-11-16,0 4 15,0-10-15,3 4 16,-1-3-16,1-3 16,-3-8-1,0 3-15,0-6 16,0-5-16,3 0 15,2-1-15,-16-2 16,0 0-16,88-19 16,-45 11-1,7-9-15,-1-2 16,-5-8-16,-3 5 16,-11-5-16,0-6 15,-11 5-15,-5-5 16,-6 6-1,-2-9-15,-6 12 16,-6-6-16,-7-3 16,-12 5-16,-8-4 15,-11 4-15,0 6 16,3 9 0,3-1-16,5 3 15,6 8-15,-1-5 16,1 8-16,0-5 15,2 5-15,6-3 16,5 6 0,-2 2-16,2-2 15,11-1-15,3-2 16</inkml:trace>
  <inkml:trace contextRef="#ctx0" brushRef="#br0" timeOffset="34372.28">26197 11004 0,'0'0'0,"0"0"16,0 0-16,0 0 16,0 0-16,0 0 15,0 0 1,0 0-16,0 0 15,0 0-15,87 8 16,-21 3-16,14 3 16,24 5-1,24 0-15,12 3 16,5-8-16,33 10 16,-16 1-16,18-6 15,4-13-15,-12-4 16,36 7-1,-10-4-15,15-21 16,-7 2-16,-1-13 16,22-15-16,-32 4 15,-6 5-15,-3-16 16,-33 11 0,11 2-16,-13-19 15,-17-30-15,-11 14 16,-8 5-16,-21 9 15,-21 10-15,-12-5 16,-18-13 0,-10 2-16,-11-3 15,-5 14-15,-6-8 16,-9 8-16,-7-9 16,-6-2-1,-14-16-15,-13-9 16,-20-2-16,-21 8 15,-14 0-15,-8 10 16,-31 9-16,-21-5 16,8 2-16,-20 9 15,-10-4 1,16 26-16,-21 2 16,2-3-16,5 9 15,-10 5-15,2 3 16,-11 5-1,-10-8-15,13 14 16,-11 0-16,22 13 16,-11-5-16,-6 11 15,23-5-15,-20 13 16,12 14-16,13-3 16,0 8-1,16 17-15,22 8 16,1 14-16,2-1 15,24-13-15,12 6 16,5 8 0,-3 13-16,6 3 15,11 0-15,14-8 16,18-11-16,12 14 16,13 5-16,11-3 15,9-8 1,13 9-16,19 18 15,14-5-15,17-5 16,-1-17-16,1-16 16,18-1-1,17-10-15,6-8 16,-6 5-16,11-6 16,8-7-16,-5-4 15,-14-7-15,0-4 16,8-4-1,-2-10-15,-12 1 16,-7-5-16,-6-3 16,2-6-16,-5-5 15,-10 2-15,-15-5 16,-10 3 0,-14 3-16,-9 2 15,-7 0-15,-6 3 16,-6 0-16,-2 0 15,-3 3-15,0-3 16</inkml:trace>
  <inkml:trace contextRef="#ctx0" brushRef="#br0" timeOffset="35026.49">19398 14613 0,'0'0'0,"0"0"16,0 0-16,0 0 15,0 0-15,98-30 16,4 6 0,29 2-16,39 14 15,0-6-15,13-3 16,25 6-16,0-5 16,52 13-1,-16-13-15,41-1 16,0-10-16,-25 8 15,68-22-15,-78 16 16,26 28-16,-38-25 16,3 8-1,-54-5-15,-4 16 16,-30-5-16,-35 8 16,-22-3-16,-14-2 15,-22 2-15,-21 0 16,-17 3-1,-11 0-15,-6 6 16,-5-6-16,0 0 16,-164 74-16</inkml:trace>
  <inkml:trace contextRef="#ctx0" brushRef="#br0" timeOffset="35375.05">20378 14939 0,'0'0'0,"0"0"15,0 0 1,0 0-16,0 0 15,0 0-15,0 0 16,0 0-16,0 0 16,3 145-16,-6-49 15,3-14 1,0 31-16,-3-1 16,-2-27-16,2-14 15,3-24-15,0-17 16,0-8-16,6-3 15,2-11 1,3-5-16</inkml:trace>
  <inkml:trace contextRef="#ctx0" brushRef="#br0" timeOffset="35679.37">21238 14904 0,'0'0'0,"0"0"15,0 0-15,0 0 16,0 0-16,-28 87 16,4 6-1,-6 12-15,5-10 16,6 4-16,8-17 15,5-13-15,4-9 16,4-11-16,4-5 16,5-8-1,3-12-15,5-7 16,0-9-16</inkml:trace>
  <inkml:trace contextRef="#ctx0" brushRef="#br0" timeOffset="36972.78">22007 15063 0,'0'0'15,"0"0"-15,0 0 16,0 0-16,-117 16 15,54 17-15,0 2 16,-3 20 0,6 0-16,13-11 15,11 5-15,15 0 16,15 6-16,17 5 16,11 1-1,8-7-15,6-15 16,-1-9-16,-2-19 15,3-25-15,16-13 16,-3-14-16,-11-17 16,-13 6-1,-14 11-15,-8 11 16,-9-3-16,-7-5 16,-1-1-16,6 17 15,5 9 1,0 2-16,11-6 15,14 1-15,25 0 16,13-9-16,-2 6 16,-1 2-16,3 9 15,-5 8 1,0 8-16,-6 11 16,-13 3-16,-14 6 15,-14 5-15,-8-33 16,-14 71-16,-2-25 15,-1 15 1,1-9-16,8-3 16,5-11-16,6-5 15,8-8-15,8-6 16,14-11-16,-33-8 16,106-38-1,-43-14-15,-2-3 16,-9 6-16,-14-1 15,-13 12-15,-14-6 16,-14 9-16,-3 7 16,-5-2-1,-5 3-15,-6 10 16,-8-5-16,-6 6 16,4 0-16,4-1 15,9 9 1,8 2-16,6 4 15,5 2-15,5-3 16,11-5-16,9 0 16,13-3-16,17-6 15,5 14 1,-2-2-16,2 16 16,-16-3-16,-6 6 15,-10 5-15,-4 3 16,-10-3-16,-6 0 15,-5 9-15,-3-1 16,-5 6 0,-1 0-16,3 8 15,6 5-15,5-2 16,14 6-16,3 2 16,8-9-1,2-4-15,9-17 16,8-9-16,14-7 15,0-14-15,-6-6 16,-8-5-16,-6-11 16,-15 5-1,-7-2-15,-10 5 16,-3 2-16,-8 7 16,-9-9-16,-10 0 15,-17-8 1,-25-9-16,-7 7 15,-1 4-15,11 6 16,0 3-16,9 11 16,-1 5-16,6 3 15,3 8 1,5-2-16,6-1 16,13 1-16,11-1 15,3-5-15,0 0 16,0 0-16</inkml:trace>
  <inkml:trace contextRef="#ctx0" brushRef="#br0" timeOffset="37400.22">24108 13767 0,'0'0'0,"0"0"15,0 0 1,0 0-16,0 0 16,120 69-16,-49-28 15,0 3 1,-2-6-16,-6 0 16,0 1-16,5 4 15,-2-7-15,0-3 16,-6 2-16,-11-13 15,-8 3 1,-11-9-16,-10-2 16,-7-6-16,-2-2 15</inkml:trace>
  <inkml:trace contextRef="#ctx0" brushRef="#br0" timeOffset="37730.85">24759 13666 0,'0'0'0,"0"0"16,0 0-16,0 0 15,0 0-15,0 0 16,-49 93-1,19-38-15,-6 27 16,1 8-16,5 3 16,-6 0-16,0-16 15,3-17 1,9-13-16,5-9 16,5-5-16,6-14 15,5-5-15,3-8 16,3-4-16</inkml:trace>
  <inkml:trace contextRef="#ctx0" brushRef="#br0" timeOffset="38052.44">25058 13310 0,'0'0'0,"0"0"15,0 0-15,0 0 16,0 0-16,0 0 16,0 0-16,-25 115 15,11-19-15,-8 19 16,3-17-1,0-7-15,5-1 16,9-11-16,2-2 16,6-17-16,5-16 15,6-5 1,8-7-16</inkml:trace>
  <inkml:trace contextRef="#ctx0" brushRef="#br0" timeOffset="38748.66">25496 13537 0,'0'0'0,"0"0"15,0 0 1,0 0-16,-145 41 15,71 8-15,5 28 16,17-14-16,22-14 16,8-10-1,6-9-15,10-14 16,6-2-16,3-3 16,8-8-16,16-3 15,-27 0-15,154-55 16,-53-5-1,-8-20-15,-8 6 16,-14 20-16,-13 15 16,-14 20-16,-9 5 15,-5 6 1,-8 5-16,-3 3 16,-2 9-16,2 4 15,-3 9-15,1 14 16,-1 10-1,1 6-15,-1-8 16,1-3-16,4 0 16,4-2-16,8-6 15,8-6-15,3-8 16,5-11-16,6-13 16,5-9-1,0-16-15,-8-22 16,-8-11-16,-16-3 15,-15 9-15,-13 16 16,-5 2 0,-12 7-16,-15-1 15,-20 3-15,-14 2 16,-5 6-16,8 14 16,2 3-16,7 5 15,2 2-15,-3 4 16,3 2-1,8-3-15,6 1 16</inkml:trace>
  <inkml:trace contextRef="#ctx0" brushRef="#br0" timeOffset="42222.09">27136 13885 0,'0'0'0,"0"0"0,0 0 15,0 0-15,0 0 16,0 0-16,0 0 16,107-82-16,-25 52 15,22 0 1,25 8-16,-12 13 16,-26 7-16,-14 13 15,-23 0-15,-10 2 16</inkml:trace>
  <inkml:trace contextRef="#ctx0" brushRef="#br0" timeOffset="42408.59">27347 14131 0,'0'0'0,"0"0"16,0 0-16,0 0 16,0 0-1,0 0-15,0 0 16,0 0-16,0 0 15,115-11-15,46-5 16,31-3 0</inkml:trace>
  <inkml:trace contextRef="#ctx0" brushRef="#br0" timeOffset="42862.62">29061 13578 0,'0'0'0,"0"0"15,0 0 1,0 0-16,0 0 16,16-98-16,-26 70 15,-12-2-15,-9 3 16,1 16-1,-8 5-15,-3 9 16,-3 5-16,-5 11 16,11 6-16,13-6 15,19 6-15,6-25 16,0 0 0,0 0-16,121 71 15,-50-74-15,14-10 16,-8 4-16,-23 4 15,-21 2-15,-8 6 16,-11-3 0,-6 8-16,-3 11 15,-5 14-15,0-33 16,-22 115-16,6-49 16,2-6-1,9-13-15,8-12 16,7-2-16,10-22 15,-20-11-15</inkml:trace>
  <inkml:trace contextRef="#ctx0" brushRef="#br0" timeOffset="43088.43">29529 13584 0,'0'0'0,"0"0"16,0 0-16,0 0 15,0 0 1,0 0-16,115-50 16,-38 26-16,11-6 15,2 2-15,-5 6 16,-14 9 0,-19 4-16,-11-4 15,-11 4-15,-5 7 16</inkml:trace>
  <inkml:trace contextRef="#ctx0" brushRef="#br0" timeOffset="43349.79">30008 12576 0,'0'0'15,"0"0"-15,0 0 16,0 0-16,0 0 16,0 0-16,-27 129 15,8-34 1,-3 31-16,8 9 16,9-37-16,2-21 15,11 8-15,6 11 16</inkml:trace>
  <inkml:trace contextRef="#ctx0" brushRef="#br0" timeOffset="43593.95">29981 13792 0,'0'0'0,"0"0"16,0 0-16,0 0 15,0 0-15,0 0 16,0 0 0,0 0-16,-22 109 15,6-37-15,-1 4 16,4-16-16,2-16 16,8-16-1,6-9-15,2-5 16</inkml:trace>
  <inkml:trace contextRef="#ctx0" brushRef="#br0" timeOffset="43804.5">30203 13871 0,'0'0'0,"0"0"16,0 0-16,0 0 15,0 0-15,0 0 16,0 0-1,0 0-15,-27 91 16,10-26-16,3 1 16,9-19-16,5-9 15,8-8-15,6-3 16</inkml:trace>
  <inkml:trace contextRef="#ctx0" brushRef="#br0" timeOffset="44152.15">31542 12863 0,'0'0'15,"0"0"-15,0 0 16,0 0-16,0 0 16,0 0-16,0 0 15,-115 124 1,52-37-16,-8 23 16,-14 5-16,8-25 15,-2 23 1,13-1-16,17-27 15,13-28-15,11-5 16,6-22-16,6-13 16,4-12-16</inkml:trace>
  <inkml:trace contextRef="#ctx0" brushRef="#br0" timeOffset="44538.24">30849 12894 0,'0'0'15,"0"0"-15,0 0 16,0 0-16,0 0 16,0 0-1,-88 73-15,61-4 16,16 5-16,14-22 15,16-16-15,14-9 16,11-27-16,30-30 16,11 2-1,-12-10-15,-10-9 16,-21 17-16,-18 14 16,-13 2-16,-5 6 15,-4 3-15,-7 2 16,-6 0-1,11 3-15,0 0 16,0 0-16,-153 112 16,122-57-16,15 11 15,11 2 1</inkml:trace>
  <inkml:trace contextRef="#ctx0" brushRef="#br0" timeOffset="44895.26">31742 13726 0,'0'0'0,"0"0"16,0 0-16,0 0 15,0 0 1,0 0-16,0 0 15,8 93-15,19-76 16,20-15-16,24-21 16,11-33-1,-19-11-15,-27 8 16,-20 17-16,-16 11 16,-13-9-16,-15 3 15,-24-11-15,-5 20 16,-12-4-1,1 17-15,8 3 16,10-3-16,12-8 16,8-6-16</inkml:trace>
  <inkml:trace contextRef="#ctx0" brushRef="#br0" timeOffset="45886.26">31947 11951 0,'0'0'16,"0"0"-16,-129-30 15,-27 8 1,-11 9-16,-13 13 15,-15 0-15,9 13 16,-14 7-16,8 7 16,1 14-1,-9 8-15,36-5 16,-12 25-16,18 21 16,12-8-16,7-2 15,-4 15-15,12 15 16,27 16-1,5-25-15,1 3 16,7 11-16,9 14 16,16-19-16,12-4 15,10 9-15,8 11 16,3-8 0,9-6-16,13 14 15,8 3-15,9-22 16,13 27-16,11-11 15,22 3 1,16-19-16,20-27 16,13-1-16,9-19 15,24 1-15,33 10 16,-16-14-16,7-27 16,4-5-1,-20-17-15,25-10 16,11-18-16,0-2 15,14-10-15,-6-23 16,-13 3 0,-1 2-16,-27 1 15,-19 3-15,20-23 16,-18-8-16,-18-29 16,-31 43-16,9-9 15,-1 1 1,4-25-16,-9-30 15,-11 20-15,-19 34 16,-22-18-16,-5 2 16,-6-18-16,-5 12 15,-6 23 1,-3-19-16,-2 0 16,-6 2-16,-2 0 15,-3 23-15,0 7 16,-6-5-16,-3-3 15,-4-5 1,-7 8-16,1 11 16,-1 0-16,1 8 15,5 11-15,3-2 16,2 16 0,1-3-16,5 3 15,3 8-15,0 2 16,2 1-16,1 3 15,2 2-15,0 0 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10:00:44.8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15561 5828 0,'0'0'0,"0"0"0,0 0 16,0 0-16,0 0 16,0 0-1,0 0-15,9 98 16,-12-10-16,-3 33 16,4 15-16,-4-31 15,6 1 1,0-26-16,3-9 15,5-11-15,9-13 16,7-34 0,-24-13-16</inkml:trace>
  <inkml:trace contextRef="#ctx0" brushRef="#br0" timeOffset="343.72">16367 5855 0,'0'0'16,"0"0"-16,0 0 16,0 0-16,-115 0 15,76 11 1,9 17-16,16-1 16,14-27-16,33 71 15,25-22-15,13-10 16,22 10-1,14-5-15,-14-6 16,-19 12-16,-28-7 16,-21-4-1,-28 2-15,-35 16 16,-36 9-16,-11 5 16,6-21-1,5-26-15,14-13 16,18-11-16,7-5 15</inkml:trace>
  <inkml:trace contextRef="#ctx0" brushRef="#br0" timeOffset="515.93">16498 5948 0,'0'0'0,"0"0"16,0 0-16,0 0 15,153-71 1,-38 38-16,14 0 16,-11 28-16,2 10 15</inkml:trace>
  <inkml:trace contextRef="#ctx0" brushRef="#br0" timeOffset="821.4">18508 5674 0,'0'0'16,"0"0"-16,0 0 16,0 0-16,0 0 15,14 115 1,-14-32-16,-6 26 15,-5 28 1,3-16-16,-3-23 16,3-10-1,-3-14-15,0-8 16,3-1-16,2-2 16,-2-16-1,0-12-15,-3-13 16,0-8-16</inkml:trace>
  <inkml:trace contextRef="#ctx0" brushRef="#br0" timeOffset="1275.32">17774 5855 0,'0'0'16,"0"0"-16,0 0 15,0 0-15,0 0 16,0 0 0,0 0-16,120-98 15,-18 32-15,13 0 16,-25 0-16,-19 12 15,-21-7 1,-7 7-16,-10 21 16,-11 0-16,-5 11 15,-6 0 1,-3 11-16,-3 6 16,-2-1-16,0 1 15,-3-1 1,0 1-16,0 5 15,0 0-15,0 0 16,0 0-16,0 0 16,0 0-1,2 0-15,1 0 16,0 5-16</inkml:trace>
  <inkml:trace contextRef="#ctx0" brushRef="#br0" timeOffset="1838.82">18464 5570 0,'0'0'0,"0"0"16,0 0-16,0 0 16,0 0-1,0 0-15,0 0 16,0 0-16,0 0 16,0 0-16,0 104 15,-8 22 1,-9 0-16,-7 83 15,-1-23-15,0-11 16,4-11 0,7-27-16,8-27 15,1-28-15,2-24 16,0-26 0,3-10-16,-2-8 15,-1-6-15,3-2 16,0-4-1,-3 7-15,-2 7 16</inkml:trace>
  <inkml:trace contextRef="#ctx0" brushRef="#br0" timeOffset="2244.82">17873 6406 0,'0'0'0,"0"0"16,0 0-1,0 0-15,21 161 16,-10-21 0,3-17-16,0-11 15,2-13-15,3-14 16,9-6-16,7-18 15,-7-31 1,5-17-16,10-15 16,18-28-16,15-20 15,28-10 1,20 3-16,-12-17 16,-24 24-16,-23 12 15,4-6-15,-1-2 16,-5 13-1,-8-3-15,-17 9 16,-8 5-16,-8 0 16</inkml:trace>
  <inkml:trace contextRef="#ctx0" brushRef="#br0" timeOffset="3464.8">22596 5346 0,'0'0'0,"0"0"16,0 0-16,0 0 15,0 0-15,0 0 16,0 0-16,-11 164 16,-5-5-1,-6-6-15,-6 1 16,17 5-16,0-39 16,1-32-1,7-25-15,6-19 16,7-28-16,7-13 15</inkml:trace>
  <inkml:trace contextRef="#ctx0" brushRef="#br0" timeOffset="3839.83">23185 5729 0,'0'0'15,"0"0"-15,0 0 16,0 0-1,0 0-15,-107 176 16,36-78-16,8 12 16,30-23-1,30-21-15,20-17 16,21 1-16,9-23 16,-47-27-16,112-30 15,-22-28 1,20-35-16,-23-11 15,-37 0-15,-37 27 16,-24 23-16,-22-1 16,-19 22-1,-2 6-15,7 21 16,1 6-16,-9 17 16,8 10-1,20 22-15,21-16 16,6-33-16,74 71 15,30-38 1</inkml:trace>
  <inkml:trace contextRef="#ctx0" brushRef="#br0" timeOffset="4152.14">25132 5247 0,'0'0'16,"0"0"-16,0 0 16,0 0-16,0 0 15,0 0 1,0 0-16,0 121 16,-11-28-16,-11 44 15,-6 44 1,-4-23-16,-1-4 15,3-34-15,2-5 16,6-49 0,9-19-16,4-26 15,4-7-15,5-8 16,0-6-16</inkml:trace>
  <inkml:trace contextRef="#ctx0" brushRef="#br0" timeOffset="4779.64">24003 5192 0,'0'0'0,"0"0"16,0 0-16,0 0 15,0 0 1,0 0-16,0 0 16,88-32-16,13 15 15,47-32 1,-5-11-16,2 16 16,5-22-16,-32 17 15,-22-1 1,-3 7-16,0 10 15,-8 5-15,-22 12 16,-14 5-16,-10 6 16,-17-1-1,-3 1-15,-8-1 16,-3 6-16,-3 0 16,1 6-1,-1-6-15,4 11 16,4 5-16,6 22 15,12 17 1,4 22-16,1-6 16,-1 0-16,-2-11 15,-3-16 1,-2 0-16,-4-11 16,-4-6-16,-7-10 15,-2-12 1,-3 6-16,-2-5 15,-1-1-15,-2 1 16,0-6-16,-3 5 16,0-5-1,0 6-15,0 5 16,0 5-16</inkml:trace>
  <inkml:trace contextRef="#ctx0" brushRef="#br0" timeOffset="5763.88">13812 8676 0,'0'0'0,"0"0"16,0 0 0,0 0-16,0 0 15,112-16-15,-16 21 16,38-10-1,17 7-15,-12-2 16,15-5-16,-15 13 16,-26-2-1,-26-12-15,-16 6 16,-16-14-16,-22 14 16,-8-2-1,-12-1-15,-2 3 16,-3 0-16,-2-3 15,-3 0-15,5 3 16,11 3 0,22-6-16,30-10 15</inkml:trace>
  <inkml:trace contextRef="#ctx0" brushRef="#br0" timeOffset="6389.06">15729 8183 0,'0'0'0,"0"0"16,0 0-16,0 0 16,0 0-16,0 0 15,0 0-15,98 8 16,-16 3-1,30-8-15,17 22 16,-6 13-16,-27 0 16,-14-2-1,-8 41-15,-22-3 16,-22-1-16,-16 21 16,-19 7-1,-9-22-15,0-13 16,3-30-16,6-12 15,-1-7-15,4-6 16,2-3 0,2-8-16,-2 0 15,0 0-15,159-101 16,-44-1 0,6 9-16,-1 11 15,-18 14-15,-23 10 16,-27 22-16,-22 12 15,-11 5 1,-8 13-16,-5 6 16,-4 3-16,1 0 15,-3 5 1,0-8-16,0 0 16,-25 129-16,6-20 15,8-8 1,9-7-16,10-15 15,14-11-15,22 20 16,27-14 0,52-3-16,-3-38 15,-2-22-15</inkml:trace>
  <inkml:trace contextRef="#ctx0" brushRef="#br0" timeOffset="6795.34">18820 8972 0,'0'0'0,"0"0"15,0 0-15,96-22 16,24-11 0,14 11-16,25-16 15,8 8-15,-43 2 16,-34 6-1,-19 6-15,-19 8 16,-19 5-16,-11 0 16,-8 3-1,-6 3-15,-8 0 16,0-3-16,0 0 16,0 0-1</inkml:trace>
  <inkml:trace contextRef="#ctx0" brushRef="#br0" timeOffset="7092.21">19485 8378 0,'0'0'0,"0"0"16,0 0-1,0 0-15,0 0 16,0 0-16,0 0 15,0 0 1,17 115-16,-12-20 16,1 31-16,-1-13 15,6-4 1,6-16-16,7 36 16,4-55-16,-1-11 15,3-6 1,-2-32-16,-4-17 15</inkml:trace>
  <inkml:trace contextRef="#ctx0" brushRef="#br0" timeOffset="8502.07">21134 8115 0,'0'0'0,"0"0"16,0 0-1,0 0-15,0 0 16,0 0-16,0 0 16,0 0-1,-3 120-15,28-57 16,5-5-16,0-26 31,14-7-31,21-22 0,26-6 16,10-27-16,11-33 15,-10-3-15,-6 9 16,-17 5 0,-30 19-16,-19 8 15,-13 12-15,-9 4 16,-2 7 0,-4 2-16,1-3 15,-3 3-15,0 3 16,0-3-1,0 0-15,0 0 16,-58 249-16,37-137 16,4 36-16,-2 5 15,3-10 1,5-20-16,-11-16 16,-8 11-16,5-28 15,-11-16 1,-16-22-16,-27 11 15,-14-11-15,22-33 16,16-8 0,17-11-16,5-5 15,5-9-15,4-8 16,4-36-16,15-29 16,13-6-1,22 0-15,28-3 16,21 11-16,9 11 15,-22 25 1,-6 29-16,0 4 16,6 2-16</inkml:trace>
  <inkml:trace contextRef="#ctx0" brushRef="#br0" timeOffset="8838.4">23190 8605 0,'0'0'0,"0"0"16,0 0-16,0 0 15,0 0-15,118-33 16,-17 14 0,-2 0-16,5-3 15,-6 5-15,-10 6 16,-22 0 0,-20 3-16,-10 0 15,-11 8-15,-6 0 16,3-14-1,8-19-15</inkml:trace>
  <inkml:trace contextRef="#ctx0" brushRef="#br0" timeOffset="9440">25181 7539 0,'0'0'0,"0"0"16,0 0-1,0 0-15,0 0 16,0 0-16,0 0 15,0 0 1,0 0-16,0 0 16,0 0-16,0 0 15,0 0 1,0 0-16,0 0 16,0 0-16,0 0 15,0 0-15,0 0 16,0 0-1,0 0-15,0 0 16,0 0-16,0 0 16,0 0-16,0 0 15,0 0 1,0 0-16,-8 85 16,-25 14-16,0 24 15,3 20 1,16-39-16,11-19 15,3-14-15,0-25 16,6-16 0,-6-10-16,3-1 15,-3-5-15,0-1 16,0-2 0,-3 0-1,0 0-15,3 0 0,0 3 16</inkml:trace>
  <inkml:trace contextRef="#ctx0" brushRef="#br0" timeOffset="10095.14">24710 7592 0,'0'0'0,"0"0"16,0 0 0,0 0-16,126-3 15,-33 8-15,11 6 16,0 11-1,-19 11-15,-22 24 16,-30 12-16,-39 8 16,-40 18-1,-31 51 1,-2-9-16,5-31 0,27-56 16,20-26-1,16-10-15,5-9 16,4 4-16,7-9 15,-5 0 1,151-143-16,54-2 16,-19 3-16,-5 10 15,-30-5 1,-55 50-16,-36 37 16,-27 18-16,-17 18 15,-8 8-15,-5 1 16,-3 2-1,0 3-15,0 0 16,0 0-16,0 0 16,-156 197-1,109-101-15,23-16 16,18-23-16,14-5 16,20 25-1,10-20-15,14-2 16,14-41-16,16-28 15</inkml:trace>
  <inkml:trace contextRef="#ctx0" brushRef="#br0" timeOffset="10616.13">26657 7400 0,'0'0'0,"0"0"16,0 0-16,0 0 15,0 0 1,-44 109-16,41-59 16,17-7-16,24-1 15,23-15 1,10-22-16,5-21 16,12-3-16,11-9 15,-6-13 1,-30 17-16,-28 10 15,-16 9-15,-5 5 16,-6 2-16,3 9 16,-2 17-1,-9-28-15,-22 167 32,-28-30-32,-10 21 15,3-12-15,2-34 16,0-14-1,-2-40-15,-6-28 16,-6-11-16,6-13 16,11-12-1,3-13-15,11-22 16,10-25-16,17 17 16,17-6-1,27-8-15,30 14 16,21 8-16,-4 16 15,-12 22-15,-16 3 16,-5 3 0</inkml:trace>
  <inkml:trace contextRef="#ctx0" brushRef="#br0" timeOffset="10914.49">25148 8906 0,'0'0'16,"0"0"-16,110-16 15,27-20-15,71-13 16,13-6-1,-10 8-15,-8 17 16,-55 11-16,-9 0 16,-18 13-16,-33 12 15,-34-1 1,-24 6-16,-10 0 16</inkml:trace>
  <inkml:trace contextRef="#ctx0" brushRef="#br0" timeOffset="11133.3">26060 8917 0,'0'0'15,"0"0"-15,0 0 16,0 0-16,0 0 16,-11 82-16,-3 28 15,-5 27 1,-8 13-16,10-13 15,-2-3-15,3-32 16,5-31 0,8-16-16,14-17 15,8-8-15</inkml:trace>
  <inkml:trace contextRef="#ctx0" brushRef="#br0" timeOffset="11685.94">26821 9451 0,'0'0'16,"0"0"-16,0 0 15,0 0 1,-90 22-16,21 11 16,-5 13-16,25-7 15,24-9 1,17-16-16,14-6 15,16-5-15,-22-3 16,200-47 0,-42 6-16,15-8 15,-33 16-15,-42 8 16,-35 17-16,-14 22 16,-10-4-1,-6 12-15,-6 19 16,-2 22-16,-4 33 15,-1-5 1,2-26-16,-1-18 16,1-17-16,3-16 15,13-6 1,6-19-16,16-41 16,14-55-16,-2-8 15,-34 28 1,-24 13-16,-14 11 15,-14 11-15,-19 0 16,-33 0-16,-38 13 16,6 23-1,2 13-15,-25 22 16,-21 22-16,11 9 16,10 4-1</inkml:trace>
  <inkml:trace contextRef="#ctx0" brushRef="#br0" timeOffset="19545.9">9710 9216 0,'0'0'0,"0"0"0,0 0 15,0 0-15,0 0 16,0 0-16,-110-36 16,28 19-1,-22 12-15,-27-3 32,-23 8-32,1-6 15,-39-10-15,6 16 16,-6 0-16,-27 0 15,0 0-15,-44 16 32,33-7-32,-27-7 15,22 1-15,-6 0 16,5-1-16,-10 4 16,21-6-1,-16-27-15,28 13 16,-1 3-16,0-3 15,-5-2 1,-11-1-16,28 17 16,-6 3-16,-6-6 15,-5 1 1,16 4-16,-5-4 16,-5 18-16,15-13 15,-4 27-15,21-14 16,-11 4-1,-5 40-15,17-16 16,4 27-16,39-14 16,22 12-1,33-36-15,6 0 16,26-6-16,1 17 16,11-6-1,10 9-15,12 13 16,10-14-16,17 6 15,6 6 1,21-3-16,11-11 16,28 16-16,11-8 15,21-11-15,23 8 16,-1 9 0,11-23-16,17-2 15,-5 6-15,10-9 16,0-19-1,11 8-15,28 3 16,-11 0-16,16-14 16,5 6-1,7-6-15,-1-6 16,5-10-16,23 14 16,4-17-1,-4 0-15,-6 5 16,0 6-16,5-19 15,12-3 1,-17 20-16,0-40 16,-22 29-16,5-12 15,-21 17 1,21-6-16,-21-13 16,5 5-16,-11-8 15,-16 8 1,5 5-16,-22-24 15,-10 14-15,5 0 16,-28 2 0,-16 11-16,-5-2 15,-1-6-15,-10 0 16,-17 3-16,-11 0 16,-5-3-1,0 0-15,-12 5 16,1-10-16,-17 5 15,-5-3 1,-5 1-16,-12-4 16,-5 4-16,-6 10 15,1 0 1,-12-8-16,1-2 16,-17-9-16,-5 6 15,-12 2 1,1 3-16,-11-3 15,-11-2-15,-1 16 16,-4-14-16,10 14 16,-5-5-16,5 5 15,11 6-15,-11-1 16,-5 14-16,-39-2 16,-27-3-1</inkml:trace>
  <inkml:trace contextRef="#ctx0" brushRef="#br0" timeOffset="20779.99">2547 9229 0,'0'0'0,"0"0"15,0 0-15,0 0 16,0 0 0,0 0-16,-198 93 15,56-19-15,-22 6 16,-6-9 0,0 36-16,-5-6 15,11 3-15,32-38 16,23-22-1,-1 5-15,6 0 16,22-13-16,27-14 16,28-14-1,16-3-15,0-7 16,11-1-16,0 3 16,0 0-1,0 0-15,301-115 16,-109 49-16,16-43 15,5-15-15,1 48 16,-22-6 0,5 10-16,-16 1 15,5-38-15,-27 46 16,-39 13 0,-38 15-16,-32 13 15,-29 5-15,-10 9 16,-11 8-1,0 0-15,0 0 16,-213 115-16,21-27 16,-43 43-1,27-70-15,-39 56 16,23 18-16,21-15 16,17-46-1,27-11-15,0 5 16,17 17-16,49-19 15,49-30-15,16-20 16,12-8 0,11-10-16,5 2 15,0 0-15,0 0 16,306-176 0,-87 59-16,6 21 15,16-30-15,-11 11 16,-22 16-1,-11 0-15,-44 20 16,-10 0-16,-23-4 16,-49 42-16,-27 17 15,-27 10 1,-6 14-16,-11 0 16,0 0-16,0 0 15,0 0 1,-285 140-16,99-69 15,10 8-15,-4 1 16,-17-9 0,21 33-16,-4 33 15,15-38-15,-5 68 16,6 33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10:01:49.8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12656 5992 0,'0'0'0,"0"0"0,0 0 16,0 0-16,0 0 16,0 0-16,-8 110 15,2-39 1,4 17-16,-4 16 16,-2-17-16,3 20 15,2 0-15,8-9 16,-2-13-1,3-16-15,2 7 16,-3-10-16,3-3 16,9 6-1,2-26-15,14-18 16,11-14-16</inkml:trace>
  <inkml:trace contextRef="#ctx0" brushRef="#br0" timeOffset="437.91">13563 6463 0,'0'0'0,"0"0"15,0 0-15,0 0 16,0 0-16,0 0 16,-83 80-1,7 18-15,-4 17 16,26-24-16,15-9 15,23-11 1,16-30-16,16-5 16,20 5-16,16-19 15,8-25 1,19-19-16,37-27 16,12-42-16,-21-21 15,-41 22 1,-31 29-16,-16 4 15,-21 21-15,-15-5 16,-16 0 0,-16-3-16,-6 20 15,6 13-15,8 11 16,5 8-16,9 3 16,0 5-1,13 3-15,11 6 16,3-25-16,0 0 15</inkml:trace>
  <inkml:trace contextRef="#ctx0" brushRef="#br0" timeOffset="844.07">15356 6770 0,'0'0'0,"0"0"16,0 0-1,0 0-15,151-36 16,-1 3-16,1-5 16,16 11-1,-3-1-15,-38-2 16,-33 6-16,-19 2 16,-27 13-16,-17 4 15,-16 5 1,-3 0-16,-6 0 15,1 3-15,-4-1 16,1-2 0,2 0-16</inkml:trace>
  <inkml:trace contextRef="#ctx0" brushRef="#br0" timeOffset="1282.47">17429 6124 0,'0'0'16,"0"0"-16,0 0 15,0 0-15,0 0 16,0 0-16,115-44 15,-14 27 1,-2 12-16,-1-1 16,-7 6-16,-12 17 15,-19 10 1,-21 23-16,-36 4 16,-34 56-16,-40 43 15,-8-24-15,-20 2 16,-10 9-1,29-69-15,31-24 16,22-14-16,16-20 16,11 4-1,13-4-15,28-2 16,36 3-16,41-25 16,54-5-16,9-47 15,-6-30 1</inkml:trace>
  <inkml:trace contextRef="#ctx0" brushRef="#br0" timeOffset="1704.71">18795 6422 0,'0'0'0,"0"0"16,0 0-16,0 0 15,0 0 1,0 0-16,-63 104 16,47-38-16,16 8 15,16-19 1,20-6-16,8-11 16,16-27-16,25-14 15,11-24-15,0-25 16,-25 6-1,-22-4-15,-11-5 16,-18 14-16,-15 11 16,-10-5-1,-20 7-15,-41-2 16,-35 0-16,11 25 16,10 18-1,20-7-15,16 5 16,17 0-16,16 11 15,11-22-15,0 0 16,0 0 0</inkml:trace>
  <inkml:trace contextRef="#ctx0" brushRef="#br0" timeOffset="2048.39">20512 6502 0,'0'0'15,"0"0"-15,0 0 16,0 0-16,173-50 15,5-13 1,-9 6-16,-18 7 16,0 23-16,-34 16 15,-29-16 1,-33 16-16,-25 0 16,-11 22-16,-8-11 15,-5 5 1,-4 1-16,1-6 15</inkml:trace>
  <inkml:trace contextRef="#ctx0" brushRef="#br0" timeOffset="2329.6">23083 5516 0,'0'0'0,"0"0"16,0 0-1,0 0-15,0 0 16,0 0-16,-63 137 16,17-6-1,-1 28-15,23 16 16,10-49-16,22-49 15,28 2 1,24 17-16</inkml:trace>
  <inkml:trace contextRef="#ctx0" brushRef="#br0" timeOffset="2688.75">23793 5833 0,'0'0'0,"0"0"16,0 0-16,-115 82 16,27 1-16,11-1 15,34-6 1,37-15-16,22-17 16,26-12-16,21-10 15,46-44 1,39-54-16,-22 5 15,-41-12-15,-28-37 16,-35 38-16,-19 21 16,-22 12-1,-28 11-15,-35 16 16,-8 11-16,19 16 16,8 6-1,10 22-15,29 0 16,21-6-16,3-27 15,0 0 1</inkml:trace>
  <inkml:trace contextRef="#ctx0" brushRef="#br0" timeOffset="2897.91">24589 5751 0,'0'0'16,"0"0"-1,0 0-15,0 0 16,85 99-16,30 10 16,9-32-1,10 11-15,16-23 16,-21-15-16,-11-12 16</inkml:trace>
  <inkml:trace contextRef="#ctx0" brushRef="#br0" timeOffset="3116.62">25208 5746 0,'0'0'16,"0"0"-16,0 0 15,0 0-15,-98 126 16,27-22-16,-12-6 15,1 28 1,22-16-16,27-39 16,25-33-16,16-18 15,11-9 1</inkml:trace>
  <inkml:trace contextRef="#ctx0" brushRef="#br0" timeOffset="3461.09">25759 5548 0,'0'0'15,"0"0"-15,0 0 16,0 0-16,0 0 16,96-38-16,-25 33 15,14 10 1,-3 6-16,-11 16 15,-24 6-15,-26-5 16,-23 21 0,-28 17-16,-25 49 15,-5-33-15,-1 6 16,15-34 0,16-21-16,13-5 15,14-1-15,12-11 16,15 6-1,37-11-15,45-5 16,53-17-16</inkml:trace>
  <inkml:trace contextRef="#ctx0" brushRef="#br0" timeOffset="3821.02">26895 5696 0,'0'0'15,"0"0"-15,0 0 16,0 0-16,0 0 16,-126 72-1,85-7-15,19 1 16,25-11-16,27 0 16,41-1-1,20-21-15,18-16 16,3-17-16,-21-11 15,-20-11-15,-22-11 16,-21-5 0,-20 10-16,-8 28 15,-60-60-15,-28 38 16,-24 22 0,-55 27-16,2 17 15,42 22-15,44-11 16,38 5-16,16 6 15</inkml:trace>
  <inkml:trace contextRef="#ctx0" brushRef="#br0" timeOffset="4180.46">27925 6904 0,'0'0'16,"0"0"-16,0 0 16,-225-33-1,-51 20-15,-80 37 16,-25-10-16,-57 5 16,5-8-16,44-11 15,50 25 1,35-14-16,8-14 15,50 17-15,5-3 16,57 13 0,39-7-16,27-1 15,39-16-15,35 3 16,20 0 0,7-1-16,6 9 15,8-3-15,3 9 16,0-17-16</inkml:trace>
  <inkml:trace contextRef="#ctx0" brushRef="#br0" timeOffset="4430.54">24214 7466 0,'0'0'15,"0"0"-15,0 0 16,0 0-16,0 0 16,-22 90-16,9-2 15,-1 18 1,11-15-16,20-6 16,27 5-16,40-5 15,20-39 1,9-24-16</inkml:trace>
  <inkml:trace contextRef="#ctx0" brushRef="#br0" timeOffset="5055.31">25646 7575 0,'0'0'16,"0"0"-16,0 0 16,0 0-16,0 0 15,-145-25-15,47 34 16,-6 18 0,11 17-16,16 16 15,22-11-15,31-5 16,15-16-1,15-9-15,18 5 16,48-13-16,51-35 16,16-23-1,23-10-15,-25 10 16,-41 17-16,-33 3 16,-22 13-1,-14 17-15,-8-1 16,-2 9-16,-3 11 15,-1 19-15,1 28 16,2 10 0,12-5-16,18-14 15,39 1-15,25-23 16,5-30 0,24-16-16,15-14 15,-28-14-15,-28-29 16,-29 10-1,-34 6-15,-21-1 16,-14 18-16,-16 4 16,-34-5-1,-46 0-15,-19 20 16,-2 7-16,-18 17 16,-1 11-1,23 25-15,42 2 16,16 0-16</inkml:trace>
  <inkml:trace contextRef="#ctx0" brushRef="#br0" timeOffset="49025.13">12366 9303 0,'0'0'0,"0"0"0,0 0 15,0 0-15,167-3 16,-36 3 0,36 55-16,-21 11 15,-20 30-15,-25 22 16,-33 16-16,-38-14 15,-32 25 1,-26 36-16,-21-47 16,-3-13-16,8-42 15,9-2 1,10-25-16,14-22 16,5-22-16,6-8 15,0 0 1,0 0-16,340-369 15,-107 144-15,-3-5 16,-55 71 0,-16 47-16,-36 27 15,-43 36-15,-39 43 16,-20 3 0,-7 1-16,-8 13 15,-6-11-15,0 0 16,-74 254-16,16-130 15,12-1 1,26-22-16,18-8 16,26-13-16,28-4 15,25-15 1,46 15-16,25-29 16,11-20-16</inkml:trace>
  <inkml:trace contextRef="#ctx0" brushRef="#br0" timeOffset="49228.13">15737 10415 0,'0'0'16,"0"0"-1,0 0-15,112-68 16,50 16-16,57-9 15,8 39-15,-3 9 16,-13 13 0,0 5-16</inkml:trace>
  <inkml:trace contextRef="#ctx0" brushRef="#br0" timeOffset="49821.74">18327 9342 0,'0'0'0,"0"0"16,0 0-16,0 0 16,-3 104-16,6 8 15,19 36 1,11-36-16,35-30 15,34-24-15,-1-50 16,8-25-16,42-56 16,16-42-1,-41 13-15,-30 6 16,-22 25-16,-33 22 16,-16 21-1,-12 15-15,-5 13 16,-2 5-16,2 17 15,0 25 1,3 49-16,9 46 16,-7 33-16,-2 47 15,-19-6 1,-17 77-16,-5-73 16,-11-34-16,-3-11 15,0-71 1,-24-27-16,-22-20 15,-14-24-15,16-27 16,-5-26 0,-3-21-16,-3-60 15,34 27-15,35 6 16,21 16-16,23 0 16,38-20-1,36-18-15,65 16 16,11 33-16,1 19 15</inkml:trace>
  <inkml:trace contextRef="#ctx0" brushRef="#br0" timeOffset="50040.59">21295 10336 0,'0'0'0,"0"0"16,0 0-1,165-63-15,-9 13 16,76 20-16,-23 0 16,1 22-1,4 8-15</inkml:trace>
  <inkml:trace contextRef="#ctx0" brushRef="#br0" timeOffset="50542.18">23209 9626 0,'0'0'15,"0"0"1,167-35-16,-30 18 16,41 28-16,-16 6 15,-39 32 1,-41 14-16,-32 25 16,-40-12-16,-29 58 15,-41 50-15,-11-42 16,16-35-1,22-58-15,17-24 16,8-8-16,13-15 31,-5-2-31,0 0 0,351-290 16,-135 115-16,-52 10 16,-43 48-16,-56 48 15,-34 39 1,-18 25-16,-5 5 15,-2 11-15,-6 24 16,0-35 0,-33 170-16,14-41 15,22 2-15,21-27 16,28-24 0,22-34-16,22-29 15,16-20-15</inkml:trace>
  <inkml:trace contextRef="#ctx0" brushRef="#br0" timeOffset="51057.68">25833 9377 0,'0'0'16,"0"0"-16,0 0 15,0 0 1,0 0-16,30 170 15,22-58-15,16-41 16,17-43-16,41-45 16,6-29-1,-15-9-15,-13-8 16,-24 3-16,-28 19 16,-25 16-1,-10 14-15,-9 8 16,-5 6-16,-3 11 15,0-14 1,-28 148-16,-5 8 16,-8 33-16,-5 30 15,16-60 1,-3-31-16,-6-13 16,-13-27-16,-22-19 15,-10-31 1,7-24-16,3-39 15,5-35-15,28-28 16,30-16 0,17 3-16,29-12 15,42 17-15,49 20 16,11 35-16,14 19 16,-1 22-1,6 14-15</inkml:trace>
  <inkml:trace contextRef="#ctx0" brushRef="#br0" timeOffset="51386.31">23850 11371 0,'0'0'16,"0"0"-1,0 0-15,101-28 16,39-24-16,71-11 16,55-11-16,46-2 15,38 21 1,-46 14-16,-27 14 15,-34 7-15,-37 15 16,-69 13-16,-55 6 16,-38 5-1,-22 6-15</inkml:trace>
  <inkml:trace contextRef="#ctx0" brushRef="#br0" timeOffset="51579.13">24973 11557 0,'0'0'0,"0"0"16,0 0 0,0 0-16,30 110 31,-14 57-31,-10 90 15,-14-8-15,-9-13 16</inkml:trace>
  <inkml:trace contextRef="#ctx0" brushRef="#br0" timeOffset="52098.98">26085 11856 0,'0'0'16,"0"0"-16,0 0 16,0 0-1,0 0-15,-104 112 16,90-46-16,25-9 16,41-10-16,85-23 15,60-43 1,90-44-16,-24-11 15,-33 22-15,-79 8 16,-61 28 0,-32 2-16,-17 20 15,-11 13-15,-16 14 16,-12 22 0,-7 40-16,2-7 15,11-20-15,9-26 16,27-23-1,38-38-15,35-58 16,23-44-16,5-48 16,-35 7-16,-58 52 15,-36 47 1,-24 22-16,-28 0 16,-35 11-16,-36 14 15,-32 21 1,-6 17-16,27 44 15,49 0-15,34 27 16,16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10:03:01.0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4272 5702 0,'0'0'0,"0"0"0,0 0 16,-115-93-16,49 16 31,-22-5-31,-10-6 0,-23 1 15,6 32-15,-16 22 16,-28 0-16,-11 0 16,-21 6 15,-12-1-31,6 39 16,0-11-16,10 6 15,-15 21 1,-6 39-16,38 11 15,6 32-15,32 12 16,17-1 0,44-27-16,22-10 15,16 4-15,22-16 16,11-5-16,16 33 16,23-17-1,37 33-15,17-22 16,22-11-16,6-27 15,65 38 1,-22-38-16,39 0 16,5-25-16,-5 5 15,10-40 1,-5-25-16,33-25 16,-16-14-16,-17-2 15,-11-33-15,-60 3 16,-5 10-16,-23 26 15,-32-17 1,-17 10-16,-27-10 16,-17 0-16,-10 16 15,-12 12-15,-10-18 16,-17 7 0,-27-12-16,-22-5 15,-6 5-15,-5 17 16,-6 16-1,1 28-15,5 10 16,0 1-16,-6-1 16,-11 23-16,12 15 15,10 12 1,23-11-16,15 0 16,6 5-16,6 23 15,5 10 1,17 44-16,16 22 15</inkml:trace>
  <inkml:trace contextRef="#ctx0" brushRef="#br0" timeOffset="546.89">6785 5647 0,'0'0'0,"0"0"15,0 0-15,0 0 16,0 0 0,0 0-16,0 0 15,0 0-15,110-66 16,87 39 0,104-17-16,11 6 15,12-11-15,-29 27 16,-21 0-1,27 11-15,-38 44 16,11-6-16,-6 0 16</inkml:trace>
  <inkml:trace contextRef="#ctx0" brushRef="#br0" timeOffset="1282.99">23702 3286 0,'0'0'0,"0"0"16,0 0-16,-38-131 15,-80 49 1,-68-22-16,-77 38 15,22 28-15,-46 38 16,24 49 0,-47 11-16,56 17 15,7-6-15,61 61 16,11-17 0,35 11-16,47-33 15,30 5-15,25 23 16,21-6-1,17 0-15,25 0 16,60 22-16,74 16 16,43-38-1,89-27-15,75-44 16,29 5-16,-56-66 16,23-26-16,-1-23 15,-81-49 1,-20-22-16,-74 5 15,-30 34-15,-41-17 16,-47 5 0,-37 45-16,-26-1 15,-24-22-15,-50-16 16,-43 11-16,-66 0 16,-52 44-1,-120 27-15,-64 16 16,-114 66-16,-6 17 15,22 5 1</inkml:trace>
  <inkml:trace contextRef="#ctx0" brushRef="#br0" timeOffset="1973.98">7684 4979 0,'0'0'15,"-121"-110"-15,6 17 16,16 17 0,-10-1-16,21 17 15,6 10-15,5 28 16,-21 11 0,-44 28-16,-28 16 15,-16 32-15,-6 18 16,55 10-1,38 11-15,28-17 16,27 1-16,28 5 16,21-11-1,28 6-15,44 11 16,60-12-16,22-27 16,60-16-1,5-27-15,39-23 16,22-32-16,22-61 15,-34-54-15,-10 5 16,-60-11 0,-11-38-16,-55 44 15,-61 5-15,-37 27 16,-29 34 0,-10 15-16,-21 12 15,-23 0-15,-33 5 16,-27 6-1,-16 38-15,-23 11 16,-27 16-16,-16 28 16,-11 16-1,22 28-15,5 43 16,-5 50-16,32 38 16,17 17-1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10:03:06.4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2525 2996 0,'0'0'0,"0"0"16,0 0-16,-82-137 15,27 66 1,-11 33-16,-5 27 15,-28-6-15,-21 17 16,-50 44 0,17 16-16,5 22 15,16 33-15,39-38 16,17 16 0,15 17-16,23 5 15,11-22-15,21 6 16,12-6-1,21 22-15,28-28 16,38 6-16,16-32 16,12-45-1,27-27-15,27-16 16,0-44-16,17-55 16,-33-11-16,-55 5 15,-28 1 1,-21 5-16,-22 27 15,-27-32-15,-17 21 16,-17 28 0,-21 27-16,-17 22 15,-43 1-15,-1 21 16,1 11 0,-12 32-16,-10 34 15,10 33-15,17-1 16,11 72-16,16 49 15</inkml:trace>
  <inkml:trace contextRef="#ctx0" brushRef="#br0" timeOffset="54902.09">7875 5510 0,'0'0'0,"0"0"0,0 0 15,0 0-15,0 0 16,11-98-16,-11 92 15,0 1 1,0 5-16,0 0 16,0 0-16,0 0 15,-22 180 1,11-70-16,0 10 16,0-26-16,-11 4 15,12 1 1,-7 16-16,6-28 15,6-21-15</inkml:trace>
  <inkml:trace contextRef="#ctx0" brushRef="#br0" timeOffset="55053.63">7339 6611 0,'0'0'0,"0"0"16,0 0-16,93-33 16,27 6-16,22-6 15,17 17 1,-5 10-16</inkml:trace>
  <inkml:trace contextRef="#ctx0" brushRef="#br0" timeOffset="55430.31">8127 6611 0,'0'0'0,"0"0"16,0 0-16,-115 66 15,44 0-15,16 5 16,17 0-16,21-19 16,23-16-1,21 2-15,28-5 16,27-6-16,11 3 16,-11 0-1,-16-8-15,-28-8 16,-5 13-16,-22 14 15,-16 9 1,-23 18-16,-48 12 16,-39-4-16,5-7 15,17-20 1,27-35-16,12-17 16</inkml:trace>
  <inkml:trace contextRef="#ctx0" brushRef="#br0" timeOffset="55602.15">8538 6523 0,'0'0'16,"0"0"-16,224-139 15,-21 87-15,5 24 16</inkml:trace>
  <inkml:trace contextRef="#ctx0" brushRef="#br0" timeOffset="55898.95">12541 4962 0,'0'0'0,"0"0"16,0 0-16,0 0 16,-57 159-16,27-33 15,-1 0 1,15-11-16,5-16 15,6 10-15,2-26 16,0-34 0,3-16-16</inkml:trace>
  <inkml:trace contextRef="#ctx0" brushRef="#br0" timeOffset="56079.86">11892 6096 0,'0'0'16,"0"0"-16,0 0 15,118-27 1,-19 21 0,21 1-16,-5 10 15,-5 6-15</inkml:trace>
  <inkml:trace contextRef="#ctx0" brushRef="#br0" timeOffset="56517.21">12202 6559 0,'0'0'16,"0"0"-16,0 0 16,0 0-1,0 0-15,2 134 16,28-71-16,25-11 16,22-22-1,-6-27-15,19-38 16,15-9-16,1-19 15,-13 13 1,-32 15-16,-26 7 16,-16 17-16,-8 6 15,-5 5-15,-1 3 16,-2 5 0,0 19-16,-3-27 15,-11 143-15,3-56 16,-1-15-1,7-15-15,13 6 16,5-22-16,17 0 16,16 3-16</inkml:trace>
  <inkml:trace contextRef="#ctx0" brushRef="#br0" timeOffset="57256.33">16514 4913 0,'0'0'0,"0"0"15,0 0 1,0 0-16,0 0 16,47-104-16,19 71 15,13 17 1,-5-6-16,-22 22 15,-14 5-15,-8 6 16,-8 6-16,-11 5 16,-5 10-1,-6-32-15,-14 99 16,0-44-16,9 5 16,5 0-1,11 1-15,19 4 16,25 1-16,30 0 15,-9-17-15,-15-11 16,-23-10 0,-19-6-16,-13-6 15,-23 12-15,-38 10 16,-32 11 0,-12 6-16,9-28 15,10-10-15,20-12 16,16 12-1,9-1-15</inkml:trace>
  <inkml:trace contextRef="#ctx0" brushRef="#br0" timeOffset="57459.37">16375 6069 0,'0'0'16,"0"0"-16,0 0 16,164-39-1,9-4-15,5 37 16,13 12-16,-57 5 16,-30-6-16</inkml:trace>
  <inkml:trace contextRef="#ctx0" brushRef="#br0" timeOffset="57680.56">16933 6554 0,'0'0'16,"0"0"-16,0 0 15,-13 82-15,-9 30 16,-3 9 0,3 24-16,14-49 15,13-17-15,20 0 16,19 6-16</inkml:trace>
  <inkml:trace contextRef="#ctx0" brushRef="#br0" timeOffset="58024.36">17716 6844 0,'0'0'0,"0"0"16,0 0 0,0 0-16,-93 96 15,80-50-15,18-2 16,28-6-1,27-2-15,17-25 16,22-25-16,16-8 16,-9-19-16,-35 0 15,-29 3 1,-18 0-16,-21-6 16,-19-6-16,-28 12 15,-30-3 1,-3 36-16,-38 10 15,-52 20-15,-5 49 16,10 30 0</inkml:trace>
  <inkml:trace contextRef="#ctx0" brushRef="#br0" timeOffset="58664.73">11057 9133 0,'0'0'0,"0"0"16,0 0-16,0 0 15,0 0-15,-109-2 16,43 37-16,-5 9 16,21 0-1,17-6-15,17 3 16,16-5-16,11-6 15,22 8 1,44 23-16,16-15 16,0 1-16,-17 8 15,-15-1 1,-18 4-16,-21-1 16,-16-13-16,-17-6 15,-22 6 1,-38 8-16,-17-8 15,6-19-15,16-9 16,17-21 0,11-12-16,16-7 15</inkml:trace>
  <inkml:trace contextRef="#ctx0" brushRef="#br0" timeOffset="58836.78">11052 9213 0,'0'0'0,"0"0"16,0 0-16,0 0 15,98-63 1,6 41-16,25 3 16,-14 8-16,5 19 15,15 17-15</inkml:trace>
  <inkml:trace contextRef="#ctx0" brushRef="#br0" timeOffset="59133.6">12580 9654 0,'0'0'0,"0"0"16,0 0-16,93-17 16,46-2-1,42 0-15,49-8 16,-5-1-16,-15 17 16,-21 0-1,-11 9-15,3-1 16,-39-3-16,-16 15 15,3-15 1,5-8-16</inkml:trace>
  <inkml:trace contextRef="#ctx0" brushRef="#br0" timeOffset="59555.77">16865 8698 0,'0'0'15,"0"0"1,0 0-16,0 0 16,-112 11-16,24 38 15,3 14 1,0 25-16,11-25 15,20 24-15,26 15 16,25-20-16,28 6 16,8-20-1,24-13-15,28-17 16,17-27-16,-7-11 16,-7-11-1,-9-35-15,-32 10 16,-28-5-16,-13 11 15,-15 2 1,-12 12-16,-31 8 16,-39 10-16,-35 48 15,-24 13 1,-4 5-16</inkml:trace>
  <inkml:trace contextRef="#ctx0" brushRef="#br0" timeOffset="60148.65">10526 11009 0,'0'0'0,"0"0"15,0 0-15,0 0 16,16 99-16,12 0 16,10-6-1,11-11-15,12-36 16,15-16-16,23-10 16,5-37-1,5-7-15,23-26 16,-14-10-16,-36 8 15,-28 19 1,-23 22-16,-12 6 16,-8 7-16,0 15 15,-3 18 1,-8 1-16,0 22 16,0 13-16,5 8 31,6 12-31,8-12 15,6-27-15,19 0 16,27-27-16,25-23 16</inkml:trace>
  <inkml:trace contextRef="#ctx0" brushRef="#br0" timeOffset="60398.45">13253 11472 0,'0'0'15,"0"0"-15,101-24 16,25-1-16,83-16 16,-15 16-1,14 11-15,-11 25 16,-54-27-16,-4 35 15,-21-16 1,-11-6-16</inkml:trace>
  <inkml:trace contextRef="#ctx0" brushRef="#br0" timeOffset="60804.75">17018 10725 0,'0'0'16,"0"0"-16,0 0 16,0 0-16,-128-3 15,26 27 1,9 12-16,30 5 15,22-5-15,19-9 16,17-8-16,10 0 16,25 23-1,44 21-15,22 19 16,-8-11-16,-6-14 16,3 17-1,-22-8-15,-28-41 16,-18-3-16,-17-14 15,-17 8 1,-16 6-16,-21 8 16,-23-5-16,-19 2 15,6-32 1,-6-28-16</inkml:trace>
  <inkml:trace contextRef="#ctx0" brushRef="#br0" timeOffset="61007.81">16821 10856 0,'0'0'0,"0"0"16,0 0-16,0 0 16,129-123-16,-1 65 15,-4 20 1,-37 19-16,-16 13 15,-8 34-15,0 29 16</inkml:trace>
  <inkml:trace contextRef="#ctx0" brushRef="#br0" timeOffset="61451.13">11199 12872 0,'0'0'0,"0"0"15,0 0 1,0 0-16,0 0 15,0 87-15,6 56 16,-12 10-16,6 41 16,11-48-1,17-29-15,21-10 16,20-30-16,13-22 16</inkml:trace>
  <inkml:trace contextRef="#ctx0" brushRef="#br0" timeOffset="61825.12">12270 13299 0,'0'0'0,"0"0"15,0 0 1,0 0-16,0 0 0,0 0 15,0 0 1,0 129-16,44-83 16,30-21-16,8-33 15,11-20 1,14-21-16,-17 0 16,-30-6-16,-29-8 15,-26 19 1,-21 19-16,-28 1 15,-14 13-15,-24 16 16,-27 25 0,21 3-16,28-8 15,24-6-15,23 3 16,13-22-16,0 0 16,0 0-1</inkml:trace>
  <inkml:trace contextRef="#ctx0" brushRef="#br0" timeOffset="62061.74">14524 13107 0,'0'0'0,"0"0"16,0 0-1,0 0-15,191-49 32,-32 11-32,63 21 15,-28 3-15,-5 3 16,-13 6-16,-37 2 16,-13 3-1</inkml:trace>
  <inkml:trace contextRef="#ctx0" brushRef="#br0" timeOffset="62330.84">16963 12518 0,'0'0'0,"0"0"16,0 0-16,0 0 15,0 0 1,-10 121-16,-12-3 16,5 13-16,6 6 15,8-36-15,14-19 16,6-19 0,2-27-16,0-17 15</inkml:trace>
  <inkml:trace contextRef="#ctx0" brushRef="#br0" timeOffset="62821.23">17369 12740 0,'0'0'16,"0"0"-16,0 0 15,0 0 1,164-27-16,-38 19 15,0 5-15,5 19 16,-29 6-16,-28 19 16,-39-16-1,-29 2-15,-17 9 16,-19 2-16,-9 3 16,-5 14-1,12 3-15,10-6 16,13 8-16,12-19 15,19 3 1,30 0-16,33 10 16,-11-24-16,-11 9 15,-16-15-15,-12 7 16,-13 12 0,-8-4-16,-12 2 15,-10 8-15,-14-5 16,-21 0-1,-18-17-15,1-5 16,11-16-16,16-6 16,8 2-1,9-2-15,5-2 16,5-7-16,6-2 16,0 11-16</inkml:trace>
  <inkml:trace contextRef="#ctx0" brushRef="#br0" timeOffset="63417.61">15531 10462 0,'0'0'16,"0"0"-16,124 38 16,7 9-1,36 21-15,60 52 16,-49-13-16,11-11 15,-16-27 1,-23-6-16,34 19 16,-20 5-16,-24-7 15,16 7 1,-19-45-16,-39-21 16,-5 1-16,11 22 15,-13-30 1,-14 13-16,-31-16 15,-13 0-15,-17-11 16,-7 3 0,-7-9-16,-2 6 15,0 0-15</inkml:trace>
  <inkml:trace contextRef="#ctx0" brushRef="#br0" timeOffset="63921.25">10241 9043 0,'0'0'15,"0"0"-15,0 0 16,0 0-1,148 60-15,-28-5 16,45 27-16,43 6 16,-38-31-1,5-5-15,6-11 16,-20-19-16,17 6 16,-14-6-16,-24 8 15,-14-11 1,-6 14-16,-26-3 15,-26-3-15,-16 1 16,-11 2 0,-13 8-16,-12 1 15,-8-4-15</inkml:trace>
  <inkml:trace contextRef="#ctx0" brushRef="#br0" timeOffset="64355.43">10093 11584 0,'0'0'0,"0"0"15,0 0-15,0 0 16,93-35 0,39 5-16,37-22 15,18-22-15,4-8 16,-48 10-1,-23-2-15,1 17 16,-20 27-16,-13 0 16,-31 8-1,-21 8-15,-14 9 16,-9-1-16,-4 6 16,-9-3-1,-14 3-15,14 0 16</inkml:trace>
  <inkml:trace contextRef="#ctx0" brushRef="#br0" timeOffset="64824.21">8116 11097 0,'0'0'0,"0"0"15,0 0-15,0 0 16,0 0 0,0 0-16,88-71 15,-6 46-15,27-2 16,1 2-16,-28 14 15,-11 14 1,-16 13-16,-11 6 16,-17 25-16,-10 46 15,-12 8 1,-16-5-16,-5-3 16,-1 6-16,1-17 15,10-27 1,1-14-16,5-17 15,0-7-15,16-6 16,12-8-16,43-3 16,55-17-1,99-27-15,37-16 16,7-3-16</inkml:trace>
  <inkml:trace contextRef="#ctx0" brushRef="#br0" timeOffset="65293.43">16065 9350 0,'0'0'0,"0"0"16,91-44 0,13 3-16,38-8 15,53-6-15,-31 25 16,11 5-1,11-8-15,-41 22 16,1-13-16,7-1 16,6-3-16</inkml:trace>
  <inkml:trace contextRef="#ctx0" brushRef="#br0" timeOffset="65777.7">18700 8378 0,'0'0'16,"0"0"-16,0 0 16,0 0-1,0 0-15,169-17 16,-35 12-16,-10 16 15,-31-6-15,-14 9 16,-21 5 0,-23 0-16,-18 11 15,-17-8-15,-11 33 16,-8 16 0,-1 6-16,4-9 15,8 3-15,8-19 16,8-10-1,17-1-15,43 35 16,14-29-16,14 19 16,-36-23-1,-16-2-15,-14 9 16,-13-20-16,-17 8 16,-25 1-1,-57 32-15,-41 3 16,-36 2-16,-22-45 15,36 7 1,27 0-16,-2-13 16,-1 27-16,-5 22 15</inkml:trace>
  <inkml:trace contextRef="#ctx0" brushRef="#br0" timeOffset="66329.23">8286 14934 0,'0'0'15,"0"0"-15,170-19 32,21-11-32,105-17 15,22-5 1,-6-6-16,38 1 15,-26-1-15,-12 1 16,0-1-16,-38 12 16,-11 24-1,-20 3-15,-7 5 16,-36 14-16,-6 14 16,-32-1-1,-23-2-15</inkml:trace>
  <inkml:trace contextRef="#ctx0" brushRef="#br0" timeOffset="66783.36">10487 15550 0,'0'0'0,"0"0"15,0 0-15,0 0 16,132-55 0,5 25-16,22 16 15,-33 12 1,-28 7-16,-16 20 15,-21 27-15,-42 25 16,-30-1-16,-25 26 16,-35 62-1,-22-16-15,16-55 16,22-44-16,28-13 16,16-23-1,6 4-15,16 2 16,21-3-16,34 4 15,33-15-15,60-19 16,-3 1 0,0-4-16</inkml:trace>
  <inkml:trace contextRef="#ctx0" brushRef="#br0" timeOffset="67173.75">12437 15684 0,'0'0'15,"0"0"-15,0 0 16,0 0 0,-109 102-16,76-45 15,25 14-15,29 22 16,42-13-1,17-28-15,7-44 16,26-24-16,24-34 16,-14-18-1,-36 5-15,-21-8 16,-30-3-16,-23 16 16,-15 17-16,-17 8 15,-28 9 1,-27 4-16,3 18 15,8 7-15,16 3 16,17 1 0,17 2-16,13-11 15,0 0-15,0 0 16</inkml:trace>
  <inkml:trace contextRef="#ctx0" brushRef="#br0" timeOffset="67618.57">17180 14800 0,'0'0'0,"87"-33"15,113-25 1,47 6-16,90-14 16,-47 14-16,22 9 15,14 15-15,-63 20 16,19-30-16,-82 38 15,5-14-15,-60 6 16,-49 0 0,-30 2-16,-25 3 15,-17 6-15,-10 0 16,-6-3-16,-2 3 16,-3-3-1,-3 2-15,0-2 16,0 0-16,0 0 15</inkml:trace>
  <inkml:trace contextRef="#ctx0" brushRef="#br0" timeOffset="68322.42">17889 15364 0,'0'0'16,"0"0"-16,0 0 15,99-36-15,10 12 16,-8 10-1,14 8-15,3 12 16,-11 8-16,-30 2 16,-20 14-1,-29-8-15,-15 14 16,-16 18-16,-13 4 16,-6 5-1,3 5-15,13-10 16,15-20-16,21 25 15,11-14-15,5-2 16,4-3 0,15 22-16,1 2 15,-17 6-15,-27-25 16,-22-8 0,-19 17-16,-22-3 15,-30 2-15,-50-10 16,-5-25-1,36-22-15,19-14 16,8 0-16,16-8 16,17 6-1,17-1-15,13 7 16,0 10-16,0 0 16,123-107-16</inkml:trace>
  <inkml:trace contextRef="#ctx0" brushRef="#br0" timeOffset="68916.97">20441 15435 0,'0'0'16,"0"0"-16,0 0 15,0 0 1,-107-71-16,22 60 16,-24 11-16,8 11 15,7 13 1,15 9-16,21 6 16,28-1-16,22-5 15,14 2 1,10-2-16,25-5 15,52 2-15,9-19 16,-9-28-16,-8-2 16,-12 5-1,-12-5-15,-17 11 16,-17 5-16,-8 6 16,-5 5-1,-3 6-15,-3 8 16,-3 16-16,-5-5 15,-2 5-15,-1 4 16,3 12 0,0 7-16,0-1 15,5-5-15,1-9 16,-1 3 0,1-2-16,-1-22 15,-2-3-15,0-3 16,0-8-16,-3-3 15,0 0 1,0-2-16,0 2 16,2 0-16,6 0 15,12 0 1</inkml:trace>
  <inkml:trace contextRef="#ctx0" brushRef="#br0" timeOffset="69479.23">25526 8654 0,'0'0'16,"0"0"-16,0 0 15,0 0 1,0 115-16,-6-3 15,1 80 1,-9 16-16,3-13 16,0 13-16,-5-25 15,5 9-15,-3-28 16,-5-32 0,11-1-16,0 1 15,13-45-15,3-18 16</inkml:trace>
  <inkml:trace contextRef="#ctx0" brushRef="#br0" timeOffset="69932.62">26794 9870 0,'0'0'0,"0"0"15,35-159-15,-26 74 16,-20-13-1,-19 13-15,-23 3 16,-1 38-16,-4 14 16,3 24-1,-8 20-15,-16 19 16,8 33-16,27-12 16,30-2-1,23 3-15,23-3 16,20-3-16,25-13 15,22-28 1,2-16-16,-11-11 16,-10 0-16,-34 8 15,-18 5 1,-12 6-16,-5 6 16,-3-1-16,-2 9 15,-3 27 1,-9 30-16,-10 39 15,-12 43-15,-5 20 16,3-31 0,8 0-16,6-13 15,-3 5-15,-9-27 16,-4-14-16</inkml:trace>
  <inkml:trace contextRef="#ctx0" brushRef="#br0" timeOffset="70229.57">24647 11505 0,'0'0'16,"0"0"-1,0 0-15,0 0 16,230-16-16,74-20 16,49-11-16,-24-5 15,-17 22 1,-79 14-16,-6 21 16,-55 17-16,-37 8 15,-42 3 1,-49 3-16,-23 2 15</inkml:trace>
  <inkml:trace contextRef="#ctx0" brushRef="#br0" timeOffset="70592.87">25635 11938 0,'0'0'16,"0"0"-16,0 0 15,0 0-15,0 0 16,121-14 0,10 22-16,47 3 15,-11 0-15,-41 11 16,-41 3 0,-33 13-16,-30 11 15,-25 14-15,-35 33 16,-88 36-1,-5 2-15,38-22 32,30-30-32,24-32 15,23-18-15,10-10 16,12-2-16,13-4 16,36-5-1,65-17-15,56-21 16,26-17-16</inkml:trace>
  <inkml:trace contextRef="#ctx0" brushRef="#br0" timeOffset="70967.82">27610 12113 0,'0'0'0,"0"0"16,0 0-1,0 0-15,-159 79 16,25 17-16,19-22 16,46 6-16,36-15 15,20-15 1,16-20-16,18-11 16,29-19-1,35-30-15,10-22 16,12-28-16,-25-18 15,-41 29-15,-27-2 0,-28 25 32,-13 7-32,-30-2 15,-42 14-15,-8 8 0,14-3 32,30 5-32,30 6 15,17 0-15</inkml:trace>
  <inkml:trace contextRef="#ctx0" brushRef="#br0" timeOffset="71264.63">27582 10536 0,'0'0'16,"0"0"-16,0 0 31,0 0-15,140 21-16,49 26 15,79 46-15,12 3 0,-53-30 16,-63-12-16,-24-10 31,-25 3-31,-30-14 16,-33-17-16,-17 9 0,-15-20 15,-10-7-15</inkml:trace>
  <inkml:trace contextRef="#ctx0" brushRef="#br0" timeOffset="71545.78">28795 10196 0,'0'0'0,"0"0"16,0 0 0,0 0-16,0 0 31,-57 90-31,-12 6 16,-15 60-16,10 6 0,11-17 15,16-33-15,22 9 31,9-28-31,8-22 0,8-19 16,8-22-16,11-2 16,17-17-16,-36-11 15</inkml:trace>
  <inkml:trace contextRef="#ctx0" brushRef="#br0" timeOffset="71826.85">29757 9837 0,'0'0'0,"0"0"16,0 0-1,0 0-15,0 0 16,0 0-16,-47 121 15,-19 21-15,-13 42 16,8-15 0,19 20-16,24-63 15,28-49-15,28 2 16,18 6 0</inkml:trace>
  <inkml:trace contextRef="#ctx0" brushRef="#br0" timeOffset="72342.42">30318 10426 0,'0'0'16,"0"0"-16,0 0 15,0 0 1,-90-8-16,29 21 16,1 9-16,11 17 15,24 2 1,25 3-16,44 5 15,41-22-15,44-27 16,40-35 0,-7 5-16,-31-20 15,-46 23-15,-44 19 16,-16 2-16,-11 3 16,-6 1-1,-5 2-15,-3 2 16,0-2-16,0 0 15,-44 143 1,33-69-16,11-25 16,5-2-16,-2-25 15,8 2 1,-11-24-16,0 0 16,99-93-16,-20-8 15,-19 2-15,-27 23 16,-19 13-1,-20 0-15,-10 19 16,-25 5-16,-28 20 16,-16 19-1,-60 28-15,-35 40 16,7 20-16,11 29 16,15 18-1</inkml:trace>
  <inkml:trace contextRef="#ctx0" brushRef="#br0" timeOffset="72749.1">24012 14879 0,'0'0'15,"0"0"1,0 0-16,0 0 16,115-5-16,54-9 15,72-14 1,74-32-16,39-8 16,-86 24-16,-22 25 15,-73 19-15,-12 19 16,-51 11-1,-25 3-15</inkml:trace>
  <inkml:trace contextRef="#ctx0" brushRef="#br0" timeOffset="72957.57">24666 15298 0,'0'0'16,"0"0"-16,0 0 16,167-33-16,52-13 15,44 16 1,38 8-16,-60 27 16,6 1-16,7-4 15</inkml:trace>
  <inkml:trace contextRef="#ctx0" brushRef="#br0" timeOffset="73585.84">28702 14230 0,'0'0'15,"0"0"-15,0 0 16,-90-47-16,52 31 15,-1 8 1,-5 13-16,-21 23 16,-28 18-16,-14 12 15,17 13-15,18 22 16,29-3 0,21-18-16,19-20 15,14-19-15,41 5 16,46-24-1,17-28-15,36-30 16,27-38-16,-27 11 16,-42 8-16,-43 16 15,-25 14 1,-19 20-16,-11-1 16,-3 8-16,-3 4 15,-2 4 1,0 1-16,-3 8 15,0-11-15,-16 115 16,2 0 0,0-3-16,9-13 15,2 13-15,8-10 16,6-15-16,9-37 16,10-18-1,8-10-15</inkml:trace>
  <inkml:trace contextRef="#ctx0" brushRef="#br0" timeOffset="73913.84">30184 14175 0,'0'0'0,"0"0"15,-85-44-15,8 17 16,11 30-1,-5 2-15,-3 36 16,11 17-16,30 8 16,25-9-16,27 9 15,23 19 1,15 16-16,14 3 16,-5-19-16,-9-8 15,-24-23 1,-16 18-16,-28-7 15,-22 7-15,-11-18 16,-2-18 0,2-33-16,-11-22 15</inkml:trace>
  <inkml:trace contextRef="#ctx0" brushRef="#br0" timeOffset="74071.06">30332 13893 0,'0'0'0,"0"0"16,183-57-16,-13 26 15,52-4 1,-25 27-16,-14 2 16,-8 3-16</inkml:trace>
  <inkml:trace contextRef="#ctx0" brushRef="#br0" timeOffset="74289.75">32174 14005 0,'0'0'15,"0"0"-15,0 0 16,0 0-16,-87 170 16,2-63-1,-25 52-15,-29 38 16,-15-24-16,15 18 15,24-32 1,5-52-16,12-19 16,26-36-16,15-17 15</inkml:trace>
  <inkml:trace contextRef="#ctx0" brushRef="#br0" timeOffset="74634.11">31076 14375 0,'0'0'0,"0"0"15,0 0 1,0 0-16,-98 33 16,40 5-16,23 39 15,24-19 1,30-1-16,47-10 15,38-34-15,13-26 16,18-34 0,-9-13-16,-25 5 15,-41 3-15,-27 11 16,-28 16-16,-18 3 16,-28 3-1,-20 5-15,-10 31 16,-8 10-16,16 6 15,11 0 1</inkml:trace>
  <inkml:trace contextRef="#ctx0" brushRef="#br0" timeOffset="74947.39">32098 15175 0,'0'0'15,"0"0"-15,0 0 16,0 0-16,0 0 16,-102 112-16,81-60 15,21 3 1,19-19-16,14-17 16,13-14-16,14-16 15,6-8-15,11-44 16,-28-19-1,-19-8-15,-27 29 16,-20 12-16,-24-28 16,-35 6-1,-26 25-15,12 13 16,2 5-16</inkml:trace>
  <inkml:trace contextRef="#ctx0" brushRef="#br0" timeOffset="75605.06">32571 13537 0,'0'0'0,"-104"-93"16,-117-25-1,-138-38-15,-22 104 16,-57 8-16,-11 58 15,-25 5 1,9 39-16,2 38 16,30 16-16,56 0 15,18 93-15,39-2 16,81 41 0,20-22-16,74 30 15,57-41-15,47 27 16,36-52-1,51 96-15,89-33 16,70 36-16,69-69 16,35-48-1,110 70-15,-11-142 16,52-20-16,17-7 16,10-53-1,-30-24-15,-21-30 16,-36-3-16,-53-47 15,-56-71 1,-94 36-16,-14-72 16,-43-2-16,-66 25 15,-11-77-15,-39 24 16,-4-13 0,-23 49-16,-16-69 15,-6 58-15,-8-24 16,14 65-1,-8 33-15,-1-5 16,-7 15-16,-4 18 16,-2 8-1,0 29-15,8 26 16,6 18-16,8-7 16,-6 18-1,-11 28-15,-21 41 16,-22 44-16</inkml:trace>
  <inkml:trace contextRef="#ctx0" brushRef="#br0" timeOffset="102725.83">12002 16813 0,'0'0'0,"0"0"0,0 0 16,0 0-16,0 0 16,0 0-16,-36 95 15,28-7 1,11 5-16,8-24 16,13 2-16,9-19 15,3-14 1</inkml:trace>
  <inkml:trace contextRef="#ctx0" brushRef="#br0" timeOffset="103100.77">12500 16895 0,'0'0'0,"0"0"16,0 0-16,0 0 15,0 0-15,0 0 16,0 0 0,-11 104-16,17-49 15,-1-17-15,9 0 16,2-24 0,6-9-16,11-5 15,22-22-15,35-27 16,-2 0-1,-33 16-15,-20 6 16,-13 13-16,-11 14 16,-6-3-1,-2 9-15,-3-6 16,0 0-16,0 0 16,-44 172-16,33-117 15,11-22 1,6-11-16</inkml:trace>
  <inkml:trace contextRef="#ctx0" brushRef="#br0" timeOffset="103288.08">13302 17086 0,'0'0'0,"0"0"16,0 0-1,0 0-15,0 0 16,0 0-16,-38 107 15,19-63 1,5 0-16,9-11 16,5-11-16,2-6 15</inkml:trace>
  <inkml:trace contextRef="#ctx0" brushRef="#br0" timeOffset="103460.04">13516 16810 0,'0'0'0,"0"0"16,0 0-1,0 0-15,0 0 16,0 0-16,0 0 16,0 0-16,0 0 15</inkml:trace>
  <inkml:trace contextRef="#ctx0" brushRef="#br0" timeOffset="103734.88">14116 16476 0,'0'0'16,"0"0"-16,0 0 15,0 0 1,0 0-16,0 0 15,-39 115-15,15-33 16,-6 0 0,-6 6-16,0 35 15,-5-8-15,14-30 16,8-41 0,8-17-16,3 0 15,5-13-15,3-11 31,3-3-31</inkml:trace>
  <inkml:trace contextRef="#ctx0" brushRef="#br0" timeOffset="104532.4">13568 16906 0,'0'0'15,"0"0"-15,0 0 16,0 0-16,88-3 16,21 6-1,12-3-15,24-3 16,-22 3-16,-27 0 16,-30 3-1,-23 2-15,-18-5 16,-11 6-16,-9-6 15,-5 2 1,0-2-16,0 0 16,0 0-16,-71 93 15,24-19 1,9-24-16,16-1 16,11-22-16,14-10 15,13-9-15,-16-8 16,0 0-1,151-74-15,-83 41 16,-26 11-16,-21 3 16,-10 11-1,-2 8-15,-7 8 16,-2 0-16,0-8 16,0 0-1,-11 107-15,14-71 16,8-6-16,19-14 15,44-13-15,41-28 16,19-40 0,17-37-16,-22 15 15,-39-9-15,-41 14 16,-27 21 0,-22 15-16,-13 8 15,-18-6 1,-7 27-16,38 17 15,-79 36-15,40 19 16,6 24-16,20 53 16,40 15-1,85 4-15,55-11 16</inkml:trace>
  <inkml:trace contextRef="#ctx0" brushRef="#br0" timeOffset="104987.4">19302 17366 0,'0'0'16,"0"0"0,0 0-16,74-88 15,-14 31-15,-2-12 16,-9-2-16,-19 30 16,-16 5-1,-14 6-15,-11 16 16,-17 1-16,-15-4 15,-1 4 1,-8 13-16,-17 8 16,-35 36-16,-11 30 15,11 49 1,25-3-16,21 4 16,12 7-16,2-13 15,11-39 1,6 12-16,2 2 15,3 3-15</inkml:trace>
  <inkml:trace contextRef="#ctx0" brushRef="#br0" timeOffset="105164.74">18475 17692 0,'0'0'16,"0"0"-16,0 0 15,104-25 1,-3 14-16,44 6 16,17-1-16,5-2 15</inkml:trace>
  <inkml:trace contextRef="#ctx0" brushRef="#br0" timeOffset="106238.63">19395 17609 0,'0'0'16,"0"0"-16,0 0 16,0 0-1,0 0-15,-33 110 16,22-55-16,3-9 16,0 1-1,5-14-15,3-22 16,6-6-16,-6-5 15,0 0 1,87-46-16,14-34 16,-10 17-16,-28 11 15,-25 22 1,-10 11-16,-9 5 16,-3 9-16,-5 13 15,-3 17-15,-2 10 16,-6-35-1,-19 96-15,5-52 16,3 8-16,3-27 16,2-1-1,12-18-15,-6-6 16,0 0-16,139-30 16,-4-12-16,-23-7 15,-38 22 1,-36 10-16,-11 9 15,-10 11-15,-9 2 16,-5 4 0,-3-9-16,0 0 15,-28 95-15,18-45 16,4-15-16,6-13 16,11-14-1,16-5-15,47-25 16,50-19-16,7-25 15,-5-7 1,-19-12-16,-36 16 16,-35 28-16,-20 19 15,-8 8 1,-8 6-16,-8 3 16,-11 5-1,19 0-15,0 0 16,-123 98-16,71-35 15,16-19 1,20-11-16,13-8 16,8-3-16,12-11 15,26-9-15,62-15 16,40-26 0,82-84-16,-3-6 15,-84 23-15,-44 10 16,-11-3-1,-33 14-15,-22 25 16,-16 19-16,-12 8 16,-7 8-16,-11-2 15,-12 5 1,-5 6-16,-5 7 16,-25 4-16,-30 13 15,-19 30 1,13 31-16,33-1 15,25-7-15,11 4 16,8-7 0,9-3-16,2 5 15,8-27-15,3 0 16,3-6 0,-3-5-16,2-6 15,-2-5-15,0-5 16,0 2-1,-2-3-15,-1-2 16</inkml:trace>
  <inkml:trace contextRef="#ctx0" brushRef="#br0" timeOffset="109980.89">24548 5302 0,'0'0'0,"0"0"0,0 0 16,0 0-16,0 0 15,0 0 1,0 0-16,0 0 16,-5 121-16,-9 21 15,-2 44 1,2-49-16,9-33 16,7-49-16,4-22 0</inkml:trace>
  <inkml:trace contextRef="#ctx0" brushRef="#br0" timeOffset="110340.17">24858 5505 0,'0'0'16,"0"0"-16,0 0 16,0 0-1,0 0-15,0 0 16,8 126-16,0 5 15,9-5 1,5-33-16,8-22 16,-6-32-16,6-17 15,3-22 1,30-11-16,50-39 16,37-59-16,-35 10 15,-41 34-15,-30 32 16,-22 11-1,-8 11-15,-6 11 16,-6 0-16,-2 0 16,0 0-1,0 0-15,0 0 16,0 0-16,-46 164 16,43-136-1,6-1-15</inkml:trace>
  <inkml:trace contextRef="#ctx0" brushRef="#br0" timeOffset="110568.64">26309 5428 0,'0'0'16,"0"0"0,0 0-1,0 0 1,-101 22-16,32 16 15,-5 6-15,11 11 16,20 0-16,21 5 16,19 0-16,17 0 15,13 1-15,17-7 16,33 1 0,10-22-16,9-11 15</inkml:trace>
  <inkml:trace contextRef="#ctx0" brushRef="#br0" timeOffset="110927.93">24176 6543 0,'0'0'0,"0"0"15,0 0 1,0 0-16,88 5 16,49-8-16,112-10 15,16-20 1,28 11-16,-35-27 15,-9 40-15,-55 18 16,-21-18-16,-42 18 16,-40 13-1,-20 8-15</inkml:trace>
  <inkml:trace contextRef="#ctx0" brushRef="#br0" timeOffset="111240.34">25134 6879 0,'0'0'16,"0"0"-16,0 0 16,0 0-16,0 0 15,0 0 1,0 0-16,0 0 16,11 121-16,-22 5 15,6-11 1,8-41-16,8-36 15,2-19-15</inkml:trace>
  <inkml:trace contextRef="#ctx0" brushRef="#br0" timeOffset="111584">25649 6874 0,'0'0'0,"0"0"15,0 0 1,0 0-16,0 0 15,0 0-15,-22 104 16,14-33 0,5-5-16,9-3 15,5-14-15,11-10 16,5-37 0,-27-2-16,107-30 15,-28-8-15,3-14 16,-21 14-16,-26 21 15,-13 3 1,-8 12-16,-6 2 16,-5 5-16,-3 9 15,0-14-15,0 0 16,-14 145 0,17-107-16,2-8 15</inkml:trace>
  <inkml:trace contextRef="#ctx0" brushRef="#br0" timeOffset="111743.49">26629 7049 0,'0'0'16,"0"0"-16,0 0 16,-46 121-16,10-14 15,6-17 1,11-27-16,11-27 15,5-15-15</inkml:trace>
  <inkml:trace contextRef="#ctx0" brushRef="#br0" timeOffset="111884.09">26632 6940 0,'0'0'0,"0"0"16,0 0-16,0 0 15,0 0-15,0 0 16,0 0 0</inkml:trace>
  <inkml:trace contextRef="#ctx0" brushRef="#br0" timeOffset="112087.17">27150 6556 0,'0'0'15,"0"0"1,0 0-16,0 0 16,0 0-16,-71 151 15,19-11 1,-1-1-16,4-5 16,3-27-16,13-52 15,8-25 1</inkml:trace>
  <inkml:trace contextRef="#ctx0" brushRef="#br0" timeOffset="112760.77">27059 6863 0,'0'0'0,"0"0"16,0 0-1,0 0-15,113 11 16,-64-8-16,-5-11 15,-9 2-15,-13 3 16,-5 1 0,-4-4-16,-2 3 15,-8 6-15,-3 3 16,0-6 0,0 0-16,-52 115 15,30-55-15,14 0 16,11-33-16,13-5 15,11-16 1,-27-6-16,91-22 16,-17-16-16,8-23 15,-14 7 1,-24 21-16,-22 16 16,-8 12-16,-6-1 15,-8 9 1,0-3-16,0 0 15,0 0-15,0 0 16,0 0-16,0 0 16,0 0-16,25 104 15,35-148 1,22-54-16,11-20 16,-27 11-16,-39 30 15,-19 28 1,-16 8-16,-8 16 15,-6 17-15,22 8 16,0 0 0,-129 80-16,69-20 15,13 36-15,20 5 16,22-11-16,18-21 16,15-20-1,10-2-15,3-28 16,3-14-16,11-10 15</inkml:trace>
  <inkml:trace contextRef="#ctx0" brushRef="#br0" timeOffset="113015.93">27949 5800 0,'0'0'0,"0"0"15,0 0-15,0 0 16,0 0-16,0 0 16,0 0-1,113 99 1,18-17-16,17-5 16,35 16-1,-16-5-15,-52-23 16,-16-7-16,-11-20 15,-17-8 1,-19-24-16,-6-14 16</inkml:trace>
  <inkml:trace contextRef="#ctx0" brushRef="#br0" timeOffset="113234.56">28749 5713 0,'0'0'0,"0"0"16,0 0-16,0 0 16,0 0-16,-123 153 15,51-43 1,7 27-16,7 11 16,12-22-16,16-42 15,10-26 1,15-17-16,8-19 15,5-8-15</inkml:trace>
  <inkml:trace contextRef="#ctx0" brushRef="#br0" timeOffset="113437.78">29365 5620 0,'0'0'0,"0"0"15,0 0-15,0 0 16,0 0 0,-63 142-16,-11 6 15,-5 38-15,16-54 16,35-28 0,17-25-16</inkml:trace>
  <inkml:trace contextRef="#ctx0" brushRef="#br0" timeOffset="113942.83">29644 5905 0,'0'0'0,"0"0"16,0 0-16,0 0 16,0 0-16,0 0 15,0 0 1,-52 93-16,60-55 15,25 6-15,25-17 16,24-10-16,17-23 16,13-5-1,-5 0-15,-39-5 16,-27 10-16,-16 6 16,-12 0-1,-4 0-15,-7 11 16,-2-11-16,-27 88 15,0 21 1,16-18-16,22-28 16,27-6-16,11-40 15,28-4-15,22-13 16,10-30 0,-2-41-16,-14-14 15,-30 14-15,-25 5 16,-21 17-1,-17 11-15,-9 10 16,-15 1-16,-42 5 16,-41 22-1,-24 16-15,-33 23 16,2 37-16,11 28 16</inkml:trace>
  <inkml:trace contextRef="#ctx0" brushRef="#br0" timeOffset="115522.22">13423 15829 0,'0'0'15,"0"0"-15,0 0 16,0 0-16,0 0 16,142 9-1,36 21-15,66 0 16,33-11-16,-4-3 15,-2-10 1,58 8-16,-55-28 16,11 0-16,-55 3 15,-3 14 1,-60-3-16,11 8 16,-22 3-16,-52-16 15,-38 7-15,-20-2 16,-21 3-1,-11 0-15,-6-3 16,-8 0-16,0 0 16,0 0-1</inkml:trace>
  <inkml:trace contextRef="#ctx0" brushRef="#br0" timeOffset="115805.47">15164 15005 0,'0'0'0,"0"0"16,0 0-1,0 0-15,0 0 16,-24 96-16,2-14 15,0 17 1,6 7-16,7-12 16,4-1-16,8-28 15,10-15 1,6-12-16</inkml:trace>
  <inkml:trace contextRef="#ctx0" brushRef="#br0" timeOffset="116152.04">15904 15191 0,'0'0'0,"0"0"15,0 0-15,-107-41 16,25 49-16,-14 28 16,0 5-1,14 8-15,30-10 16,30-15-16,25-10 15,13 0 1,12-12-16,24 1 16,27-6-16,9-7 15,-17-1-15,-27 11 16,-14 2 0,-14 7-16,-8 12 15,-8-21-15,-32 118 16,-20-14-16,0-2 15,24-18 1,17-15-16,8-9 16</inkml:trace>
  <inkml:trace contextRef="#ctx0" brushRef="#br0" timeOffset="116655.29">16295 14832 0,'0'0'0,"0"0"16,-150-90-1,21 79-15,-43-5 16,7 32-16,-35 25 16,9 17-16,46 5 15,21 24 1,18 17-16,21 17 15,27-22-15,25 21 16,31 20 0,26-14-16,34 5 15,18 6-15,37 5 16,34-43-16,10-41 16,4-37-1,42-34-15,-3-23 31,35-38-31,-40-41 16,-53 22-16,-19-16 16,-41-23-16,-43 17 15,-39 38 1,-39-18-16,-43-18 16,-49 9-1,-50 17-15,11 37 16,-35 17-16,27 28 15,-19 13-15,-17 33 16,3 47 0,-41 16-16,-8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02:31.08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2448 3144 0,'0'0'0,"0"0"0,0 0 15,0 0-15,-137-93 16,44 76-16,-28 28 15,-48 39-15,-17 43 16,-1 38 0,39 17-16,61-11 15,27-27-15,21 5 16,17-22-16,17-6 16,16-4-16,27 26 15,22-32 1,28 16-16,16-27 15,17-23-15,26-10 16,12-44-16,27-32 16,23-40-1,-7-21-15,-16-16 16,-5-23-16,-38-15 16,-28 10-16,-22 11 15,-17-11-15,-32 49 16,-22 23-1,-22-18-15,-16 18 16,-23 5-16,-26-1 16,-23 23-16,-16 27 15,-6 28-15,-10 10 16,-12 33 0,1 1-16,16 4 15,11 12-15,22 11 16,16 16-16,22 16 15,28-4-15,16 37 16,27 17 0,22 11-16</inkml:trace>
  <inkml:trace contextRef="#ctx0" brushRef="#br0" timeOffset="93557.84">25633 4365 0,'0'0'0,"0"0"16,0 0-16,0 0 15,0 0 1,0 0-16,0 0 15,0 0-15,0 0 16,0 0-16,0 0 16,-60 159-1,27-38-15,5-1 16,9-27-16,5-27 16,3-6-16,11-21 15,3-12-15</inkml:trace>
  <inkml:trace contextRef="#ctx0" brushRef="#br0" timeOffset="93785.58">24759 5121 0,'0'0'0,"0"0"16,0 0-16,0 0 15,82-5-15,-2-1 16,32 6 0,22 6-16,-2-6 15,-17 5-15,-14 6 16,-8-5-16</inkml:trace>
  <inkml:trace contextRef="#ctx0" brushRef="#br0" timeOffset="94028.63">25238 5543 0,'0'0'0,"0"0"16,0 0-16,0 0 15,-32 99 1,10-12-16,0-5 16,5-16-16,12-6 15,5-16-15,3-5 16</inkml:trace>
  <inkml:trace contextRef="#ctx0" brushRef="#br0" timeOffset="94414.06">25627 5696 0,'0'0'0,"0"0"16,0 0-16,0 0 15,-63 132 1,50-72-16,10-11 15,11-10-15,11-1 16,17-16-16,19-11 16,24-22-1,14-16-15,-3-34 16,-7-26-16,-26 10 16,-29 22-16,-26 17 15,-7 16-15,-9 0 16,-11 6-1,-21 5-15,-14 5 16,2 12-16,12-6 16,13 5-16,16 1 15,15-6-15,2 0 16,0 0 0,0 0-16</inkml:trace>
  <inkml:trace contextRef="#ctx0" brushRef="#br0" timeOffset="96080.77">28371 4650 0,'0'0'0,"0"0"15,0 0-15,0 0 16,0 0-16,0 0 16,0 0-16,0 0 15,112-33 1,-68 28-16,-3-1 16,-5 6-16,-9-5 15,-10 5-15,-6 0 16,-6 5-1,-5-5-15,0 6 16,0-1-16,0 1 16,0-1-16,5 6 15,4 6 1,7 5-16,11 5 16,4-5-16,1 11 15,4 0-15,-6-1 16,-8-4-16,-8-1 15,-6-5 1,-8-5-16,-8 5 16,-17-1-16,-24 1 15,-11-5-15,2-1 16,12-10-16,13-6 16,11 5-1,8-5-15,9 0 16,5 0-16,8 0 15</inkml:trace>
  <inkml:trace contextRef="#ctx0" brushRef="#br0" timeOffset="96337.29">28171 5286 0,'0'0'0,"0"0"16,0 0-16,0 0 15,0 0 1,0 0-16,112-6 16,6-10-16,27 5 15,-13-6-15,-15 12 16,-21 5-16,-11 0 15</inkml:trace>
  <inkml:trace contextRef="#ctx0" brushRef="#br0" timeOffset="96733.16">28289 5653 0,'0'0'0,"0"0"16,0 0-16,0 0 16,0 0-1,104-17-15,-14 6 16,14 6-16,-19 10 16,-22 1-16,-19 21 15,-19 11-15,-20 12 16,-27 10-1,-35 28-15,-20-1 16,-5 1-16,11-28 16,16-5-16,19-22 15,6-17 1,14-5-16,5-5 16,8 5-16,3-6 15,6 0-15,10 1 16,22-1-16,42 6 15,18-11 1,9 6-16</inkml:trace>
  <inkml:trace contextRef="#ctx0" brushRef="#br0" timeOffset="97142.31">29327 5888 0,'0'0'0,"0"0"15,0 0 1,0 0-16,0 0 16,0 0-16,0 0 15,-39 93 1,42-76-16,11 5 15,5-12-15,8-10 16,-27 0-16,85-16 16,-25-22-16,-5-17 15,-22 0 1,-17 6-16,-18 16 16,-9 0-16,-14 6 15,-10-1-15,-4 6 16,1 17-16,5 0 15,3 10 1,8-5-16,8 0 16,12 5-16,2-5 15,0 0-15</inkml:trace>
  <inkml:trace contextRef="#ctx0" brushRef="#br0" timeOffset="97745.89">31331 4333 0,'0'0'0,"0"0"16,0 0-16,0 0 16,0 0-1,0 0-15,0 0 16,0 0-16,-30 115 16,11-55-16,-3 16 15,3 12 1,2 5-16,-2-16 15,5-6-15,3-27 16,9 11-16,4 16 16</inkml:trace>
  <inkml:trace contextRef="#ctx0" brushRef="#br0" timeOffset="97956.34">30890 5099 0,'0'0'0,"0"0"15,0 0-15,0 0 16,140-16-16,-55-6 16,-3 17-1,-5 10-15,-12-10 16,-7 5-16,-6 10 15</inkml:trace>
  <inkml:trace contextRef="#ctx0" brushRef="#br0" timeOffset="98896.96">31621 5817 0,'0'0'0,"0"0"15,0 0-15,0 0 16,0 0-16,0 0 15,0 0 1,0 0-16,0 0 16,-98-82-16,59 82 15,-7 11-15,5 5 16,2 11 0,9 1-16,11-1 15,8 1-15,11 5 16,6-6-16,13 17 15,3-11-15,8 10 16,3 1 0,-3 27-16,-8-10 15,-14-12-15,-8-11 16,-11 1-16,-5 7 16,-15-13-16,-10-3 15,-11 0 1,-2-11-16,4-8 15,9-5-15,11-1 16,5-5-16,9-2 16,8-7-16,8-7 15,0 16 1</inkml:trace>
  <inkml:trace contextRef="#ctx0" brushRef="#br0" timeOffset="99105.66">31389 5664 0,'0'0'0,"0"0"16,0 0-1,0 0-15,0 0 16,0 0-16,104-33 15,-30 16-15,5 23 16,11 16 0</inkml:trace>
  <inkml:trace contextRef="#ctx0" brushRef="#br0" timeOffset="101026.57">9852 7096 0,'0'0'0,"0"0"16,0 0-16,0 0 16,0 0-1,-22 142-15,6-29 16,5 40-16,0 14 15,6-19-15,5-19 16,5-1 0,0-7-16,12-34 15,5-21-15,5-30 16,1-17-16</inkml:trace>
  <inkml:trace contextRef="#ctx0" brushRef="#br0" timeOffset="101376.68">10444 7575 0,'0'0'0,"0"0"15,0 0 1,0 0-16,0 0 16,-77 142-16,44-46 15,17-11 1,21-11-16,12-11 15,21-14-15,22-13 16,6-30-16,0-23 16,27-21-16,-6-28 15,-10 3-15,-28-16 16,-21 18 0,-17 12-16,-11 22 15,-11 10-15,-11 6 16,-6 11-16,28 0 15,0 0-15,-115 63 16,88-38 0,16-3-16,6-3 15</inkml:trace>
  <inkml:trace contextRef="#ctx0" brushRef="#br0" timeOffset="101707.23">11887 7679 0,'0'0'16,"0"0"-16,0 0 15,131 0 1,-5 0-16,38 11 16,14 3-16,31-25 15,-12 19-15,19-24 16,0 7-1,6-15-15,5 5 16,-49-1-16,-2 12 16,-26-8-16,-32-1 15,-30 17-15,-6-2 16,-11 7-16,-14 1 16,-10 5-1,-9-3-15,6 3 16,3 5-16</inkml:trace>
  <inkml:trace contextRef="#ctx0" brushRef="#br0" timeOffset="102143.97">16210 7036 0,'0'0'16,"0"0"-16,0 0 15,0 0-15,0 0 16,0 0-16,-82-74 16,6 76-16,-37 18 15,1-1 1,30 3-16,27-6 16,20 0-16,15 1 15,15-3-15,5-14 16,0 0-1,0 0-15,181 16 16,-55-38-16,35-22 16,-24-21-16,-47 21 15,-24 8-15,-25 9 16,-13 10 0,-6 6-16,-9 9 15,-2 7-15,3 17 16,-3 11-16,-3 19 15,-5 27-15,0 36 16,-1 6 0,6-14-16,9-1 15,-1-21-15,3-16 16</inkml:trace>
  <inkml:trace contextRef="#ctx0" brushRef="#br0" timeOffset="102897.93">9912 9492 0,'0'0'0,"0"0"16,0 0-16,0 0 15,0 0-15,66-98 16,0 43-16,5 8 16,-5 9-1,10 2-15,-10 20 16,-6 2-16,-16 20 15,-11 2-15,-6 8 16,-10 14 0,-1 11-16,-5 3 15,-5-3-15,-1-5 16,1-6-16,10 3 16,6 11-16,11-3 15,5-3 1,17 6-16,11 11 15,5-11-15,-5-3 16,-17 0-16,-16-11 16,-11-5-16,-11-6 15,-11-8-15,-11 2 16,-17 7 0,-21 1-16,-11-4 15,5-3-15,-5-3 16,11-6-16,5 0 15,5-2-15,17-3 16,6 0 0,0 3-16,10-3 15,1 0-15,5 0 16</inkml:trace>
  <inkml:trace contextRef="#ctx0" brushRef="#br0" timeOffset="103451.64">12180 9588 0,'0'0'0,"0"0"15,0 0-15,0 0 16,0 0 0,0 0-16,0 0 15,156-22-15,-36 14 16,53 2-16,16-2 16,-6 0-16,28-11 15,-19-3 1,19 14-16,-6-17 15,-8 9-15,3-4 16,-41-10-16,5 33 16,-5-8-1,-39 5-15,-18-20 16,-4 9-16,-5 14 16,-16 0-16,-11 5 15,-6-13 1,6-4-16,8-4 15</inkml:trace>
  <inkml:trace contextRef="#ctx0" brushRef="#br0" timeOffset="103712.8">16224 8999 0,'0'0'0,"0"0"15,0 0-15,0 0 16,0 0 0,0 0-16,19 85 15,-8-3-15,-3 14 16,1 0-16,-1-17 16,6-7-1,2-1-15,-2-16 16,5-23-16,3-12 15</inkml:trace>
  <inkml:trace contextRef="#ctx0" brushRef="#br0" timeOffset="104026.87">16572 9081 0,'0'0'0,"0"0"15,0 0-15,0 0 16,0 0-16,0 0 16,134-19-16,-63 5 15,6 6-15,8-3 16,5 0 0,-8 14-16,-16 0 15,-14 5-15,-11 6 16,-8-1-16,-3 20 15,-3 28 1,-7 4-16,-7 15 16,-13-17-16,-11 16 15,-19 11-15,-19 6 16</inkml:trace>
  <inkml:trace contextRef="#ctx0" brushRef="#br0" timeOffset="104759.8">10707 10941 0,'0'0'0,"0"0"15,0 0 1,0 0-16,0 0 15,0 0-15,0 0 16,0 0-16,0 0 16,0 0-1,-99 3-15,44 29 16,-5 10-16,22-1 16,10 11-1,17-3-15,22 0 16,22 1-16,22-4 15,11-2-15,5-8 16,11-9-16,0-2 16,-5-4-16,-6-1 15,-22-7 1,-10 9-16,-12-3 16,-16 3-16,-6 0 15,-5 14-15,-27 13 16,-28 17-1,-16-20-15,0-2 16,5-11-16,0-11 16,12-11-16,10-22 15,0-16-15</inkml:trace>
  <inkml:trace contextRef="#ctx0" brushRef="#br0" timeOffset="104950.88">10646 10853 0,'0'0'0,"0"0"15,0 0-15,82-44 16,17 20-16,22-4 16,10 1-16,11 16 15,9-3-15,11-2 16</inkml:trace>
  <inkml:trace contextRef="#ctx0" brushRef="#br0" timeOffset="105265.2">12788 11398 0,'0'0'0,"0"0"15,0 0-15,93-22 16,-17 9-16,42 4 16,38-2-1,-2-2-15,13 7 16,32-13-16,-23-6 15,21-16-15,-27 22 16,-14 3-16,8-6 16,-22 16-1,-13 9-15</inkml:trace>
  <inkml:trace contextRef="#ctx0" brushRef="#br0" timeOffset="105719.78">16528 10670 0,'0'0'0,"0"0"15,0 0-15,0 0 16,0 0-16,0 0 15,19 87 1,0-26-16,12-1 16,12 11-16,15-2 15,8-12-15,-12-30 16,4-21-16,38-31 16,24 1-1,-13-12-15,-19-5 16,-23-6-16,-26 31 15,-12 2-15,-13 9 16,-6 2 0,-3 3-16,-2 3 15,0 2-15,-3 3 16,0 14-16,0-22 16,-3 137-16,3-38 15,0-25 1,6-3-16,2-5 15,11 19-15,8 19 16</inkml:trace>
  <inkml:trace contextRef="#ctx0" brushRef="#br0" timeOffset="106243.61">9102 12417 0,'0'0'16,"0"0"-16,0 0 15,0 0 1,88-8-16,-12 8 16,45 3-16,-1-3 15,17-3-15,33 8 16,0-5-1,10-5-15,23-1 16,-17 6-16,0 0 16</inkml:trace>
  <inkml:trace contextRef="#ctx0" brushRef="#br0" timeOffset="106649.36">15786 12110 0,'0'0'0,"0"0"16,0 0-16,151 0 15,-9 6 1,20-6-16,29 0 16,23 24-16,-28-32 15,28-6-15,-31 6 16,-5 6-16,-8 2 15,-36-9 1,-14-2-16,1 20 16,-28-15-16,-19 20 15,-25-6-15,-16-3 16</inkml:trace>
  <inkml:trace contextRef="#ctx0" brushRef="#br1" timeOffset="110675.96">15545 7622 0,'0'0'0,"0"0"16,0 0 0,0 0-16,0 0 15,129-118-15,-9 49 16,28-10-16,36 0 16,-17 10-16,-14 20 15,22-9 1,-30 4-16,-27-4 15,-8 1-15,-23 18 16,-29 12-16,-17 16 16,-17 3-1,-10 5-15,-6 3 16,1 3-16,-1-1 16,3-4-16,8-4 15</inkml:trace>
  <inkml:trace contextRef="#ctx0" brushRef="#br1" timeOffset="111844.14">16755 11311 0,'0'0'15,"0"0"-15,0 0 16,0 0-16,0 0 16,0 0-1,0 0-15,165-104 16,-28 32-16,8 9 16,-30 3-16,5 16 15,-2 3-15,-17 17 16,-27 2-1,-16 5-15</inkml:trace>
  <inkml:trace contextRef="#ctx0" brushRef="#br1" timeOffset="113030.02">9650 8175 0,'0'0'0,"0"0"15,0 0-15,0 0 16,0 0-16,0 0 16,104-74-16,5 19 15,23-8 1,-1-5-16,22-34 15,6 34-15,-22 2 16,-16 22-16,5 1 16,-17 4-16,-27 9 15,-22 3 1,-10-1-16</inkml:trace>
  <inkml:trace contextRef="#ctx0" brushRef="#br1" timeOffset="119940.37">10126 9457 0,'0'0'0,"0"0"0,0 0 0,0 0 16,0 0-16,0 0 15,-82 2 1,65-10-16,1 0 15,5-3-15,0-6 16,11-2 0,0 19-16,33-76 15,5 32-15,12-3 16,4 3-16,12 6 16,16 2-16,-5 17 15,-6 11-15,0 0 16,-21 8-1,10 8-15,0 11 16,-5 6-16,5 24 16,-5 17-16,-17 8 15,-10-11-15,-17-3 16,-11 14 0,-11 22-16,-22 19 15,-6-16-15,-10-23 16,-11-5-16,5-5 15,-5-19 1,5-20-16,-5-8 16,11-13-16,10-6 15,1-11-15,5-3 16,0-8-16,6 3 16,10 5-1,1-2-15,10-1 16,1 4-16,-1-4 15,6 1-15,0 16 16,0 0-16,28-52 16,-1 35-1,17 1-15,0 5 16,11 6-16,-6 5 16,17 13-16,-1-5 15,12 3-15,11 6 16,5-3-1,-17-1-15,-10 1 16,-11-6-16,-6 0 16,6 3-16,-11-2 15,5 1 1,-11 1-16,-7-2 16,-10-7-16,-1 7 15,-4-7-15,-2-2 16</inkml:trace>
  <inkml:trace contextRef="#ctx0" brushRef="#br1" timeOffset="120555.57">11479 9106 0,'0'0'15,"0"0"-15,0 0 16,0 0-16,0 0 16,0 0-16,0 0 15,0 0-15,-104 11 16,68 11-1,-2 24-15,8 6 16,8-10-16,5-1 16,6 0-16,6-6 15,5-2 1,5 3-16,6-1 16,11 1-16,6-6 15,7-8-15,12-3 16,-6-16-16,3-3 15,-3-8 1,3-6-16,-3-13 16,-3-9-16,-5-2 15,-11-9-15,-9-8 16,-10-5 0,-6 14-16,-10-4 15,-9 12-15,-8 8 16,-14 0-16,-16 2 15,-6 15-15,8 4 16,9 15 0,-3 5-16,3 5 15,-1 12-15,12-7 16,0 23-16,16 0 16,11 3-16,11-1 15</inkml:trace>
  <inkml:trace contextRef="#ctx0" brushRef="#br2" timeOffset="128664.08">16032 11505 0,'0'0'15,"0"0"-15,0 0 16,110-14-16,-17-8 16,28-5-1,54-17-15,16-24 16,7-17-16,34-8 16,-34 5-16,37 14 15,-57-13 1,-11 2-16,-8 19 15,-47 8-15,-32 28 16,-17 11-16,-22-3 16,-14 17-16,-13-3 15,-6 2 1,-5 3-16,-6 3 16,3 0-16</inkml:trace>
  <inkml:trace contextRef="#ctx0" brushRef="#br2" timeOffset="129262.62">10132 9848 0,'0'0'16,"0"0"-16,0 0 15,0 0-15,0 0 16,0 0-16,131-82 15,28 22 1,16-22-16,33-22 16,-5-22-16,-17-9 15,0 39-15,-22 9 16,-5 13 0,0-11-16,-41 11 15,-31 25-15,-26 10 16,-20 12-16,-11 8 15,-16 13-15,-6 4 16,-8 2 0,0 0-16,0 0 15,-178 109-15</inkml:trace>
  <inkml:trace contextRef="#ctx0" brushRef="#br2" timeOffset="129763.47">8746 9166 0,'0'0'0,"0"0"15,0 0 1,0 0-16,0 0 16,0 0-16,-115 11 15,38 60-15,1 17 16,10 0 0,17-3-16,16-14 15,16-5-15,12-9 16,5-16-16,16 3 15,6-6-15,22 1 16,16 2 0,11-8-16,1-1 15,-7 7-15,-10-1 16,-11 11-16,-6 23 16,-21 2-16,-17-11 15,-22 5 1,-6 6-16,-21-14 15,-11-16-15,-6-11 16,6-11-16,11-9 16,10-10-16,6-8 15,1-9 1</inkml:trace>
  <inkml:trace contextRef="#ctx0" brushRef="#br2" timeOffset="129972.45">8335 9577 0,'0'0'16,"0"0"-16,0 0 16,0 0-1,0 0-15,186-99 16,-21 25-16,48 9 15,12 7-15</inkml:trace>
  <inkml:trace contextRef="#ctx0" brushRef="#br2" timeOffset="132660.09">8883 13888 0,'0'0'0,"0"0"15,0 0-15,0 0 16,66-140-16,5 69 15,11 16 1,-16 17-16,-12 18 16,-15 15-16,-12 10 15,-5 12-15,-11 13 16,-6 19 0,-15 12-16,-12 18 15,-6 14-15,1 8 16,5-21-16,6-12 15,10-16-15,6-13 16,11-6 0,11-11-16,22-1 15,27-12-15,33-26 16,55-38-16,22-29 16</inkml:trace>
  <inkml:trace contextRef="#ctx0" brushRef="#br2" timeOffset="132990.78">10405 13266 0,'0'0'16,"0"0"-16,0 0 16,0 0-16,0 0 15,-109 38-15,81-10 16,7-1-1,15 3-15,12 0 16,4-2-16,29 7 16,32 20-16,11 0 15,-11-17-15,-10 6 16,-12-3 0,-5 0-16,-22 0 15,-6 11-15,-16 3 16,-11 16-16,-11 3 15,-5-8-15,-12-30 16,-4-25 0,4-17-16</inkml:trace>
  <inkml:trace contextRef="#ctx0" brushRef="#br2" timeOffset="133165.29">10389 13323 0,'0'0'16,"0"0"-16,0 0 16,131-93-16,-38 36 15,1 16 1,10 0-16,-17 30 16,-10 13-16</inkml:trace>
  <inkml:trace contextRef="#ctx0" brushRef="#br2" timeOffset="133567.01">11194 13786 0,'0'0'0,"0"0"15,0 0-15,0 0 16,11 96 0,16-44-16,12-2 15,21-20-15,6-17 16,5-32-16,16-16 16,12-26-16,-6-26 15,-16-15 1,-36 26-16,-25 26 15,-13 20-15,-17 0 16,-16 5-16,-14 15 16,-13 7-1,-33 16-15,-20 23 16,0 22-16,28-4 16,33-7-16,22-1 15,16-7-15,11-4 16</inkml:trace>
  <inkml:trace contextRef="#ctx0" brushRef="#br2" timeOffset="133967.6">16870 13025 0,'0'0'16,"0"0"-16,0 0 16,0 0-16,6 112 15,-9-16 1,0 41-16,1 14 16,-1-17-16,-5-36 15,8 4-15,8-12 16,0-27-1,9-30-15,4-17 16</inkml:trace>
  <inkml:trace contextRef="#ctx0" brushRef="#br2" timeOffset="134334.44">17829 13017 0,'0'0'15,"0"0"-15,0 0 16,0 0 0,-145 85-16,68-17 15,22 1-15,22-9 16,17-8-16,13-11 16,11-5-1,25 13-15,30 17 16,17 5-16,-12-16 15,-8-1-15,-10-7 16,-7-9-16,-12-5 16,-15 5-1,-13-5-15,-12-3 16,-10 9-16,-22-4 16,-24 6-16,-12-27 15,0-28-15,22-7 16,14-7-1</inkml:trace>
  <inkml:trace contextRef="#ctx0" brushRef="#br2" timeOffset="134526.41">18119 12683 0,'0'0'15,"0"0"-15,0 0 16,0 0 0,120-36-16,-32 20 15,24 7-15,17 4 16</inkml:trace>
  <inkml:trace contextRef="#ctx0" brushRef="#br2" timeOffset="135102.04">18790 12965 0,'0'0'15,"0"0"-15,0 0 16,0 0-1,0 0-15,0 0 16,104-14-16,-8 20 16,5-20-16,-16 17 15,-8 10 1,-20 1-16,-13 8 16,-11 16-16,-28 9 15,-7-3-15,-7 16 16,-2 3-16,-5-11 15,2-19 1,6 0-16,3-3 16,2-6-16,6 4 15,2-4-15,11 20 16,17 0-16,14 16 16,13 9-16,-8-28 15,-3 11 1,-18-22-16,-15-5 15,-5-1-15,-6-5 16,-5-8-16,-11 9 16,-13-4-16,-12-5 15,-8-6 1,-2-2-16,-12-3 16,-13 3-16,-8-6 15,-3 0-15,5-2 16,17 8-1,13 2-15,6 6 16,5 3-16</inkml:trace>
  <inkml:trace contextRef="#ctx0" brushRef="#br2" timeOffset="139167.85">24658 10086 0,'0'0'0,"0"0"0,0 0 16,123-147 0,-82 78-16,-16 31 15,-11-1-15,-20 7 16,-30 4-16,-26 3 16,-48 9-1,-65 19-15,-3 19 16,5 32-16,28 12 15,47-25-15,35 3 16,24-6-16,17 1 16,14-9-1,11 3-15,16 5 16,25-5-16,30-3 16,-6-11-16,-5-16 15,28-17-15,13 1 16,0-9-1,-14-8-15,-16 5 16,-19 11-16,-17 6 16,-8 3-16,-8 5 15,-3 5 1,-2 9-16,-6 2 16,-9 12-16,-2 21 15,-5 22-15,-9 0 16,-2 3-16,-6 19 15,3 0 1,5-2-16,9-15 16,-1-18-16,3-3 15,3-11-15,0-6 16,9-8 0,1-5-16</inkml:trace>
  <inkml:trace contextRef="#ctx0" brushRef="#br2" timeOffset="139970.07">25414 10048 0,'0'0'16,"0"0"-16,0 0 15,0 0 1,0 0-16,0 0 16,0 0-16,0 0 15,0 0-15,0 0 16,148-107-16,-50 74 16,6 1-1,-16 4-15,-12 17 16,-18 6-16,-3 10 15,-11 9-15,-14 8 16,-17 5-16,-13-2 16,0-25-1,-35 87-15,10-21 16,0-8-16,6-14 16,8-14-16,6-3 15,5-5-15,3-6 16,5 1-1,11 5-15,19 5 16,20 1-16,13 2 16,3 0-16,-17-6 15,-13-2 1,-11-5-16,-14-4 16,-8-2-16,-5 0 15,-9-2-15,-11 4 16,-27 6-16,-38 6 15,-9 0 1,-8-6-16,-13-3 16,-17-7-16,19 1 15,17 4-15,13-6 16,9 3-16,10-2 16,17-1-1,11-3-15,16 1 16,9-1-16</inkml:trace>
  <inkml:trace contextRef="#ctx0" brushRef="#br2" timeOffset="144763.97">30978 17221 0,'0'0'0,"0"0"0,0 0 0,0 0 15,0 0 1,0 0-16,0 0 16,0 0-16,98 8 15,-18-5-15</inkml:trace>
  <inkml:trace contextRef="#ctx0" brushRef="#br2" timeOffset="145599.56">25419 10007 0,'0'0'15,"0"0"-15,0 0 16,0 0-16,0 0 16,0 0-16,0 0 15,0 0-15,0 0 16,134-16-1,-38 7-15,14-4 16,-12 4-16,1-7 16,-1 2-16,-2 6 15,-14-3 1,-21 11-16,-15 0 16,-10 6-16,-9 2 15,-5 0-15,-8 0 16,-1 3-16,-4-3 15,-4 1 1,-2-4-16,-3 3 16,0-8-16,0 0 15,-30 121-15,-6-20 16,-19 9 0,-8 7-16,0 15 15,20-3-15,10-36 16,16-25-16,12-8 15,2 6-15,3 8 16</inkml:trace>
  <inkml:trace contextRef="#ctx0" brushRef="#br2" timeOffset="146340.96">25482 10070 0,'0'0'0,"0"0"16,0 0 0,0 0-16,0 0 15,0 0-15,115-44 16,3 14-16,13-17 16,-5-2-16,-8 8 15,-17 6 1,-29 13-16,-29 13 15,-18 7-15,-11 2 16,-3 2-16,-3 9 16,-5 9-1,-3-20-15,0 0 16,-41 161-16,2-38 16,-2 12-16,3-23 15,8 0-15,0 28 16,2-17-16,9-33 15,3 1 1,-4 10-16,9-19 16,-2-8-16,5-19 15,2-17-15,1-10 16,2-9-16,0-5 16,3-3-1,0-9-15,0 4 16,0-4-16,0 1 15,3 0-15</inkml:trace>
  <inkml:trace contextRef="#ctx0" brushRef="#br2" timeOffset="146845.75">23752 11401 0,'0'0'16,"0"0"-16,0 0 15,0 0-15,131-8 16,0 10 0,69-4-16,11-6 15,55 8-15,-20-14 16,47-8-16,-57 6 15,18-20-15,-48 0 16,13 1 0,-49 10-16,-20 3 15,-10 3-15,-25 3 16,-36 10-16,-24 3 16,-17 6-16,-13 3 15,-9-1 1,-7 3-16,-9 14 15,0-22-15,-83 101 16</inkml:trace>
  <inkml:trace contextRef="#ctx0" brushRef="#br2" timeOffset="147369.48">24466 12009 0,'0'0'0,"0"0"16,0 0-1,0 0-15,148-30 16,3 8-16,-3 3 16,5 5-16,-24 9 15,-34 7 1,-29 9-16,-25 8 15,-19 17-15,-22 22 16,-41 54-16,-49 28 16,-14 24-1,0-3-15,8-40 16,22-47-16,27-25 16,20-16-16,19-6 15,13-10-15,17-1 16,19-5-1,22-3-15,47-13 16,51-11-16,31-6 16</inkml:trace>
  <inkml:trace contextRef="#ctx0" brushRef="#br2" timeOffset="147689.73">26331 11982 0,'0'0'0,"0"0"15,0 0-15,0 0 16,-88 8-16,53 11 16,7 11-16,12 8 15,13 12 1,20 4-16,21 9 15,22-2-15,6-9 16,-11-8-16,-6 5 16,-11 3-1,-10 11-15,-17 3 16,-11-14-16,-11-3 16,-25 3-16,-21-16 15,-17-15-15</inkml:trace>
  <inkml:trace contextRef="#ctx0" brushRef="#br2" timeOffset="147856.28">26361 11888 0,'0'0'0,"0"0"15,0 0-15,0 0 16,143-117-16,-45 84 15,3 11 1,-16 14-16,-14 8 16</inkml:trace>
  <inkml:trace contextRef="#ctx0" brushRef="#br2" timeOffset="148229.75">27111 12036 0,'0'0'16,"0"0"-16,0 0 16,0 0-16,0 0 15,-41 132 1,30-61-16,9-11 16,13-2-16,13-3 15,20-20-15,11-18 16,5-17-1,3-17-15,-3-27 16,-8-19-16,-22-8 16,-16 8-16,-19 17 15,-15 4-15,-29 10 16,-30 4 0,-9 12-16,17 10 15,8 1-15,22 2 16,14-2-16,13-1 15,11-5 1,9-11-16</inkml:trace>
  <inkml:trace contextRef="#ctx0" brushRef="#br2" timeOffset="148520.06">27382 10555 0,'0'0'0,"0"0"16,0 0-16,0 0 16,0 0-16,0 0 15,159 30-15,-30 14 16,-6-3-1,-8-3-15,6 0 16,-9-5-16,-30-16 16,-22-6-16,-8-9 15,0-4-15</inkml:trace>
  <inkml:trace contextRef="#ctx0" brushRef="#br2" timeOffset="148765.01">27996 10484 0,'0'0'0,"0"0"16,0 0-16,0 0 16,0 0-1,-77 167-15,22-44 16,12-8-16,10-17 15,11-10-15,16-39 16,4-21-16,7-9 16,6-14-1,-11-5-15</inkml:trace>
  <inkml:trace contextRef="#ctx0" brushRef="#br2" timeOffset="149026.72">28809 9621 0,'0'0'15,"0"0"-15,0 0 16,0 0 0,0 0-16,0 0 15,-25 101-15,-10 6 16,-12 22-1,-5 38-15,14-22 0,11-22 16,2-5 0,14 5-16,14-32 15,10-28-15,23-6 16,16-2-16</inkml:trace>
  <inkml:trace contextRef="#ctx0" brushRef="#br2" timeOffset="149573.66">29436 10138 0,'0'0'16,"0"0"-1,0 0-15,0 0 16,0 0-16,0 0 16,0 0-16,-85 17 15,77 10-15,8-27 16,0 0-1,0 0-15,0 0 16,266 3-16,-154-36 16,-13 3-1,-31 8-15,-24 14 16,-17 8-16,-10 3 16,-6 13-16,-9 14 15,-2-30-15,-19 107 16,5-44-16,9-14 15,5-10 1,5-7-16,9-10 16,14-8-16,18-3 15,20-19-15,8-22 16,13-22-16,-2-33 16,-27 8-1,-23 20-15,-18 13 16,-17 11-16,-8 6 15,-12 5-15,-12-3 16,-21 6-16,-12 5 16,-20 6-1,8 11-15,9-1 16,2 7-16,0 15 16,12 15-16,4 26 15,15 9-15,10 3 16</inkml:trace>
  <inkml:trace contextRef="#ctx0" brushRef="#br2" timeOffset="150357.25">24203 12787 0,'0'0'0,"0"0"16,135-58-16,-4 17 16,63-3-1,28-5-15,55 0 16,2-1-16,50-2 15,2-16-15,-24-14 16,19 5-16,-17 6 16,-38 24-1,-5 17-15,-45-5 16,-34 18-16,-31 9 16,-49-6-16,-39 14 15,-30 0 1,-19 0-16,-10 3 15,-9-3-15,0 0 16,0 0-16</inkml:trace>
  <inkml:trace contextRef="#ctx0" brushRef="#br2" timeOffset="150638.42">26827 13126 0,'0'0'0,"0"0"16,0 0-16,0 0 16,0 0-1,-22 132-15,3-56 16,-3 31-16,0 19 15,11-16-15,5-31 16,9-8 0,13-19-16,20-19 15,13-11-15</inkml:trace>
  <inkml:trace contextRef="#ctx0" brushRef="#br2" timeOffset="151039.87">27826 13126 0,'0'0'0,"0"0"16,0 0 0,0 0-16,-60 99 15,35-44-15,9 10 16,19-2-1,16 0-15,14-11 16,10-8-16,9-27 16,9-23-16,26-27 15,9-16-15,-11-14 16,-25-11-16,-27 6 16,-27-6-1,-23 16-15,-21 9 16,-22 0-16,-9 8 15,-2 13-15,-3 14 16,8-2-16,14 2 16,22 9-1,14-1-15,16-10 16,19-31-16,27-40 16</inkml:trace>
  <inkml:trace contextRef="#ctx0" brushRef="#br2" timeOffset="151452.42">28371 10234 0,'0'0'0,"0"0"15,0 0-15,0 0 16,181-24-16,-12-6 16,75 5-1,5-11-15,12-2 16,-31 5-16,-20 14 15,-15-17-15,-47 14 16,-17 0-16,-21-2 16,-34 18-1,-24-2-15,-24 3 16,-12-1-16,-5 3 16,-5 1-16,-17-12 15,-22-11 1,-30-10-16</inkml:trace>
  <inkml:trace contextRef="#ctx0" brushRef="#br2" timeOffset="151894.89">29225 8167 0,'0'0'0,"0"0"15,0 0-15,0 0 16,0 0-16,0 0 16,63 123-1,-24-63-15,15-5 16,12-17-16,14-8 15,10-19-15,-11-19 16,3-8-16,-5-14 16,-8-1-1,-26 18-15,-15-6 16,-12 10-16,-8 4 16,-2 8-16,-3-3 15,-1 5 1,1 9-16,-3-14 15,0 0-15,-33 189 16,14-28-16,-3 15 16,8-1-1,1 0-15,-1-2 16</inkml:trace>
  <inkml:trace contextRef="#ctx0" brushRef="#br2" timeOffset="152394.44">22632 15238 0,'0'0'0,"0"0"15,0 0 1,0 0-16,0 0 16,0 0-16,0 0 15,153 8-15,-33-16 16,28-22-1,39 0-15,-20-12 16,-39 10-16,-10 1 16,0 4-16,-20 5 15,-26 6-15,-15 2 16</inkml:trace>
  <inkml:trace contextRef="#ctx0" brushRef="#br2" timeOffset="152608.59">22957 15405 0,'0'0'15,"0"0"-15,0 0 16,0 0-16,0 0 16,0 0-16,0 0 15,0 0 1,173-3-16,-6-8 15,19-38-15,44-20 16,8-7-16</inkml:trace>
  <inkml:trace contextRef="#ctx0" brushRef="#br2" timeOffset="153153.73">30433 8591 0,'0'0'16,"0"0"-16,0 0 15,0 0-15,0 0 16,-63 126-16</inkml:trace>
  <inkml:trace contextRef="#ctx0" brushRef="#br2" timeOffset="157180.16">25411 14791 0,'0'0'0,"0"0"0,0 0 0,0 0 15,0 0-15,93-57 16,11 27-1,22 5-15,-16 3 16,-23 11-16,-24 11 16,-16 6-16,-9 5 15,-16 2-15,-11 7 16,-11 7 0,0-27-16,-36 82 15,6-24-15,6 2 16,7-5-16,12-6 15,10-3-15,9-2 16,19 8 0,21 9-16,18-7 15,10 1-15,-6 8 16,-18 0-16,-20-8 16,-13-14-1,-17-3-15,-11-13 16,-10-9-16,-23-5 15,-21-8-15,-17-11 16,-8-14-16,-9-8 16,12-3-1,16 3-15,14 5 16,18 12-16,12 4 16,11 7-16,3 2 15</inkml:trace>
  <inkml:trace contextRef="#ctx0" brushRef="#br2" timeOffset="157779.03">27525 14430 0,'0'0'15,"0"0"-15,0 0 16,0 0 0,-104 8-16,24 14 15,-4 14-15,12 16 16,23 0-16,22-8 16,21-6-16,14 0 15,23 6 1,29 3-16,22 5 15,0 2-15,-3 12 16,-21 3-16,-20 10 16,-24-21-1,-17-6-15,-19 16 16,-24 6-16,-36-17 16,2-18-16,6-23 15,22-18-15,8-18 16,12-4-1,12-15-15,20-26 16,44-45-16,49-21 16,22-1-16,9 6 15,13 0 1,-42 30-16,-40 39 16,-28 27-16,-16 8 15,-13 11-15,-20 0 16,-22 3-16,-22 5 15,-27 19 1,-5 9-16,13 5 16,33-5-16,33 2 15,19-27-15,0 0 16,0 0-16</inkml:trace>
  <inkml:trace contextRef="#ctx0" brushRef="#br2" timeOffset="158257.29">28259 14392 0,'0'0'0,"0"0"15,0 0-15,0 0 16,0 0-16,-85 8 16,57 11-16,7 8 15,12 14 1,20 17-16,30 16 15,28 8-15,2-13 16,-3-1-16,-10 3 16,-17-8-16,-22-3 15,-16 3 1,-17-8-16,-13-11 16,-22-6-16,-20-5 15,1-16-15,16-15 16,8-24-16,14-27 15,27-3 1,22-16-16,41-23 16,25-18-16,8-6 15,11 0-15,-8 35 16,-25 28-16,-29 25 16,-23 10-1,-11 6-15,-14 3 16,-18 0-16,-31 5 15,-44 14-15,-65 19 16,-22 39 0,13 13-16,15 3 15</inkml:trace>
  <inkml:trace contextRef="#ctx0" brushRef="#br2" timeOffset="158594.12">25646 16010 0,'0'0'0,"0"0"16,107-14-16,38-2 15,83-9 1,18-5-16,53 6 16,-15-7-16,4-1 15,-12-12-15,-54 8 16,-22 12-16,-5-9 16,-61 16-1,-44 9-15,-21 11 16,-31-1-16,-22 9 15,-8 6-15</inkml:trace>
  <inkml:trace contextRef="#ctx0" brushRef="#br2" timeOffset="158832.14">27040 16068 0,'0'0'15,"0"0"-15,0 0 16,0 0-16,0 0 16,6 104-16,-9-25 15,-8 42 1,-3 18-16,3-35 16,9-30-16,2-24 15,5-7-15,9-10 16,10-8-16</inkml:trace>
  <inkml:trace contextRef="#ctx0" brushRef="#br2" timeOffset="159192.22">27801 16341 0,'0'0'0,"0"0"15,0 0 1,0 0-16,-112 47 15,46 11-15,9 21 16,13 9-16,25-28 16,16-25-1,9-10-15,21 0 16,31-9-16,21-21 16,22-34-16,-2-35 15,-14-5 1,-25 8-16,-30 8 15,-22 14-15,-21 7 16,-20-12-16,-30 10 16,-30 8-16,-3 23 15,14 4 1,22 9-16,21 0 16,17 0-16,17 0 15,10-8-15,28-19 16</inkml:trace>
  <inkml:trace contextRef="#ctx0" brushRef="#br2" timeOffset="159459.85">29203 15063 0,'0'0'0,"0"0"15,0 0-15,0 0 16,184-25-16,-25 3 16,2 14-16,1-9 15,-20 6-15,-30 14 16,-40-6-1,-20-5-15</inkml:trace>
  <inkml:trace contextRef="#ctx0" brushRef="#br2" timeOffset="159653.23">29275 15484 0,'0'0'0,"0"0"16,0 0-16,0 0 15,0 0 1,120-22-16,25 0 16,28-13-16,16-6 15,-11-6-15,-14-2 16</inkml:trace>
  <inkml:trace contextRef="#ctx0" brushRef="#br2" timeOffset="160141.47">30488 14433 0,'0'0'0,"0"0"16,0 0-16,0 0 15,106-33-15,-26 14 16,10 24-1,-8-2-15,-8 11 16,-24-1-16,-23 6 16,-13 9-1,-14-4-15,0-24 16,-28 61-16,12 2 16,2-20-16,9-1 15,7-7-15,23 9 16,27 3-16,30 7 15,3 9 1,-5 0-16,-17 0 16,-17 0-16,-29-13 15,-17 4-15,-25 1 16,-33-6-16,-43 6 16,-8-19-1,13-20-15,19-19 16,17-2-16,8-6 15,16-5-15,20-6 16,16 0 0,0 22-16,68-132 15,14 34-15</inkml:trace>
  <inkml:trace contextRef="#ctx0" brushRef="#br2" timeOffset="160611.82">31788 14268 0,'0'0'16,"0"0"-16,0 0 16,0 0-16,-131 14 15,68 11 1,11 2-16,16 3 16,23 0-16,13 3 15,24 30-15,34 28 16,10 13-16,-5-30 15,-22-14 1,-5 14-16,-14 13 16,-19-37-16,-17 2 15,-19-11-15,-19-17 16,0-18 0,3-28-16,10-19 15,17-30-15,31-6 16,21-27-16,24-17 15,4 12-15,-1 16 16,1 16 0,-25 25-16,-17 19 15,-8 14-15,-8 5 16,-8 1-16,-8 4 16,-14 9-16,30 0 15,-132 36 1,67-11-16,21 5 15,27 8-15,26 14 16,18 17-16</inkml:trace>
  <inkml:trace contextRef="#ctx0" brushRef="#br2" timeOffset="160765.75">32224 14813 0,'0'0'0,"0"0"16,0 0-16,0 0 15,0 0 1,0 0-16,0 0 16,0 0-16,49-104 15,-35 19-15</inkml:trace>
  <inkml:trace contextRef="#ctx0" brushRef="#br2" timeOffset="161269.54">32602 14068 0,'0'0'0,"0"0"15,0 0-15,0 0 16,0 0-16,0 0 16,0 0-1,0 0-15,0 0 16,-94 143-16,81-91 16,13 0-16,13 19 15,20 39 1,8-6-16,-2-6 15,-9-18-15,-11 2 16,-16 3-16,-14-19 16,-27 32-1,-20-27-15,0-35 16,4-14-16,13-25 16,-3-27-16,3-25 15,19-2-15,22-12 16,30-16-16,22-57 15,41-9 1,6 55-16,-20 12 16,-2 18-16,2 0 15,-16 22-15,-25 3 16,-21 8 0,-17 6-16,-17-6 15,-18-5-15,-25 5 16,-17 19-16,-13 3 15,7 11-15,7 19 16,13 11 0,16 28-16,20-9 15,16 3-15,14 3 16</inkml:trace>
  <inkml:trace contextRef="#ctx0" brushRef="#br2" timeOffset="161816.88">30564 15868 0,'0'0'0,"0"0"16,0 0-16,0 0 16,0 0-16,0 0 15,0 0-15,88-11 16,60-3 0,74-5-16,57-36 15,-16 17-15,13 8 16,-24-20-16,-13 26 15,-37-12-15,-27 6 16,-24 24 0,-25-43-16,-38 52 15,-39-14-15,-24-3 16,-9 12-16,-8-4 16,-2 3-1,-1 3-15,-2-2 16,0-1-16,-1 6 15,-2-3-15,3 0 16,-3 0-16,3 0 16,-3 0-1,0 0-15,3 2 16,-3 1-16,0 0 16,0-3-16,0 0 15,-140 126-15</inkml:trace>
  <inkml:trace contextRef="#ctx0" brushRef="#br2" timeOffset="163021.21">1035 7846 0,'0'0'0,"0"0"16,0 0 0,0 0-16,0 0 15,82-60-15,66-11 16,38-3-16,61-22 16,16-38-16,27-6 15,-11 22 1,39-24-16,-1-25 15,1 8-15,0 39 16,-17-23-16,-27 3 16,5 47-1,-43 0-15,-23 27 16,-38 1-16,-43 10 16,-28 11-16,-33 17 15,-33 16-15,-16 5 16,-5 6-1,-12 0-15,1 6 16,-1 5-16,1 22 16,-6-33-16,-11 175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26:19.5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2185 1994 0,'0'0'0,"0"0"16,0 0-1,0 0-15,0 0 16,0 0-16,0 0 16,0 0-16,0 0 15,0 0 1,-5 82-16,10 27 15,6 1-15,-5-28 16,10-11 0,-5-16-16,5 0 15,1-17-15,-1-5 16,6-6 0,-5 6-16,4 6 15</inkml:trace>
  <inkml:trace contextRef="#ctx0" brushRef="#br0" timeOffset="440.03">2558 2136 0,'0'0'16,"0"0"-16,0 0 15,0 0 1,0 0-16,0 0 15,0 0-15,10 110 16,-4-17-16,-6 0 16,0-38-1,0-6-15,0-16 16,0-17-16,0 1 16,5-6-1,-5-11-15,0 0 16,0 0-16,0 0 15,88-176 1,-50 122-16,-5 15 16,0 6-16,-6 28 15,1-6-15,-6 11 16,0 0 0,0 16-16,-1 1 31,-4-1-31,-1 17 15,1-5-15,-6 4 16,5-4 0,1-6-16,-1-17 15,6-16-15</inkml:trace>
  <inkml:trace contextRef="#ctx0" brushRef="#br0" timeOffset="690.04">3554 2070 0,'0'0'16,"0"0"-16,0 0 16,0 0-16,0 0 15,0 0-15,0 0 16,0 0 0,-98 83-16,54-40 15,6 1-15,10 6 16,12 10-1,5-16-15,5-12 16,12 1-16,10 11 16,6-16-1,22-7-15,11 7 16,16-6-16</inkml:trace>
  <inkml:trace contextRef="#ctx0" brushRef="#br0" timeOffset="2452.07">5296 2185 0,'0'0'0,"0"0"16,0 0-16,0 0 16,0 0-1,-121-21-15,50 26 0,-6 11 16,1 1-1,5 16-15,10 5 16,12 17-16,16 0 16,17-12-1,21-4-15,6-6 16,17-6-16,4-11 16,12-10-1,6-22-15,21-34 16,5-5-16,-10 1 15,-17-7 1,-16 29-16,-11 10 16,-11 11-16,-5 5 15,-1 6 1,1 6-16,-1 16 16,0 27-16,6 22 15,6-11-15,-1-10 16,1-17-1,5-12-15,-6-15 16,0-6-16,12-17 16,10-21-1,17-33-15,5 5 16,-5 6-16,-11 22 16,-17 10-1,-5 12-15,-5-1 16,-1 12-16,-5 5 15,0 0-15,-6 11 16,6 11-16,0 27 16,0 17-16,0-6 15,6-22 1,-1-10-16</inkml:trace>
  <inkml:trace contextRef="#ctx0" brushRef="#br0" timeOffset="2910.82">6375 2098 0,'0'0'0,"0"0"15,0 0 1,0 0-16,0 0 16,0 0-16,-99 71 15,28 6 1,11 10-16,16 6 15,22-27-15,16-22 16,6-17-16,6 1 16,5-17-1,11-6-15,-22-5 16,0 0-16,159-159 16,-66 17-1,-22-11-15,-11-6 16,-22 44-16,-21 49 31,-12 22-31,-5 22 16,0 6-16,0 10 15,-5 6 1,5 0-16,0 0 16,0 0-16,-55 230 15,50-126-15,10 11 16,17 33-1,22-33-15,16-32 16,17-29-16,-1-10 16</inkml:trace>
  <inkml:trace contextRef="#ctx0" brushRef="#br0" timeOffset="3458.92">8302 2032 0,'0'0'0,"0"0"16,0 0-16,0 0 16,0 0-1,-98-33-15,5 61 16,-11 21-16,5 6 15,11 5 1,17 11-16,16 6 16,28 5-16,16-27 15,17-11 1,10-17-16,6-5 16,5-17-16,-27-5 15,115-76-15,-22-28 16,1-22-1,-7-33-15,-32 5 16,-22 23-16,-17 43 16,-10 23-1,-6 15-15,0 17 16,-6 12-16,6 10 16,0 5-1,0 6-15,0 0 16,0 0-16,0 0 15,-55 236-15,39-89 16,0 12 0,16 0-16,11-33 15,5-27-15,6-23 16,11-4 0</inkml:trace>
  <inkml:trace contextRef="#ctx0" brushRef="#br0" timeOffset="3818.33">8308 2350 0,'0'0'0,"0"0"15,0 0 1,0 0-16,0 0 16,87-22-16,7-6 15,10-10 1,-11 0-16,-22-1 15,-11-10-15,-22 5 16,-16 17-16,-11 5 16,-11 17-1,0-1-15,-11 1 16,11 5-16,0 0 16,0 0-16,-142 93 15,87-49 1,17 5-16,11 22 15,21 0-15,12-16 16,15 0 0,18-6-16,-1-27 15,11-11-15,12 0 16</inkml:trace>
  <inkml:trace contextRef="#ctx0" brushRef="#br0" timeOffset="4058.68">9474 2005 0,'0'0'16,"0"0"-16,0 0 15,0 0 1,0 0-16,-109 49 16,54-5-16,0 5 15,6 0-15,11 6 16,21-6-16,12-5 15,10-5-15,17-1 16,16 0 0,45-5-16,32-11 15,16-22-15</inkml:trace>
  <inkml:trace contextRef="#ctx0" brushRef="#br0" timeOffset="4418.09">10619 1966 0,'0'0'16,"0"0"-16,0 0 16,0 0-16,0 0 15,0 0 1,0 0-16,5 93 16,-5-16-16,0 11 15,-5-6 1,5-16-16,0-28 15,-6-5-15,6-17 16,-5-5 0,5-11-16</inkml:trace>
  <inkml:trace contextRef="#ctx0" brushRef="#br0" timeOffset="4589.92">10679 1692 0,'0'0'0,"0"0"16,0 0-16,0 0 15,0 0-15,0 0 16,0 137 0,0-60-16</inkml:trace>
  <inkml:trace contextRef="#ctx0" brushRef="#br0" timeOffset="4996.06">10843 2098 0,'0'0'16,"0"0"-16,0 0 15,0 0 1,0 0-16,0 0 15,-10 98-15,4-37 16,12-1-16,-1-11 16,11-16-1,6-22-15,-22-11 16,88-44-16,-28-16 16,0 0-16,-16 27 15,-22 11 1,-5 5-16,-1 12 15,-11 5-15,1 0 16,-1 11 0,1 5-16,-6 23 15,0-39-15,0 131 16,0-65 0,11-17-16,5-10 15,17-1-15</inkml:trace>
  <inkml:trace contextRef="#ctx0" brushRef="#br0" timeOffset="5335.04">12886 1764 0,'0'0'16,"0"0"-16,0 0 16,0 0-16,0 0 15,0 0 1,-115 131-16,47-43 16,-12 10-16,-5-5 15,-10 17 1,15 0-16,6 5 15,22-28 1,6-10-16,16-17 16,10-16-16,9-17 15,6-21 1,2-1-16,3-10 16,0 5-16</inkml:trace>
  <inkml:trace contextRef="#ctx0" brushRef="#br0" timeOffset="5753.66">12224 1747 0,'0'0'16,"0"0"-16,0 0 16,0 0-16,0 0 15,0 0 1,0 0-16,0 0 0,-99 71 15,58 6-15,5 0 16,17-28 0,11-5-16,13-11 15,6 0-15,9-17 32,4 1-32,6-12 15,-30-5 1,99-33-16,-31-33 15,-13-16-15,-28 11 16,-18 22 0,-18 5-16,-7 17 15,-9 5-15,-5 5 16,0 12-16,30 5 16,-77 22-1,39 27-15,11 6 16,19-1-16,13-10 15,11 11 1</inkml:trace>
  <inkml:trace contextRef="#ctx0" brushRef="#br0" timeOffset="6177.66">12560 2459 0,'0'0'16,"0"0"-16,0 0 15,0 0 1,0 0-16,-24 93 16,29-54-16,12-6 15,7-11-15,6-17 16,14 0-1,8-10-15,6-17 16,-4 0-16,-4-27 16,-9-17-1,-22 22-15,-11 11 16,-8 12-16,-11-7 16,-13 6-16,-15 0 15,-2 6 1,8 5-16,6 11 15,8 0-15,2 11 16,6 5 0,11-16-16,52 115 15</inkml:trace>
  <inkml:trace contextRef="#ctx0" brushRef="#br0" timeOffset="7194.72">13300 3286 0,'0'0'16,"0"0"-16,0 0 15,0 0-15,0 0 16,0 0-16,0 0 15,0 0 1,0 0-16,0 0 16,0 0-16,-134-49 15,35 44 1,-19-1-16,3 12 16,-11-17-16,-27 5 15,8 6 1,-6 0-16,-27-11 15,6 17-15,-15-1 16,-21 1-16,25-6 16,-36-22-1,27 16-15,-32 6 16,-1-5-16,-27 5 16,22 0-1,-11-6-15,0 1 16,-16 10-16,16-5 15,-22 0 1,27 0-16,-26 0 16,15-11-16,-21 17 15,38-6 1,-22 0-16,22-11 16,-6 5-16,23 12 15,-23-17-15,17 11 16,0-6-1,0 6-15,0 11 16,5 0-16,-10-11 16,5 6-1,16 5-15,-5-11 16,22 0-16,-6-6 16,6 1-1,16 21-15,-5-16 16,11 0-16,16 28 15,11-23 1,6 6-16,21 0 16,17-11-16,0 6 15,16 4 1,-5-4-16,5-12 16,6 17-16,11 0 15,5 11-15,11-11 16,6 0-1,11-11-15,10 0 16,1 6-16,10-6 16,1 5-1,-1 1-15,6-1 16,0-5-16</inkml:trace>
  <inkml:trace contextRef="#ctx0" brushRef="#br0" timeOffset="7943.61">14376 1709 0,'0'0'16,"0"0"-16,0 0 16,0 0-1,-93 0-15,54 16 16,-4 17-16,7 11 16,6 0-1,13 0-15,12-11 16,8-12-1,5 1-15,11-5 16,14-12-16,-33-5 16,93-27-16,-46-1 15,-9-10 1,-11 5-16,-10 0 16,-9 6-16,-11 5 15,-13 6 1,-14-1-16,-11 12 15,41 5-15,-102 27 16,47 6-16,9 44 16,10-1-1,28-15-15,11-12 16</inkml:trace>
  <inkml:trace contextRef="#ctx0" brushRef="#br0" timeOffset="8380.89">14187 2646 0,'0'0'16,"0"0"-1,0 0-15,0 0 16,0 0-16,-66 104 15,44-33 1,6 0-16,8-11 16,10-16-16,4-11 15,5-11 1,2-11-16,18 0 16,10-11-16,22-22 15,-3-22-15,-11 0 16,-16 0-1,-17 1-15,-10-1 16,-12 22-16,-15 5 16,-15 1-1,-11 5-15,9 6 16,2-1-16,12 6 16,5 6-1,8 5-15,11-11 16,0 0-16,0 0 15</inkml:trace>
  <inkml:trace contextRef="#ctx0" brushRef="#br0" timeOffset="8743.35">14529 2481 0,'0'0'0,"0"0"16,0 0-16,0 0 16,0 0-16,0 0 15,0 0 1,0 0-16,88-33 16,-1 17-16,12-1 15,2-10 1,6 5-16,0 11 15,-11 0-15,-14 0 16,-30 6-16,-14-6 16,-16 5-1,-5 6-15,-6 0 16,-6 0 0,0 0-16,-2-5 15,0 5-15,0 5 16,-1 1-16,1-1 15</inkml:trace>
  <inkml:trace contextRef="#ctx0" brushRef="#br0" timeOffset="9180.83">15553 1994 0,'0'0'0,"0"0"16,0 0 0,0 0-16,0 0 15,0 0-15,0 0 16,0 0 0,0 0-16,85 27 15,-11 1-15,0-7 16,-11 7-16,-8-6 15,-11-6 1,-9 6-16,-10 0 16,-6 11-16,-11 5 15,-11 6 1,-8 16-16,-5 6 16,-20 5-16,-7 11 15,-4-21 1,3 4-16,3-4 15,8-1-15,3-11 16,3 22 0,5 1-16,3 4 15</inkml:trace>
  <inkml:trace contextRef="#ctx0" brushRef="#br0" timeOffset="11591.7">2837 5740 0,'0'0'0,"0"0"16,0 0 0,0 0-16,0 0 15,0 0-15,0 0 16,0 0 0,16 132-16,-16-67 15,0 34-15,0 5 16,6 22-1,-1-25-15,-5-32 16,11-1-16,0-5 16,6-5-16,10 8 15,-11-31 1,1-18-16</inkml:trace>
  <inkml:trace contextRef="#ctx0" brushRef="#br0" timeOffset="12046.11">3439 6009 0,'0'0'0,"0"0"15,0 0-15,0 0 16,0 0-16,0 0 15,-65 164 1,43-71-16,5-8 16,12-22-16,5-33 15,5-11 1,1-2-16,5-6 16,-11-11-16,0 0 15,109-52-15,-21-25 16,5 8-1,-16 15-15,-23 15 16,-21 6-16,0 17 16,-17 5-1,1 11-15,-6 0 16,0 11-16,0 16 16,-6 17-1,1 11-15,5 5 16,-11-16-16,11-11 15,0 3-15,5-6 16,0-8 0</inkml:trace>
  <inkml:trace contextRef="#ctx0" brushRef="#br0" timeOffset="12266.01">4261 6096 0,'0'0'16,"0"0"-16,0 0 15,0 0 1,0 0-16,0 0 16,0 0-16,-6 88 15,12-28-15,-1 17 16,6-22 0,6-1-16,-6-18 15,-1-20-15,7-5 16,5-5-1</inkml:trace>
  <inkml:trace contextRef="#ctx0" brushRef="#br0" timeOffset="12422.25">4447 5839 0,'0'0'15,"0"0"1,0 0-16,0 0 15,0 0-15,0 0 16,0 0-16,0 0 16</inkml:trace>
  <inkml:trace contextRef="#ctx0" brushRef="#br0" timeOffset="12720.01">4940 5302 0,'0'0'15,"0"0"-15,0 0 16,0 0-16,0 0 16,0 0-1,0 82-15,0-16 31,5 43-31,-5 39 0,0-22 16,6 0-16,-12 0 16,12-16-16,-12-28 15,1-11 1,-6-27-16,0-8 16,0-9-16</inkml:trace>
  <inkml:trace contextRef="#ctx0" brushRef="#br0" timeOffset="13049.05">4786 6173 0,'0'0'0,"0"0"16,0 0-16,0 0 31,0 0-31,110-27 16,-33 10-1,10 1-15,-10 5 16,-17 0-16,-11 5 16,-10-10-1,-6 16-15,-11 0 16,-6 0-16,-5 11 16,-6 0-16,1 0 15,-1 16 1,-5 22-16,0 12 15,-5-1-15,-1-5 16,1-14 0,-1-11-16,6-19 15,6-11-15</inkml:trace>
  <inkml:trace contextRef="#ctx0" brushRef="#br0" timeOffset="13220.82">5564 5965 0,'0'0'0,"0"0"16,0 0-16,0 0 15,0 0 1,0 0-16,0 0 16,0 0-16,0 0 15</inkml:trace>
  <inkml:trace contextRef="#ctx0" brushRef="#br0" timeOffset="14160.03">6123 5992 0,'0'0'0,"0"0"16,0 0-16,0 0 15,0 0 1,-93 0-16,43 33 15,-4 0-15,-1 11 16,16 10 0,18-4-16,21-23 15,5 6-15,6-11 16,11-11 0,-22-11-16,104-55 15,-27 0-15,-17 12 16,-11-1-16,-16 5 15,-11 12 1,-6 11-16,-10-1 16,-1 17-16,-5 0 15,0 0 1,0 0-16,0 0 16,0 0-16,-22 214 15,33-138-15,6-10 16,-1-19-1,1-25-15,-6-9 16,5-2-16,0-11 16,17-24-1,33-45-15,33-40 16,5-28-16,-17-22 16,-26 22-1,-18 38-15,-10 1 16,-5-1-16,-7 6 15,1 11 1,-5 5-16,-6 28 16,-6 5-16,1 0 15,-12 6-15,6 0 16,-5 10 0,-1 6-16,1 6 15,-6 5-15,-6 11 16,17 0-1,0 0-15,-104 44 16,44-1-16,5 12 16,12 11-1,4 5-15,17 6 16,11 5-16,0 0 16,11-16-1,11 43-15,11 1 16,0-11-16,0-6 15,11-17 1,5 7-16,-5 4 16,0-27-16,-6-10 15,-5-4 1,0-21-16,-11-3 16,0-6-16,0-7 15,-5-4-15,-1-2 16,0 2-1,-5 1-15,6-4 16,-1 1-16,6 5 16,11 9-16</inkml:trace>
  <inkml:trace contextRef="#ctx0" brushRef="#br0" timeOffset="15498.5">5345 6397 0,'0'0'0,"0"0"16,0 0 0,0 0-16,0 0 15,0 0-15,11-115 16,0 61-1,16-1-15,1-27 16,5-6-16,16-10 16,6 10-16,10 6 15,12-11 1,0-11-16,-1-1 16,34-10-16,16 6 15,11-1 1,-6-27-16,28 17 15,5 5-15,-5-6 16,22-10 0,-6-1-16,11 28 15,11 11-15,1-22 16,26 0 0,-27 11-16,22 22 15,11-11-15,0 5 16,-5-5-16,10 6 15,6 15 1,6 12-16,-17 22 16,22 5-16,-28 5 15,23 7 1,-17-29-16,11 56 16,-28-17-16,26 5 15,-18 17 1,7-5-16,-7 10 15,-7-5-15,19 17 16,-36 21 0,8-11-16,-21 6 15,2 27-15,19 22 16,-57-21-16,6-7 16,13 1-1,-28-11-15,28 54 16,6-5-16,-36-27 15,-20 5 1,9 6-16,-11-28 16,-8 39-16,-22-23 15,-6 1 1,1-6-16,-3-16 16,-14-6-16,-3 17 15,-11-11-15,-8 0 16,-8 5-1,-8-27-15,-3 5 16,-9-11-16,-2 1 16,-3-12-1,1-5-15,-7-5 16,1-1-16,0 1 16,0-1-16,-3-5 15,2 6 1,-2-6-16,0 5 0,3 6 15</inkml:trace>
  <inkml:trace contextRef="#ctx0" brushRef="#br0" timeOffset="15922.01">16208 4393 0,'0'0'0,"0"0"16,0 0-16,0 0 15,0 0-15,0 0 16,0 0-16,0 0 16,115 120-1,-80-76-15,1 5 16,-6 6-16,3 5 15,2 1 1,1 10-16,-9-16 16,-7-6-16,-9-16 15,-9-11 1,-4 0-16,-12-6 16,-11 6-16,-32 11 15,-58 0 1,-25-6-16,17 11 15,11-27-15,10 22 32,28-22-32,33 6 0,14 10 15</inkml:trace>
  <inkml:trace contextRef="#ctx0" brushRef="#br0" timeOffset="16484.6">16517 5603 0,'0'0'15,"0"0"-15,0 0 16,0 0-16,0 0 31,0 0-31,22-98 0,-38 70 16,-17 1-16,-25 0 15,-29 10-15,-1 23 16,6 10 0,2 11-16,-2 1 15,3 10-15,10 0 16,6 28 0,20 5-16,15 22 15,12 23-15,5-12 16,8 0-16,6 22 15,0-22 1,2-3-16,3 9 16,3 2-1,-5-33-15,2-2 16,-3-25-16,1-16 16,-3-12-16,5-7 15,3-4 1</inkml:trace>
  <inkml:trace contextRef="#ctx0" brushRef="#br0" timeOffset="16721.38">15542 6523 0,'0'0'16,"0"0"-16,0 0 15,0 0 1,159-27-16,-71 13 16,-6 9-16,8-3 15,-2-3-15,-6 13 16,-14-12 0,-7-12-16</inkml:trace>
  <inkml:trace contextRef="#ctx0" brushRef="#br0" timeOffset="16891.79">16498 6384 0,'0'0'0,"0"0"16,0 0-16,0 0 15,0 0 1,-14 85-16,-2-11 16,-1 35-16,4-18 15,2-34 1,11-21-16,5-9 15</inkml:trace>
  <inkml:trace contextRef="#ctx0" brushRef="#br0" timeOffset="17503.59">16670 6649 0,'0'0'0,"0"0"16,0 0-16,0 0 16,0 0-1,47-95-15,-3 32 31,5-20-31,-5 34 16,-8 16-16,-4-5 16,-4 16-1,-6 11-15,-3 11 16,0 16-16,-5 12 16,-12 10-1,-2-38-15,-16 99 16,0-55-16,-4-3 15,9-8 1,3-9-16,3-10 16,2-11-16,6-3 15,-3 0-15,0 0 16,109-74 0,-10 3-16,-12 16 15,-15 14-15,-23 19 16,-8 16-1,-19 6-15,-6 0 16,1 25-16,-9 5 16,-5 8-1,-3-38-15,-14 83 16,6-18-16,2 15 16,6-12-16,6-21 15,10-17 1,23 0-16,24 6 15</inkml:trace>
  <inkml:trace contextRef="#ctx0" brushRef="#br0" timeOffset="18159.64">18174 6450 0,'0'0'16,"0"0"-16,0 0 16,0 0-1,0 0-15,0 0 16,-121-14-16,67 38 15,-9 12 1,5 11-16,22-17 16,23 5-16,13-18 15,8-12 1,-8-5-16,0 0 16,0 0-16,189-107 15,-99 36 1,-19 6-16,-32 21 15,-15 11-15,-10 16 16,-8 12-16,-4 5 16,-2 11-1,0-11-15,0 0 16,-38 172-16,38-92 16,14 5-1,5-22-15,0-28 16,6-29-16,16-14 15,41-25 1,55-58-16,8-54 16,-16-41-16,2 16 15,-24 11 1,-47 22-16,-30 39 16,-16 27-16,-17 16 15,-11-5 1,-16-1-16,-8 18 15,-6 15-15,6 28 16,0 11 0,-12 22-16,-2 0 15,-5 16-15,2 28 16,8 27 0,15 27-16,15-16 15,20 6-15,16 10 16,6-5-16,2-30 15,3-6 1,-5 9-16,-6 24 16,-5 20-16</inkml:trace>
  <inkml:trace contextRef="#ctx0" brushRef="#br0" timeOffset="19473.72">4332 7822 0,'0'0'0,"0"0"16,0 0-16,0 0 15,0 0-15,0 0 16,0 0-1,-6 98-15,1-10 16,5 51-16,0-2 16,0 11-1,11 14-15,-17-64 16,6-10-16,0-22 16,0-25-1,0-16-15,0-12 16,0 4-16,0-12 15,0-2 1,0-3-16,0 0 16,0 0-16,28-241 15,-12 118-15,-5-6 16,6 8 0,-6 34-16,10 24 15,-4 11-15,-1 5 16,6 9-1,0 10-15,11 4 16,0 13-16,5-14 16,6 20-1,-6 10-15,17 9 16,-6 8-16,6 5 16,5 12-1,1 10-15,10 38 16,6 4-16,-17-14 15,0-23 1,-16-10-16,0-8 16,-12-20-16,1 1 15,-5-6 1,5-11-16,5-9 16,11-18-16,1-22 15,-1-28-15,-16 3 16,-11 11-1,-1 16-15,-10 1 16,0-3-16,0-6 16,0-22-1,-5 6-15,-6 5 16,0 11-16,5 9 16,-5 13-1,6 8-15,-6 1 16,5 7-16,-5 6 15,0 6 1,0-1-16,0 1 16,0-1-16,0 4 15,0-1 1,0 0-16,0 1 16,0 2-16,6-3 15,-1 0 1</inkml:trace>
  <inkml:trace contextRef="#ctx0" brushRef="#br0" timeOffset="20658.07">9113 3812 0,'0'0'15,"0"0"-15,0 0 16,0 0-16,0 0 15,0 0-15,0 0 16,109-82-16,-37 71 16,10 6-16,-6 10 15,7 17 1,-23 16-16,0 34 16,-16 10-16,-17 0 15,-10 5 1,-17 1-16,0-17 15,-6-10-15,1-34 16,5 0-16,0-16 16,0 0-1,0-11-15,0 0 16,0 0-16,0 0 31,109-164-15,-27 71-16,6-22 15,-17 5-15,-27 39 16,-11 33-16,-11-1 16,-11 7-1,0 15-15,-6 6 16,1 0-16,-6 6 16,5 5-1,-5 0-15,0 0 16,0 0-16,0 0 15,0 0 1,-44 159-16,28-77 16,-1-6-16,7-15 15,4 4 1,12-15-16,-1-1 16,11-11-16,6-16 15,6-11-15,10-5 16,28-12-1,21-16-15,1-5 16,-11 5-16,-12 0 16</inkml:trace>
  <inkml:trace contextRef="#ctx0" brushRef="#br0" timeOffset="21131.27">11947 3390 0,'0'0'16,"0"0"-16,0 0 16,0 0-1,0 0-15,0 0 16,0 0-16,0 0 16,-79 105-1,27-40-15,5 12 16,-2 22-16,-6 5 15,-5 5-15,-3-16 16,0 17 0,8-34-16,6 23 15,10-33-15,9-22 16,14-17-16,8-5 16,-3-11-1,5-6-15,6 1 16,-5-12-16,5 1 15,0 5 1</inkml:trace>
  <inkml:trace contextRef="#ctx0" brushRef="#br0" timeOffset="21571.36">11399 3456 0,'0'0'0,"0"0"16,0 0-1,0 0-15,0 0 16,0 0-16,-90 11 16,57 22-16,-5 16 15,-1 1 1,12 4-16,16 7 16,6-7-16,10-15 15,6-12 1,16 0-16,12-16 15,-39-11-15,115-32 16,-47-18 0,-8 1-16,-13 5 15,-20-5-15,-10 0 16,-12 16-16,-10 0 16,-12-5-1,-15 16-15,-7 11 16,-2 11-16,0 0 15,-5 16 1,-1 11-16,14 12 16,6-1-16,10 17 15,23-11 1,10 5-16</inkml:trace>
  <inkml:trace contextRef="#ctx0" brushRef="#br0" timeOffset="22023.55">12081 4113 0,'0'0'0,"0"0"16,0 0-1,0 0-15,0 0 16,0 0-16,0 0 16,-30 94-1,19-51-15,3 12 16,8-17-16,8 1 16,6-12-16,2 1 15,1-23 1,-17-5-16,0 0 15,82-66-15,-44 17 16,-13 0 0,-9 5-16,-13 11 15,-6 17-15,-8-6 16,-2 5 0,-7-5-16,-2 17 15,22 5-15,0 0 16,-87 38-1,59-10-15</inkml:trace>
  <inkml:trace contextRef="#ctx0" brushRef="#br0" timeOffset="26384.75">15887 8068 0,'0'0'0,"0"0"0,0 0 16</inkml:trace>
  <inkml:trace contextRef="#ctx0" brushRef="#br0" timeOffset="27346.49">15474 7945 0,'0'0'0,"0"0"16,0 0-1,0 0-15,-22 142 16,6-8 0,-4-27-16,1-5 15,11-18-15,2-7 16,4-11-1,2-20-15,0-21 16,0 0-16,0-9 16,0-8-16,0-8 15,0 0 1,0 0-16,0 0 16,44-189-16,-14 52 15,-8 25-15,-1 14 16,1 10-16,-2 19 15,-1 6 1,0 22-16,8 11 16,9 8-16,8 11 15,0 11 1,13 25-16,-5-3 16,-3 8-16,-2 8 15,2 28-15,0 3 16,-2 7-1,-3 6-15,-3-5 16,-8-17-16,2-5 16,-5-19-1,-5-6-15,-6-11 16,-5-2-16,-6-15 16,9-7-1,2-14-15,8-22 16,3-42-16,0 4 15,-8-25-15,0 19 16,-5 6 0,-9-1-16,-3 6 15,-2 6-15,-3 13 16,-5-3 0,-1 15-16,3 7 15,-2 3-15,-1 9 16,4 7-16,-1 1 31,0 5-31,3 8 16,0-3-1,0 1-15,0-3 16,0 5-16,3 3 16,-3 0-1,0 0-15,0 0 16</inkml:trace>
  <inkml:trace contextRef="#ctx0" brushRef="#br0" timeOffset="27799.51">16947 8161 0,'0'0'0,"0"0"16,0 0-16,0 0 15,0 0 1,0 0-16,0 0 16,170-57-16,-61 35 15,6-3 1,17-5-16,-9 14 16,-24-12-16,-28 17 15,-16 8 1,-12-2-16,-10 5 15,-8 0-15,-9 0 16,-5-3-16,-5 3 16,-4-3-1,-2 1-15,-2-1 16</inkml:trace>
  <inkml:trace contextRef="#ctx0" brushRef="#br0" timeOffset="28111.93">17541 7644 0,'0'0'16,"0"0"-16,0 0 16,0 0-1,0 0-15,0 0 16,0 0-16,17 134 15,-17-58 1,-3 9-16,0 17 16,0-15-16,1-13 15,4 0 1,1-22-16,0-22 16,5 3-16,3-5 15,8-20 1,-19-8-16</inkml:trace>
  <inkml:trace contextRef="#ctx0" brushRef="#br0" timeOffset="28785.03">18360 7600 0,'0'0'0,"0"0"16,0 0 0,0 0-16,0 0 15,8 107-15,-5-23 16,-3 10-16,-6 18 16,6-11-1,-2-19-15,-1-10 16,3-40-16,3-4 15,-6-20 1,3-8-16,0 0 16,0 0-16,0 0 15,0-249 1,5 147-16,1 18 16,2 15-16,3 17 15,-3 11 1,6 8-16,8 11 15,3 11-15,10 9 16,3 7-16,17 17 16,8 24-1,-11 9-15,-5 19 16,-12-27-16,-7-9 16,-12-13-1,3-1-15,-5-7 16,-3-12-16,0-5 15,11-13 1,8-23-16,17-46 16,-4-28-16,-7 14 15,-14 20-15,-14 10 16,-5 11 0,-6 9-16,0-1 15,1 20-15,-1 2 16,0 14-1,0 3-15,3 5 16,0 3-16,0 0 16,0 0-16</inkml:trace>
  <inkml:trace contextRef="#ctx0" brushRef="#br0" timeOffset="29347.41">19321 7446 0,'0'0'0,"0"0"16,0 0-16,0 0 16,0 0-1,0 0-15,104-93 16,-33 91-16,1 4 15,-7-2 1,-7 19-16,-12 1 16,-10 15-16,-11 14 15,-12 12-15,-10 10 16,-6 11 0,-10-5-16,-4 8 15,9-50-15,2-24 16,4 3-1,2-11-15,0-3 16,0 0-16,112-135 16,6 29-1,-20 18-15,-35 25 16,-30 38-16,-14 6 16,-8 6-1,-5 15-15,-6 1 16,0-3-16,0 0 15,0 0-15,0 0 16,-143 153 0,113-106-16,14 5 15,21 0-15,20-3 16,24-2 0,11 2-16,6-2 15</inkml:trace>
  <inkml:trace contextRef="#ctx0" brushRef="#br0" timeOffset="29753.67">20742 8232 0,'0'0'0,"0"0"16,0 0-16,0 0 16,0 0-1,-123 25-15,27 0 16,-22 21-16,-32-5 16,-20 9-1,25-15-15,-28-7 16,-2 2-16,27 3 15,-8-14 1,6 22-16,40-8 16,31-3-16,16 8 15,19-21 1,17-4-16,13-10 16,6 0-16,5-1 15,3 1-15,5 3 16,6-1-1,6-2-15</inkml:trace>
  <inkml:trace contextRef="#ctx0" brushRef="#br0" timeOffset="30021.66">19376 8879 0,'0'0'16,"0"0"-16,0 0 16,0 0-1,0 0-15,0 0 16,0 0-16,-28 101 16,15-30-16,-1 11 15,6 6 1,5-14-16,6-14 15,5-24-15,0-17 16</inkml:trace>
  <inkml:trace contextRef="#ctx0" brushRef="#br0" timeOffset="30547.08">20069 8966 0,'0'0'15,"0"0"-15,0 0 16,0 0 0,-137 25-16,63 0 15,0 13-15,14-5 16,21 2 0,20-21-16,19 0 15,11-11-15,-11-3 16,0 0-1,173-69-15,-64 25 16,-16 6-16,-27 21 16,-22 15-16,-17-1 15,-2 11-15,-9-5 16,1 13 0,-4 4-16,4 7 15,5 11-15,2 1 16,6-4-16,14-7 15,8-26 1,14-13-16,5-21 16,-13-7-16,-17 1 15,-11 5 1,-11-5-16,-13-1 16,-12 17-16,-16 6 15,-24 2 1,-20 9-16,-8 18 15,8 15-15,14-6 16,11 8 0,19-3-16,11-2 15</inkml:trace>
  <inkml:trace contextRef="#ctx0" brushRef="#br0" timeOffset="32608.5">16635 8906 0,'0'0'0,"0"0"15,0 0-15,0 0 16,-121-25-16,56 25 16,-12 3-1,-8-3-15</inkml:trace>
  <inkml:trace contextRef="#ctx0" brushRef="#br0" timeOffset="32842.96">18730 8158 0,'0'0'0,"0"0"15,0 0-15,0 0 16,0 0 0,0 0-16,0 0 15</inkml:trace>
  <inkml:trace contextRef="#ctx0" brushRef="#br0" timeOffset="33061.94">16147 8944 0,'0'0'0,"0"0"16,0 0-16,0 0 15</inkml:trace>
  <inkml:trace contextRef="#ctx0" brushRef="#br0" timeOffset="34374.35">15561 10505 0,'0'0'0,"0"0"16,0 0-16,0 0 15,0 0-15,0 0 16,0 0 0,0 0-16,0 0 15,0 0-15,0 0 16,0 0-1,-8 167-15,3-68 16,-1 19-16,6 35 16,-2-24-16,-4-44 15,9-8 1,-3-28-16,-3-8 16,3-8-16,0-11 15,0-6 1,0-8-16,0-5 15,0-3-15,0 0 16,0 0 0,14-203-16,-3 108 15,-6 12-15,-2 9 16,2 9 0,1 35-16,-1-3 15,9 0-15,5 14 16,11 5-1,11 19-15,11 15 16,3 7-16,3 9 16,5 18-16,8 45 15,8 8 1,-18-39-16,-15-7 16,-16-34-1,-11-11-15,-8-5 16,-2-3-16,-4 1 15,-2-9-15,10-25 16,4-21 0,2-26-16,0 12 15,-2 0-15,2 5 16,-3-8 0,-2-11-16,-3 14 15,3-9-15,-1 6 16,1 0-1,2 14-15,-2 11 16,-3 2-16,-3 1 16,0 4-1,-2 18-15,-1 5 16,-2-1-16,-3 7 16,3-1-1,-3 0-15,0 3 16,0 3-16,0 0 15</inkml:trace>
  <inkml:trace contextRef="#ctx0" brushRef="#br0" timeOffset="35014.74">17601 9977 0,'0'0'0,"0"0"15,0 0-15,0 0 16,0 0-16,0 0 15,0 0 1,0 0-16,0 0 16,-90 93-16,41-30 15,-9 14 1,-13 13-16,-11 17 16,11 5-16,8-5 15,16-3 1,12 0-16,13-5 15,3 21-15,16 3 16,8-32-16,4-23 16,15 12-1,15-6-15,15 16 16,17 0-16,-8-24 16,-8-25-1,-6-19-15,9-3 16,10-16-16,15-14 15</inkml:trace>
  <inkml:trace contextRef="#ctx0" brushRef="#br0" timeOffset="35436.58">17999 10508 0,'0'0'0,"0"0"16,0 0-16,0 0 16,0 0-16,0 0 15,0 0 1,0 0-16,0 0 16,-3 96-16,0-28 15,-5 6-15,0-13 16,2-7-1,6 4-15,3-6 16,0 6-16,5-6 16,6-14-1,2-8-15</inkml:trace>
  <inkml:trace contextRef="#ctx0" brushRef="#br0" timeOffset="35733.39">18584 10864 0,'0'0'16,"0"0"-1,0 0-15,0 0 16,0 0-16,0 0 15,85-24-15,-24 7 16,15-5 0,20 3-16,3 8 15,-6-11-15,-25 8 16,-13 4 0,-17 4-16,-2-8 15,-3-5-15</inkml:trace>
  <inkml:trace contextRef="#ctx0" brushRef="#br0" timeOffset="36017.87">19097 10421 0,'0'0'16,"0"0"-16,0 0 15,0 0-15,0 0 16,0 104-16,2-9 16,1 10-1,5-7-15,11 12 16,6-12-16,2-29 16,-7-28-1,2-11-15,5-16 16,0-12-16</inkml:trace>
  <inkml:trace contextRef="#ctx0" brushRef="#br0" timeOffset="36627.07">19704 10084 0,'0'0'0,"0"0"16,0 0-16,0 0 16,0 0-16,94-44 15,-56 44 1,3 5-16,0 9 15,-3 19-15,-5 33 16,-22-14 0,-16 11-16,-12-3 15,6-16-15,-2-9 16,4-10 0,7-11-16,-1-9 15,8-5-15,-5 0 16,80-44-1,5-35-15,5-20 16,0 9-16,-10 27 16,-28 16-16,-25 25 15,-13 14 1,-6-3-16,-8 11 16,0 0-16,0 0 15,0 0 1,0 0-16,0 0 15,0 0-15,-170 219 16,157-158 0,10-7-16,6-21 15,8 3-15,11-6 16,32 3 0,31-11-16,17 0 15,-26-31-15,6 12 16,11 8-1</inkml:trace>
  <inkml:trace contextRef="#ctx0" brushRef="#br0" timeOffset="36939.37">19811 10867 0,'0'0'0,"0"0"15,0 0-15,0 0 16,96-33-16,8 8 16,22-10-1,25 7-15,13-18 16,-33 10-16,-37 14 15,-7 14-15,-2-6 16,-17 9 0,-13 8-16,-14 5 15,-22 0-15,-13-5 16,-6-3 0</inkml:trace>
  <inkml:trace contextRef="#ctx0" brushRef="#br0" timeOffset="37221.01">20342 10982 0,'0'0'0,"0"0"16,0 0-16,0 0 15,0 0 1,-5 96-16,2-11 16,1 0-16,-1-14 15,8 8 1,3-21-16,9-9 16,8-5-16</inkml:trace>
  <inkml:trace contextRef="#ctx0" brushRef="#br0" timeOffset="37783.25">21002 11168 0,'0'0'0,"0"0"16,0 0 0,0 0-16,-93 11 15,47 17-15,-6 15 16,0 1-16,16 0 15,14-8 1,19-20-16,9-8 16,8-2-16,-14-6 15,0 0 1,210-71-16,-106 18 16,-30 10-16,-27 13 15,-17 8 1,-11 11-16,-5 5 15,-6 12-15,0 5 16,-2 5 0,-1 22-16,-2 6 15,0-8-15,2 5 16,1-14-16,7 6 16,12-5-1,13-7-15,4-18 16,4-6-16,3-2 15,-5-17 1,-16 0-16,-18-3 16,-10 25-16,0 0 15,-68-95 1,11 65-16,-1 5 16,-5-3-16,-5 9 15,5 8 1,13 9-16,17 4 15,12-4-15,10 2 16,11 2 0,0-2-16</inkml:trace>
  <inkml:trace contextRef="#ctx0" brushRef="#br0" timeOffset="38471.64">21487 9873 0,'0'0'0,"0"0"16,0 0 0,0 0-16,0 0 15,0 0-15,0 0 16,0 0-16,0 0 15,96 22 1,-47 8-16,-2 0 16,10 0-16,14 22 15,1 25 1,-4-9-16,-13 25 16,-17-10-16,-13-10 15,-9 23 1,-8 3-16,-13 13 15,-17-10-15,-14-4 16,-13 45-16,-19-15 16,16-29-1,11-17-15,8-5 16,5-23-16,1 12 16,11-19-1,-1 2-15,6-16 16,6-3-16,2-19 15,0-3 1,1 0-16,2-5 16,0 0-16,0 0 15,0 2-15,0-2 16,0 2 0,0 6-16,2 11 15</inkml:trace>
  <inkml:trace contextRef="#ctx0" brushRef="#br0" timeOffset="40575.72">22410 10618 0,'0'0'0,"0"0"16,0 0-16,0 0 15,0 0 1,0 0-16,0 0 16,0 0-16,0 0 15,96-61-15,-42 51 16,29-7-16,29 17 16,30-11-1,-5 3-15,30-17 16,6 12-16,-36-1 15,13 3-15,6 5 16,-16-15 0,-11 10-16,5-3 15,-19 11-15,-30-2 16,-20-6 0,-18 5-16,-14 1 15,-11 2-15,-9 0 16,-2-2-1,-5 5-15,-3-3 16,-1 3-16,1 0 16,0 0-16,-3 0 15,0-3 1,0 3-16</inkml:trace>
  <inkml:trace contextRef="#ctx0" brushRef="#br0" timeOffset="40967.39">24466 9971 0,'0'0'0,"0"0"16,0 0-16,0 0 16,0 0-16,0 0 31,0 0-31,0 0 0,126 74 15,-63-30-15,8 8 16,1 8 0,-18 3-16,-15-8 15,-17-5-15,-14-9 16,-14-6-16,-13 23 16,-19 18-1,-17 1-15,-8-6 16,11-16-16,0-8 15,0-6 1,8-11-16,9-8 16,10-9-16,9 1 15,5-3 1,8-5-16,8-4 16,9 1-16</inkml:trace>
  <inkml:trace contextRef="#ctx0" brushRef="#br0" timeOffset="41529.83">26805 9588 0,'0'0'15,"0"0"-15,0 0 16,0 0-16,0 0 16,-104-22-1,46 36-15,-24 2 16,-41 25-16,-6 17 16,20 10-1,15-5-15,7 0 16,7 0-16,15-8 15,15-6 1,18 20-16,12 5 16,18-11-16,13-3 15,13-8 1,17-5-16,11-1 16,6-10-16,8 2 15,10-13-15,15-3 16,-12-25-1,3-16-15</inkml:trace>
  <inkml:trace contextRef="#ctx0" brushRef="#br0" timeOffset="41877.51">26495 10223 0,'0'0'16,"0"0"-16,0 0 15,0 0-15,0 0 16,0 0 0,0 0-16,0 0 15,0 0-15,0 0 16,0 0 0,-33 83-16,50-81 31,-17-2-31,0 0 15,85-55-15,-55 17 16,-11 11-16,-11 5 16,-5 3-1,-3 19-15,0 0 16,-22-36-16,11 36 16,0-3-1,11 3-15,0 0 16,0 0-16,0 0 15</inkml:trace>
  <inkml:trace contextRef="#ctx0" brushRef="#br0" timeOffset="42151.58">27432 9755 0,'0'0'15,"0"0"-15,0 0 16,0 0-16,0 0 15,0 0 1,0 0-16,0 0 16,-28 104-16,1-46 15,-3 21 1,-6 9-16,6-1 16,0-10-16,8-28 15,8-10 1,4-17-16,4-11 15,1-3-15,5-11 16,0 3-16</inkml:trace>
  <inkml:trace contextRef="#ctx0" brushRef="#br0" timeOffset="42573.64">27574 8996 0,'0'0'15,"0"0"-15,0 0 16,0 0-16,0 0 16,0 0-1,0 0-15,0 0 16,0 0-16,-90 107 15,87-85-15,6-11 16,2-5 0,9-6-16,-14 0 15,0 0-15,120-61 16,-73 31 0,-17 0-16,-11 0 15,-10 5-15,-9 12 16,-9-9-16,-10 11 15,-11 3 1,30 8-16,-77 10 16,31 1-16,2 11 15,11 6 1,19-4-16,12-7 16</inkml:trace>
  <inkml:trace contextRef="#ctx0" brushRef="#br0" timeOffset="44701.13">20800 11311 0,'0'0'15,"0"0"-15,0 0 16,0 0-16,0 0 15,0 0 1,0 0-16,0 0 16,0 0-16,0 0 15,0 0 1,0 0-16,0 0 16</inkml:trace>
  <inkml:trace contextRef="#ctx0" brushRef="#br0" timeOffset="45029.15">18114 10568 0,'0'0'0,"0"0"15,0 0 1,0 0-16,0 0 15,0 0-15,0 0 16,21 96-16</inkml:trace>
  <inkml:trace contextRef="#ctx0" brushRef="#br0" timeOffset="46170.75">15515 13381 0,'0'0'15,"0"0"-15,0 0 16,0 0-16,0 0 16,0 0-16,0 0 15,0 0 1,0 0-16,11 153 15,-14-49-15,-5-8 16,2 3 0,4-1-16,-7-18 15,9-39-15,-2-16 16,-1-3 0,0-14-16,3-8 15,0 0-15,0 0 16,0 0-16,3-249 15,2 139 1,12 33-16,-3 14 31,8 33-31,8 0 16,11 5-16,8 4 16,3 18-16,3 8 15,5 20 1,8 30-16,6 30 15,-2-11-15,-4-1 16,-10-12 0,-9-12-16,-8-22 15,-8 4-15,-11-7 16,-6-18-16,1-15 16,2-4-1,3-12-15,2-27 16,6-14-16,-8-10 15,0-7 1,-3 4-16,-5 13 16,5-8-16,-5 3 15,-3-11-15,3 5 16,-3 12 0,-3 13-16,-6 24 15,1 6-15,-3 3 16,0 8-1,0 8-15,0-2 16,0 5-16,3 0 0,0 3 16</inkml:trace>
  <inkml:trace contextRef="#ctx0" brushRef="#br0" timeOffset="46564.45">17823 12590 0,'0'0'16,"0"0"-16,0 0 15,0 0 1,-142 41-16,49 27 15,0 14-15,-6 0 16,-8 64-16,17-18 16,21 6-1,15 12-15,26 43 16,15-55-16,10-38 16,22 16-1,33 33-15,14-33 31,8-27-31,0-19 16,8-9-16,16-10 16,1-33-1,-14-14-15,-11-6 16,-6-2-16</inkml:trace>
  <inkml:trace contextRef="#ctx0" brushRef="#br0" timeOffset="46861.38">18149 13378 0,'0'0'15,"0"0"-15,0 0 16,0 0-1,0 0-15,0 0 16,0 0-16,0 0 16,0 134-1,0-51-15,-5 21 16,2-17-16,3-26 16,8 26-16,0-18 15,9-28 1,2-17-16</inkml:trace>
  <inkml:trace contextRef="#ctx0" brushRef="#br0" timeOffset="47470.6">19028 13384 0,'0'0'0,"0"0"16,0 0-16,0 0 15,-126 8 1,33 25-16,-6 16 16,6 25-16,25 0 15,27 8-15,24-43 16,12-18 0,10 1-16,12-11 15,18-8-15,-35-3 16,132-33-1,-36-24-15,-6-4 16,-8 18-16,-11 10 16,-13 8-1,-12 6-15,-13 13 16,-5 6-16,-6 0 16,0 9-16,-3 2 15,3 19 1,-1 27-16,-4-2 15,-6-14 1,0-3-16,0-10 16,-3-9-16,3-11 15,5-2-15,14-20 16,9-16 0,-6-25-16,-9 0 15,-15 1-15,-18-1 16,-13 16-1,-8 4-15,-3 16 16,-13 16-16,-23 6 16,-4-6-16,7 17 15,14 2 1,13 0-16,23 4 16,16-20-16,0 0 15,0 0 1</inkml:trace>
  <inkml:trace contextRef="#ctx0" brushRef="#br0" timeOffset="47814.95">19967 13529 0,'0'0'15,"0"0"-15,0 0 16,0 0-16,0 0 16,85 0-1,-14-8-15,17 2 16,13 6-16,12-19 15,-15 14 1,-29-1-16,-20 1 16,-16-1-16,-9 6 15,-2 6-15</inkml:trace>
  <inkml:trace contextRef="#ctx0" brushRef="#br0" timeOffset="48049.74">20332 13181 0,'0'0'0,"0"0"15,0 0 1,0 0-16,0 0 16,0 0-16,13 82 15,-7-30 1,2 25-16,3 8 15,3 11-15,2-14 16,6-14-16,0-18 16,0-26-1,-3-13-15</inkml:trace>
  <inkml:trace contextRef="#ctx0" brushRef="#br0" timeOffset="48675.45">20961 12888 0,'0'0'16,"0"0"-16,0 0 15,124-44 1,-70 36-16,7 11 16,4 19-1,1 8-15,-19 11 16,-20 11-16,-22 11 16,-18 38-16,-9-10 15,3-9 1,-3-11-16,8-41 15,6 6-15,2-25 16,4-6 0,2-5-16,0 0 15,0 0-15,161-186 16,-46 52-16,-27 27 16,-20 30-1,-8 9-15,-21 35 16,-20 3-16,-8 22 15,-11 2 1,0 6-16,0 0 16,0 0-16,0 0 15,0 0-15,0 0 16,-151 200 0,129-126-16,14-6 15,8-16 1,11-2-16,3-12 15,16 0-15,27-2 16,26-11-16,10-3 16,-11-9-1,-11-2-15</inkml:trace>
  <inkml:trace contextRef="#ctx0" brushRef="#br0" timeOffset="49295.2">18940 14509 0,'0'0'0,"0"0"16,0 0 0,0 0-16,0 0 15,0 0-15,0 0 16,0 0-16,0 0 16,159-19-1,-22-3-15,85 0 16,-19-11-16,57 6 15,-36-6-15,64-32 16,-64 10-16,31 19 16,-66 9-16,14 8 15,-17-12 1,-47 26-16,-2-3 16,-24-3-16,-31 3 15,-27 5-15,-20 0 16,-16 3-1,-5 0-15,-14 3 16,0-3-16,0 0 16</inkml:trace>
  <inkml:trace contextRef="#ctx0" brushRef="#br0" timeOffset="49560.64">20282 14602 0,'0'0'0,"0"0"16,0 0 0,0 0-16,0 0 15,0 0-15,-11 132 16,9-77-16,-4 16 15,9-5 1,8-1-16,8 7 16,8-45-16,1-24 15</inkml:trace>
  <inkml:trace contextRef="#ctx0" brushRef="#br0" timeOffset="50093.89">21101 14682 0,'0'0'0,"0"0"16,-82 3-1,13 27-15,9-3 16,14 3-16,7 0 16,15-2-1,15-15-15,9-10 16,6 0-16,-6-3 15,0 0-15,175-66 16,-79 6 0,-28 19-16,-27 5 15,-16 17-15,-8 11 16,-7 0 0,-4 8-16,-1 11 15,1 13-15,-1 6 16,4 3-16,-1-5 15,3-4 1,13 1-16,17-6 16,12-22-16,9-5 15,1-19 1,-16-3-16,-11-6 16,-17 9-16,-8-1 15,-11 9 1,-8 0-16,-17-3 15,-16 3-15,0 5 16,2 9-16,9 5 16,0 8-1,8 3-15,11 0 16,11 0-16,0-11 16</inkml:trace>
  <inkml:trace contextRef="#ctx0" brushRef="#br0" timeOffset="50689.38">22558 12757 0,'0'0'0,"0"0"16,0 0-1,0 0-15,0 0 31,0 0-31,0 0 0,0 0 0,0 0 16,0 0 0,87-6-16,-43 47 31,8 11-31,8 14 16,1 16-1,-4 50-15,-10-31 16,-17-16-16,-8 27 15,-6 30-15,-16-26 16,-5-26 0,-9 22-16,-2 11 15,-23 6-15,1-44 16,2-6 0,1-21-16,-4-9 15,1 3-15,8-16 16,-8 0-1,2-17-15,9-3 16,10-8-16,3-2 16,6 2-1,3-8-15,8 0 16,-3 0-16</inkml:trace>
  <inkml:trace contextRef="#ctx0" brushRef="#br0" timeOffset="51174.63">23713 13471 0,'0'0'0,"0"0"16,0 0 0,0 0-16,115-30 15,-13 8-15,29-2 16,52-6-1,-18-6-15,2-16 16,0 22-16,-28 8 16,-15-3-16,-1-2 15,-14 8 1,-32 16-16,-25-5 16,-19 8-16,-11-6 15,-8 4 1,-6 2-16,0-3 15,-2 3-15,-4-3 16,1 3-16,0 0 16,-1 0-1,-2 0-15,0 3 16</inkml:trace>
  <inkml:trace contextRef="#ctx0" brushRef="#br0" timeOffset="51706.73">25337 12565 0,'0'0'0,"0"0"16,0 0-16,0 0 15,0 0-15,90 52 16,-35-8 0,5-6-16,9 11 15,-3 6-15,-12-14 16,-7-2 0,-14-7-16,-9 12 15,-10-5-15,-8 18 16,-20 12-1,-16 15-15,-17-12 16,-2-7-16,-6-4 16,3-1-16,3-3 15,5-2 1,8-19-16,12-9 16,7-8-16,6-5 15,6-3 1,-1-6-16,4 4 15,-1-1-15,0-3 16,0-5 0,1 3-16,-1 0 15,0 2-15,1-2 16,-4 3 0,1-1-16,-1-2 15</inkml:trace>
  <inkml:trace contextRef="#ctx0" brushRef="#br0" timeOffset="52972.2">26769 12477 0,'0'0'0,"0"0"15,0 0 1,0 0-16,0 0 15,0 0-15,-5 162 16,-4-47-16,-2 44 16,3-11-1,3-25-15,8-30 16,-1-25 0,4-10-16,-4-20 15,1-10-15,0-12 16,-3-5-1,0-5-15,0-6 16,0 0-16,0 0 16,0 0-1,66-277-15,-31 121 16,-5 8-16,-5 19 16,0 11-1,-1 39-15,4 16 16,-1 3-16,6 16 15,11 6 1,8 21-16,3 6 16,-6 14-16,0 11 15,-8 5-15,-11 0 16,-11 8 0,-5 28-16,-11 8 15,-14 19-15,-16-13 16,-17-6-1,-19-6-15,3-24 16,2-14-16,3-2 16,6-15-1,11 1-15,10-6 16,12-5-16,10-3 16,6 11-1,0 0-15,0 0 16</inkml:trace>
  <inkml:trace contextRef="#ctx0" brushRef="#br0" timeOffset="53390.37">28125 11965 0,'0'0'0,"0"0"0,0 0 15,0 0-15,0 0 16,0 0 0,0 0-16,-69 107 15,20 2-15,-17 15 16,-11-4 0,-10 53-16,7-28 15,12-25-15,2 20 16,3 11-1,-5-23-15,8-21 16,5-8 0,8 8-16,9-12 15,11-40-15,10-16 16,9-18-16,2-4 16,4-6-1,-1-3-15,0-2 16,3-6-16,0 0 15,0 0 1</inkml:trace>
  <inkml:trace contextRef="#ctx0" brushRef="#br0" timeOffset="53952.84">28442 12505 0,'0'0'0,"0"0"16,0 0-16,0 0 15,0 0 1,0 0-16,0 0 16,-55 145-16,3-52 15,-13-5 1,-7-9-16,1 11 15,14-2-15,13-20 16,11-16 0,11-8-16,9-14 15,4-10-15,7-7 16,2-2-16,2-5 16,9 2-1,19 0-15,-30-8 16,140-8-16,-55-6 15,-6 1 1,-13-7-16,-14 4 16,-11 13-16,-11 0 15,-11 1 1,-5-1-16,-3 0 16,-3 1-16,-2 2 15,-3-3-15,-1 3 16,1-3-1,0 3-15,-1 0 16,1 0-16,-3 0 16,0 0-16,0 0 15,0 0 1,0 0-16</inkml:trace>
  <inkml:trace contextRef="#ctx0" brushRef="#br0" timeOffset="62565.68">9836 4568 0,'0'0'0,"0"0"0,0 0 16,0 0-16,0 0 16,0 0-16,0 0 15,0 0 1,98 27-16,-32-21 16,27 10-16,39-5 15,26-11 1,-4 6-16,16-12 15,16-5-15,-22 11 16,22-11 0,-24 6-16,-14-12 15,0 1-15,-23 16 16,-31 0-16,-23-11 16,-16 17-1,-20 5-15,-10-11 16,-12 0-16,-2 0 15,-2 0 1,-4 0-16,-2 0 16,0 5-16,-1-5 15,-2 5 1,0-5-16</inkml:trace>
  <inkml:trace contextRef="#ctx0" brushRef="#br0" timeOffset="67982.62">4365 14701 0,'0'0'0,"0"0"0,0 0 16,-60-123-16,10 82 16,-15 0-16,-12 5 15,-5 22 1,-17 20-16,-10 18 15,5-2-15,10 39 16,-4 34 0,16-12-16,11 23 15,10 12-15,7 14 16,21-12 0,5 14-16,1-19 15,10 25-15,1-19 16,5-23-16,6 23 15,5 5 1,0-31-16,0-18 16,0-14-16,5-8 15,1 2-15,-6-32 16,0-17 0</inkml:trace>
  <inkml:trace contextRef="#ctx0" brushRef="#br0" timeOffset="68482.5">2985 15884 0,'0'0'0,"0"0"16,0 0-16,98-63 16,6 22-16,17 11 15,10-11 1,12 35-16,-1-7 15,-27-12-15,-27 17 16,-6 5 0,-22 0-16,-11 12 15,-16-7-15,-16 7 16,-6 4 0,-11 12-16,0-25 15,-39 98-15,6-40 16,1 16-16,4 3 15,17-6 1,17-11-16,5-16 16,27-6-16,22-5 15,17-47 1,5-13-16,17-52 16,-12-1-16,-32 14 15,-22 12 1,-28 4-16,-16-4 15,-16 4-15,-22 12 16,-17 2 0,-11 28-16,1 14 15,10 2-15,0 14 16,17-3 0,16 6-16,22-1 15,6-5-15</inkml:trace>
  <inkml:trace contextRef="#ctx0" brushRef="#br0" timeOffset="68905.64">4617 15736 0,'0'0'15,"0"0"-15,0 0 16,0 0-16,104-46 15,-33 27 1,11 10-16,17 4 16,5 21-16,-6 17 15,-16 5 1,-21 14-16,-18 9 16,-15 4-16,-17 9 15,-6-11 1,-10-5-16,-1-25 15,1-3-15,-12-8 32,6-17-32,11-5 0,0 0 15,0 0-15,0 0 16,-49-243-16,71 117 16,22-14-1,11 30-15,5 25 16,6 22-16,-6 28 15,0 16 1,-11 8-16</inkml:trace>
  <inkml:trace contextRef="#ctx0" brushRef="#br0" timeOffset="69562.67">7848 15457 0,'0'0'0,"0"0"16,-82 25-16,-22 24 16,-6 33-1,22 11-15,12-11 16,16-11-16,21 23 16,17 12-1,17-26-15,10-20 16,12-22-16,5-10 15,11-17 1,-33-11-16,153-77 16,-27-41-16,-6-10 15,-21-53-15,-6 6 16,-27 32 0,-12-13-16,-15 27 15,-23 42-15,-10 7 16,-6 17-1,-6 14-15,1 13 32,-1 9-32,6 11 0,-5 7 15,-1 7-15,6 2 16,0 0-16,0 0 16,-71 183-16,33-13 15,-1 11 1,23 2-16,5-27 15,11-49-15,16 14 16,12-6 0,10-14-16,6-11 15</inkml:trace>
  <inkml:trace contextRef="#ctx0" brushRef="#br0" timeOffset="69949.36">8286 15903 0,'0'0'15,"0"0"-15,0 0 16,0 0-16,88-35 16,16-6-1,5-6-15,6-16 16,-16 3-16,-23 2 15,-21 9-15,-22 19 16,-22 8 0,-6 8-16,-15 3 15,-7 6-15,-21 2 16,38 3 0,-143 33-16,28 24 15,11 12-15,22 2 16,27-2-1,23-15-15,15-2 16,17-10-16,17 21 16,37 21-1,39-7-15,0-50 16,1-24-16</inkml:trace>
  <inkml:trace contextRef="#ctx0" brushRef="#br0" timeOffset="70249.43">9617 15465 0,'0'0'16,"0"0"-16,0 0 16,-82 41-1,-1 22-15,-10 28 16,6-9-16,5 5 15,21-13 1,23-2-16,22-4 16,16-24-16,11-3 15,16-3-15,22-10 16,33-1 0,50-8-16,10-2 15,1-1-15</inkml:trace>
  <inkml:trace contextRef="#ctx0" brushRef="#br0" timeOffset="70811.72">10274 15912 0,'0'0'0,"0"0"16,0 0-16,0 0 16,0 0-1,0 0-15,115 2 16,-6-4-16,34-7 16,21 9-16,0 0 15,17-13 1,0 4-16,-9-4 15,-2 10-15,0-3 16,-36-2 0,-2 3-16,-17 2 15,-17-5-15,-29 5 16,-23 6 0,-16-6-16,-11 3 15,-5 0-15,-6-3 16,-2 1-1,-3 2-15,-1 0 16,1 0-16,-3 0 16,0 0-16,0 0 15,0 0 1</inkml:trace>
  <inkml:trace contextRef="#ctx0" brushRef="#br0" timeOffset="71453.43">12300 15350 0,'0'0'16,"0"0"-16,0 0 15,0 0 1,0 0-16,0 0 15,0 0-15,0 0 16,0 0-16,91 44 16,-26-28-1,15 9-15,29-3 16,12-6-16,-12-2 16,-18-6-1,-15-2-15,-5 2 16,-13-5-16,-11 13 15,-15-2 1,-10-3-16,-5 2 16,-9 7-16,-8 12 15,-11 12-15,-19 25 16,-14-6 0,-11 22-16,-13 32 15,-20 7-15,-5-9 16,5-25-1,17-13-15,6 10 16,4 6-16,12-13 16,5-28-1,6-8-15,8-11 16,11-3-16,5-8 16,6-11-1,2-6-15,3 1 16,1-4-16,-1 1 15,3 0-15,-3 0 16,3-3 0,-2 2-16,-1-2 15,0 3-15,-2 2 16</inkml:trace>
  <inkml:trace contextRef="#ctx0" brushRef="#br0" timeOffset="72594.58">15441 16005 0,'0'0'0,"0"0"16,0 0-16,0 0 15,-25 123 1,3-46-16,-5 29 16,0 31-16,2 0 15,3-24 1,8-31-16,3-14 15,6-10-15,0-20 16,2-2 0,0-15-16,0-12 15,1-7-15,2-4 16,0 2-16,0 0 16,49-170-1,-8 8-15,8 9 16,-5 11-16,-6 18 15,1 18 1,2 34-16,8 18 16,11-1-16,3 19 15,-5 14 1,-6 9-16,-8 7 16,-9 12-16,6 18 15,17 47 1,-12 6-16,4 33 15,-9-17-15,8 30 16,3-11 0,-3-2-16,-10-31 15,-6-27-15,-9-22 16,-5-8 0,-5-13-16,2-4 15,4-8-15,21-27 16,24-47-16,7-21 15,-7 16 1,-2-22-16,-16 0 16,-17-6-16,3 28 15,-6-6 1,-10 9-16,-4 19 16,1-34-16,-6 7 15,0 38 1,-2 7-16,-3 18 15,-1-1-15,-2 14 16,0 6 0,0-1-16,0 3 15,0 3-15,0 3 16,0-3-16,0 0 16,0 0-1</inkml:trace>
  <inkml:trace contextRef="#ctx0" brushRef="#br0" timeOffset="73032.12">18261 15306 0,'0'0'0,"0"0"16,0 0 0,0 0-16,-106-24 15,48 37 1,-5 6-16,-11 20 16,-19 27-16,-16 62 15,10-2-15,20-8 16,16 13-1,11 37-15,10-21 16,10-18-16,10 46 16,13-38-1,9-38-15,11 19 16,17 5-16,24-11 16,22-30-1,30-19-15,8-11 16,0-21-16,25-21 15,-11-23 1,6-17-16</inkml:trace>
  <inkml:trace contextRef="#ctx0" brushRef="#br0" timeOffset="73382.57">18856 15851 0,'0'0'15,"0"0"-15,0 0 16,0 0-16,0 0 16,-14 85-1,-3 22-15,-2 11 16,-8 2-16,5 31 16,8-33-1,6-31-15,8-24 16,11-22-16,3-11 15</inkml:trace>
  <inkml:trace contextRef="#ctx0" brushRef="#br0" timeOffset="73971.53">19589 16155 0,'0'0'15,"0"0"-15,0 0 16,0 0-1,0 0-15,-128 6 16,46 38-16,-12 10 16,12-4-16,33-7 15,30-21 1,24-8-16,20-6 16,16-8-16,33 0 15,55-27 1,10-9-16,-40 6 15,-39 11-15,-21 8 16,-15-3-16,-10 17 16,-6 5-1,0 11-15,-5 3 16,-3 11-16,-3 33 16,6 13-16,5-7 15,11-7 1,17-15-16,16-34 15,33-35-15,8-36 16,-11-22 0,-13 3-16,-20-27 15,-30 5-15,-16 20 16,-14 10 0,-19 11-16,-36 9 15,-24 15 1,5 12-1,16 17-15,17 4 16,3 12-16,8 0 16,8 10-16,11 1 15,8 11 1,14 2-16,9-11 16,7 14-16,9 14 15</inkml:trace>
  <inkml:trace contextRef="#ctx0" brushRef="#br0" timeOffset="74458.33">20682 16221 0,'0'0'0,"0"0"16,0 0-1,0 0-15,0 0 16,0 0-16,0 0 16,0 0-1,0 0-15,93 3 16,3-22-16,8 2 15,-11-5-15,-16 6 16,-3-6 0,-6 14-16,-10-1 15,-12-2 1,-13 11-16,-11-5 16,-6 0-16,-5-1 15,-2 3-15,-4 1 16,1-1-1,-4 3-15,1 0 16,0 0-16,-1 3 16,1-3-16,-3 0 15,3 0 1,2 0-16,9 2 16</inkml:trace>
  <inkml:trace contextRef="#ctx0" brushRef="#br0" timeOffset="75139.42">21821 15646 0,'0'0'16,"0"0"-16,0 0 15,0 0-15,0 0 16,0 0-16,0 0 15,0 0 1,0 0-16,60 131 16,-21-84-16,13 8 15,8-12 1,-8-21-16,0-16 16,-3-6-16,6-3 15,11-11 1,-1-2-16,-10-3 15,-14 0-15,-16 10 16,-11 4-16,-3 2 16,-3-2-1,-3 2-15,1 0 16,-3 3-16,2 6 16,0 2-1,4 8-15,4 34 16,1 29-16,0 22 15,-9-16 1,-10 25-16,-9 2 16,-19 36-16,-16-27 15,-9-39-15,-5-14 16,6-16-16,2-2 16,-2-37-1,2-2-15,-3-22 16,4-2-16,-4-29 15,25 1 1,11-13-16,14-7 16,14 4-16,10-3 15,22 2-15,12 1 16,-1 2 0,0 8-16,1 20 15,7 2-15,3-13 16,3-14-1</inkml:trace>
  <inkml:trace contextRef="#ctx0" brushRef="#br0" timeOffset="75654.93">23018 15216 0,'0'0'0,"0"0"16,0 0-16,0 0 15,0 0 1,0 0-16,0 0 15,104 49-15,-41 0 16,19 34 0,-5 4-16,-6 39 15,-11-16-15,-19 5 16,-16 14 0,-23-1-16,-15 1 15,-23 11-15,-27 32 16,-5-46-16,10-38 15,12-28 1,5-5-16,8-17 16,11-19-16,8-5 15,6-6 1,2 6-16,4-11 16,-1-1-16,3 1 15,0 3 1,0-4-16,0 4 15,3 5-15,-1 11 16</inkml:trace>
  <inkml:trace contextRef="#ctx0" brushRef="#br0" timeOffset="76359">16254 17853 0,'0'0'15,"0"0"-15,0 0 16,0 0 0,175-30-16,1 14 15,26 2-15,78-22 16,-15 14 0,34-2-16,46-28 15,-30 13-15,43-10 16,56-6-1,-6 28-15,5-9 16,-40 14-16,48 6 16,7-9-1,21-2-15,-50 22 16,-29-20-16,-77 6 16,0-11-16,-63 21 31,-8-26-31,-93 27 0,-36 8 15,-25-6-15,-21 3 16,-23 1 0,-7 4-16,-9-2 15,-3 0-15,-2 0 16,-3 0 0,0 0-16,0 0 15,0 0-15</inkml:trace>
  <inkml:trace contextRef="#ctx0" brushRef="#br0" timeOffset="76702.61">19425 17640 0,'0'0'16,"0"0"-16,0 0 15,0 0-15,0 0 16,0 0-1,-16 101-15,2-2 16,-5 51-16,8-29 16,3-36-1,8-9-15,13-5 16,12 1-16</inkml:trace>
  <inkml:trace contextRef="#ctx0" brushRef="#br0" timeOffset="77331.78">20468 17892 0,'0'0'0,"0"0"16,0 0 0,0 0-16,-101 35 15,24 14-15,3 14 16,17 3-16,21-8 15,25-23 1,17-16-16,19-2 16,10-6-16,-35-11 15,214-60 1,-64-6-16,-29 8 16,-25 9-16,-31 27 15,-10-5 1,-19 21-16,-9 9 15,-5 11-15,3 13 16,-3 22-16,-1 17 16,7 8-1,2-14-15,3-10 16,0-23-16,2-5 16,6-19-1,22-3-15,25-17 16,5-40-16,-3-34 15,-35 15 1,-27 7-16,-20 20 16,-11 19-16,-19-3 15,-24 3 1,-23 8-16,-2 5 31,3 12-31,-1 2 16,3 9-16,9-6 15,10 5-15,12 1 16,13-4 0,5 1-16,6 0 15,6-3-15,-1 0 16,4 3 0,2-1-16,0-2 15</inkml:trace>
  <inkml:trace contextRef="#ctx0" brushRef="#br0" timeOffset="79699.37">24943 16144 0,'0'0'0,"0"0"0,0 0 16,0 0-16,0 0 16,0 0-16,101-5 15,11-3 1,28-3-16,5 0 16,17-6-16,-17 4 15,-22-1 1,-8 14-16,-11 0 15,-14-3-15,-13 14 16,-19 6 0,-20 2-16,-27 0 15,-11-19-15</inkml:trace>
  <inkml:trace contextRef="#ctx0" brushRef="#br0" timeOffset="79933.53">25063 16752 0,'0'0'0,"0"0"15,0 0-15,104-49 16,0 27-16,22-14 15,30 4 1,14 7-16,-27 17 16,-9 8-16</inkml:trace>
  <inkml:trace contextRef="#ctx0" brushRef="#br0" timeOffset="80403.25">28303 15572 0,'0'0'0,"0"0"15,0 0 1,87-104-16,-43 49 15,-8 9-15,-12 10 16,-13 6 0,-14 5-16,-13 1 15,-20-1-15,-35 3 16,-16 22 0,-7 5-16,7 15 15,-1 21-15,6 2 16,0 20-1,3 14-15,5 41 16,5 24-16,14-10 16,14 24-16,3 3 15,5-31 1,8 23-16,1 5 16,-1-38-16,6-22 15,3-6 1,5-13-16,0-22 15,0-14-15</inkml:trace>
  <inkml:trace contextRef="#ctx0" brushRef="#br0" timeOffset="80622">27032 16470 0,'0'0'0,"0"0"16,0 0-16,142-38 16,-13 19-16,38 0 15,17 2 1,-23 6-16,-13 6 16,-25 2-16,-21 0 15,-23 6 1,-11 2-16</inkml:trace>
  <inkml:trace contextRef="#ctx0" brushRef="#br0" timeOffset="80825.11">28426 16287 0,'0'0'16,"0"0"-16,0 0 15,0 0-15,0 0 16,0 0-16,-17 96 15,-5 21 1,-2 1-16,2-28 16,8-16-16,6-27 15,8-22 1,5-12-16</inkml:trace>
  <inkml:trace contextRef="#ctx0" brushRef="#br0" timeOffset="80997.2">28497 16210 0,'0'0'15,"0"0"-15,0 0 16,0 0-16,0 0 16,0 0-16,0 0 15,0 0 1,0 0-16</inkml:trace>
  <inkml:trace contextRef="#ctx0" brushRef="#br0" timeOffset="81559.64">28533 16528 0,'0'0'0,"0"0"15,0 0-15,0 0 16,11-93-16,16 46 15,25-10 1,16 7-16,1 9 16,-9 17-16,-5 15 15,-3 15 1,0 13-16,-14-3 16,-13 6-16,-11 6 15,-14 15 1,-14 31-16,0 30 15,-8-13-15,9-34 16,2-18 0,5-15-16,3-13 15,3-8-15,0-3 16,0 0-16,167-131 16,-54 32-1,-15 20-15,-18 29 16,-26 15-16,-18 10 15,-14 14 1,-8 3-16,-3 5 16,-3 6-16,-5 0 15,-3 5 1,0-8-16,0 0 16,0 0-16,-69 148 15,47-83 1,9-10-16,7-8 15,9-14-15,16-9 16,25-7-16,27-9 16</inkml:trace>
  <inkml:trace contextRef="#ctx0" brushRef="#br0" timeOffset="82365.25">30326 16325 0,'0'0'15,"0"0"-15,0 0 16,0 0-16,0 0 31,0 0-31,0 0 16,-123-68-16,57 81 15,-5 15 1,3 5-16,15 13 16,23-5-16,14-5 15,13-17-15,11-14 16,9-5-16,-17 0 15,0 0-15,200-74 16,-115 25-16,-25-11 16,-27 38-1,-11 6-15,-11 7 16,-3 12-16,-5 3 16,-3 2-1,0-8-15,0 0 16,-22 118-16,13-44 15,7-9 1,2-15-16,2-15 16,1-13-16,0-11 15,5-11-15,-8 0 16,115-79 0,8-17-16,12-69 15,-31 34-15,-17 24 16,-18 0-1,-9 9-15,-14-15 16,-13 12-16,-16 27 16,-12 22-16,-10 6 15,-12 13 17,-13 0-32,-11 5 15,-8 1-15,2 11 16,1 13-16,-1 8 15,-8 20 1,-2 13-16,5 3 16,11 20-16,11 32 15,11-3 1,13-10-16,12 7 16,10 28-16,9 11 15,5-30 1,5-16-16,-5-28 15,1-6-15,1-5 16,-1 0-16,-7-22 16,-5-2-16,-8-3 15,0-6 1,-5-5-16,-1-1 16,1 1-16,2 0 15,3-1 1,5 1-16,3-3 15</inkml:trace>
  <inkml:trace contextRef="#ctx0" brushRef="#br0" timeOffset="82569.45">31443 16289 0,'0'0'16,"0"0"-16,0 0 15,0 0 1,0 0-16,0 0 16,0 0-16,0 0 15,0 0-15,0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01:33.4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18584 3522 0,'0'0'16,"0"0"-1,0 0-15,0 0 16,0 0-16,-35-82 16,2 49-16,-3 0 15,-13 6-15,-49-23 16,-42 1 0,11 16-16,-41 0 15,-21 17-15,2-17 16,-47 0-16,20 6 15,-50-1-15,42 17 16,-50-10 0,17 4-16,-20 6 15,1 6-15,13-1 16,-28-10-16,42 21 16,-33 12-1,25 5-15,-31-6 16,42 6-16,2 5 15,31-10-15,-9-1 16,30 12-16,-5-1 16,24 11-1,20 23-15,-3 4 16,22-5-16,41 1 16,30-12-16,19-5 15,17 0-15,13-1 16,11-10-1,11 17-15,28 15 16,46 7-16,36-1 16,24-5-16,42-23 15,-6-15 1,49-1-16,0-10 16,50-7-16,-34-15 15,50 0-15,-24 5 16,18 0-16,15-11 15,-29-6 1,29 6-16,-53 6 16,22 5-16,-44 0 15,28-6-15,-47-5 16,36 6-16,-53 5 16,34-11-1,-39-6-15,-24-4 16,10 10-16,-27-11 15,-41 0-15,-5 5 16,2-21 0,-8 5-16,-22 11 15,-13-5-15,-14 5 16,-6-5-16,-11 5 16,-7-6-16,-4-5 15,-5-5 1,-3-6-16,-5-5 15,-6 5-15,-2 6 16,-14-17-16,-20 0 16,-24 11-16,-16 6 15,2 22 1,-8 5-16,-27 11 16,-19 5-16,2 39 15,25-44-15,3-16 16</inkml:trace>
  <inkml:trace contextRef="#ctx0" brushRef="#br0" timeOffset="500.66">17966 1753 0,'0'0'15,"0"0"-15,0 0 16,30-82 0,-11 27-16,0-5 15,-2 5-15,-4 11 16,-5 22-16,-2 0 15,-3 11-15,-1 6 16,1-1 0,-3 6-16,0 0 15,0 0-15,0 0 16,-25 165-16,4-78 16,1 17-1,7-5-15,5-1 16</inkml:trace>
  <inkml:trace contextRef="#ctx0" brushRef="#br0" timeOffset="681.74">17528 2410 0,'0'0'0,"0"0"16,0 0-16,0 0 15,0 0-15,0 0 16,134-44-1,-44 22-15,20 0 16,7 17-16,-10 10 16,-3 17-16</inkml:trace>
  <inkml:trace contextRef="#ctx0" brushRef="#br0" timeOffset="1023.84">18360 2388 0,'0'0'0,"0"0"16,0 0 0,0 0-16,0 0 15,0 0-15,8 121 16,-2-78-16,7 1 16,7-5-1,10-18-15,11-4 16,8-12-16,8-10 15,-4-12-15,-12 12 16,-14 0-16,-11-1 16,-5 6-1,-5 0-15,-6 0 16,0 0-16,0 0 16,-58 99-16,12-45 15,-9 7-15,11-18 16,14-10-1,5-16-15,9-6 16</inkml:trace>
  <inkml:trace contextRef="#ctx0" brushRef="#br0" timeOffset="1278.99">17141 1923 0,'0'0'16,"0"0"-16,0 0 16,0 0-1,0 0-15,146-61 16,-45 39-16,28 17 15,-14 10-15,-3 17 16</inkml:trace>
  <inkml:trace contextRef="#ctx0" brushRef="#br0" timeOffset="1949.31">12957 6239 0,'0'0'0,"0"0"16,0 0-16,0 0 16,9 93-1,-4-8-15,9 46 16,21 14-16,-5-24 16,1-45-16,10-15 15,22-18-15,11-26 16,2-17-1,4-14-15,2-21 16,19-26-16,-13-13 16,-28 44-16,-24 11 15,-14 5 1,-12 12-16,-1-1 16,-4 11-16,-2 9 15,0 15-15,-3-32 16,-11 118-16,0-25 15,0 3 1,8 6-16,6-18 16,8-12-16,13-1 15,15-19-15,10-14 16</inkml:trace>
  <inkml:trace contextRef="#ctx0" brushRef="#br0" timeOffset="2297.26">15071 7203 0,'0'0'0,"0"0"16,0 0-16,137-6 16,-16-2-16,57 5 15,19-8-15,5 9 16,31-7-1,-30 15-15,35-25 16,-35 16-16,29-8 16,-40 11-16,-19-3 15,-6 0 1,-39-2-16,-40-1 16,-25 9-16,-14 0 15,-8 0-15,-8-3 16,0 5-16,5 1 15,3-1 1,9 3-16,13 6 16</inkml:trace>
  <inkml:trace contextRef="#ctx0" brushRef="#br0" timeOffset="2960.12">19499 6603 0,'0'0'16,"0"0"-16,0 0 15,0 0 1,0 0-16,0 0 15,126-28-15,-49 20 16,13 11-16,3-8 16,-19 10-16,-11 9 15,-16-1 1,-25-4-16,-12 4 16,-10 6-16,0-19 15,0 0-15,-73 113 16,40-50-1,8-33-15,11-5 16,6 2-16,14-2 16,10 5-16,25 0 15,17 0-15,5 6 16,0 2 0,8 6-16,-5 0 15,2 8-15,-13 11 16,-22-22-16,-14-6 15,-8-2-15,-9-14 16,-7-5 0,-11-3-16,-12 8 15,-5-3-15,-5 4 16,-6-7-16,-8-4 16,-8-9-16,-3 0 15,-6 2 1,15-2-16,7 6 15,9-6-15,5 0 16,6 3-16,-1-6 16,4 0-1,2 0-15,0-2 16,-3-3-16</inkml:trace>
  <inkml:trace contextRef="#ctx0" brushRef="#br0" timeOffset="4640.95">3806 4234 0,'0'0'16,"0"0"-16,0 0 16,0 0-16,-11-110 15,-11 39-15,-11-11 16,-16 22-1,-11 21-15,-22 28 16,-33 17-16,-39 16 16,-10 27-16,-17 11 15,23 1-15,21 10 16,5 6 0,6-12-16,39 1 15,10 5-15,28-11 16,10-5-16,17-5 15,17 15 1,10 6-16,12 12 16,21-12-16,33 16 15,23-10-15,15 5 16,22-21-16,34-1 16,-12-16-16,17-22 15,11-6 1,-12-22-16,34-15 15,-6-29-15,-5-15 16,5-23-16,-38-5 16,-11-44-1,-17 38-15,-32 17 16,-17-22-16,-33 0 16,-21 11-16,-7 16 15,-21 11-15,-16 1 16,-22-12-1,-28-11-15,-22 12 16,-10 15-16,10 29 16,-16-1-16,-5 33 15,4 5-15,-4 23 16,-12-1 0,-4 28-16,15-6 15,6 22-15,22 0 16,5 39-16,11 16 15</inkml:trace>
  <inkml:trace contextRef="#ctx0" brushRef="#br0" timeOffset="5717.3">12971 8827 0,'0'0'0,"0"0"16,0 0-16,0 0 15,0 0-15,0 0 16,0 0-16,8 95 15,3-29-15,11 36 16,8-15 0,-2-24-16,2-19 15,11-3-15,8-19 16,11-17-16,6-10 16,3-17-1,-6-14-15,-3-13 16,-5 8-16,-17 5 15,-8 15-15,-11 1 16,-8 12-16,-3 3 16,-2 2-1,-3 0-15,-1 1 16,1 2-16,0 2 16,0 4-16,-1 7 15,1 20-15,0 22 16,-1 22-1,-2 10-15,6 15 16,2 18-16,3-18 16,3-12-16,8-19 15,11-13-15,5-6 16,14-22 0,14-17-16</inkml:trace>
  <inkml:trace contextRef="#ctx0" brushRef="#br0" timeOffset="6386.74">15173 9618 0,'0'0'0,"0"0"15,0 0-15,0 0 16,0 0 0,126-27-16,-58 19 15,39-3-15,41-6 16,-9 17-16,12-3 16,32-5-1,-16 14-15,-2-17 16,13 22-16,-30-9 15,-11 15-15,-3-20 16,-17 11-16,-26-2 16,-28-9-1,-17-5-15,-13 8 16,-8-3-16,-3 3 16,0 0-16,0 3 15,2 0-15,12 2 16,10 3-1</inkml:trace>
  <inkml:trace contextRef="#ctx0" brushRef="#br0" timeOffset="6908.07">19414 9057 0,'0'0'15,"0"0"-15,0 0 16,0 0-16,0 0 16,0 0-1,-96 35-15,17-2 16,0 5-16,21 4 15,17-10-15,19-4 16,17-1-16,10 1 16,14-1-1,22 9-15,25 18 16,-3-21-16,14 14 16,10-6-16,17 27 15,-16-7-15,-22-7 16,-25-13-1,-8-10-15,-11 1 16,-9-7-16,-5 0 16,-13-1-16,-17 4 15,-30 5 1,-22-17-16,-3 3 16,3-11-16,1 1 15,-4-4-15,8-8 16,6-8-16,14-8 15,16-33 1,14-27-16</inkml:trace>
  <inkml:trace contextRef="#ctx0" brushRef="#br0" timeOffset="7274.79">19581 8999 0,'0'0'0,"0"0"16,0 0-1,0 0-15,0 0 16,121-8-16,-53 5 16,44-13-16,6 2 15,-22 6-15,-14 0 16,-2-6-1,2 6-15,-11 8 16,-19 2-16,-16-2 16,-12 0-16,-7 0 15,-6 0 1,-3 0-16,-3-2 16,-2-1-16,0 3 15,-1 0-15,1 0 16,-3 5-16,0-5 15,0 0-15</inkml:trace>
  <inkml:trace contextRef="#ctx0" brushRef="#br0" timeOffset="7985.95">11260 11009 0,'0'0'0,"0"0"15,0 0-15,0 0 16,0 0-16,93-22 16,-14 17-16,20 2 15,40 0 1,28-2-16,6 8 15,35-3-15,-3-6 16,34 9-16,-4-11 16,36-11-1,-41 8-15,47-11 16,-50 5-16,20-10 16,-48 8-16,-1 5 15,-12-2-15,-49 10 16,-14 1-1,-8-6-15,-27 8 16,-28 3-16,-19-3 16,-14 6-16,-13-3 15,-3 0 1,-3 3-16,-2-3 16,-6 2-16,0-2 15,0 0-15</inkml:trace>
  <inkml:trace contextRef="#ctx0" brushRef="#br0" timeOffset="8492.66">12848 11516 0,'0'0'16,"0"0"-16,0 0 16,0 0-16,0 0 15,0 90-15,-3-13 16,-2 11 0,-4 24-16,1 39 15,-8 2-15,2-5 16,0-8-16,1 7 15,-1-29 1,6-25-16,0-2 16,-1 13-16,4-22 15,5-8-15,3-22 16,-1-6-16,1-13 16,5-14-1,6-10-15,8-9 16</inkml:trace>
  <inkml:trace contextRef="#ctx0" brushRef="#br0" timeOffset="8919.74">14058 11650 0,'0'0'0,"0"0"15,0 0-15,0 0 16,-112 134-16,0-16 16,5 25-16,19 10 15,6-22 1,19 1-16,14 18 16,16-21-16,25-41 15,21-9-15,12 1 16,13-1-16,6-27 15,19-27 1,11-20-16,11-16 16,5-33-16,1-19 15,-26 6-15,-15-17 16,-23 11 0,-10 0-16,-15 22 15,-4 3-15,-7 16 16,-4 3-16,-7 2 15,-1 12-15,1 5 16,20 0 0,0 0-16</inkml:trace>
  <inkml:trace contextRef="#ctx0" brushRef="#br0" timeOffset="9346.19">19146 11154 0,'0'0'16,"0"0"-16,0 0 16,172-46-1,4 21-15,7-5 16,44 11-16,-43-3 15,7 17-15,4-9 16,-53 6-16,-10-6 16,-9 17-1,-33-6-15,-24 11 16,-22 9-16,-25-4 16,-11 1-16</inkml:trace>
  <inkml:trace contextRef="#ctx0" brushRef="#br0" timeOffset="9590.69">20348 11664 0,'0'0'0,"0"0"16,0 0-16,-16 109 15,2 4-15,-3 57 16,-7-9-16,2 9 15,3 0 1,-3-39-16,0-21 16,16-17-16,12-11 15,2-5-15,14-17 16,11-11 0</inkml:trace>
  <inkml:trace contextRef="#ctx0" brushRef="#br0" timeOffset="9974.73">21380 12053 0,'0'0'16,"0"0"-16,0 0 15,0 0 1,0 0-16,0 0 15,0 0-15,0 0 16,0 0-16,0 0 16,14 156-16,76-79 15,3-9 1,-5-5-16,-9-14 16,1-8-16,-3 17 15,-15 10-15,-23-10 16,-20-3-16,-22-20 15,-19 4 1,-24-1-16,-14 3 16,-25 6-16,-22-17 15,-3-17-15,20-4 16,24-18-16,12-10 16</inkml:trace>
  <inkml:trace contextRef="#ctx0" brushRef="#br0" timeOffset="10195.36">21525 11957 0,'0'0'16,"0"0"-16,0 0 15,0 0 1,115-85-16,-65 52 15,10 9-15,6-1 16,2-8-16,-19 22 16,-19 3-1,-8 0-15,-2-1 16</inkml:trace>
  <inkml:trace contextRef="#ctx0" brushRef="#br0" timeOffset="11021.18">13694 5121 0,'0'0'16,"0"0"-16,0 0 16,0 0-16,0 0 15,0 0 1,0 0-16,0 0 16,-11 126-16,11-49 15,-3-11-15,9-12 16,7-4-16,12 4 15</inkml:trace>
  <inkml:trace contextRef="#ctx0" brushRef="#br0" timeOffset="11422.8">13984 5143 0,'0'0'0,"0"0"16,0 0 0,0 0-16,0 0 15,-16 148-15,-1-49 16,9-6-16,8-17 16,3-32-1,2-11-15,4-16 16,2-12-16,-11-5 15,0 0-15,0 0 16,117-93-16,-67 49 16,-7-5-1,-15 27-15,-6 5 16,-6 12-16,-5 5 16,-3 11-16,-2 5 15,-1 6-15,1 11 16,2 11-1,0-6-15,6-5 16,8-5-16,8-7 16</inkml:trace>
  <inkml:trace contextRef="#ctx0" brushRef="#br0" timeOffset="11585.54">14641 5417 0,'0'0'16,"0"0"-16,0 0 15,0 0-15,0 0 16,-24 99 0,10-28-16,3-11 15,8-11-15,9-27 16,2-11-16</inkml:trace>
  <inkml:trace contextRef="#ctx0" brushRef="#br0" timeOffset="11895.71">14967 4782 0,'0'0'16,"0"0"-16,0 0 16,0 0-16,0 0 15,0 0-15,0 0 16,0 0-16,28 98 15,-17-65 1,-3 0-16,0 0 16,0 11-16,-2 32 15,-4 12-15,-2 22 16,0-6 0,-5 5-16,2 6 15,-2-27-15,-1-6 16,4-33-16,2-21 15,0-17-15</inkml:trace>
  <inkml:trace contextRef="#ctx0" brushRef="#br0" timeOffset="12120.9">15088 5614 0,'0'0'0,"0"0"16,0 0-16,0 0 15,0 0 1,0 0-16,0 0 15,101-27-15,-79 27 16,-6 0-16,-5 11 16,-5 0-1,-3 11-15,-1 27 16,1 0-16,0 1 16,5-7-16,6-4 15,2-12-15</inkml:trace>
  <inkml:trace contextRef="#ctx0" brushRef="#br0" timeOffset="12696.8">15594 5658 0,'0'0'0,"0"0"16,0 0-16,0 0 15,0 0-15,-38 115 16,24-49-16,6-11 15,5-28-15,3-11 16,9-5 0,-9-11-16,0 0 15,95-87-15,-29-1 16,-8 22-16,-23 1 16,-10 32-16,-11 11 15,-6 11 1,-5 11-16,-3 0 15,0 0-15,0 0 16,0 0 0,-11 153-16,16-93 15,3-16-15,6-11 16,2-5-16,4-23 16,12-21-16,34-50 15,35-38-15,20-61 16,-17-21-16,-49 55 15,-20 5 1,-21 49-16,-11 17 16,-11 11-16,-17 27 15,-19 16 1,44 6-16,-159 55 16,77 5-16,-3 17 15,33 16-15,28 17 16,29-1-16,14 12 15,33 5 1,80 32-16,18-43 16,17-27-16,44-44 15,19-11-15</inkml:trace>
  <inkml:trace contextRef="#ctx0" brushRef="#br0" timeOffset="13150.32">20512 5313 0,'0'0'0,"0"0"15,0 0-15,0 0 16,0 0-16,0 0 16,0 0-16,0 0 15,74-115-15,-68 77 16,-12-1 0,-8 6-16,-10-10 15,2 32-15,-11-6 16,6 12-16,27 5 15,-55 27 1,25 0-16,-6 34 16,9 4-16,2 23 15,6 0-15,3 21 16,2 6-16,0 17 16,9-12-16,-9-21 15,11 16 1,-8-17-16,6-21 15,2-22-15</inkml:trace>
  <inkml:trace contextRef="#ctx0" brushRef="#br0" timeOffset="13343.19">20230 5866 0,'0'0'16,"0"0"-16,0 0 16,0 0-16,85-16 15,-8 21-15,2 6 16,3 0 0</inkml:trace>
  <inkml:trace contextRef="#ctx0" brushRef="#br0" timeOffset="14425.73">20871 6041 0,'0'0'0,"0"0"16,0 0-16,0 0 16,0 0-16,0 0 15,-22 126 1,19-87-16,3-23 15,6 1-15,7-17 16,-13 0-16,88-50 16,-9-4-16,4-40 15,-20 29 1,-17 10-16,-18 28 16,-15 10-16,1 12 15,-9 10 1,-2 12-16,-3 4 15,0-21-15,-30 110 16,8-44-16,6-17 16,2-11-16,6-10 15,8-23 1,0-5-16,0 0 16,0 0-16,0 0 15,101-87-15,-52 59 16,-5 6-16,-5 0 15,-9 17 1,-3-1-16,-2 6 16,-6 6-16,-5-1 15,5 12-15,3-1 16,2 1-16,9-12 16,16-5-1,25-16-15,33-17 16,0-33-16,-25-5 15,-33 16-15,-21 22 16,-15 6-16,-7 10 16,-6 7-1,-6 10-15,6 0 16,0 0-16,0 0 16,-186 142-16,153-104 15,17-5-15,16-11 16,8-6-1,11-5-15,9-11 16,-28 0-16,76-11 16,-35-10-16,-5-7 15,-14 12-15,-6 10 16,-5-5 0,-2 11-16,-4 0 15,-2 0-15,2 11 16,-2 0-16,2 17 15,4-6 1,7 10-16,11-10 16,17 0-16,25-33 15,29-22-15,17-43 16,11-34-16,-2-5 16,-7-33-1,-40 28-15,-28-28 16,-16 49-16,-22 12 15,-5 37-15,-17-10 16,-9 16-16,-12 6 16,-12 5-1,-11 22-15,8 22 16,-7 22-16,7 0 16,-8 33-16,9 38 15,-9 54-15,-2-4 16,10 32-1,0-5-15,15-22 16,12-1-16,7-43 16,2-21-16</inkml:trace>
  <inkml:trace contextRef="#ctx0" brushRef="#br0" timeOffset="14755.63">21985 7019 0,'0'0'0,"0"0"16,0 0-16,0 0 16,0 0-1,0 0-15,11 104 16,-2 28-16,-12 16 15,-5 43-15,-12 17 16,-7-16-16,-6 8 16,-8-19-1,8 32-15,0-18 16,6-20-16,8 0 16,8-32-16,8-47 15,0-25 1,3-14-16</inkml:trace>
  <inkml:trace contextRef="#ctx0" brushRef="#br0" timeOffset="15052.46">21706 9038 0,'0'0'16,"0"0"-16,0 0 15,-27 167-15,-6-20 16,-5 48 0,-1-17-16,23-36 15,21-51-15,17-9 16,8-22-16,9-35 16,15-25-1,42-19-15,52-31 16,5-54-16,12-19 15,-15 5-15,-29 33 16,-45 28-16,-21 18 16,-5 7-1</inkml:trace>
  <inkml:trace contextRef="#ctx0" brushRef="#br0" timeOffset="15616.21">11638 6945 0,'0'0'0,"0"0"16,0 0-16,0 0 16,0 0-16,0 0 15,54 121 1,-21 16-16,0 8 15,-3-3-15,6 42 16,-12-34-16,-2 1 16,0 24-16,-8-19 15,-3-2 1,-3-1-16,-11-16 16,-10-30-16,-4-47 15,-2-19-15</inkml:trace>
  <inkml:trace contextRef="#ctx0" brushRef="#br0" timeOffset="15906.95">11520 8446 0,'0'0'0,"0"0"16,0 0-1,0 0-15,0 0 16,0 0-16,60 120 15,-5-32-15,41-3 16,27-25 0,-5-43-16,24-47 15,47-28-15,-3-24 16,-13 2-16,-9-13 16,-44 0-16,-37 28 15,-15 15-15,-10 20 16,-9 16-1,-8 25-15,0 22 16</inkml:trace>
  <inkml:trace contextRef="#ctx0" brushRef="#br0" timeOffset="16570.33">16944 11631 0,'0'0'16,"0"0"-16,0 0 16,0 0-16,-107-68 15,9 59 1,-3 34-16,-12 43 16,7 15-16,21-15 15,33-10-15,24-9 16,20-19-16,14-11 15,10-2 1,9-9-16,10-8 16,-35 0-16,143-36 15,-45-38-15,-16-5 16,-27 13 0,-25 33-16,-19 3 15,-14 5-15,-16 9 16,-16 0-16,-12 5 15,-8 24-15,-10 28 16,-9 31 0,13 2-16,20-6 15,11-8-15</inkml:trace>
  <inkml:trace contextRef="#ctx0" brushRef="#br0" timeOffset="16919.29">16733 12702 0,'0'0'0,"0"0"16,0 0-16,0 0 15,0 0-15,14 87 16,-3-45 0,8-7-16,11 1 15,11-14-15,9-14 16,13-3-1,22-21-15,2-25 16,-16-8-16,-21-14 16,-20-3-16,-16 17 15,-17 16-15,-25-3 16,-32 0 0,-14 15-16,-5 7 15,-17 11-15,-3 9 16,6 5-16,28 8 15,21 3-15,36 0 16,8-22-16</inkml:trace>
  <inkml:trace contextRef="#ctx0" brushRef="#br0" timeOffset="18297.43">24280 11223 0,'0'0'16,"-101"-22"-16,-94 8 15,-100-5-15,-4 16 16,-68-13-16,8-6 16,25 28-1,-35-15-15,-64-23 16,0 12-16,1 15 15,-15-17-15,-15-14 16,4 45 0,-23-34-16,4 28 15,-19 16-15,9-33 16,-9 28-16,17-25 16,5 30-16,56-8 15,-4 5 1,19 4-16,1-9 15,21 8-15,53 3 16,37-9-16,-4 9 16,54 6-1,-22 4-15,63 21 16,-16 7-16,35 5 16,30-2-16,6 3 15,11 14-15,22 26 16,27 4-16,14-20 15,10 23 1,12 15-16,5-13 16,17-5-16,10-1 15,17 23-15,6-1 16,5 1-16,16 32 16,6 0-1,5-7-15,6-4 16,6 0-16,10-29 15,33-9-15,19-9 16,14 4 0,33-9-16,24-24 15,-13-25-15,57-8 16,-21-22-16,62 8 16,-10-11-16,32-5 15,41 19 1,-27-33-16,25-20 15,46 15-15,-16-1 16,-4-18-16,15 5 16,24 19-16,-2-20 15,-25 12 1,16-3-16,42-8 16,2-3-16,0 6 15,-19-1-15,19-7 16,-35-1-1,-28-5-15,14 16 16,22 3-16,-53-5 16,-40 16-16,33-25 15,-36 28-15,-52-28 16,13 20 0,-46-25-16,-3 0 15,-21-14-15,-61 3 16,-5 8-16,-6 0 15,-8-11-15,-25-8 16,-18-14 0,-15-10-16,-10-7 15,-12 10-15,-5-12 16,-10-14-16,-7-8 16,-5 11-16,-5-2 15,-8-9 1,-6-19-16,-6-5 15,1 21-15,-1 6 16,-2-11-16,-3-8 16,0 32-16,-2 4 15,-6-6 1,-17-20-16,1 20 16,-6 3-16,5 21 15,0 12-15,-2-6 16,-3-6-16,-14-21 15,-38 11 1,-33-6-16,-16 5 16</inkml:trace>
  <inkml:trace contextRef="#ctx0" brushRef="#br0" timeOffset="19930.72">5898 7679 0,'0'0'0,"0"0"16,-93 11-16,-33 16 16,-33-5-1,-49 14-15,-5 19 16,-34-3-16,17-6 16,-22 9-16,0-6 15,-21 6-15,10 3 16,-33 24-1,11-3-15,17-21 16,16 5-16,11 0 16,5-3-16,17 28 15,50-61-15,10 9 16,38 10 0,23-7-16,37-20 15,23-3-15,11-13 16,16 0-16,5 2 15,12-5-15,-6 0 16,0 0 0,241-74-16,-33 25 15,38-14-15,23 14 16,21-23-16,22 7 16,-5-48-1,27 23-15,5-6 16,-16 0-16,-16 31 15,33-42-15,-56 19 16,-10 17-16,-49-14 16,-23 30-1,-54 6-15,-49 22 16,-39 10-16,-27 12 16,-17 2-16,-10 0 15,-6 3-15,0 0 16,-164 55-1,-50 22-15,-87 35 16,5 0-16,-16-19 16,5-13-16,-21 32 15,10-13-15,11 2 16,17 17 0,27-66-16,33-3 15,-5 0-15,54-5 16,22 14-16,33-31 15,33 25 1,16 11-16,23 14 16,26 16-16,17 11 15</inkml:trace>
  <inkml:trace contextRef="#ctx0" brushRef="#br0" timeOffset="33512.46">9162 5839 0,'0'0'0,"0"0"0,88-6 16,16 12-16,27-12 15,6-10-15,38-17 16,-10 28-16,-1-23 16,11 6-1,-10 0-15,-7 6 16,23-6-16,-17 0 15,-16 0-15,22-5 16,-19-6 0,-9 0-16,14 0 15,-8-11-15,-33 12 16,-3-18-16,11 23 16,-7-22-16,-23 21 15,-19-10 1,-14 10-16,0 1 15,-5 0-15,-11 10 16,-3-5-16,-6 0 16,-7-5-16,-6 0 15,-3-12 1,-6 12-16,-7-11 16,-3 10-16,-6 1 15,-8-12-15,-8-4 16,-6-1-16,-5 0 15,-6 0 1,1 11-16,-4-11 16,-4 6-16,-12-6 15,-14-10-15,-10 10 16,0 11-16,2-5 16,0 10-1,-2 1-15,-14-6 16,-11 11-16,5 6 15,12 5-15,-9 0 16,-11-6 0,-3 6-16,12 22 15,-1-11-15,-21 6 16,-1-17-16,6 22 16,6-6-16,-17 6 15,-6 0-15,12 0 16,21 0-1,-5 0-15,-11 5 16,0 1-16,17 16 16,-1-17-16,-5 17 15,0-6 1,11-5-16,5 11 16,12 5-16,-1-10 15,0 10-15,6-10 16,5-7-16,6 7 15,0-1 1,10 6-16,1 0 16,0 5-16,-6 12 15,-5 4-15,0 1 16,5-6-16,6 6 16,5-11-1,11-6-15,6 1 16,-1-1-16,6 0 15,0 1-15,0 5 16,6-1 0,0 12-16,5-22 15,5 16-15,1-16 16,-1-5-16,12-1 16,-6 6-16,11-6 15,0 12 1,5-1-16,6 0 15,5 1-15,12-1 16,10 0-16,11-5 16,11 5-16,6-10 15,-11-12 1,10 1-16,1-1 16,0-5-16,5-5 15,-11-6-15,-5 0 16,0-6-1,5 1-15,0-6 16,6 5-16,-1-5 16,-10-5-16,-11 5 15,-6-6-15,-5 12 16,-6-6 0,-5 0-16,-6 6 15,1-6-15,-6 5 16,-11 6-16,0-5 15,0-1-15,-6 6 16,1-5 0,-1 5-16,-5 0 15,6 0-15,-6 0 16,5 0-16,-5 0 16,5 0-16,-5 0 15,0 0 1,0 0-16,0 0 15,0 0-15,0 0 16,0 0-16,0 0 16,0 0-1,0 0-15,0 0 16,0 0-16,0 0 16,0 0-16,0 0 15,0 0-15,0 0 16,0 0-16,0 0 15,0 0 1,0 0-16,0 0 16,0 0-16,0 0 15,0 0-15,0 0 16,0 0 0,0 0-16,0 0 15,0 0-15,0 0 16,0 0-16,0-6 15,0 6-15,0 0 16,0 0 0,0 0-16,0 0 15,0 0-15,0 0 16,0 0-16,0 0 16,0 0-1,0 0-15,0 0 16,0 0-16,0 0 15,0 0-15,0 0 16,0 0-16,0 0 16,0 0-1,0 0-15,0 0 16,0 0-16,0 0 16,0 6-16,0-6 15,0 5-15,6 6 16,-1 6-1</inkml:trace>
  <inkml:trace contextRef="#ctx0" brushRef="#br0" timeOffset="35117.74">20260 4858 0,'0'0'16,"0"0"-16,0 0 16,0 0-16,0 0 15,0 0 1,0 0-16,0 0 16,0 0-16,0 0 15,0 0-15,0 0 16,0 0-1,184-5-15,-72 16 16,9 16-16,32 1 16,8-6-16,-10-1 15,52 12-15,-20-16 16,28-1 0,0-16-16,0 22 15,21-16-15,-4 15 16,26-21-16,-18-16 15,2 16-15,-22 11 16,6-11 0,-3 5-16,25 1 15,-58-6-15,11-6 16,-19 1-16,-16-6 16,10 0-16,-13-5 15,-33 5 1,-11-11-16,-11 0 15,-13-6-15,-20-4 16,-22-1-16,-16 5 16,-11 1-1,-11 0-15,-9-1 16,-7 1-16,-14-12 16,-19 1-16,-23-17 15,-15 1-15,-1 4 16,-33-4-16,-29-7 15,10 23 1,3 5-16,-27 0 16,-3 6-16,5 5 15,-27 5-15,3 1 16,-3 5 0,-14 6-16,39-6 15,-25-6-15,5 17 16,31 0-16,-36-11 15,11 28-15,19-17 16,-14 0 0,9 0-16,16 16 15,-8-5-15,-8 6 16,10-1-16,6 6 16,-21 0-16,15 11 15,28 5 1,3-5-16,-14 11 15,14-6-15,32-11 16,20-5-16,8 6 16,14-12-1,2-5-15,9 11 16,5-11-16,8 0 16,6-11-16,2 5 15,4-5-15,-1 6 16,0-6-1,1 0-15,-1 0 16,0 0-16,3 5 16,-3-5-16,1 0 15,2 0-15,-3 6 16,0-6 0,-2 5-16,-15 12 15,-26 27-15</inkml:trace>
  <inkml:trace contextRef="#ctx0" brushRef="#br0" timeOffset="35747.55">13617 15391 0,'0'0'0,"0"0"16,0 0-16,0 0 15,0 0 1,0 0-16,0 0 15,0 0-15,0 0 16,14 143-16,-22-20 16,-14 33-1,-5 16-15,-4-32 16,9-33-16,12-33 16,12-8-16,6-9 15,12-10-15,10-6 16</inkml:trace>
  <inkml:trace contextRef="#ctx0" brushRef="#br0" timeOffset="35987.08">14491 15520 0,'0'0'0,"0"0"16,0 0-1,0 0-15,0 0 16,0 0-16,0 0 16,0 0-16,0 0 15</inkml:trace>
  <inkml:trace contextRef="#ctx0" brushRef="#br0" timeOffset="37082.08">21117 13589 0,'0'0'0,"0"0"16,0 0-16,0 0 16,0 0-16,0 0 15,0 0-15,3 143 16,-11-39 0,-3 44-16,-11 30 15,6-50-15,2-5 16,-3-35-16,4 0 15,-4-17 1,6-19-16,3-22 16,3-16-16,-1-6 15,6-8-15,0 0 16,0 0-16,30-235 16,28 21-1,5 36-15,-14 41 16,-16 22-16,-6 22 15,-2 13-15,2 28 16,9 14-16,11 22 16,-1 10-1,12 23-15,10 21 16,-2 28-16,-14 2 16,-3 20-16,-2 32 15,16 12-15,-6-34 16,-5-27-1,-8-29-15,-11-18 16,-14-5-16,-8-5 16,-3-8-16,6-6 15,19-44 1,0-25-16,-1-46 16,-4 3-16,-12 8 15,-10-22-15,-4 22 16,-2 24-16,0 28 15,0 6-15,0 5 16,-2 13 0,-1 6-16,0 9 15,3 10-15,0 0 16,3 3-16</inkml:trace>
  <inkml:trace contextRef="#ctx0" brushRef="#br0" timeOffset="37530.56">22615 14074 0,'0'0'15,"0"0"-15,0 0 16,0 0-1,0 0-15,0 0 16,0 0-16,0 0 16,0 0-16,0 0 15,104-25-15,-49-2 16,0-9 0,-14-10-16,-22 18 15,-19 4-15,-19-9 16,-9 11-16,-7 14 15,-12 8 1,-27 8-16,-24 14 16,-1 8-16,20 8 15,21 23-15,17 15 16,19-5-16,17 3 16,16-11-1,22-5-15,30 2 16,16 0-16,-5-38 15,14-8-15,10-6 16</inkml:trace>
  <inkml:trace contextRef="#ctx0" brushRef="#br0" timeOffset="38232.48">23248 13852 0,'0'0'0,"0"0"16,0 0-16,0 0 16,0 0-16,0 0 15,-22 88-15,27-44 16,12-3 0,24-6-16,22-7 15,8-20-15,0-19 16,3-14-16,-3 1 15,-13 2-15,-23 8 16,-15 8 0,-7 4-16,-5-1 15,-5 3-15,0 3 16,-3 8-16,0 8 16,0 14-16,3 5 15,13 9 1,14 5-16,14-22 15,14-8-15,-4-22 16,23-25-16,24-24 16,6-3-1,-19-9-15,-20 7 16,-27 2-16,-16 5 16,-17 3-16,-11 3 15,-13 0-15,-14 6 16,-17-12-1,-10 3-15,5 11 16,0 6-16,13 8 16,12 8-16,8 3 15,5-1-15,3 7 16,6-1 0,-1 0-16,3 0 15,1 3-15,-1-2 16,0-1-16,1 0 15,-1 3 1,0 0-16,3-3 16,-3 3-16,1-2 15,2 2-15,0 0 16,0 0-16,0-3 16,0 3-1,-3 0-15</inkml:trace>
  <inkml:trace contextRef="#ctx0" brushRef="#br0" timeOffset="41085.06">12503 13912 0,'0'0'0,"0"0"0,0 0 15,-115 44-15,60-14 16,3 17-16,8 16 15,11 8-15,14 6 16,8-14 0,6 16-16,16 14 15,13 6-15,28 2 16,17-35-16,-3-33 16,-1-11-1,-13-17-15,6-27 16,24-33-16,8-43 15,-18 7-15,-12-15 16,-27-12 0,-28 19-16,-19 20 15,-24 8-15,-14 16 16,3 22-16,-3 6 16,2 21-16,1 9 15,0 5 1,0 14-16,10 25 15,20 13-15,22-8 16,19-6-16,16-2 16</inkml:trace>
  <inkml:trace contextRef="#ctx0" brushRef="#br0" timeOffset="41475.01">13026 14372 0,'0'0'16,"0"0"-16,0 0 15,0 0-15,0 0 16,0 0-16,0 0 16,0 0-1,0 0-15,96 39 16,-9-78-16,17-59 15,-8-28-15,-19 14 16,-25-23 0,-22 29-16,-8 10 15,-19 24-15,-6 26 16,-5 16-16,-9 8 16,-7 11-16,-12 8 15,36 3 1,-107 36-16,44 24 15,11 19-15,14 4 16,11 23-16,16 29 16,16-15-16,17-10 15,19-12 1,17-7-16,2-26 16,0-15-16</inkml:trace>
  <inkml:trace contextRef="#ctx0" brushRef="#br0" timeOffset="41922.47">14124 13923 0,'0'0'0,"0"0"16,0 0-16,0 0 15,0 0-15,-112 33 16,32 25-16,-5 37 15,22 12-15,33-41 16,19-22-16,17-3 16,7-11-1,15-11-15,13-19 16,25-27-16,38-69 16,19-60-16,19-8 15,-29-12 1,-37 6-16,-35 47 15,-13 33-15,-17 19 16,-11 27-16,-3 19 16,-5 14-16,-3 11 15,11 0 1,0 0-16,-118 115 16,47-5-16,2 62 15,15-24-15,18 28 16,9-9-1,18-44-15,7-3 16,10 4-16,8 4 16</inkml:trace>
  <inkml:trace contextRef="#ctx0" brushRef="#br0" timeOffset="42637.95">14047 15427 0,'0'0'0,"0"0"16,0 0-16,0 0 15,0 0-15,-13 131 16,10-40-16,6-1 16,2-16-1,6-8-15,5-14 16,6-19-16,3-22 16,-25-11-16,93-31 15,-22-7 1,-2-19-16,-15 21 15,-21 6-15,-14 13 16,-5 9-16,-6 11 16,-2 5-1,-3 3-15,-3 11 16,2 25-16,-2 2 16,9 11-16,2-11 15,2-24-15,4-20 16,-1-10-16</inkml:trace>
  <inkml:trace contextRef="#ctx0" brushRef="#br0" timeOffset="42812.38">14833 15662 0,'0'0'16,"0"0"-16,0 0 15,0 0-15,-19 91 16,13-39-16,4-3 15,7 3 1,3-14-16,3-13 16,9-22-16,-20-3 15</inkml:trace>
  <inkml:trace contextRef="#ctx0" brushRef="#br0" timeOffset="42988.28">15334 15183 0,'0'0'15,"0"0"-15,0 0 16,0 0-16,0 0 16,0 0-16,-41 148 15,11 0 1,0 5-16,11-46 16,13-25-16,12-22 15,5-5-15</inkml:trace>
  <inkml:trace contextRef="#ctx0" brushRef="#br0" timeOffset="43342.67">15364 15728 0,'0'0'0,"0"0"15,0 0-15,0 0 16,0 0 0,0 0-16,0 0 15,0 0-15,115 27 16,-30-59-16,11-7 15,3-35-15,-34 19 16,-21 17 0,-19 19-16,-12 0 15,-4 11-15,-4-1 16,-5 4-16,-3 5 16,-5 0-16,8 0 15,0 0 1,0 0-16,0 0 15,-134 148-15,126-121 16,8-8-16,8 1 16,8-4-1,6-2-15,6-1 16,-4-4-16,1-7 16</inkml:trace>
  <inkml:trace contextRef="#ctx0" brushRef="#br0" timeOffset="45046.13">23448 15769 0,'0'0'0,"0"0"16,0 0-16,0 0 15,0 0-15,0 0 16,-96 156 0,33-13-16,8-9 15,19-19-15,15-14 16,4-57-16,14-19 16,1-9-1,-1-10-15,3-15 16,0 9-16,0 0 15,55-205-15,8 46 16,-3 47-16,-3 30 16,-13 35-1,-5 17-15,-7 19 16,-4 8-16,-4 11 16,7 20-16,1 29 15,4 50 1,2-11-16,-5-22 15,-3-30-15,-13-20 16,-6-13-16,-3-2 16,0-9-16,14-20 15,16-73 1,25-66-16,-11-40 16,-27 42-16,-14 64 15,-17 33-15,-7 16 16,-20 9-16,-8 18 15,41 17 1,-82 28-16,43 29 16,7 31-16</inkml:trace>
  <inkml:trace contextRef="#ctx0" brushRef="#br0" timeOffset="45395.64">24198 15961 0,'0'0'0,"0"0"16,0 0-16,0 0 16,0 0-16,0 0 15,0 0 1,88 57-16,-56-62 16,12-12-16,5-18 15,-5-23-15,-11-27 16,-16 6-1,-17 24-15,-14 6 16,-8 13-16,-14 23 16,-5 4-16,41 9 15,-104 69 1,55-3-16,16 10 16,8 34-16,20 2 15,19-32-15,27-9 16,19-27-16,22-23 15,14-12 1</inkml:trace>
  <inkml:trace contextRef="#ctx0" brushRef="#br0" timeOffset="45875.75">25148 15654 0,'0'0'0,"0"0"16,0 0-16,0 0 15,0 0 1,0 0-16,0 0 15,-44 110-15,25-28 16,11-22-16,8-5 16,5-9-1,6-16-15,6-19 16,5-11-16,-22 0 16,104-41-16,-41 3 15,-14 8 1,-24 19-16,-9 0 15,-5 6-15,-3 2 16,0 3-16,3 5 16,3 6-16,5 6 15,6 2-15,2-3 16,9-13 0,21-22-16,26-25 15,-1-22-15,-17-8 16,-24-11-16,-27 20 15,-19 13 1,-20 5-16,-22 6 16,-16 5-16,3 12 15,-5 16-15,-9 2 16,5 9-16,17 5 16,19 8-1,22 6-15,11-22 16,0 0-16</inkml:trace>
  <inkml:trace contextRef="#ctx0" brushRef="#br0" timeOffset="46221.06">27281 15235 0,'0'0'0,"0"0"15,0 0-15,-90 49 16,43-13-16,3 21 16,14 4-16,17-15 15,13-16-15,13-8 16,9-22 0,-22 0-16,0 0 15,159-71-15,-110 33 16,-19-6-16,-13 6 15,-17 7 1,-19-4-16,-25 2 16,-14 22-16,4 17 15,-4 15-15,-8 15 16,14 8 0,11 5-16</inkml:trace>
  <inkml:trace contextRef="#ctx0" brushRef="#br0" timeOffset="46547.42">27166 15977 0,'0'0'0,"0"0"15,0 0-15,0 0 16,0 0-1,0 0-15,0 0 16,0 0-16,0 0 16,101-11-16,-62-16 15,-9-3-15,-16-6 16,-17-2 0,-16-3-16,-28-3 15,-16 6-15,-3 18 16,12 15-16,13 8 15,8 8 1,16 5-16,17-8 16,0-8-16</inkml:trace>
  <inkml:trace contextRef="#ctx0" brushRef="#br0" timeOffset="46935.46">28878 15000 0,'0'0'0,"0"0"16,-83 0-16,1 21 16,-3 37-16,11 21 15,22 9-15,22 8 16,25 22-1,27-6-15,33-33 16,40-7-16,-2-45 16,-8-27-16,11-33 15,-3-16 1,-22-22-16,-29-6 16,-29 17-16,-24-6 15,-27-8-15,-14 6 16,-8 24-16,-6 16 15,3 31 1,-3 19-16,17 11 16,30-14-16,16-11 15</inkml:trace>
  <inkml:trace contextRef="#ctx0" brushRef="#br0" timeOffset="47348.78">29502 15523 0,'0'0'0,"0"0"15,0 0-15,0 0 16,0 0-16,0 0 16,0 0-16,0 0 15,0 0 1,98-66-16,26-74 15,45-65-15,7 8 16,-31-6-16,-47 52 16,-54 20-16,-30 30 15,-17 38 1,-27 5-16,-33 12 16,-30 32-16,-8 38 15,-6 29-15,-16 26 16,2 28-16,28 30 15,33 11 1,32-22-16,26 13 16,24-7-16,32-9 15,26-14-15,13-15 16,3-42-16,0-22 16</inkml:trace>
  <inkml:trace contextRef="#ctx0" brushRef="#br0" timeOffset="47743.81">30849 14931 0,'0'0'15,"0"0"-15,0 0 16,0 0-16,-96 77 16,6 41-16,11-12 15,26-18-15,26-20 16,22-26-1,7-21-15,12-10 16,-14-11-16,0 0 16,184-123-16,-37-52 15,70-66 1,-53-17-16,-46 86 16,-44 43-16,-22 3 15,-30 39-15,-14 35 16,-5 19-1,-6 11-15,-3 8 16,-2 6-16,8 8 16,0 0-16,0 0 15,-126 156-15,69-27 16,5 57 0,-3 8-16,11 12 15,14-15-15,8-7 16</inkml:trace>
  <inkml:trace contextRef="#ctx0" brushRef="#br0" timeOffset="48133.44">24234 17267 0,'0'0'16,"0"0"-16,0 0 16,0 0-16,0 0 15,0 0-15,0 0 16,-22 214-16,5-55 16,-2 16-1,11-30-15,13-79 16,3-33-16</inkml:trace>
  <inkml:trace contextRef="#ctx0" brushRef="#br0" timeOffset="48447.98">25225 16856 0,'0'0'0,"0"0"16,0 0-16,-123 36 15,51 0-15,15 10 16,24 23-16,25-15 16,24 1-16,23 11 15,18 0 1,50 29-16,30 26 16,-20-3-16,-43-25 15,-27 0-15,-22 25 16,-23-22-16,-29-9 15,-41 12 1,-37-31-16,4-51 16,3-39-16,-23-85 15,-10-68-15</inkml:trace>
  <inkml:trace contextRef="#ctx0" brushRef="#br0" timeOffset="48587.32">25236 16867 0,'0'0'0,"0"0"16,194-68-16,31 8 15,-25 21-15,16 12 16,6 5-16</inkml:trace>
  <inkml:trace contextRef="#ctx0" brushRef="#br0" timeOffset="48989.22">27782 16736 0,'0'0'0,"0"0"15,0 0 1,-128 5-16,54 23 16,-3 13-16,22-8 15,31 8-15,24-14 16,16-10 0,17-15-16,-33-2 15,186-49-15,-76-6 16,-28-5-16,-25-8 15,-24 5-15,-19 21 16,-17 23 0,-16 11-16,19 8 15,-153 47-15,24 32 16,14 6-16,8 27 16,39-10-1,18-9-15</inkml:trace>
  <inkml:trace contextRef="#ctx0" brushRef="#br0" timeOffset="49268.71">27662 17557 0,'0'0'16,"0"0"-16,0 0 15,68 113 1,-38-61-16,0 0 16,1 0-16,-7-17 15,-10-13-15,-3-13 16,0-12-1,0-8-15,0-17 16,-3-29-16,-5-17 16,-17-16-16,-11 13 15,-13 19-15,-17 9 16,-5 19 0,5 14-16,17 13 15,2 8-15,12 4 16,13-1-16,5 0 15</inkml:trace>
  <inkml:trace contextRef="#ctx0" brushRef="#br0" timeOffset="49513.64">29318 16336 0,'0'0'0,"0"0"16,0 0-16,0 0 16,0 0-16,0 0 15,-84 211 1,29-50-16,-3 72 16,17-44-16,30-24 15,9-34-15,18-43 16,14-36-1,6-22-15</inkml:trace>
  <inkml:trace contextRef="#ctx0" brushRef="#br0" timeOffset="49940.99">30447 16394 0,'0'0'15,"0"0"-15,0 0 16,0 0 0,-135 115-16,20 24 15,-5-18-15,16 57 16,14 13-16,21-7 16,14 40-16,33-89 15,28-29 1,19-1-16,7-48 15,12-27-15,16-24 16,23-26-16,18-29 16,3-36-1,-19-30-15,-25 6 16,-33 27-16,-18 16 16,-18 8-16,-10 4 15,-27-29-15,-42 12 16,-24 3-1,-11 13-15,-23 28 16,-4 10-16,-3 9 16,-31 2-16,3-7 15,1-6-15</inkml:trace>
  <inkml:trace contextRef="#ctx0" brushRef="#br0" timeOffset="51066.98">5668 10352 0,'-87'-46'0,"-237"-89"15,-130-13-15,103 44 16,17-24-16,6 32 15,32 19-15,0 42 16,11 24 0,17 13-16,0-2 15,21 11-15,12 19 16,5 14-16,22 0 16,43 27-16,50-21 15,11-1 1,22 11-16,27-30 15,23 3-15,15 5 16,17 9-16,22 16 16,38 36-16,33-12 15,50-18 1,43-15-16,17-21 16,32-33-16,17 11 15,27-14-15,28-18 16,11-26-1,10-21-15,6-15 16,-38-7-16,-6 0 16,-10 24-16,-17-30 15,-1-11-15,-37 6 16,-33 2 0,-23 28-16,-43 11 15,-44-11-15,-27 21 16,-27 18-16,-12 15 15,-16 1-15,-5-4 16,-23-10 0,-54-16-16,-55-1 15,-27 17-15,-55 3 16,-6 24-16,-43 11 16,0 11-1,-12 11-15,-15 31 16,4 26-16,-15 26 15,65-59-15,5 20 16,12 0-16,-1 25 16,17 16-1,22-47-15,16-16 16,22-2-16,-5 29 16,21-13-16,34-6 15,16 6-15,16-20 16,17-7-1,5-9-15,5-3 16,1 6-16,-11 14 16,-33 87-16,0 6 15,-1-9-15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19:41.5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2579 3133 0,'0'0'0,"0"0"0,0 0 15,-120-22 1,32 17-16,-16-12 16,-16 6-16,-6 17 15,-11-6-15,0 38 16,0-5-1,11 0-15,-5 27 16,32-5-16,22 0 16,6 10-16,16 1 15,12 0 1,15 27-16,17 11 16,22-11-16,17 0 15,10-22-15,28 12 16,27 4-16,33-16 15,0-10 1,11-23-16,11-38 16,-6-22-16,17-38 15,0 0-15,-17-17 16,-33-16-16,-21 11 16,-6-28-1,-27 28-15,-11 22 16,-22 5-16,-17 0 15,-5-16-15,-11 5 16,-11 0 0,-21-5-16,-1 16 15,-17 1-15,-4 15 16,-12 6-16,0 12 16,12-1-16,15 22 15,12 11 1,11 11-16,-1-1 15</inkml:trace>
  <inkml:trace contextRef="#ctx0" brushRef="#br1" timeOffset="108427.88">15488 5926 0,'0'0'15,"0"0"-15,0 0 16,0 0-16,0 0 16,0 0-16,0 0 15,-85-60-15,35 49 16,-7 11-1,-1 6-15,6-1 16,9 6-16,7 6 16,11-6-16,6 10 15,8 1 1,3-5-16,8 5 16,0-22-16,22 43 15,16-4-15,31 5 16,10-6-16,3 0 15,-11-5 1,9 11-16,-14-17 16,-1 28-16,-13 5 15,-24-18-15,-17 1 16,-17-4 0,-16 7-16,-27 12 15,-17-1-15,-16-5 16,-11-24-16,5-17 15,25-11-15,14-9 16,8-10 0,8-8-16,14-3 15,8-3-15,11 3 16,11-20-16,27-13 16,36-38-16,19 5 15,-11 14 1,-2 5-16,-1 28 15,6-11-15,-3 0 16,-21 16-16,-20 11 16,-19 0-1,-14 11-15,-5 6 16,-12-6-16,-13 0 16,-16 0-16,-17 6 15,3 10-15,-3 6 16,-7 11-1,-1 11-15,-3 11 16,11 11-16,17 10 16,24-10-16,17-33 15,8-11-15</inkml:trace>
  <inkml:trace contextRef="#ctx0" brushRef="#br1" timeOffset="111192.91">16542 6140 0,'0'0'0,"0"0"15,0 0 1,0 0-16,-91 0 16,28 11-16,-8 11 15,8-11-15,14 11 16,13-6-1,4 12-15,10-7 16,8 12-16,6 0 16,10 6-16,9 7 15,20 1-15,10-12 16,8 1 0,-3-14-16,-13-14 15,-3 0-15,-5-5 16,-6-6-16,-5-5 15,-3-17-15,0-18 16,-6-9 0,-2-14-16,-3 14 15,0 2-15,0 12 16,0 11-16,3-1 16,5 6-16,8 6 15,12-6 1,13 11-16,11 6 15,5-1-15,-7 1 16,-12-1-16,-8 6 16,-5 11-16,-9 0 15,-2 11 1,-6 11-16,-2 22 16,-4 5-16,1-11 15,3-5-15,2 0 16,8-9-1,1-10-15,7-8 16,4-9-16,7-19 16,15-28-16,-1-18 15,-8-3-15,-22 5 16,-19 6 0,-11 5-16,-14 0 15,-10 6-15,-3 10 16,-1 12-16,4 10 15,4-10-15,10 16 16,7-6 0,8 6-16,6-5 15,6 5-15,8-6 16,21-4-16,39-7 16,14 12-1,-1-6-15,-15 5 16,-18 6-16,-4 11 15,-9 6-15,-11 4 16,-14 1-16,-5 0 16,-3 17-16,-2-1 15,2 11 1,3-5-16,14 16 16,10-16-16,17-16 15,6-15-15,5-18 16,2-17-1,20-19-15,14-19 16,-11 10-16,-23 6 16,-21-5-16,-17 16 15,-16 0-15,-13 11 16,-12 1 0,-11-7-16,-10-5 15,-9 0-15,3 6 16,8 11-16,6 10 15,7 1-15,-1 5 16,1 11 0,1 11-16,0 10 15,5-10-15,6-11 16</inkml:trace>
  <inkml:trace contextRef="#ctx0" brushRef="#br1" timeOffset="112047.8">16424 6849 0,'0'0'16,"0"0"-16,0 0 16,0 0-16,0 0 15,0 0 1,0 0-16,0 0 15,0 0-15,0 0 16,0 0-16,0 0 16,0 0-1,0 0-15,0 0 16,0 0-16,0 0 16,0 0-16,-96-46 15,58 59-15,-9 9 16,-7 9-1,-4 10-15,6 0 16,-3 5-16,-13-2 16,-17 14-16,-19 16 15,0 13-15,16-2 16,-8-8 0,-5-9-16,2-19 15,12 9-15,13-6 16,3 6-16,-9 7 15,6-10-15,0-14 16,20 0 0,4-13-16,12-9 15,13-3-15,3-5 16,6-5-16,2 2 16,3-3-1,3 1-15,0-1 16,2-2-16,1 0 15,2-3-15,1 2 16,-1-2-16,-3 6 16,-5 8-1</inkml:trace>
  <inkml:trace contextRef="#ctx0" brushRef="#br1" timeOffset="113245">13615 8717 0,'0'0'0,"0"0"16,0 0-16,0 0 15,0 0 1,-44 140-16,22-58 16,5-16-16,4-12 15,7-4-15,4-17 16,-4-14-1,6-6-15,0-10 16,0-3-16,0 0 16,0 0-16,0 0 15,137-268-15,-69 164 16,-5 24 0,-5 34-16,-12 13 15,-2 14-15,-5 8 16,-9 14-16,0 10 15,3 15 1,-6 7-16,3 14 16,-5-10-16,-6-12 15,-3-13-15,6 2 16,6-13-16,18-17 16,9-16-1,14-30-15,4 5 16,1-5-16,-11 24 15,-5 9-15,-1-6 16,-7 14 0,-12 19-16,-8 0 15,3 8-15,-8 0 16,2 17-16,3 2 16,0 9-16,17 11 15,10-20 1,20-13-16,16-14 15</inkml:trace>
  <inkml:trace contextRef="#ctx0" brushRef="#br1" timeOffset="113687.4">16829 6973 0,'0'0'0,"0"0"16,0 0-16,0 0 16,0 0-1,0 0-15,0 0 16,0 0-16,58 93 15,-12-41-15,28 11 16,33 16 0,0-16-16,-3 3 15,16-6-15,23 3 16,-25-8-16,-20-14 16,14 14-16,12 10 15,-18-7-15,-26 2 16,-20-13-1,-13-14-15,-12-9 16,4 6-16,-7 1 16,-4-10-16,-6 4 15,-6 5-15</inkml:trace>
  <inkml:trace contextRef="#ctx0" brushRef="#br1" timeOffset="114123.86">18877 8197 0,'0'0'0,"0"0"16,0 0-1,0 0-15,0 0 16,0 0-16,0 0 15,0 0-15,-84-82 16,32 54-16,0 15 16,10 13-1,1 2-15,3 4 16,-3 16-16,3 13 16,5 17-16,5 6 15,9-1 1,0 12-16,3-1 15,2 3-15,0 17 16,6 13-16,-3-5 16,3-19-16,2-11 15,6-9 1,3-2-16,0-14 16,2 8-16,1-10 15,-1-12-15,4-11 16,-1-5-16</inkml:trace>
  <inkml:trace contextRef="#ctx0" brushRef="#br1" timeOffset="114374.87">18015 8914 0,'0'0'0,"0"0"16,0 0-16,0 0 15,0 0-15,0 0 16,88-11-16,-23 9 16,23-23-1,30 11-15,2 12 16,-19-7-16,-18-4 16,-18 10-16,-13-3 15,-8 12 1,-11 5-16,-8 8 15</inkml:trace>
  <inkml:trace contextRef="#ctx0" brushRef="#br1" timeOffset="114766.43">14458 8646 0,'0'0'0,"0"0"15,0 0-15,0 0 16,0 0-1,0 0-15,0 0 16</inkml:trace>
  <inkml:trace contextRef="#ctx0" brushRef="#br1" timeOffset="115606.65">13645 9988 0,'0'0'0,"0"0"16,0 0-16,0 0 16,0 0-16,0 0 15,-58-96 1,50 71-16,3 1 16,7 2-16,12-11 15,13 0-15,28-3 16,22 6-1,10 3-15,-10 5 16,-19 17-16,-1 16 16,-5 5-16,-11 14 15,-3 44-15,-24-6 16,-14-2 0,-8 25-16,-14 10 15,3-16-15,5-39 16,9-10-16,-1-14 15,6-8-15,6-9 16,7-5 0,-13 0-16,151-88 15,-30-5-15,2 17 16,11-23-16,-19 0 16,-30 34-16,-30 24 15,-14-3 1,-19 27-16,-6 1 15,-8 8-15,-2 8 16,-6 0-16,0 5 16,0-5-16,0 0 15,0 0-15,-28 154 16,26-105 0,12 14-16,15-11 15,33 0-15,29 0 16</inkml:trace>
  <inkml:trace contextRef="#ctx0" brushRef="#br1" timeOffset="119218.76">18683 9689 0,'0'0'0,"0"0"15,0 0-15,0 0 16,0 0-16,0 0 15,-82 3-15,27 19 16,3 0 0,3 11-16,11 2 15,13-5-15,11-13 16,14-1-16,6 4 16,7-10-1,28 15-15,33 16 16,22-5-16,-8-3 15,-20-6-15,-2 0 16,-11 23-16,-28-4 16,-27 1-1,-11 5-15,-24 0 16,-26 3-16,-21-20 16,3-10-16,19-14 15,18-8-15,18-3 16,5-9-1,10-21-15,9 30 16,55-145-16,38 38 16,6 17-16,-1-22 15,12 19-15,-17-6 16,-22 33 0,-30 20-16,-16 16 15,-14 10-15,-11 4 16,-14 2-16,-21 3 15,-12 11 1,-19 6-16,-13 7 16,-17 42-16,14 14 15,30-28-15,30 5 16,22-16-16,17-8 16,15 0-1</inkml:trace>
  <inkml:trace contextRef="#ctx0" brushRef="#br1" timeOffset="120150.01">19707 9774 0,'0'0'0,"0"0"15,0 0-15,-109 50 16,43-4-16,8-2 15,9 2 1,19 9-16,11-11 16,11-8-16,10-6 15,9-17-15,22-13 16,-33 0-16,167-52 16,-65-5-1,13-12-15,16-18 16,-30 24-16,-24 22 15,-20 5-15,-21 22 16,-14 12 0,-8 7-16,-1 6 15,-4 11-15,-4 11 16,-5-33-16,-11 88 16,-3-47-1,3 11-15,6-28 16,5-7-16,5-9 15,6-5-15,-11-3 16,0 0-16,156-85 16,-65-3-1,-28 14-15,-33 19 16,-19 17-16,-14 5 16,-16 14-16,-11 5 15,-6 3-15,6 9 16,6 2-1,4 0-15,20 0 16,0 0-16,0 0 16,0 0-16,0 0 15,184 35-15,-97-37 16,7 15 0,-18-5-16,-13 12 15,-22 10-15,-16 5 16,-25 6-16,-19 14 15,-11 5 1,2 14-16,4-13 16,10-12-16,17-19 15,8-8-15,16-8 16,-27-14-16,118-41 16,-44-3-1,0 5-15,10-37 16,-12 7-16,-31 25 15,-25 6-15,-16 8 16,-16 3-16,-14 5 16,-14 8-1,-27 9-15,-22-4 16,2 15-16,23 5 16,18-3-16,18 0 15,12 3-15,12 0 16,8-11-1,0 0-15,0 0 16,208 19-16</inkml:trace>
  <inkml:trace contextRef="#ctx0" brushRef="#br1" timeOffset="120405.94">21695 9843 0,'0'0'0,"0"0"15,0 0-15,0 0 16,0 0-16,0 0 16,104-58-16,11 25 15,-3-5 1,-7 2-16,-4 14 15,-11 20-15,-19-1 16,-5 0-16</inkml:trace>
  <inkml:trace contextRef="#ctx0" brushRef="#br1" timeOffset="120948.38">22659 9287 0,'0'0'0,"0"0"15,0 0-15,0 0 16,0 0 0,99-85-16,-12 55 15,-5 13-15,-8 1 16,-13 8-16,-12 10 15,-8 12 1,-6 11-16,-10 10 16,-17 23-16,-10 8 15,-9-9-15,-6 25 16,9-13-16,3-36 16,2-3-1,3-11-15,8-16 16,-8-3-16,0 0 15,183-94-15,-76 4 16,-8-8 0,-20 18-16,-19 17 15,-21 27-15,-17 15 16,-11 10-16,-3 5 16,-3 3-16,-5 3 15,0 0 1,0 0-16,0 0 15,0 0-15,-68 165 16,57-108-16,14 1 16,8-9-16,41 36 15,44 5 1,10-24-16,7-17 16</inkml:trace>
  <inkml:trace contextRef="#ctx0" brushRef="#br1" timeOffset="122743.59">12894 9448 0,'0'0'0,"0"0"16,0 0 0,0 0-16,0 0 15,0 0-15,0 0 16,0 0-16,0 0 15,0 0 1,0 0-16,-112 50 16,63 7-16,0 28 15,2 3 1,11 8-16,1-9 16,16 6-16,2 14 15,9 0-15,8-6 16,3-2-16,10 19 15,9 10-15,6-15 16,5-26-16,16 4 16,17 10-1,21 17-15,4-28 16,-15-24-16,6-17 16,20-11-16,10-5 15</inkml:trace>
  <inkml:trace contextRef="#ctx0" brushRef="#br1" timeOffset="123324.2">15630 9506 0,'0'0'0,"0"0"15,0 0-15,0 0 16,0 0-16,0 0 16,0 0-16,123 33 15,-76-9-15,2 15 16,-5 7-1,-3 17-15,3 17 16,-11-17-16,-6-3 16,-5 19-16,0 20 15,-3 5 1,-8-14-16,-8-13 16,-6 0-16,-11-1 15,-2 18-15,-9-23 16,0-3-16,1-16 15,2-22 1,5-2-16,4-4 16,5-7-16,5-4 15,-3-2-15,-2-5 16,0-3-16</inkml:trace>
  <inkml:trace contextRef="#ctx0" brushRef="#br1" timeOffset="124193.31">11432 10141 0,'0'0'16,"0"0"-16,0 0 16,0 0-1,-98-66-15,51 58 16,-13 6-16,-17 7 15,-21 20-15,-1 5 16,22 11-16,17 8 16,22 0-1,5-7-15,16-7 16,12-5-16,10-8 16,6 6-16,11-7 15,17-1 1,21-1-16,6-16 15,10-12-15,1-18 16,11-20-16,-12-2 16,-10-6-16,-17 11 15,-8 3 1,-13 17-16,-9 5 16,-8 10-16,-3 1 15,-2 3-15,-1 2 16,-2 0-16,-1 3 15,-2 3 1,3 2-16,0 6 16,-3 19-16,3 14 15,-3 14-15,-3 21 16,-3 9-16,-2 30 16,3-6-1,-1-24-15,-2-14 16,3-9-16,2-7 15,0-12-15,0 4 16,3-7 0,0-7-16,6 5 15,2 6-15,6 5 16,2 0-16</inkml:trace>
  <inkml:trace contextRef="#ctx0" brushRef="#br1" timeOffset="124825.57">18075 9380 0,'0'0'0,"0"0"16,0 0-16,0 0 16,-134 134-16,68-44 15,-2 28 1,5 0-16,14-17 16,18 28-16,12 2 15,17-26-15,12-7 16,26 25-16,24 31 15,6-23 1,0-21-16,30-3 16,43 18-16,-10-29 15,0-57-15,10-26 16,17-13-16</inkml:trace>
  <inkml:trace contextRef="#ctx0" brushRef="#br1" timeOffset="125422.39">24433 8728 0,'0'0'15,"0"0"-15,0 0 16,63 104-16,-27-35 16,-3 15-1,-3 37-15,-3-3 16,-7-11-16,-10-17 15,-4 14-15,-6 17 16,-6-9 0,-7-11-16,-9 0 15,-16 39-15,-17-11 16,-19-17-16,-11-27 16,0-6-1,11-18-15,22-20 16,14-8-16,5-17 15,14-2-15,8-9 16,3-2-16,5-3 16,3 0-16,0 0 15</inkml:trace>
  <inkml:trace contextRef="#ctx0" brushRef="#br1" timeOffset="125813.99">25559 8720 0,'0'0'0,"0"0"16,0 0-16,0 0 16,0 0-1,-36 107-15,9-39 16,-3 14-16,-3 31 16,0 10-16,0-19 15,8-22-15,1-14 16,7 4-1,1 2-15,2-14 16,6-16-16,5-11 16,3-12-16,6-12 15,5-7 1</inkml:trace>
  <inkml:trace contextRef="#ctx0" brushRef="#br1" timeOffset="126355.41">26211 8920 0,'0'0'0,"0"0"16,0 0 0,0 0-16,0 0 15,0 0-15,0 0 16,0 0-16,0 0 15,-102 107-15,53-39 16,-6 22 0,-2-5-16,2 3 15,6-11-15,8-6 16,8 16-16,11-4 16,14-15-16,8-13 15,8-11 1,11-6-16,11-8 15,14-13-15,2-15 16,9-13-16,22-21 16,5-21-1,-14 1-15,-21 11 16,-20 6-16,-13 7 16,-6 6-16,-8 9 15,-8-4-15,-11-2 16,-11 3-1,-9-1-15,-10 1 16,-11 2-16,-3 6 16,-3 0-16,6 0 15,11-1-15,8 7 16,8-1 0,5 0-16,6 3 15,1 3-15</inkml:trace>
  <inkml:trace contextRef="#ctx0" brushRef="#br1" timeOffset="127011.08">16369 10590 0,'0'0'0,"0"0"15,0 0 1,0 0-16,0 0 15,0 0-15,0 0 16,0 0-16,0 0 16,0 0-16,99-24 15,-12 32 1,12-16-16,-9 2 16,-13 6-16,-3-3 15,3 9-15,-17-3 16,-3 8-1,-16-22-15,-2-14 16</inkml:trace>
  <inkml:trace contextRef="#ctx0" brushRef="#br1" timeOffset="127245.99">17068 10163 0,'0'0'0,"0"0"16,0 0-16,0 0 16,0 0-1,0 0-15,0 0 16,-31 123-16,9-46 16,1-3-16,1 0 15,9-25 1,9-13-16,4-3 15</inkml:trace>
  <inkml:trace contextRef="#ctx0" brushRef="#br1" timeOffset="128570.83">16254 3204 0,'0'0'0,"0"0"0,-142-120 16,30 38-1,-39 5-15,11 17 16,17 21-16,-30 6 16,5 22-16,6 22 15,-42 33-15,12 0 16,29 11 0,4 11-16,15-12 15,26 1-15,27 11 16,16 0-16,16 21 15,18-5-15,12-5 16,12 0 0,13 21-16,28 17 15,38 22-15,17-22 16,-6-16-16,28 16 16,35 5-16,-11-26 15,0-18 1,30 6-16,-5 1 15,27 26-15,8-27 16,-24-11-16,27 1 16,-35-29-1,21 7-15,3-6 16,-13 5-16,46 17 16,-44-23-16,19-4 15,-32-12-15,-20-5 16,28 5-1,-41-27-15,-23-5 16,26-17-16,-9 0 16,-16-22-16,-33-10 15,-14 10-15,-8-6 16,-8-15 0,-12-12-16,-18-38 15,-17 22-15,-16 5 16,-19 6-16,-17-55 15,-16 0-15,-28 17 16,-27 16 0,-17-22-16,9 11 15,-27 5-15,2 22 16,19-5-16,-22 28 16,-24-12-1,19 11-15,-25 11 16,1 1-16,-12 21 15,-22 0-15,45 27 16,-39-15-16,43 21 16,-10 5-1,-8 6-15,32 5 16,11 1-16,1-6 16,15 16-16,37-5 15,24 0-15,19-6 16,17-10-1,7 5-15,10-6 16,1 6-16,4-5 16,2 5-16,3-11 15,8 60-15,1-11 16</inkml:trace>
  <inkml:trace contextRef="#ctx0" brushRef="#br1" timeOffset="129279.76">27667 9194 0,'0'0'16,"0"0"-16,0 0 15,0 0 1,0 0-16,0 0 15,0 0-15,0 0 16,0 0-16,113-33 16,-34 25-1,33 2-15,14-2 16,-8-3-16,-28 3 16,-2-1-16,-17 4 15,-5 2 1,-14-5-16,-8 8 15,-14 3-15,-6 10 16,-13-2-16,-8 0 16</inkml:trace>
  <inkml:trace contextRef="#ctx0" brushRef="#br1" timeOffset="129634.91">25433 10237 0,'0'0'0,"0"0"15,0 0-15,0 0 16,0 0-16,0 0 16,115-41-1,8 14-15,25-9 16,14 6-16,7 11 16,-26 0-16,-37 10 15,-15 7-15,-17 7 16,-22 6-1,-22 3-15,-14 2 16</inkml:trace>
  <inkml:trace contextRef="#ctx0" brushRef="#br1" timeOffset="129879.31">25638 10590 0,'0'0'0,"0"0"16,0 0 0,0 0-16,0 0 15,-19 99-15,8-17 16,-3 25-16,3 22 16,11-14-16,14-20 15,19-32 1,19-8-16,16-5 15</inkml:trace>
  <inkml:trace contextRef="#ctx0" brushRef="#br1" timeOffset="130327.25">26402 10957 0,'0'0'16,"0"0"-16,0 0 15,0 0-15,-128-5 16,81 10-1,9 6-15,13-3 16,14 3-16,11-11 16,0 0-16,0 0 15,236 28 1,-83-39-16,-5-11 16,-44 14-16,-39 0 15,-29 5-15,-17 3 16,-8 3-16,-8 2 15,-3 0 1,0-5-16,0 0 16,0 0-16,-11 80 15,14-58-15,5-6 16,6-13-16,16-14 16,19-11-1,20-19-15,7-19 16,-16-17-16,-29 6 15,-26 19-15,-27 5 16,-35 1 0,-28 10-16,-63 14 15,-25 22-15,-48 11 16,-12 14-16,0 10 16</inkml:trace>
  <inkml:trace contextRef="#ctx0" brushRef="#br1" timeOffset="130839.89">10712 12083 0,'0'0'16,"0"0"-16,0 0 16,0 0-16,0 0 15,0 0-15,115-47 16,6 20-1,32-6-15,44-5 16,-16-12-16,-11 4 16,-9-3-16,-32 21 15,-25 4-15,-14 21 16,-5 11 0,-19 17-16,-11 13 15</inkml:trace>
  <inkml:trace contextRef="#ctx0" brushRef="#br1" timeOffset="131048.09">11506 12401 0,'0'0'0,"0"0"15,0 0 1,0 0-16,-22 95 15,3 40-15,3 13 16,24 2-16,22-16 16,11-13-1</inkml:trace>
  <inkml:trace contextRef="#ctx0" brushRef="#br1" timeOffset="131555.57">12207 12401 0,'0'0'16,"0"0"-16,0 0 16,0 0-16,0 0 15,-96 76-15,72-21 16,15-8 0,15-9-16,16-11 15,24-13-15,47-19 16,44-34-16,6-21 15,-20 16 1,-22 11-16,-30 20 16,-29 13-16,-12 8 15,-6 16-15,-5 23 16,-5 35 0,0 6-16,5-9 15,6-13-15,13-9 16,9-26-16,18-23 15,45-27-15,13-64 16,3-34 0,-8-9-16,-9-8 15,-38 10-15,-38 26 16,-24 35-16,-20 27 16,-25 6-16,-16 8 15,-22 22 1,-44 30-16,-32 50 15,16 7-15,38-7 16,38-6-16,36-3 16,39-22-16,21-2 15</inkml:trace>
  <inkml:trace contextRef="#ctx0" brushRef="#br1" timeOffset="132120.26">27927 9848 0,'0'0'16,"0"0"-16,0 0 15,0 0 1,0 0-16,0 0 16,165-35-16,-56 21 15,6 3-15,6-3 16,-1 1 0,-24-1-16,-19 0 15,-12 6-15,-2-6 16,6-2-16</inkml:trace>
  <inkml:trace contextRef="#ctx0" brushRef="#br1" timeOffset="132403.54">29926 8797 0,'0'0'16,"0"0"-16,0 0 15,0 0 1,0 0-16,-22 106 16,-2-4-16,-6 24 15,-6 13-15,17-62 16,13-22-16,20 16 15,16-8 1,22-27-16,14-23 16</inkml:trace>
  <inkml:trace contextRef="#ctx0" brushRef="#br1" timeOffset="132933.26">30463 9073 0,'0'0'0,"0"0"15,0 0-15,0 0 16,0 0-16,-120-8 16,78 16-1,4 11-15,16 3 16,17-11-16,5-11 16,0 0-16,0 0 15,205 8 1,-93-16-16,1-19 15,-26 8-15,-18 10 16,-25 7-16,-14 2 16,-8 2-16,-3 4 15,-3 2 1,-2 11-16,-3 6 16,0 8-16,0 5 15,11 6-15,8 0 16,5-22-16,6-3 15,6-14 1,13-40-16,3 2 16,-3 0-16,-5-16 15,-16 8-15,-18 0 16,-18 5 0,-8 3-16,-20-3 15,-5 15-15,-19-10 16,-14 31-16,-17 6 15,-18 21-15,21 1 16,22 5 0,31 10-16,21 23 15,19 35-15</inkml:trace>
  <inkml:trace contextRef="#ctx0" brushRef="#br1" timeOffset="133736.29">31857 8985 0,'0'0'15,"0"0"-15,0 0 16,0 0-16,0 0 15,0 0 1,0 0-16,0 0 16,0 0-16,27 94 15,-5-15-15,14 9 16,2-34 0,6-21-16,0-16 15,8-1-15,2-40 16,4-45-16,-12 17 15,-21-11-15,-11 0 16,-17-5 0,-13-4-16,-9 18 15,-16 15-15,-30-7 16,0 43-16,-12 17 16,-4 35-16,16-5 15,10-3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23:30.67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3105 3396 0,'0'0'16,"0"0"-16,-38-164 16,-11 16-16,-34 11 15,-37 33-15,-22 54 16,-67 18-1,-15 59-15,-72 72 16,17 54-16,38-11 16,44 17-16,32 49 15,45-32 1,32-18-16,50-21 16,27 28-16,33-56 15,33 1-15,27-12 16,33-21-16,49-33 15,17-39-15,38-5 16,49-87 0,44-34-16,-32-54 15,-1 0-15,-65-34 16,-45 40-16,-21-56 16,-44 61-1,-43-11-15,-50 21 16,-28 28-16,-43-16 15,-44-6-15,-28 55 16,6 49-16,-5 6 16,5 32-1,-22 50-15,-22 38 16,-10 39-16,26 65 16,17 38-16,28 67 15,49-72 1,38 44-16,11 32 15</inkml:trace>
  <inkml:trace contextRef="#ctx0" brushRef="#br0" timeOffset="171640.25">14584 7830 0,'0'0'0,"0"0"0,0 0 16,0 0-16,8-110 15,-11 75 1,-10-12-16,-17 1 16,-33 4-16,-47-1 15,3 18-15,0 3 16,6 17-16,8 10 16,11 11-1,13 6-15,15 0 16,13 17-16,13 4 15,17-1-15,14-10 16,19 4 0,33 8-16,21-9 15,-2-24-15,14-24 16,30-17-16,2-9 16,-16 1-16,-24 2 15,-20 12 1,-19 2-16,-5 14 15,-15 5-15,-4 6 16,-3 2-16,-3 11 16,-6 23-16,-5 29 15,-8 9 1,-6 19-16,0 2 16,6 4-16,3-17 15,10-22-15,6-25 16,14-13-16,19-12 15,19-7 1</inkml:trace>
  <inkml:trace contextRef="#ctx0" brushRef="#br0" timeOffset="172567.06">15507 7578 0,'0'0'0,"0"0"15,0 0-15,0 0 16,-93 30 0,10 22-16,4 14 15,16 16-15,27-22 16,17-27-16,14 0 16,8-14-16,10-5 15,20-1 1,16-13-16,17-13 15,16-23-15,9-21 16,13 5-16,-17 0 16,-10 5-16,-28 9 15,-13 24 1,-14 6-16,-9 10 16,-2 9-16,-5 14 15,-6-25-15,0 0 16,-30 142-16,11-79 15,5-8 1,11-16-16,6-12 16,8-8-16,3-13 15,10-6-15,-24 0 16,96-44-16,-22-30 16,-8-11-1,-20 6-15,-29 29 16,-17 15-16,-9 2 15,-12 8-15,-10-2 16,1 10 0,0 4-16,8 7 15,9-2-15,2 2 16,5 1-16,6 2 16,8-2-16,28-9 15,43 0 1,23-5-16,-9 3 15,-3 5-15,-10 14 16,-17-1-16,-11 12 16,-17 2-16,-10 20 15,-17-9 1,-8-27-16,-14 94 16,1-21-16,2-7 15,5-3-15,9-22 16,11-5-1,10-3-15,15-9 16,10-4-16,6-12 16,10-14-16,34-16 15,27-46-15,-8-3 16,-28-11 0,-24 10-16,-28 20 15,-19 14-15,-8 16 16,-8 6-16,-3 7 15,-6 4-15,-10-1 16,-25 1 0,41 5-16,-197 47 15,57 10-15,-35 74 16,-9 50-16</inkml:trace>
  <inkml:trace contextRef="#ctx0" brushRef="#br0" timeOffset="172931.01">14956 8476 0,'0'0'0,"0"0"0,0 0 16,0 0 0,0 0-16,-139 69 15,-20 62-15,-74 28 16,22-41-16,-2-3 16,-4 22-1,53-17-15,5-32 16,17-1-16,32-15 15,17-15-15,6 31 16,21-28-16,25-16 16,24-20-1,20-15-15,8-9 16</inkml:trace>
  <inkml:trace contextRef="#ctx0" brushRef="#br0" timeOffset="173245.45">15238 8512 0,'0'0'0,"0"0"16,96 8-16,33 25 15,49 5-15,14 14 16,18-14-16,9 36 15,-8 9 1,-5-20-16,-61-20 16,16 15-16,-21-28 15,-36-11-15,-19 0 16,-3 22 0,-8-8-16,-16-5 15,-15 35-15,-43-17 16,-24 4-16</inkml:trace>
  <inkml:trace contextRef="#ctx0" brushRef="#br0" timeOffset="173909.26">11306 10431 0,'0'0'0,"0"0"15,0 0 1,0 0-16,-63 159 16,30-57-16,6-6 15,11-36-15,5-25 16,5-18-16,1-6 16,5-11-1,0 0-15,0 0 16,126-255-16,-22 80 15,-6-6-15,-16 55 16,-16 58 0,0 16-16,0 19 15,-3 19-15,-11 11 16,-11 22-16,-6 20 16,-5 27-16,-10 10 15,-4-13 1,-2-8-16,2-22 15,6-6-15,5-10 16,12-12-16,37-24 16,48-36-16,23-43 15,4 15 1,5 23-16,-33 27 16,-27 17-16,0 8 15,-3 10-15,11 34 16,3 49-1,-19 35-15,-3 15 16,8 10-16,5 3 16</inkml:trace>
  <inkml:trace contextRef="#ctx0" brushRef="#br0" timeOffset="174311.68">18683 9547 0,'0'0'0,"0"0"15,0 0 1,0 0-16,0 0 15,0 0-15,0 0 16,0 0-16,-129-11 16,23 27-1,-20 1-15,-6 27 16,28 16-16,19 28 16,22-1-16,-2 12 15,-7 40-15,15 20 16,10-27-1,14 7-15,9 12 16,5-9-16,8-24 16,5-14-16,1-5 15,-6-17-15,0-11 16</inkml:trace>
  <inkml:trace contextRef="#ctx0" brushRef="#br0" timeOffset="174501.67">17563 10771 0,'0'0'0,"0"0"16,0 0-16,137-52 16,-8 25-16,46-12 15,-27 28 1,-25 17-16,-22 16 15,-10 8-15</inkml:trace>
  <inkml:trace contextRef="#ctx0" brushRef="#br0" timeOffset="175304.1">9387 13159 0,'0'0'0,"0"0"16,0 0-16,0 0 15,0 0 1,109-93-16,-27 52 15,11 11-15,6 11 16,-6 8-16,-11 11 16,-10 5-16,-7 31 15,1 46 1,-11 33-16,-22-5 16,-17 29-16,-11-16 15,-10-35-15,0-25 16,-1-25-16,6-7 15,-5-15 1,5-11-16,0-5 16,0 0-16,0 0 15,131-290-15,-21 79 16,-6 41 0,-17 72-16,1 13 15,-6 3-15,-5 33 16,-17 7-16,-11 12 15,-21 14-15,-7 10 16,-4 12 0,-6 8-16,0 10 15,-11 9-15,0-33 16,-11 126-16,0-11 16,0-8-16,5-8 15,12-26 1,5-1-16,11 2 15,11-3-15,16-8 16,39-11-16,21-6 16,6-24-1,-3-16-15</inkml:trace>
  <inkml:trace contextRef="#ctx0" brushRef="#br0" timeOffset="176089.22">17840 12647 0,'0'0'15,"0"0"-15,-156-36 16,65 28 0,6 16-16,6 6 15,5 11-15,11 16 16,16 14-16,26-14 15,21-3-15,19 0 16,22-2 0,25-6-16,38-8 15,16-19-15,-2-11 16,-14-6-16,-11-3 16,-22 4-1,-24 2-15,-23 8 16,-10 9-16,-11-1 15,-3-5-15,0 0 16,-55 167-16,17-52 16,8-3-16,8-10 15,24-20 1,18-25-16,29-21 16,28-17-16</inkml:trace>
  <inkml:trace contextRef="#ctx0" brushRef="#br0" timeOffset="176927.32">18908 12809 0,'0'0'0,"0"0"15,0 0-15,0 0 16,-102 19 0,15 11-16,10-11 15,25 11-15,16-11 16,23-5-16,13-11 15,0-3 1,0 0-16,0 0 16,271-25-16,-121-8 15,-29 11-15,-42 6 16,-27 13-16,-16 11 16,-14 3-1,-9 6-15,-10 10 16,-8 28-16,-3 19 15,2-19-15,3-9 16,9-10-16,5-11 16,2-17-1,-13-8-15,85-44 16,6-33-16,7-5 16,-27 3-16,-27 5 15,-19 16 1,-20 20-16,-2 24 15,-6 0-15,-5 6 16,0 3-16,-3-3 16,3 8-16,5 0 15,3 0 1,0 0-16,0 0 16,63 0-16,19-11 15,30 0-15,-5 2 16,-25 18-16,-19 2 15,-13 5 1,-7 36-16,-15 0 16,-17 6-16,-14 16 15,-2 21-15,-1-15 16,3-25-16,3-14 16,6-11-1,2-11-15,9-11 16,-17-8-16,131-57 15,-16-31-15,-14 0 16,-10-2-16,-26-11 16,-26 30-1,-23 27-15,-13 5 16,-14 9-16,-11 8 16,-16 11-16,-23 11 15,-43 14-15,-11 16 16,22 9-1,25 7-15,16-10 16,19-3-16,14-9 16,19-5-16,11-2 15,11-1 1</inkml:trace>
  <inkml:trace contextRef="#ctx0" brushRef="#br0" timeOffset="177118.82">21328 12863 0,'0'0'15,"0"0"-15,0 0 16,0 0-16,0 0 16,145-13-16,-30-6 15,44-12 1,22-10-16</inkml:trace>
  <inkml:trace contextRef="#ctx0" brushRef="#br0" timeOffset="177595.76">22204 12362 0,'0'0'0,"0"0"15,0 0 1,0 0-16,91-16 16,-4 13-16,4 17 15,-17 13 1,-17 14-16,-7 33 16,-26 0-16,-13 16 15,-11-35-15,-3-3 16,1-13-16,-1-17 15,0-12 1,3-1-16,6-7 16,-6-2-16,98-87 15,42-34-15,-14 4 16,-14 12-16,-16 32 16,-28 18-1,-21 22-15,-22 19 16,-12 6-16,-4 5 15,-7 11-15,-2-8 16,0 0-16,0 0 16,-98 162-1,62-83-15,14-13 16,11-14-16,8-11 16,9-13-16,5-9 15</inkml:trace>
  <inkml:trace contextRef="#ctx0" brushRef="#br0" timeOffset="178008.82">17235 12324 0,'0'0'0,"0"0"16,-113 38-16,17 14 15,-21 39-15,-7 62 16,31-8-16,22 41 16,36 6-1,21-39-15,30 50 16,39-14-16,55 16 16,7-40-16,64-39 15,27-28-15,91-37 16,-6-48-1,-6-18-15</inkml:trace>
  <inkml:trace contextRef="#ctx0" brushRef="#br0" timeOffset="178376">23533 12097 0,'0'0'16,"0"0"-16,0 0 16,0 0-1,0 0-15,0 0 16,112 137-16,-77-58 15,-10 0-15,-3 34 16,-8-1-16,-12-16 16,-7-17-1,-6 1-15,-8 7 16,-6 28-16,-5-19 16,-22 0-16,-30-17 15,-25 4-15,-8 29 16,-8-30-1,-3-16-15</inkml:trace>
  <inkml:trace contextRef="#ctx0" brushRef="#br0" timeOffset="178951.89">7930 12568 0,'0'0'15,"0"0"-15,0 0 16,0 0 0,-66 90-16,17 6 15,-6 22-15,0 57 16,12 0-16,21-41 15,22 22-15,16-2 16,28 2 0,16 6-16,22-17 15,44-30-15,17-36 16,10-32-16,17-20 16</inkml:trace>
  <inkml:trace contextRef="#ctx0" brushRef="#br0" timeOffset="179317.46">11837 12373 0,'0'0'0,"0"0"15,0 0 1,0 0-16,0 0 16,88 123-16,-55-10 15,-22 7-15,-14 6 16,-11 30-16,-16-16 15,-13-3 1,-18 3-16,9-23 16,-5-2-16,-1-24 15,-2-1-15,-3 0 16</inkml:trace>
  <inkml:trace contextRef="#ctx0" brushRef="#br0" timeOffset="181027.43">24154 12132 0,'0'0'0,"0"0"16,0 0 0,0 0-16,0 0 15,115 126-15,-44-27 16,3 27-16,-5 35 16,-17-40-16,-8-17 15,-3-6 1,-6-40-16,6-31 15,3-21-15,11-14 16</inkml:trace>
  <inkml:trace contextRef="#ctx0" brushRef="#br0" timeOffset="181219.2">25022 12349 0,'0'0'0,"0"0"16,0 0-16,-93 30 15,14 8 1,-12 30-16,1 37 16,0-10-16,10-7 15,20-20-15,27-32 16,17-6-16,16-19 16,5-5-1</inkml:trace>
  <inkml:trace contextRef="#ctx0" brushRef="#br0" timeOffset="181761.9">25545 11910 0,'0'0'0,"0"0"16,0 0-16,0 0 15,0 0-15,0 0 16,0 0-16,-79 115 16,101-41-1,21 22-15,29-11 16,34 0-16,15-11 16,-23 8-16,-18 3 15,-25-25-15,-22-8 16,-17-19-1,-16-11-15,-6-3 16,-4 0-16,-12-5 16,-3-3-16,0-11 15,25 0 1,0 0-16,-68-93 16,65 19-16,17-14 15,19-21-15,16-23 16,17 4-16,2 26 15,-10 23-15,-15 16 16,-21 19 0,-8 11-16,-11 9 15,-11 2-15,-25 2 16,-19 7-16,-14 16 16,-33 18-16,-21 12 15,8 6 1,29-7-16,29 1 15,24 6-15,10 5 16</inkml:trace>
  <inkml:trace contextRef="#ctx0" brushRef="#br0" timeOffset="182722.2">24976 13293 0,'0'0'15,"0"0"-15,0 0 16,0 0-16,0 0 15,0 0 1,153-16-16,33-6 16,88-5-16,-25-1 15,41 1-15,-71 10 16,-27-2 0,-41 19-16,-47 6 15,-19 5-15</inkml:trace>
  <inkml:trace contextRef="#ctx0" brushRef="#br0" timeOffset="182981.75">25008 13600 0,'0'0'16,"0"0"-16,0 0 16,0 0-16,20 104 15,-7-5 1,1 54-16,0-5 16,10-30-16,15-36 15,10-19-15</inkml:trace>
  <inkml:trace contextRef="#ctx0" brushRef="#br0" timeOffset="183453.13">26013 13858 0,'0'0'16,"0"0"-16,0 0 15,-115-6-15,50 17 16,10 3-16,17-1 15,18 1 1,18-3-16,2-11 16,0 0-16,205 60 15,-27-51-15,5-18 16,-21 1-16,-31 0 16,-43 0-1,-36 5-15,-25 6 16,-18 5-16,-9-8 15,0 0-15,-58 85 16,14-22-16,9-6 16,10-7-16,14-18 15,14-7 1,24-8-16,36-15 16,28-24-16,26-38 15,23-22-15,-19 8 16,-39 22-16,-33 14 15,-27 5 1,-19 11-16,-31-8 16,-40-3-16,-50 14 15,-98 10-15,-39 29 16,-46-4 0,-14 0-16</inkml:trace>
  <inkml:trace contextRef="#ctx0" brushRef="#br0" timeOffset="183975.88">11876 13156 0,'0'0'0,"0"0"16,0 0-16,0 0 15,0 0-15,107 110 16,-42-42 0,12 20-16,11 5 15,-1 0-15,-16-38 16,-19-25-16,-16-22 16,-9-8-16</inkml:trace>
  <inkml:trace contextRef="#ctx0" brushRef="#br0" timeOffset="184168.63">12541 13047 0,'0'0'16,"0"0"-16,0 0 16,0 0-16,-93 88 15,22 16-15,0-3 16,10 14-1,18 11-15,18-36 16,17-35-16,11-17 16,7-18-16,4-9 15</inkml:trace>
  <inkml:trace contextRef="#ctx0" brushRef="#br0" timeOffset="184499.58">12946 12776 0,'0'0'15,"0"0"-15,0 0 16,-128 74-16,70-20 16,6 9-1,17-8-15,15 0 16,15 3-16,13-15 15,17 1-15,21 11 16,26-9-16,2-13 16,-12 3-1,-12-6-15,-15 3 16,-10 5-16,-14 28 16,-11-8-16,-19-4 15,-30 15-15,-20-23 16,-10-18-1</inkml:trace>
  <inkml:trace contextRef="#ctx0" brushRef="#br0" timeOffset="184673.87">12862 12740 0,'0'0'16,"0"0"-16,0 0 15,0 0-15,147-90 16,-59 68 0,2 11-16,1 8 15</inkml:trace>
  <inkml:trace contextRef="#ctx0" brushRef="#br0" timeOffset="185063.75">10466 14605 0,'0'0'0,"0"0"15,0 0-15,0 0 16,0 0 0,142-63-16,11 39 15,28-18-15,0 10 16,32-9-16,-46 5 15,17 6-15,-9-6 16,-49 20 0,-14-1-16,-10 23 15,-28-3-15,-11-1 16</inkml:trace>
  <inkml:trace contextRef="#ctx0" brushRef="#br0" timeOffset="185253.35">11662 14616 0,'0'0'15,"0"0"-15,0 0 16,0 0-16,0 0 16,-52 151-16,36-25 15,10 24 1,12-21-16,10-47 15,6-22-15</inkml:trace>
  <inkml:trace contextRef="#ctx0" brushRef="#br0" timeOffset="185763.15">12248 14939 0,'0'0'15,"0"0"-15,0 0 16,-85 36 0,41 19-16,12-6 15,15 3-15,20-16 16,13-14 0,14-14-16,-30-8 15,184-44-15,-58-16 16,-11-6-16,-14 25 15,-21 13-15,-23 18 16,-16 7 0,-11 6-16,-2 18 15,-6 18-15,-6 37 16,-2 4-16,-1-20 16,12-5-16,0-28 15,5-10 1,5-17-16,26-25 15,26-60-15,6-22 16,-21 22-16,-29 22 16,-18 17-16,-14 13 15,-16 6 1,-12 10-16,-18 1 16,-9 13-16,-6 9 15,4-1-15,13 3 16,11-2-16,11-6 15,8-3 1</inkml:trace>
  <inkml:trace contextRef="#ctx0" brushRef="#br0" timeOffset="186070.03">14201 13715 0,'0'0'16,"0"0"-16,0 0 16,82-38-16,19 2 15,44 1 1,25 2-16,-19 5 15,-17 6-15,-11 6 16,-27 13-16,-20 1 16,-21-4-16,-25 3 15,-11 6 1,-8 5-16</inkml:trace>
  <inkml:trace contextRef="#ctx0" brushRef="#br0" timeOffset="186298.34">14907 13258 0,'0'0'16,"0"0"-16,0 0 16,0 0-1,0 0-15,-27 87 16,-3 26-16,-6 46 15,9-25-15,16-11 16,22 0 0,19-27-16,38-3 15,28-2-15</inkml:trace>
  <inkml:trace contextRef="#ctx0" brushRef="#br0" timeOffset="186767.87">27900 13126 0,'0'0'0,"0"0"0,0 0 15,0 0 1,0 0-16,121-8 16,-12 11-16,14 5 15,14 3-15,8 11 16,-24 0-1,-31 0-15,-19 2 16</inkml:trace>
  <inkml:trace contextRef="#ctx0" brushRef="#br0" timeOffset="186944.16">28270 13567 0,'0'0'0,"0"0"16,0 0-16,0 0 16,0 0-16,104-24 15,11 15-15,27 1 16,14 0-16</inkml:trace>
  <inkml:trace contextRef="#ctx0" brushRef="#br0" timeOffset="187535.7">30203 12735 0,'0'0'0,"0"0"15,0 0-15,-49-85 16,21 52-16,6 8 16,6 1-16,5 13 15,3 0 1,2 3-16,3 5 16,1 0-16,2 0 15,0 3-15,-3 9 16,-11 26-16,-16 47 15,-27 36-15,-42 68 16,-54 39 0,27-55-16,35-25 15,26-19-15,24-41 16,11-17 0,19-16-16,8-19 15,14-3-15,8-8 16,11-3-16,17-13 15,18-9-15,28-13 16,9-39 0,-9-22-16,-25 0 15,-27 14-15,-21 22 16,-15 6-16,-10 7 16,-12 4-16,-16-4 15,-19 4 1,-8 7-16,0 9 15,16 8-15,11 3 16,17-1-16,7-2 16</inkml:trace>
  <inkml:trace contextRef="#ctx0" brushRef="#br0" timeOffset="188077.85">30485 13077 0,'0'0'0,"0"0"15,0 0-15,0 0 16,0 0-16,0 0 16,-90 55-1,90-28-15,30 9 16,49-3-16,31-17 15,21-8 1,11-5-16,-21-8 16,-39-1-16,-30-2 15,-16 16-15,-14 0 16,-11 1-16,-9 10 16,-2-19-16,-30 57 15,-8 1 1,-6 10-16,19 6 15,17-44-15,14 3 16,18 5-16,12-24 16,5-11-16,30-28 15,22-21 1,9-6-16,-12 0 16,-24-9-16,-31 1 15,-16-6-15,-21 12 16,-23-15-1,-27 23-15,-14 4 16,-13 10-16,-11 4 16,-4 26-16,4 12 15,5 15-15,6 46 16,27 11-16,19 6 16</inkml:trace>
  <inkml:trace contextRef="#ctx0" brushRef="#br0" timeOffset="188967.78">30657 13050 0,'0'0'15,"0"0"-15,0 0 16,0 0-16,0 0 15,0 0 1,0 0-16,-79 85 16,46-17-16,11-5 15,11 5 1,11-18-16,11-15 16,8-2-16,6-19 15,8-9-15,-33-5 16,68-22-16,-35-13 15,-5-12-15,-15-21 16,-13 2 0,-13 9-16,-15 2 15,-21 19-15,-3 17 16,-6 27-16,-5 39 16,-2 38-16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19:21.9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2623 3237 0,'0'0'0,"0"0"16,0 0-16,0 0 15,0 0-15,-104-109 16,55 81 0,-11 1-16,-6 10 15,-5 1-15,0-1 16,-6 12-16,-11 10 15,-5-5-15,0 22 16,5-11 0,-5 17-16,0 10 15,6-5-15,-1 16 16,0 17-16,17 0 16,11-6-1,11 11-15,-1-16 16,12 0-16,5-6 15,11 6-15,0 5 16,11 6-16,0-28 16,11 22-1,0-16-15,6-6 16,-1 6-16,12 17 16,-1-7-16,12 1 15,-1 11-15,6-17 16,-6-11-1,12 1-15,-1-1 16,11-5-16,1 0 16,10 0-16,0-6 15,0-10-15,-5-12 16,11 17 0,10-6-16,-4-10 15,4 5-15,-10-6 16,0-5-16,5 0 15,6-5-15,5-12 16,-6 6 0,1 0-16,0-5 15,-12-11-15,7-6 16,-7 11-16,1-22 16,5 11-1,-11-5-15,1-11 16,-12 10-16,-5 6 15,-6-10-15,-5 21 16,0-17-16,0-5 16,-6 6-1,-5-11-15,-6 0 16,-5-1-16,0 12 16,-5-6-16,-1 17 15,-10-6-15,5 0 16,-6 6-1,-5-1-15,6 1 16,-6 5-16,-5-11 16,-6-5-16,5 10 15,1 1-15,-6 0 16,-5 5 0,-1-6-16,-5 6 15,0-5-15,-5 16 16,5-5-16,-11 5 15,6 0-15,0 0 16,5 11 0,5-6-16,7 6 15,-1 0-15,0 0 16,5-5-16,1 10 16,-1-5-16,1 0 15,5 0 1,6 0-16,-6 0 15,5 0-15,6 0 16,-5 0-16,-1 0 16,1 0-1,5 0-15,-6 0 16,6 0-16,-5 0 16,5 0-16,-6 0 15,6 0-15,-5 0 16,5 0-16,0 0 15,-6 0 1,6 0-16,0 0 16,0 0-16,0 0 15,0 6-15,-5-6 16,5 0 0,0 0-16,0 0 15,-6 0-15,6 0 16,-5 0-16,5 0 15,0 0-15,0 0 16,0 0 0,0 5-16,0 1 15,-6 5-15,-4 16 16</inkml:trace>
  <inkml:trace contextRef="#ctx0" brushRef="#br0" timeOffset="1528.32">9195 10412 0,'0'0'0,"0"0"15,0 0-15,0 0 16,0 0-16,0 0 16,0 0-1,16-131-15,6 65 16,6-2-16,10-9 16,11-16-16,23-22 15,4-6 1,6 15-16,1-9 15,4-11-15,23 8 16,-1 19-16,6 3 16,0-2-1,33-34-15,5-2 16,-10 30-16,-1 11 16,23-30-16,-12 10 15,17 12-15,5 30 16,-16-3-1,27 5-15,-8-13 16,-17 19-16,26-8 16,-20 11-16,13 19 15,1-3-15,-14 14 16,14 5 0,-14 1-16,5-7 15,6 18-15,-32 13 16,-4-6-16,14 14 15,-11 1-15,-5 7 16,8 3 0,0 6-16,-23 8 15,4 8-15,-3-3 16,-5 3-16,-15 30 16,-21-24-16,6 19 15,-4-14 1,9 27-16,-19-21 15,-6 16-15,0 13 16,0 4-16,-8-17 16,6 11-1,-3-9-15,5 23 16,-14 8-16,-7-17 16,-9 0-16,-3-13 15,3 24-15,6 20 16,-4-1-1,-2-29-15,6 29 16,-3 12-16,-11-36 16,-6-1-16,-2-1 15,-3 1-15,-9 7 16,4-15 0,-4-13-16,1-22 15,-3-8-15,0-11 16,-3-6-16,-2-7 15,-1-7 1,-2-5-16,0 3 16,-3-5-16,2-1 15,-2-2-15,0 0 16,0 0-16,-5 2 16,-9 3-1</inkml:trace>
  <inkml:trace contextRef="#ctx0" brushRef="#br0" timeOffset="2645.45">17070 10653 0,'0'0'15,"0"0"-15,0 0 16,0 0-16,0 0 15,0 0-15,-44-104 16,36 63 0,3-22-16,5-5 15,8-9-15,11-5 16,11 2-16,9-2 16,13-27-1,11-9-15,0 14 16,-6 14-16,9-12 15,21-35-15,23 20 16,-1 1-16,-7 1 16,18 3-1,34-14-15,-12-3 16,-8 36-16,30-33 16,-10 6-16,-23 13 15,42 22-15,-6 6 16,-11 2-1,36-2-15,-31 5 16,28 0-16,0 16 16,-36 14-16,44-5 15,-21 11 1,7 5-16,28 0 16,-41 3-16,19 16 15,-22 14-15,3-11 16,24 20-16,-38-4 15,11 14 1,19 11-16,-41-13 16,-5 16-16,13-9 15,-16 9-15,-13 22 16,1 5 0,10 9-16,-12 24 15,-44-25-15,-8-10 16,9 21-16,8-2 15,7 10-15,-12 18 16,-18-7-16,-5-10 16,9 24-1,5 14-15,0-14 16,-3-2-16,-3 16 16,-10 0-16,-14-11 15,-6-14 1,-2 9-16,-1 18 15,-10-18-15,-3-9 16,-3 14-16,-5 9 16,-6-20-16,-3-11 15,-5-14 1,0 9-16,0-1 16,-2-15-16,-1-12 15,0-16-15,3-11 16,0-6-16,0-11 15,0 1 1,0-6-16,0-3 16,0-3-16,0 1 15,0-3-15,0-1 16,0 1-16,-5 5 16,-14 20-1</inkml:trace>
  <inkml:trace contextRef="#ctx0" brushRef="#br0" timeOffset="4015.78">25121 10596 0,'0'0'0,"0"0"15,0 0 1,0 0-16,0 0 16,0 0-16,5-115 15,3 49-15,12-22 16,15-10-1,14-3-15,14-6 16,9-25-16,-4 9 16,3 16-16,14-11 15,33-35 1,19 0-16,-8 24 16,40-2-16,23-20 15,16 8-15,11 23 16,0-11-16,28-4 15,-20 23 1,17 19-16,-23 3 16,34-1-16,-28-5 15,3 33-15,-22 9 16,9 23 0,-31 23-16,6 8 15,-3 17-15,-11-9 16,16 19-16,-11 23 15,-10 7-15,-9-5 16,-21 3-16,-4 8 16,1-8-1,0 27-15,-25 8 16,-6 14-16,-8-11 16,-10 0-16,-15 9 15,-10 21 1,-17-41-16,-7 20 15,-7-1-15,6 36 16,-8-19-16,-6-12 16,-5 1-16,0 27 15,-3-5 1,-8-39-16,0 12 16,0 27-16,-2-9 15,-4 3-15,-2-2 16,-3 5-1,0-9-15,0-15 16,-3-23-16,0 9 16,-2 0-16,2-15 15,0 10-15,3-23 16,0-19 0,0-3-16,3-2 15,0-3-15,0-14 16,-1-3-16,-2-2 15,0 0-15,0-9 16,0 3 0,0-2-16,0-1 15,0-2-15,0 0 16,0 0-16,0-1 16,0-2-16,0 3 15,0 0 1,0-3-16,0 3 15,0-3-15,0 0 16,0 0-16,0 0 16,0 0-16,0 0 15,0 0 1,0 0-16,0 0 16,0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26:55.58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2749 4168 0,'0'0'0,"0"0"16,0 0-16,0 0 15,0 0-15,-38-93 16,16 66-16,0-1 16,-11 1-1,-5 0-15,0-6 16,-6 16-16,-11-16 15,0 17-15,-5 0 16,-6-1 0,1 1-16,4 16 15,-4 5-15,-12 6 16,-16 16-16,0-21 16,11 16-16,-12 33 15,1-1 1,6-26-16,-1 27 15,11-6-15,6-5 16,0 0-16,5 10 16,6 23-16,5-28 15,1-5 1,21 5-16,0-10 16,16 15-16,6-10 15,0 6-15,11-1 16,-5 11-16,10 11 15,1-16 1,10 5-16,12-5 16,-1-6-16,1 1 15,10 5-15,17 16 16,-12-22-16,7 6 16,10-22-1,17 10-15,5-10 16,5 0-16,1-11 15,-11-22-15,16 6 16,16 5 0,-5-17-16,6-27 15,-12 17-15,7-17 16,-12 6-16,-6-6 16,-5-6-1,-5-5-15,-6-5 16,-10 11-16,-1-11 15,-11-1-15,-11 12 16,1-28-16,-6 0 16,-6 12-1,-11 10-15,-5 6 16,-5-1-16,-1 6 16,-5 11-16,-5-16 15,-6-6-15,-6 0 16,-4-10-1,-7 4-15,-5 7 16,-5 15-16,-6-10 16,6 5-16,-6 11 15,0-5-15,11 5 16,0 5 0,6 6-16,0-5 15,5 5-15,5 6 16,-5-6-16,1-6 15,-1-5-15,0-5 16,5-12 0,1-10-16</inkml:trace>
  <inkml:trace contextRef="#ctx0" brushRef="#br0" timeOffset="497.7">2284 2383 0,'0'0'16,"0"0"-16,0 0 16,0 0-16,0 0 15,0 0-15,0 0 16,0 0-16,0 0 15,0 0 1,0 0-16,0 0 16,0 0-16,0 0 15,5 137-15,1-50 16,-6 1 0,0 21-16,0 6 15,0-16-15,-6 0 16,6 16-16,-5 5 15,5-5-15,0-22 16,0-5 0,0-17-16,-6-11 15,12 6-15,-1-11 16,-5-17-16,6-16 16,-6-5-16,0-7 15,0-4 1,0-1-16,0-5 15,0 0-15,0 0 16,0 0-16,0 0 16,0 0-1</inkml:trace>
  <inkml:trace contextRef="#ctx0" brushRef="#br0" timeOffset="959.97">2788 2432 0,'0'0'16,"0"0"-16,0 0 15,0 0-15,0 0 16,0 0 0,0 0-16,0 0 15,0 0-15,-11 93 16,0-22-16,0 11 15,0 12-15,0 21 16,0 0 0,0 0-16,0 0 15,5 11-15,-5 0 16,1-28-16,4 1 16,-5 5-16,6-11 15,-1-16 1,1-28-16,5-16 15,0 5-15,0-16 16,0 0-16,0-6 16,0-5-16,0-11 15,0 6 1,0-1-16,0-5 16,0 0-16,0 0 15,0 0-15,0 0 16,0 0-1,-44-202-15</inkml:trace>
  <inkml:trace contextRef="#ctx0" brushRef="#br0" timeOffset="1517.42">2054 3155 0,'0'0'0,"0"0"15,0 0-15,0 0 16,0 0 0,0 0-16,0 0 15,0 0-15,0 0 16,22 104-16,5-5 16,-11-6-1,12 0-15,5 22 16,-6-22-16,0 0 15,1-5-15,-1 10 16,-5-21-16,0-17 16,0 0-16,-6-10 15,12-6 1,-6-6-16,0-5 16,5-17-16,-5-5 15,11-11-15,10-16 16,23-17-1,27-22-15,6-11 16,-1-16-16,-4-5 16,-12-1-16,-6 11 15,-4 1 1,-18 21-16,-10 11 16,-11 6-16,-11 16 15,-11 5-15,0 6 16,-6 6-16,-5 5 15,6 0 1,-6 5-16,5 1 16,6 27-16,-5 49 15,-6 49-15</inkml:trace>
  <inkml:trace contextRef="#ctx0" brushRef="#br0" timeOffset="10312.44">16925 7991 0,'0'0'0,"0"0"0,0 0 16,0 0-16,0 0 15,8-87-15,-10 51 16,-4-2-16,-5-12 15,-8 4 1,-11 2-16,-17 3 16,-13-3-16,-11 17 15,-3-1 1,-5 7-16,-20 4 16,-11 17-16,4 0 15,7 0-15,-10 0 16,-12 14-16,3 5 15,12 14 1,12 2-16,-4 7 16,-6 10-16,2 16 15,9 3-15,17 11 16,-1-16-16,9 3 16,-9 7-1,6 17-15,8-2 16,0 2-16,16-19 15,3 22-15,3 16 16,6-8-16,2-14 16,5 3-1,4 9-15,-1 27 16,12-34-16,4 1 16,9 0-16,6 19 15,7-8 1,9 5-16,6-8 15,-1-24-15,14 16 16,8-12-16,20 4 16,16-14-16,11-11 15,-9-14-15,17-10 16,36 13 0,0-17-16,-9 1 15,20-17-15,-1-8 16,-5-16-16,33-1 15,-5-10-15,-3-4 16,27-4 0,-25-6-16,12-22 15,2 8-15,-27-19 16,-11 14-16,16-47 16,-19 11-1,-24 19-15,16-11 16,-9-2-16,-26-17 15,-23-5-15,-13 19 16,-3-9-16,-14 4 16,-13-23-1,-12 6-15,-10 11 16,-11-3-16,-9 0 16,-13-13-16,-3-15 15,-11 4-15,-2 8 16,-6-1-1,-6 17-15,-11 3 16,-7 17-16,-23-20 16,9 16-1,-1 1-15,9 16 0,-8 16 16,-20-2 0,-5-8-16,11 7 15,11 26-15,-17-17 16,-5 13-16,11 12 15,16-3 1,14 19-16,0 0 16,6 0-16,-3 11 15,2 5-15,3 6 16,6 3-16,11 38 16,13 5-1,20-10-15,10-4 16</inkml:trace>
  <inkml:trace contextRef="#ctx0" brushRef="#br0" timeOffset="11573.28">20028 7553 0,'0'0'16,"0"0"-16,0 0 15,-107-24-15,5 10 16,-26 8 0,-1 15-16,3-4 15,-22 22-15,-2 1 16,26 5-16,1 2 16,-16 17-1,10 11-15,19 19 16,12-10-16,-4-1 15,4 8-15,5 23 16,11 4-16,19 12 16,13-25-1,4 25-15,5 5 16,2-21-16,4 2 16,7 8-16,6 11 15,12-8-15,7-8 16,8-17-1,12 31-15,10-1 16,11-7-16,3-12 16,6-16-16,27 38 15,25-5 1,-4-41-16,7 13 16,-1-19-16,28-2 15,10 5-15,-13-17 16,19 23-16,3-42 15,-22-8 1,3-8-16,19-6 16,-9-2-16,-13-22 15,20-3-15,1-11 16,-18-11-16,0 8 16,21-32-1,-10 10-15,-25-10 16,-3 5-16,20-11 15,-14-19-15,-23-9 16,-21-2 0,-8 11-16,-3 8 15,-3-11-15,-8-2 16,-5-9-16,-12 11 16,-4 0-16,-10-8 15,-7 0-15,-6-11 16,-10 8-1,-4 8-15,-10-5 16,-12-17-16,-5-5 16,-5 17-16,0 7 15,-1 9 1,1 8-16,-6-11 16,3 9-16,-11 7 15,-13-2-15,-9 5 16,-3 12-16,3 2 15,8-11 1,9 16-16,-17-2 16,-17-25-16,9 25 15,11 10-15,8 1 16,3 0-16,5 13 16,-2 0-1,-4 6-15,-4 0 16,10 5-16,6 3 15,5 6-15,5-3 16,7-1-16,10 7 16,5-1-1,6 3-15,0-6 16,6 4-16,2-1 16,0 3-16,-5 5 15,-8 1-15,-9 2 16</inkml:trace>
  <inkml:trace contextRef="#ctx0" brushRef="#br0" timeOffset="12327.79">14704 7101 0,'0'0'15,"0"0"-15,0 0 16,0 0-16,0 0 16,0 0-16,0 0 15,0 0-15,0 0 16,0 0-1</inkml:trace>
  <inkml:trace contextRef="#ctx0" brushRef="#br0" timeOffset="13190.73">14458 7014 0,'0'0'0,"0"0"16,0 0-16,0 0 16,0 0-1,0 0-15,0 0 16,19 90-16,0 17 16,0 5-16,9 17 15,-9-11 1,8-20-16,-7-29 15,-4-26-15,-8-21 16,-2 0-16,-1-8 16,-2-9-16,0-21 15,2-31 1,3-24-16,3-41 16,0-19-16,6 2 15,-6 27-15,2 37 16,-2 13-16,0 8 15,0 17-15,3 7 16,2 7 0,6-1-16,6 6 15,-4 10-15,1 4 16,5 10-16,3 17 16,2 17-1,-4-1-15,-4-3 16,-8-15-16,-2-7 15,-9-10-15,3 0 16,0-17-16,19-16 16,19-31-1,22-32-15,0-19 16,-19 24-16,-13 6 16,-12 13-1,1 23-15,-9 10 16,-6 6-16,-2 11 15,3 2-15,0 9 16,5 5-16,8 9 16,14 27-16,6 13 15,-3 6 1,2 3-16,15 30 16,2 5-16,16-11 15,6-10-15</inkml:trace>
  <inkml:trace contextRef="#ctx0" brushRef="#br0" timeOffset="14673">21254 7279 0,'0'0'0,"0"0"16,0 0-16,0 0 15,0 0-15,0 0 16,0 0 0,0 0-16,0 0 15</inkml:trace>
  <inkml:trace contextRef="#ctx0" brushRef="#br0" timeOffset="15289.65">22224 7027 0,'0'0'0,"0"0"16,0 0-16,0 0 15,0 0-15,0 0 16,0 0-16,-107-65 16,63 56-16,-5-10 15,-1 19 1,-2-5-16,0 5 15,-5 5-15,-9 3 16,-5 6-16,-8 0 16,-1 8-1,9 5-15,8-2 16,-3 10-16,-8 6 16,0 20-16,3-1 15,5 14-15,17-6 16,16-21-1,11-14-15,11 0 16,6-6-16,8 3 16,8 6-16,19 16 15,19-17-15,6-10 16,0-11 0,5 5-16,6-14 15,18 6-15,-1 3 16,-12-14-16,-19 3 15,-11 0-15,-8-1 16,-14-2 0,-5 3-16,-3-3 15,-3 0-15,-5 0 16,-3-8-16,0 8 16</inkml:trace>
  <inkml:trace contextRef="#ctx0" brushRef="#br0" timeOffset="15634.58">21243 7400 0,'0'0'0,"0"0"16,0 0-16,0 0 15,0 0-15,0 0 16,0 0-16,91 5 15,-12-10 1,11 13-16,-7 6 16,-9-20-16,-1 4 15,-1 4-15,-9-4 16,-17 2 0,-16 0-16,-8 0 15,-8 0-15,-3 2 16,-6-2-16,1 0 15,-3 0-15,-1 3 16,1 0 0,-3-1-16,0-2 15,0 0-15</inkml:trace>
  <inkml:trace contextRef="#ctx0" brushRef="#br0" timeOffset="16601.95">18086 8802 0,'0'0'0,"0"0"16,0 0-16,0 0 15,0 0 1,0 0-16,0 0 16,-22 82-16,6-35 15,-6 24-15,-3 11 16,9-8-1,2 0-15,3-33 16,6-16-16,2-6 16,0-14-16,0 4 15,1-7-15,2-2 16,0 0 0,0 0-16,0 0 15,33-170-15,-3 86 16,3 26-16,-3 9 15,0 24-15,-3-19 16,-2 22 0,-6 9-16,-5 13 15,-1-3-15,1 8 16,3 6-16,-4 9 16,-5-7-1,-2 6-15,-1 14 16,-5-5-16,0 10 15,-5 22-15,-1-24 16,-5 16-16,1-27 16,-4 10-1,-5-2-15,-9-11 16,1-8-16,27-14 16,-55-9-16,28 1 15,-3-8-15,2-3 16,9 5-1,5 3-15,6-3 16,3-2-16</inkml:trace>
  <inkml:trace contextRef="#ctx0" brushRef="#br0" timeOffset="18303.75">18174 8421 0,'0'0'15,"0"0"-15,0 0 16,0 0 0,0 0-16,0 0 15,0 0-15,0 0 16,0 0-16,0 0 15,0 0-15,0 0 16,0 0 0,-30 85-16,-22 14 15,0-1-15,13-13 16,15-22-16,10-2 16,6-1-16</inkml:trace>
  <inkml:trace contextRef="#ctx0" brushRef="#br0" timeOffset="20553.81">15017 8901 0,'0'0'0,"0"0"16,0 0-16,0 0 16,0 0-16,0 0 15,46-91 1,-13 67-16,8 2 15,8 11-15,-2 5 16,-3 12 0,0 13-16,-6 11 15,-8 11-15,-11 8 16,-11 1-16,-8 2 16,-11 13-16,-2-4 15,-6-7-15,2-10 16,3-19-1,6-11-15,8-6 16,0-8-16,0 0 16,0 0-16,151-167 15,-36 49 1,0 14-16,-30 19 16,-22 19-16,-22 31 15,-19 16-15,-11 10 16,-3 4-16,-3 10 15,-5 4 1,0-9-16,0 0 16,-24 128-16,13-62 15,8 8-15,14-6 16,19 4-16,55 4 16,60-2-1,33-14-15</inkml:trace>
  <inkml:trace contextRef="#ctx0" brushRef="#br0" timeOffset="21303.55">20403 8892 0,'0'0'0,"0"0"15,0 0-15,0 0 16,0 0-16,-30 102 16,27-50-1,11 19-15,19 8 16,17-38-16,16-10 15,-7-29-15,1-18 16,7-22-16,-7-9 16,-7 6-1,-9 8-15,-10 6 16,-15 7-16,-7-4 16,-6 10-16,2 3 15,-2 8 1,-2 1-16,-1 2 15,3 0-15,0 0 16,0 0-16,-58 172 16,26-57-16,-7 11 15,6-11 1,-8-8-16,-11-22 16,-11-8-16,6-31 15,5-10-15,11-17 16,0-19-16,-6-5 15,-13-37 1,-3-18-16,16 3 16,14-1-16,17 12 15,8 13-15,13 11 16,6 3 0,6 2-16,5 4 15</inkml:trace>
  <inkml:trace contextRef="#ctx0" brushRef="#br0" timeOffset="21984.25">18135 9300 0,'0'0'0,"0"0"15,0 0-15,0 0 16,0 0-16,0 0 16,0 0-16,0 0 15,0 0-15,0 0 16,0 0-1,-32 124-15,-12-18 16,-3 23-16,12-8 16,4-23-16,1 9 15,8 0-15,12-6 16,-10-32 0,4-9-16,2-5 15,1-9-15,4-7 16,4-15-16,-1 4 15,1-4 1,-1-2-16</inkml:trace>
  <inkml:trace contextRef="#ctx0" brushRef="#br0" timeOffset="22629.82">17418 11209 0,'0'0'0,"0"0"16,0 0-16,0 0 16,0 0-16,0 0 15,3 102-15,-9-26 16,1 15 0,-1 18-16,4-32 15,-1-31-15,0-18 16,3-9-16,0-11 15,0-8 1,0 0-16,0 0 16,0 0-16,0 0 15,80-181-15,-59 154 16,-1 13-16,-1 1 16,0 4-1,-3 9-15,1 6 16,10 27-16,-5 2 15,3 20-15,-12 8 16,-4-19 0,-7-8-16,1-12 15,-6-2-15,-5-8 16,-11-3-16,-8-6 16,-9-5-16,36 0 15,-112-44 1,41-5-16,-6-11 15,17 16-15,21 25 16,15 0-16,15 13 16,7 6-16</inkml:trace>
  <inkml:trace contextRef="#ctx0" brushRef="#br0" timeOffset="23015.3">17886 11428 0,'0'0'15,"0"0"-15,0 0 16,0 0-16,0 0 15,-24 107-15,29-49 16,12-1 0,7-13-16,6-17 15,6-18-15,5-15 16,5-10-16,4-17 16,-17-6-1,-11 7-15,-17 4 16,-10 6-16,-17 0 15,-17-2-15,-2 7 16,0 9-16,6 11 16,2 2-1,16-5-15,12 0 16</inkml:trace>
  <inkml:trace contextRef="#ctx0" brushRef="#br0" timeOffset="23747.42">18522 11078 0,'0'0'15,"0"0"-15,0 0 16,0 0-16,0 0 16,0 0-1,-42 134-15,29-60 16,-6 3-16,2 16 15,1-6-15,-3-18 16,-3-20 0,0-2-16,0-31 15,3-5-15,0-8 16,-3-17-16,0-2 16,3-6-16,5-3 15,6 6 1,8 0-16,0 19 15,0 0-15,32-52 16,-10 35-16,6 4 16,5 4-16,2 4 15,15-6 1,12-8-16,12-9 16,-2-7-16,-20-4 15,-9-2-15,-7-2 16,-11 7-1,-12 22-15,-2-2 16,-5 8-16,-3-1 16,-1 9-16,1 6 15,0 16-15,-3 13 16,0-35 0,0 0-16,-6 113 15,9-80-15,3-6 16,2-11-16,3-5 15,2-11-15,4 0 16,13-16 0,22-22-16,3 10 15,-11 1-15,-17 8 16,-8 5-16,-5 11 16,-3-2-1,-3 2-15,0 6 16,0 10-16,-2 9 15,-1 19-15,-2-2 16,3 26-16,-1 15 16,0 8-16</inkml:trace>
  <inkml:trace contextRef="#ctx0" brushRef="#br0" timeOffset="24881.57">8938 11940 0,'0'0'0,"0"0"16,0 0-16,0 0 15,60-106-15,-33 56 16,1-7-1,-12 10-15,-5 12 16,-5 7-16,-12 4 16,-5-4-16,-11 4 15,-5 4 1,-6 7-16,-5 5 16,-6 13-16,-6 11 15,-10 20-15,-5 22 16,-1 24-16,6-3 15,21-5 1,1 6-16,5 43 16,11-3-16,0-16 15,6-8-15,10 0 16,-5 3-16,6-6 16,5-28-1,0-12-15,0-15 16,0-5-16,0-11 15,0-6-15</inkml:trace>
  <inkml:trace contextRef="#ctx0" brushRef="#br0" timeOffset="25404.7">8346 12494 0,'0'0'0,"0"0"16,0 0-16,159-39 16,-60 15-16,5 13 15,0 3-15,-6-6 16,-10 6 0,-22-1-16,-23 1 15,-15 5-15,-6 1 16,-11-4-16,-11 1 15,0 2-15,0 3 16,0 0 0,0 0-16,0 0 15,0 0-15,0 0 16,-203 74-16,165-36 16,5 17-1,11 3-15,16-12 16,12-13-16,10-8 15,12-17-15,-28-8 16,104-47-16,-33-2 16,-11-8-1,-10 10-15,-7-5 16,-21 14-16,0 13 16,-11 8-16,-5 15 15,-6 4 1,0 1-16,0 5 15,0-8-15,0 0 16,-6 121-16,6-53 16,11-13-16,5-14 15,12-19 1,-1-14-16</inkml:trace>
  <inkml:trace contextRef="#ctx0" brushRef="#br0" timeOffset="25596.14">9677 12321 0,'0'0'16,"0"0"-16,0 0 15,0 0-15,0 0 16,-38 110-16,27-36 16,5-9-1,1-10-15,10-14 16,1-16-16,-1-17 15,6-8-15</inkml:trace>
  <inkml:trace contextRef="#ctx0" brushRef="#br0" timeOffset="25748.66">9880 11960 0,'0'0'0,"0"0"0,0 0 15,0 0 1,0 0-16,0 0 16,0 0-16</inkml:trace>
  <inkml:trace contextRef="#ctx0" brushRef="#br0" timeOffset="26207.84">10033 12433 0,'0'0'16,"0"0"0,0 0-16,0 0 15,0 0-15,0 102 16,16-42-16,1-16 16,-1-14-16,6-14 15,0-16 1,-22 0-16,77-87 15,-23 10-15,7-32 16,4-31-16,-10 14 16,-16 14-1,-12 18-15,-16 4 16,0 16-16,-11 22 16,0 14-16,-6 10 15,1 12 1,-6 5-16,-6 6 15,17 5-15,0 0 16,0 0-16,-98 142 16,71-65-16,5 18 15,11 34-15,11 0 16,5-22 0,12-17-16,21 25 15,6-30-15,5-19 16,0-22-16,1-12 15</inkml:trace>
  <inkml:trace contextRef="#ctx0" brushRef="#br0" timeOffset="26486.28">10854 12581 0,'0'0'0,"0"0"16,0 0-16,0 0 16,0 0-1,0 0-15,0 0 16,94-8-16,-40 0 16,7 0-16,-7 8 15,-4-3 1,4-3-16,-4 4 15,-15-4-15,-7 9 16,-6 8-16</inkml:trace>
  <inkml:trace contextRef="#ctx0" brushRef="#br0" timeOffset="26694.62">10926 12880 0,'0'0'16,"0"0"-16,0 0 15,0 0-15,0 0 16,98-28-16,-38 17 16,17 9-1,16-12-15,9 3 16,-1 3-16</inkml:trace>
  <inkml:trace contextRef="#ctx0" brushRef="#br0" timeOffset="27307.85">12202 12524 0,'0'0'0,"0"0"16,0 0 0,0 0-16,0 0 15,98-41-15,-29 33 16,2 2-16,0 12 15,0 10 1,3 25-16,-14 14 16,-21 16-16,-20 0 15,-14-8-15,-10 3 16,-3 0-16,-9-3 16,9-25-1,3-19-15,2 0 16,6-10-16,-3-9 15,0 0-15,82-74 16,14-30-16,10-36 16,-10 30-1,-3 25-15,-19 31 16,-19 24-16,-22 13 16,-6 12-16,-10 5 15,-9 5-15,0 14 16,-5 14-1,-3 33-15,-11 24 16,-3-8-16,6-10 16,8-7-16,5 4 15,23 29 1,5-10-16,5-22 16,6-14-16,16-25 15,9-13-15</inkml:trace>
  <inkml:trace contextRef="#ctx0" brushRef="#br0" timeOffset="27550.4">14113 12976 0,'0'0'16,"0"0"-16,0 0 16,0 0-1,0 0-15,0 0 16,0 0-16,0 0 15,120 5-15,-40-10 16,13-6-16,0 8 16,6-2-1,-12 5-15,-10-3 16,-17-5-16,-16-1 16,-8 1-16</inkml:trace>
  <inkml:trace contextRef="#ctx0" brushRef="#br0" timeOffset="27793.61">14494 12658 0,'0'0'0,"0"0"15,0 0-15,0 0 16,0 0-16,0 0 15,0 0 1,38 112-16,-24-38 16,-9 36-16,3-12 15,0-13-15,3-30 16,9-14-16,4-19 16,4-11-16</inkml:trace>
  <inkml:trace contextRef="#ctx0" brushRef="#br0" timeOffset="28397.78">15271 12554 0,'0'0'16,"0"0"-16,0 0 15,0 0-15,0 0 16,-8 120-1,11-46-15,5 0 16,17 0-16,7-16 16,10-20-16,1-19 15,1-19 1,16-22-16,14 0 16,8-24-16,-13-14 15,-14 2-15,-31 28 16,-7 8-16,-6 11 15,-6 8 1,-2 1-16,-3 4 16,0-2-16,0 0 15,0 0-15,0 0 16,-55 170-16,31-77 16,-4 28-1,-5 2-15,6-22 16,0 1-16,-1-6 15,-2-1-15,5-29 16,3-14-16,1-13 16,-7-15-1,-2-2-15,-6-11 16,-2-11-16,-3-14 16,0-16-16,3-22 15,8 0 1,13 11-16,12 3 15,10 2-15,12 1 16,18 4-16,12-1 16,2-7-16,11 12 15,20-3 1,15-3-16</inkml:trace>
  <inkml:trace contextRef="#ctx0" brushRef="#br0" timeOffset="28708.69">16501 13203 0,'0'0'0,"0"0"15,0 0-15,0 0 16,0 0-16,0 0 16,0 0-1,85-30-15,-14 13 16,5-2-16,-10 11 16,5-11-16,3 16 15,-3 6 1,-8 0-16,-8-3 15</inkml:trace>
  <inkml:trace contextRef="#ctx0" brushRef="#br0" timeOffset="29313.14">17916 12642 0,'0'0'16,"0"0"-16,0 0 15,0 0-15,0 0 16,0 0-16,0 0 16,9 93-1,-7-36-15,1 17 16,-3 17-16,0 18 15,3-24-15,-3-25 16,0-24 0,0-9-16,0-13 15,0-3-15,0 0 16,3-6-16,-3-5 16,0 0-16,0 0 15,131-71 1,-65 55-16,-3-6 15,-17 16-15,-7 9 16,-4 11-16,1 16 16,-6 8-16,-14 3 15,-5 14 1,-11 3-16,-5 5 16,-9-6-16,-13-2 15,-17-11-15,-22-9 16,-13-10-16,8-9 15,19-18 1,-3-18-16,3-7 16,0-11-16,13 2 15,12 11-15,13-5 16,12 3 0,7 2-16,9 1 15,13-17-15,9-17 16</inkml:trace>
  <inkml:trace contextRef="#ctx0" brushRef="#br0" timeOffset="29719.01">18976 12891 0,'0'0'15,"0"0"-15,0 0 16,0 0-1,0 0-15,-90 93 16,49-14-16,8-5 16,16-16-16,12-3 15,13-9 1,6-8-16,8-5 16,13-5-16,15-12 15,4-16-15,9-5 16,3-25-16,-6-33 15,-19-3 1,-19-5-16,-16 21 16,-17 12-16,-17 11 15,-18-6-15,-9 5 16,6 15-16,8 7 16,11 3-1,8 3-15,5 3 16,9 0-16,8-3 15,0 0-15</inkml:trace>
  <inkml:trace contextRef="#ctx0" brushRef="#br0" timeOffset="30579.44">20173 12258 0,'0'0'16,"0"0"-16,0 0 16,0 0-16,0 0 15,0 0 1,-14 121-16,-2-6 16,-20 54-16,-5-12 15,-8 4-15,-3-21 16,11-53-1,2-21-15,1 0 16,-9-11-16,-7-22 16,4-31-16,1-4 15,2-9-15,4-9 16,2-18 0,13-8-16,9 15 15,8 1-15,11 0 16,14 0-16,19-8 15,27-12-15,19-2 16,3 6 0,22-12-16,25-16 15,-14-5-15,-16-9 16,-23 14-16,-2 25 16,3-6-16,-9 6 15,-18 13 1,-17 1-16,-17 18 15,-5 6-15,-3 0 16,-2 6-16,-6 5 16,0 3-1,0-3-15,0 0 16,0 0-16,0 0 16,-99 230-16,55-102 15,9-43-15,13 6 16,5-6-1,9-31-15,8-13 16,0-10-16,3-15 16,8-8-16,-11-8 15,0 0-15,161-76 16,-65 2 0,-16 11-16,-4 13 15,4 1-15,-6 22 16,-9 16-16,-10 5 15,-6 20-15,-5 13 16,-5 1 0,-4 5-16,-5 8 15,0 8-15,-8-5 16,0 24-16,-8-24 16,-3 0-16,-6-11 15,-5-3 1,-5-11-16,-9-5 15</inkml:trace>
  <inkml:trace contextRef="#ctx0" brushRef="#br0" timeOffset="31390.84">9003 14507 0,'0'0'16,"0"0"-16,0 0 15,0 0-15,0 0 16,0 0 0,0 0-16,0 0 15,-43-85-15,15 63 16,-10 8-16,-6 9 15,-5 7-15,-17 12 16,-11 13 0,1 6-16,4 22 15,12 22-15,16 21 16,12-5-16,4 17 16,12 35-1,10-22-15,1-2 16,5 19-16,5-1 15,1-46-15,-1-24 16,6-12-16,-5-16 16,-1-10-16,1-10 15,-1-1 1</inkml:trace>
  <inkml:trace contextRef="#ctx0" brushRef="#br0" timeOffset="31738.37">8483 15276 0,'0'0'16,"0"0"-16,93-33 16,-16 17-1,27 5-15,11 0 16,-11 3-16,-16 0 15,-6-17-15,-17 0 16,-4 1-16,-17-4 16,-12 6-1,-15 3-15,-6 3 16,-6 2-16,1 0 16,-12 6-16,6 3 15,0-1 1,0 3-16,0 3 15,-5 0-15,5 0 16,0 0-16,-6 0 16</inkml:trace>
  <inkml:trace contextRef="#ctx0" brushRef="#br0" timeOffset="32994.55">9491 15052 0,'0'0'16,"0"0"-16,0 0 15,-93-44-15,21 30 16,-15 9 0,-6 10-16,-6 17 15,12 11-15,15 13 16,18 1-16,15 5 16,17-3-16,17-16 15,5-8 1,11-3-16,5-3 15,17-8-15,22-11 16,16-19-16,6-14 16,-17-19-1,-5-8-15,-22 24 16,-17 17-16,-5 8 16,0 3-16,-11 8 15,5 8-15,-5 16 16,0 20-1,0 11-15,6 30 16,5 24-16,16-24 16,1-16-16,21-25 15,17-31-15,10-29 16,17-44 0,-5-6-16,-11 3 15,-1-44-15,-10-5 16,-39 32-16,-10 28 15,-17 20 1,-6 10-16,-10 5 16,0 12-16,16 5 15,0 0-15,0 0 16,0 0-16,-104 82 16,98-55-1,6-27-15,0 0 16,60 80-16,6-50 15,5-8-15,-5-3 16,-11-3-16,-12-2 16,-15-3-16,-6 5 15,-17 4 1,-5 10-16,-16 5 16,-23 17-16,-26 6 15,-12-3 1,6-25-16,22-19 15,10-11-15,12-19 16,10-9-16,17-5 16</inkml:trace>
  <inkml:trace contextRef="#ctx0" brushRef="#br0" timeOffset="33238.19">10827 14392 0,'0'0'16,"0"0"-16,0 0 15,0 0-15,0 0 16,-22 123-16,6-3 16,-6 15-1,0 37-15,5-21 16,12-47-16,-6-28 15,6-10-15,5-19 16,-6-9-16</inkml:trace>
  <inkml:trace contextRef="#ctx0" brushRef="#br0" timeOffset="33437.25">10542 15054 0,'0'0'16,"0"0"-16,0 0 16,0 0-16,0 0 15,148-24-15,-22 10 16,6 9 0,-7-6-16,7 5 15,-9 3-15</inkml:trace>
  <inkml:trace contextRef="#ctx0" brushRef="#br0" timeOffset="33710.56">11679 15254 0,'0'0'0,"0"0"16,0 0-16,0 0 16,0 0-16,145-44 15,-44 20 1,3 2-16,0 8 16,6 3-16,-17 3 15,-22 8-15,-11 8 16,-10 11-1,-9 6-15</inkml:trace>
  <inkml:trace contextRef="#ctx0" brushRef="#br0" timeOffset="33901.8">12081 15657 0,'0'0'0,"0"0"16,0 0-16,0 0 15,0 0 1,151-104-16,-20 52 16,1 8-16,26 3 15,1 5-15,0 3 16</inkml:trace>
  <inkml:trace contextRef="#ctx0" brushRef="#br0" timeOffset="34180.26">13861 14980 0,'0'0'0,"0"0"15,0 0-15,0 0 16,-27 132-16,-6-25 16,0 19-16,3 24 15,22-29-15,16-34 16,19-29 0,20-14-16,13-9 15</inkml:trace>
  <inkml:trace contextRef="#ctx0" brushRef="#br0" timeOffset="34704.33">14937 15167 0,'0'0'0,"0"0"16,0 0-16,0 0 16,0 0-16,-123 74 15,44-25 1,10 3-16,17 0 15,16-3-15,17-10 16,14-15-16,5-7 16,11-1-1,19-16-15,-30 0 16,175-46-16,-65 10 16,5-22-16,-14 17 15,-24 11-15,-17 6 16,-25 13-1,-10 8-15,-8 6 16,-6 10-16,-3 6 16,-8 6-16,0-25 15,-8 96 1,8-39-16,2-5 16,9-16-16,0-17 15,6-16-15,-17-3 16,57-33-16,-16-5 15,-3-9 1,-7-2-16,-12-3 16,-16 0-16,-9 8 15,-13 11-15,-14 20 16,-24 4-16,-23 23 16,-8 11-1,12 7-15,18-4 16,14-3-16,9-1 15</inkml:trace>
  <inkml:trace contextRef="#ctx0" brushRef="#br0" timeOffset="35070.36">17177 14893 0,'0'0'16,"0"0"-16,0 0 15,0 0-15,0 0 16,-134 120-16,46-13 15,-27 19 1,-13-11-16,26-3 16,17 12-16,14-15 15,5-35-15,12-8 16,13-25-16,10-8 16,7-11-1,10-22-15,0-11 16</inkml:trace>
  <inkml:trace contextRef="#ctx0" brushRef="#br0" timeOffset="35426.31">16339 14945 0,'0'0'0,"0"0"16,0 0-16,0 0 15,0 0-15,-112 27 16,49 36-1,14 8-15,13-8 16,20-5-16,13-17 16,8-16-16,14-4 15,17-10 1,-36-11-16,129-49 16,-69-11-16,-5-9 15,-17 12-15,-19 10 16,-11 17-16,-5 11 15,-11 11 1,-11 2-16,19 6 16,-115 41-16,30 28 15,17 19-15,26-20 16,26-8-16,19-5 16,13 5-1</inkml:trace>
  <inkml:trace contextRef="#ctx0" brushRef="#br0" timeOffset="35774.4">17018 15608 0,'0'0'0,"0"0"16,0 0-16,0 0 15,0 0-15,-44 123 16,33-79-1,9 10-15,2-18 16,8-3-16,6-17 16,5-10-16,3-6 15,-22 0 1,54-33-16,-29 0 16,-11-14-16,-14 4 15,-11-1-15,-11-5 16,-8 16-16,-9-3 15,7 22 1,2 9-16,5 10 16,8 9-16,9-3 15,8-11-15,0 0 16</inkml:trace>
  <inkml:trace contextRef="#ctx0" brushRef="#br0" timeOffset="36023.1">18360 15446 0,'0'0'0,"0"0"16,0 0-16,0 0 15,0 0-15,99-11 16,-20 6-16,3-1 16,-5 1-1,-1-1-15,-2 9 0,3 5 16</inkml:trace>
  <inkml:trace contextRef="#ctx0" brushRef="#br0" timeOffset="36437.8">20430 14567 0,'0'0'0,"0"0"16,0 0-16,0 0 15,41-96-15,-49 60 16,-11 6-16,-9 8 16,-2 9-1,-3 10-15,-10 14 16,-18 5-16,-10 20 16,-3 21-16,-2 53 15,15 0 1,18-17-16,7 19 15,9 28-15,10-34 16,6-18-16,0-6 16,0 20-16,3-1 15,0-11 1,-9-19-16,4-19 16,-4 0-16,-2-2 15,0-6-15</inkml:trace>
  <inkml:trace contextRef="#ctx0" brushRef="#br0" timeOffset="37012.37">19548 15449 0,'0'0'0,"0"0"15,0 0-15,0 0 16,0 0-16,0 0 15,0 0-15,126-25 16,-38 14-16,35-8 16,11 5-1,-32-2-15,-7-12 16,-1 6-16,-15-8 16,-16 0-16,-22 3 15,-16-3 1,-14 11-16,-14-1 15,-11 9-15,-13-2 16,-9 10-16,36 3 16,-109 41-1,35 3-15,3 5 16,19-2-16,21-6 16,20-17-16,17 1 15,13-3-15,9-14 16,13-8-16,22-11 15,41-22 1,2-2-16,-21-4 16,-33 12-16,-16 11 15,-17 5-15,-11 5 16,-2 6 0,-3 3-16,-3 0 15,0-3-15,0 0 16,0 0-16,0 0 15,-36 112-15,36-85 16,5 1 0,6-12-16,9-2 15,4-3-15</inkml:trace>
  <inkml:trace contextRef="#ctx0" brushRef="#br0" timeOffset="37199.03">20970 15230 0,'0'0'15,"0"0"-15,0 0 16,0 0-16,0 0 16,0 0-16,0 0 15,-85 109-15,57-29 16,15-15 0,7-15-16,6-18 15,6-12-15,2-9 16</inkml:trace>
  <inkml:trace contextRef="#ctx0" brushRef="#br0" timeOffset="37365.39">21098 14734 0,'0'0'0,"0"0"16,0 0-16,0 0 15,0 0-15,0 0 16,0 0-16,0 0 16</inkml:trace>
  <inkml:trace contextRef="#ctx0" brushRef="#br0" timeOffset="37618.85">21602 14397 0,'0'0'16,"0"0"-16,0 0 16,0 0-16,0 0 15,-68 121 1,29-9-16,-5-8 16,6 19-16,0 28 15,10-9-15,12-60 16,8-13-16,2-20 15,12-2 1,5-12-16,2-7 16</inkml:trace>
  <inkml:trace contextRef="#ctx0" brushRef="#br0" timeOffset="37920.6">23404 14441 0,'0'0'0,"0"0"16,0 0-16,0 0 15,-159 161-15,19-18 16,-29 2-1,23 33-15,1 14 16,8-80-16,25-5 16,35 5-16,23-35 15,10-20 1,11-27-16,6-8 16,2-3-16</inkml:trace>
  <inkml:trace contextRef="#ctx0" brushRef="#br0" timeOffset="38316.43">22215 14756 0,'0'0'15,"0"0"-15,0 0 16,0 0-16,0 0 15,0 0-15,-98 126 16,90-69 0,16-7-16,11-18 15,6-10-15,13-13 16,14-20-16,6-9 16,-1-10-16,-13-3 15,-14-10 1,-22 10-16,-19-19 15,-13 8-15,-18 14 16,1 8-16,0 11 16,-8 11-16,-11 14 15,-6 16 1,0 22-16,28-11 16,24 3-16,20 2 15,18 12-15</inkml:trace>
  <inkml:trace contextRef="#ctx0" brushRef="#br0" timeOffset="38717.71">22832 15712 0,'0'0'16,"0"0"0,0 0-16,-53 84 15,34-31-15,6-1 16,7-9-16,14 12 16,14-27-16,22-18 15,19-20 1,11-18-16,-3-18 15,-11-17-15,-16-11 16,-16-3-16,-15 19 16,-10 15-16,-6 18 15,-5-2 1,-8 5-16,-12 8 16,-16 3-16,-5 11 15,-17 22-15,4 19 16,4 28-1,9 18-15</inkml:trace>
  <inkml:trace contextRef="#ctx0" brushRef="#br1" timeOffset="87140.34">22618 8142 0,'0'0'16,"0"0"-16,0 0 16,0 0-16,0 0 15,123-71-15,-65 46 16,2 14-1,-3 3-15,-13 2 16,-11 1-16,-11 8 16,-8-9-16,-9 1 15,-2-1-15</inkml:trace>
  <inkml:trace contextRef="#ctx0" brushRef="#br1" timeOffset="87316.2">22404 8514 0,'0'0'15,"0"0"-15,0 0 16,0 0-16,121-46 16,-25 16-1,38-3-15,19 3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28:47.1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2651 8577 0,'0'0'0,"0"0"16,0 0-16,0 0 15,0 0-15,0 0 16,0 0-16,0 0 15,0 0 1,0 0-16,0 0 16,0 0-16,0 0 15,0 0-15,0 0 16,0 0 0,22 132-16,-1-69 15,7-11-15,5-11 16,0-8-16,5-3 15,6 0-15,5-22 16,17-2 0,10-14-16,39-23 15,17-18-15,-1-30 16,6 2-16,-11 25 16,-11-5-1,-11 2-15,6 5 16,-1 1-16,-5-6 15,-27 9-15,-11 2 16,-12 17-16,7-12 16,-12 12-1,-5 8-15,-11 2 16,-11 6-16,-11 6 16,-1-3-16,1 8 15,-5-3-15,-6 3 16,5-3-1,-5 3-15,6 0 16,-6 0-16,5 0 16,-5 0-16,6 0 15,-6 0-15,5 0 16,1 8 0,10 22-16,6 31 15</inkml:trace>
  <inkml:trace contextRef="#ctx0" brushRef="#br1" timeOffset="29540.27">10477 8679 0,'0'0'16,"0"0"-16,0 0 16,0 0-16,0 0 15,0 0 1,0 0-16,0 0 15,0 0-15</inkml:trace>
  <inkml:trace contextRef="#ctx0" brushRef="#br1" timeOffset="29906.04">10800 8194 0,'0'0'0,"0"0"16,0 0-16,0 0 15,0 0-15,-121-77 16,61 75 0,-17 18-16,-16 22 15,6 20-15,10 5 16,17 16-16,5-10 15,11 10 1,6 20-16,10 13 16,12-5-16,-1-9 15,12 7-15,10 4 16,6-2-16,-5-33 16,-1-14-1,6-16-15,-5-19 16,5-9-16</inkml:trace>
  <inkml:trace contextRef="#ctx0" brushRef="#br1" timeOffset="30080.51">9956 9131 0,'0'0'0,"0"0"15,0 0-15,0 0 16,0 0-16,154-9 15,-39 9 1,27-5-16,-5-1 16,-11 4-16</inkml:trace>
  <inkml:trace contextRef="#ctx0" brushRef="#br1" timeOffset="30436.71">11167 8769 0,'0'0'16,"0"0"-16,0 0 0,0 0 15,-88 11 1,33 14 0,0 19-16,6 2 15,11 6-15,16-3 16,11-7-16,16-4 16,12-13-16,16-9 15,-33-16 1,109-25-16,-38-10 15,-5-6-15,5-17 16,-21 20 0,-20 10-16,-14 15 15,-8 7-15,-2 12 16,-3 2-16,-3 6 16,0-14-16,0 0 15,0 0 1,-3 139-16,19-89 15,6-20-15,8-28 16,22-23-16</inkml:trace>
  <inkml:trace contextRef="#ctx0" brushRef="#br1" timeOffset="30592.23">11747 8903 0,'0'0'0,"0"0"16,0 0-16,0 0 15,-25 107-15,17-38 16,5-1 0,6-24-16,0-39 15,-3-5-15</inkml:trace>
  <inkml:trace contextRef="#ctx0" brushRef="#br1" timeOffset="30760.36">11810 8465 0,'0'0'0,"0"0"15,0 0-15,0 0 16,0 0-16,0 0 16,-27 164-16,16-70 15,-3-10-15</inkml:trace>
  <inkml:trace contextRef="#ctx0" brushRef="#br1" timeOffset="31162.3">11846 9243 0,'0'0'0,"0"0"16,0 0-16,0 0 15,0 0-15,0 0 16,87 41 0,-51-49-16,24-36 15,20-33-15,24-32 16,11-50-16,-6-33 15,-40 20 1,-20-12-16,-11 47 16,-24 9-16,-6 21 15,-5 27-15,-6 15 16,-11 7-16,-5 22 16,-5 23-1,-9 10-15,33 3 16,-115 60-16,49 17 15,6 11-15,8 24 16,11 41-16,22-8 16,8 6-1,13 11-15,15-17 16,21-3-16,3-38 16,22 8-16,8-16 15,-10-55 1,-4-16-16,1-8 15</inkml:trace>
  <inkml:trace contextRef="#ctx0" brushRef="#br1" timeOffset="31388.73">13423 8660 0,'0'0'0,"0"0"16,0 0 0,0 0-16,0 0 15,0 0-15,0 0 16,107-9-16,-28 15 16,25 16-16,-11 11 15,-8 8 1</inkml:trace>
  <inkml:trace contextRef="#ctx0" brushRef="#br1" timeOffset="31589.32">13631 9150 0,'0'0'0,"0"0"16,0 0-1,0 0-15,0 0 16,186-63-16,-43 30 16,37-16-16,-15-1 15,-15 1-15</inkml:trace>
  <inkml:trace contextRef="#ctx0" brushRef="#br1" timeOffset="32096.56">14789 8438 0,'0'0'0,"0"0"16,0 0-16,0 0 16,0 0-1,165-69-15,-42 64 16,8 21-16,-18 17 15,-20 8-15,-9 19 16,-23 9 0,-9 46-16,-33-16 15,-16-23-15,-12 4 16,-7-12-16,0-10 16,-1-9-16,9-22 15,2-16 1,4-11-16,2 0 15,0 0-15,0 0 16,145-304-16,-44 159 16,-27 41-16,-22 44 15,-16 8-15,-9 27 16,-10 14 0,-4 11-16,-5 6 15,-2 10-15,-6 20 16,-11 51-16,-5 34 15,5-12 1,8-7-16,8-6 16,25-3-16,22-47 15,25-13-15,16-14 16</inkml:trace>
  <inkml:trace contextRef="#ctx0" brushRef="#br1" timeOffset="32321.05">16846 8731 0,'0'0'0,"0"0"16,0 0-16,0 0 16,0 0-16,0 0 15,128-19-15,4 2 16,7 6-1,9 3-15,-3 0 16,-32 0-16,-17-3 16</inkml:trace>
  <inkml:trace contextRef="#ctx0" brushRef="#br1" timeOffset="32531.95">17202 8323 0,'0'0'0,"0"0"16,0 0-16,0 0 15,0 0-15,0 90 16,5 0-16,9 69 16,10-35-1,9-31-15,6-28 16,2-32-16,3-19 15</inkml:trace>
  <inkml:trace contextRef="#ctx0" brushRef="#br1" timeOffset="33046.76">18398 8098 0,'0'0'0,"0"0"16,0 0-1,0 0-15,-13 115 16,15-35-16,4 2 16,18-3-16,20-16 15,22-16 1,16-25-16,-8-31 16,0-15-16,14-6 15,5-28-15,-25 23 16,-24 13-16,-17 16 15,-7 1 1,-7 5-16,1 13 16,-3 7-16,-3 15 15,-2 20-15,-9 27 16,-8 36 0,-14 0-16,-13 2 15,0 1-15,-12-6 16,12-20-16,-9-45 15,-13 15-15,-17-21 16,1-33 0,7-11-16,17-5 15,9-12-15,7-21 16,14-14-16,17-6 16,26-18-16,42-1 15,33-13 1,0 29-16,25-4 15,18-1-15</inkml:trace>
  <inkml:trace contextRef="#ctx0" brushRef="#br1" timeOffset="33220.61">19997 8610 0,'0'0'16,"0"0"-16,0 0 15,124-35 1,-7 13-16,70-8 16,-18-6-16,7 25 15,7 11-15</inkml:trace>
  <inkml:trace contextRef="#ctx0" brushRef="#br1" timeOffset="33743.66">22070 7715 0,'0'0'0,"0"0"16,0 0-16,0 0 16,0 0-16,-2 109 15,-15-16 1,-10 72-16,-9 15 15,-2-21-15,5-11 16,8-33-16,9-16 16,2-39-16,9-33 15,2-7 1,0-7-16,3-4 16,0-9-16,0 0 15,0 0-15,222-214 16,-145 154-1,-3 27-15,5 16 16,0 4-16,-16 21 16,-11 17-16,-13 35 15,-17 27-15,-33 4 16,-28 10-16,-24 6 16,-13-17-1,10-32-15,-19-17 16,-13-41-16,-15-22 15,26-5-15,26 2 16,15-19 0,19 6-16,16-17 15,16-5-15,36-20 16,44 26-16,30 21 16</inkml:trace>
  <inkml:trace contextRef="#ctx0" brushRef="#br1" timeOffset="34085.9">23020 8334 0,'0'0'16,"0"0"-16,0 0 16,0 0-16,-90 24 15,41 26-15,8 10 16,19 0-16,19 41 15,28-2 1,38-14-16,16-36 16,-13-24-16,-9-20 15,6-21-15,-5-9 16,-9-49 0,-24 6-16,-20 8 15,-16-3-15,-13 19 16,-12-3-16,3 17 15,-5 11-15,5 24 16,11-2 0,14 3-16,8-6 15,0 0-15</inkml:trace>
  <inkml:trace contextRef="#ctx0" brushRef="#br1" timeOffset="34774.39">24537 7663 0,'0'0'0,"0"0"16,0 0-16,0 0 15,0 0 1,0 0-16,-8 137 16,0-22-16,-3 54 15,-5-15-15,-6-14 16,8 16-1,-2-47-15,-9-24 16,3-41-16,-5-9 16,2-24-16,3-13 15,-3-17-15,1-20 16,2-2-16,6 0 16,5 16-1,5 6-15,6 8 16,8-2-16,22-7 15,33-2-15,20-13 16,21-23 0,33-10-16,13-22 15,-29-20-15,-20 36 16,-19 19-16,-13 11 16,-26 12-16,-18 15 15,-9 9-15,-7 5 16,-7 6-1,-2 5-15,0-8 16,0 0-16,-57 216 16,40-125-16,15-31 15,10-16 1,14-11-16,16-6 16,17-16-16,11-16 15,27-28-15,66-66 16,13-13-1,-51 35-15,-39 25 16,-30 22-16,-17 11 16,-10 11-16,-9 8 15,1 2-15,-4 9 16,-4 17 0,-9-28-16,-28 183 15,-13-65-15,-33 33 16,-22 16-16</inkml:trace>
  <inkml:trace contextRef="#ctx0" brushRef="#br1" timeOffset="35246.04">11572 11256 0,'0'0'0,"0"0"15,0 0-15,87-30 16,48 8-16,23-6 15,31 6-15,3 12 16,-39-1 0,1-14-16,-6 6 15,-31 8-15,-32 3 16,-19 5-16,-19 0 16,-12 0-16</inkml:trace>
  <inkml:trace contextRef="#ctx0" brushRef="#br1" timeOffset="35420.67">12536 11500 0,'0'0'15,"0"0"1,0 0-16,0 0 16,0 0-16,87-3 15,48-11-15,40-5 16,49-17-1,17-7-15</inkml:trace>
  <inkml:trace contextRef="#ctx0" brushRef="#br1" timeOffset="35820.04">14674 10809 0,'0'0'0,"0"0"15,0 0-15,0 0 16,80 113-16,-26-42 16,15 17-1,-14-31-15,-1-16 16,-2-38-16,25-22 15,13-6-15,1-32 16,-17 10-16,-25-2 16,-22 19-1,-7 10-15,-9 9 16,-6 11-16,1 6 16,-4-1-16,4 12 15,-1 43-15,1 25 16,5 14-1,11 2-15,10-22 16,15-18-16,8-15 16</inkml:trace>
  <inkml:trace contextRef="#ctx0" brushRef="#br1" timeOffset="36116.57">16388 10579 0,'0'0'16,"0"0"-16,0 0 15,0 0-15,0 0 16,0 0-16,9 118 16,23-44-16,18-3 15,24 9 1,27 24-16,-16-14 15,-19-19-15,-20-8 16,-16-13-16,-13-17 16,-9-1-1,-11-4-15,-19-9 16,-22 0-16,-21 0 16</inkml:trace>
  <inkml:trace contextRef="#ctx0" brushRef="#br1" timeOffset="36273.64">16755 10500 0,'0'0'15,"0"0"-15,99-25 16,46 1-16,25 4 16,-9 12-1,4-11-15,4-6 16</inkml:trace>
  <inkml:trace contextRef="#ctx0" brushRef="#br1" timeOffset="36484.19">17897 10927 0,'0'0'0,"0"0"15,0 0-15,184-46 16,-64 26-16,44-7 16,14 0-16,-46 24 15,-17-22 1,-8 17-16,-6 8 16</inkml:trace>
  <inkml:trace contextRef="#ctx0" brushRef="#br1" timeOffset="36675.74">18606 10511 0,'0'0'0,"0"0"16,0 0 0,0 0-16,-24 131 15,13-18-15,5 7 16,15 36-16,12-38 15,12-14-15,8-8 16</inkml:trace>
  <inkml:trace contextRef="#ctx0" brushRef="#br1" timeOffset="37173.15">19463 10358 0,'0'0'0,"0"0"16,0 0-1,85-9-15,-8 1 16,22 16-16,5 3 16,-8 22-16,-20 11 15,-40-8-15,-23 5 16,-18 8-1,-22 39-15,-14-23 16,2 4-16,15-20 16,7-27-16,9 0 15,5-8 1,9 5-16,13-6 16,22 15-16,16-6 15,12 16-15,-6 6 16,-14-6-16,-13 12 15,-14 2-15,-14-17 16,-11-2 0,-30 19-16,-35-16 15,-23-17-15,12-5 16,-14-6-16,-6-11 16,3-13-1,23-9-15,23 0 16,37 14-16,13 11 15,0 0-15,0 0 16</inkml:trace>
  <inkml:trace contextRef="#ctx0" brushRef="#br1" timeOffset="37542.68">20857 10601 0,'0'0'0,"0"0"15,0 0 1,0 0-16,0 0 16,0 0-16,-60 121 15,52-58-15,5 3 16,11-14 0,11-11-16,20-9 15,5-15-15,2-17 16,6-8-16,-8-25 15,-14 0 1,-13-16-16,-17-6 16,-20 0-16,-21 6 15,-16 2-15,2 9 16,14 24 0,8 12-16,3 2 15,5 27-15,12 3 16,13 3-16,0-33 15,0 0-15</inkml:trace>
  <inkml:trace contextRef="#ctx0" brushRef="#br1" timeOffset="37745.33">22363 10596 0,'0'0'0,"0"0"0,91-14 15,-15-2 1,28-3-16,17 13 16,-9-2-16,-19 0 15,-19 2-15,-16 6 16,-6 3 0,-3 2-16</inkml:trace>
  <inkml:trace contextRef="#ctx0" brushRef="#br1" timeOffset="37983.12">23938 10100 0,'0'0'16,"0"0"-16,0 0 16,0 0-16,0 0 15,0 0 1,16 82-16,-24 9 15,-19 21-15,-9 50 16,0-28-16,17-33 16,17-38-1,12-8-15,15-25 16,22-22-16,24-19 16</inkml:trace>
  <inkml:trace contextRef="#ctx0" brushRef="#br1" timeOffset="38344.73">24639 10212 0,'0'0'15,"0"0"-15,0 0 16,0 0 0,0 0-16,0 0 15,0 0-15,0 0 16,-30 96-16,49-55 15,27 14 1,26 3-16,18 5 16,-16-14-16,-19-3 15,-14-4-15,-11-7 16,-14-5-16,-8 3 16,-10 0-1,-15 5-15,-27 6 16,-29-3-16,-10-11 15,12-8-15,3-3 16,5-10-16,8-7 16,8-13-1,12-8-15,10-8 16</inkml:trace>
  <inkml:trace contextRef="#ctx0" brushRef="#br1" timeOffset="38630">24891 10089 0,'0'0'0,"0"0"16,0 0-1,0 0-15,93-30 16,0 8-16,33-3 15,0 1 1,-25 2-16,-11 3 16,-2 5-16,-8 9 15,-15-1-15,-13 6 16,-8 6-16,-14 2 16,-5 5-1,-6 4-15</inkml:trace>
  <inkml:trace contextRef="#ctx0" brushRef="#br1" timeOffset="41979.73">11846 12751 0,'0'0'0,"0"0"15,96-35-15,13-7 16,44-1-16,14 7 16,-2 17-16,21-19 15,-22 5 1,-21 13-16,-1-4 16,-13 7-16,-39 6 15,-24 11-15,-22-8 16,-12 5-16,-12 3 15,-9 0 1,-6 3-16,-5 5 16,0-8-16</inkml:trace>
  <inkml:trace contextRef="#ctx0" brushRef="#br1" timeOffset="42172.9">12462 13304 0,'0'0'0,"0"0"16,0 0-16,93-60 15,38 14-15,20 10 16,-11 41-1,-20-5-15,-5 0 16</inkml:trace>
  <inkml:trace contextRef="#ctx0" brushRef="#br1" timeOffset="45765.81">17541 12439 0,'0'0'0,"0"0"0,0 0 16,0 0-16,0 0 15,0 0-15,0 0 16,0 0 0,0 0-16,-172 55 15,38 27-15,2 14 16,17 13-16,-3 6 16,-2 25-1,35 24-15,25-41 16,24-7-16,25-1 15,22-3-15,22-33 16,22-16-16,16-16 16,3-14-1,0-25-15,16-11 16,22-27-16,-7-33 16,-23-27-16,-19 7 15,-28 15-15,-13 16 16,-16 8-1,-12 9-15,-16 2 16,-33 0-16,-21 8 16,-6 14-16,8 25 15,11 0-15,16-6 16,14 6 0,14-4-16,16-4 15,3-6-15</inkml:trace>
  <inkml:trace contextRef="#ctx0" brushRef="#br1" timeOffset="46133.53">17979 12937 0,'0'0'0,"0"0"15,0 0 1,0 0-16,0 0 15,-74 126-15,55-46 16,11-9-16,16-8 16,11-11-16,22-8 15,31-3 1,7-27-16,-5-12 16,-16-13-16,-12-11 15,-10-13-15,-12-9 16,-13-8-1,-13 8-15,-20 0 16,-36-2-16,-27 7 16,0 18-16,17 21 15,8 8 1,16 11-16,19-5 16,20 2-16,5-16 15,0 0-15</inkml:trace>
  <inkml:trace contextRef="#ctx0" brushRef="#br1" timeOffset="46400.96">20635 12335 0,'0'0'0,"0"0"16,0 0-16,0 0 15,-153 96-15,5 27 16,-74 47-16,50-39 16,-9-19-1,-10 31-15,73-23 16,33-40-16,19-28 16,17-22-16,13-8 15,23-25-15,4-13 16</inkml:trace>
  <inkml:trace contextRef="#ctx0" brushRef="#br1" timeOffset="46743.76">19379 12447 0,'0'0'0,"0"0"16,0 0-16,0 0 15,0 0-15,-124 3 16,61 24-16,6 17 15,27 22 1,24-14-16,28-11 16,25 8-16,2-27 15,17-14-15,24-21 16,14-37-16,-16-7 16,-28 13-1,-27 8-15,-25 15 16,-11 1-16,-21 1 15,-26 3-15,-10 8 16,-6 16-16,-10 19 16,5 20-1,32-4-15,31 7 16,30-12-16,25-2 16</inkml:trace>
  <inkml:trace contextRef="#ctx0" brushRef="#br1" timeOffset="47126.61">20518 13329 0,'0'0'16,"0"0"-16,0 0 15,0 0 1,0 0-16,71 101 16,-22-71-16,9-13 15,7-20-15,18-2 16,-4-6-16,-5-22 16,-19-14-1,-22-8-15,-23 1 16,-12 13-16,-23-14 15,-16 0-15,-11 19 16,0 9-16,3 13 16,-3 9-1,-9 8-15,-15 2 16,-15 28-16,6 5 16,12 1-16</inkml:trace>
  <inkml:trace contextRef="#ctx0" brushRef="#br1" timeOffset="48008.71">8527 15388 0,'0'0'0,"0"0"16,0 0-16,-17 121 15,17-1-15,0 1 16,6 46 0,16-5-16,-6-50 15,-5-41-15,6-13 16,-12-26-16,1-10 15,-1-8-15,1-6 16,-6-5 0,0-3-16,0 0 15,0 0-15,-22-219 16,5 87 0,-5-32-16,0 22 15,11 32-15,11 33 16,6 15-16,10-10 15,28-24-15,22-10 16,16 13 0,39 8-16,10 27 15,-16 3-15,-5 17 16,-23 22-16,-16 13 16,-16 8-16,-17 12 15,-16 21-15,-22 22 16,-22 53-1,-43 2-15,-17 11 16,-22-11-16,-6-11 16,28-22-16,22-38 15,21-22 1,17-6-16,6-8 16,10-2-16,6-4 15,6-2-15</inkml:trace>
  <inkml:trace contextRef="#ctx0" brushRef="#br1" timeOffset="48820.6">9770 15446 0,'0'0'0,"0"0"15,-115 36-15,-5 43 16,5 25 0,21-14-16,29-29 15,26-7-15,23-10 16,16-11-16,5-11 16,17-14-16,-22-8 15,115-33-15,6-32 16,-12-12-1,-16-8-15,-16 14 16,-28 13-16,-16 25 16,-16 17-16,-6 11 15,-11 5 1,0 0-16,0 0 16,0 0-16,-44 183 15,27-112-15,12-8 16,10-16-16,6-6 15,11-11 1,17-14-16,21-21 16,22-17-16,6-8 15,5-19-15,-6-25 16,-10-14 0,-22 9-16,-33 18 15,-17 20-15,-10 11 16,-17 0-16,-11 8 15,0 6-15,0 5 16,6 3 0,10 2-16,1 1 15,11 5-15,5 0 16,5 0-16,6 0 16,-11 0-16,109 5 15,-21 3 1,-6 1-16,-11 4 15,-21 6-15,-12 6 16,-16 11-16,-17 7 16,-10 9-1,-17 6-15,-33 2 16,-10-10-16,-18-15 16,18-7-16,10-12 15,17-8-15,16-2 16,5-4-16,12 1 15,-1-3 1,6 0-16,0 0 16,0 0-16</inkml:trace>
  <inkml:trace contextRef="#ctx0" brushRef="#br1" timeOffset="49204.08">12276 14865 0,'0'0'0,"0"0"16,0 0-16,0 0 15,-104 126 1,5 11-16,-22 8 16,15-19-16,15 9 15,20-9-15,8-28 16,3-27-16,8-13 15,3 2 1,5-2-16,8-9 16,17-24-16,8-14 15</inkml:trace>
  <inkml:trace contextRef="#ctx0" brushRef="#br1" timeOffset="49549.34">11408 15043 0,'0'0'0,"0"0"15,0 0-15,0 0 16,0 0-16,-94 74 16,70-22-16,16-5 15,8-17 1,5-5-16,14-9 15,20-8-15,-39-8 16,123-60-16,-60 5 16,-11-5-16,-19 13 15,-14 17 1,-14 11-16,-7 8 16,-7 6-16,9 5 15,0 0-15,0 0 16,-172 175-16,128-104 15,11-11 1</inkml:trace>
  <inkml:trace contextRef="#ctx0" brushRef="#br1" timeOffset="49930.55">12388 15854 0,'0'0'0,"0"0"16,0 0-1,0 0-15,0 0 16,0 0-16,0 0 16,0 0-16,0 0 15,0 0 1,82 25-16,-38-61 15,-6-11-15,-13 1 16,-12-1-16,-10 9 16,-11 13-16,-14 1 15,-16 16 1,-17 2-16,-13 22 16,-4 15-16,18-4 15,12 6-15,21-6 16,15-8-1,6-19-15,0 0 16,0 0-16</inkml:trace>
  <inkml:trace contextRef="#ctx0" brushRef="#br1" timeOffset="50145.19">14086 15342 0,'0'0'0,"0"0"16,0 0-16,0 0 15,104-6-15,2 1 16,20 5-16,28-6 16,-1-2-16,-43 16 15,-20 12 1</inkml:trace>
  <inkml:trace contextRef="#ctx0" brushRef="#br1" timeOffset="50336.88">14212 15914 0,'0'0'15,"0"0"-15,0 0 16,0 0-16,112-30 15,36-8 1,79-31-16,-3-27 16,-4 42-16,-10 18 15</inkml:trace>
  <inkml:trace contextRef="#ctx0" brushRef="#br1" timeOffset="50581.43">16651 14816 0,'0'0'16,"0"0"-16,0 0 16,0 0-16,-101 170 15,41-17 1,2 17-16,25 33 15,22-61-15,31-49 16,23-8-16,48-30 16,27-22-16</inkml:trace>
  <inkml:trace contextRef="#ctx0" brushRef="#br1" timeOffset="51128.27">17755 15172 0,'0'0'0,"0"0"16,-132 27-16,9 12 16,-17 18-16,25-16 15,42-5-15,31-6 16,23-5 0,19-3-16,25 2 15,41-7-15,43-28 16,83-14-16,2-24 15,-7 2-15,-31 9 16,-47 2 0,-46 20-16,-25 13 15,-16 6-15,-5 11 16,-12 2-16,-5-16 16,0 0-16,-38 186 15,16-76 1,14-28-16,11-30 15,16-16-15,11-14 16,8-20-16,42-29 16,29-47-16,9-30 15,-33 14 1,-39 13-16,-21 11 16,-22-11-16,-20 17 15,-32 5-15,-50 3 16,-13 28-1,-22 21-15,-17 19 16,6 25-16,33 3 16,24 3-16,28-12 15,27-4-15,19-1 16,25 0 0,22-6-16,19-4 15</inkml:trace>
  <inkml:trace contextRef="#ctx0" brushRef="#br1" timeOffset="51403.09">19885 15419 0,'0'0'0,"0"0"15,0 0-15,0 0 16,0 0-16,85-3 16,0 3-16,22 0 15,38 5 1,3-5-16,-31-2 16,-26 2-16,-9 2 15,-5-4-15,-12-1 16,-4-3-1</inkml:trace>
  <inkml:trace contextRef="#ctx0" brushRef="#br1" timeOffset="51908.02">22580 14416 0,'0'0'16,"0"0"0,0 0-16,0 0 15,-154 71-15,-5 31 16,-62 48-16,51-37 16,38 37-16,20-5 15,14-27 1,26 3-16,31 2 15,19 0-15,33-30 16,28 0-16,32-5 16,6-25-16,-1-33 15,9-38 1,19-19-16,0-23 16,-24-29-16,-37-1 15,-18-7-15,-28 18 16,-21 9-1,-34 5-15,-18 22 16,4 12-16,-13 12 16,-5 9-16,5 9 15,19 1-15,20 7 16,19 8 0,18-6-16,9-19 15,0 0-15,0 0 16,200 27-16</inkml:trace>
  <inkml:trace contextRef="#ctx0" brushRef="#br1" timeOffset="52297.54">22686 15219 0,'0'0'0,"0"0"16,0 0-16,0 0 15,0 0 1,-115 38-16,36 11 15,11 9-15,18-6 16,23 8-16,19-8 16,24 3-16,22-9 15,20-18 1,2-12-16,-16-18 16,11-18-16,-3-13 15,-6-13-15,-16-3 16,-16 5-1,-14 0-15,-11-3 16,-19-13-16,-25-6 16,-24 23-16,-6 13 15,17 16-15,15 14 16,18 5 0,5 9-16,11 8 15,8 0-15,11-22 16,0 0-16,145 87 15,5-76 1</inkml:trace>
  <inkml:trace contextRef="#ctx0" brushRef="#br1" timeOffset="52570.97">24381 14961 0,'0'0'0,"0"0"16,0 0-1,0 0-15,0 0 16,154-19-16,2 11 16,8 5-16,0 3 15,6 11-15,-44-11 16,-36 6-1,-24 4-15,-27 1 16,-26 0-16,-13 0 16,0-11-16</inkml:trace>
  <inkml:trace contextRef="#ctx0" brushRef="#br1" timeOffset="52745.7">24439 15435 0,'0'0'0,"0"0"16,0 0-16,0 0 15,0 0-15,0 0 16,0 0-16,153-3 16,42-13-1,78-20-15,15-27 16,-20-38-16,-10-14 16</inkml:trace>
  <inkml:trace contextRef="#ctx0" brushRef="#br1" timeOffset="53163.75">26692 14386 0,'0'0'16,"0"0"-16,0 0 15,0 0-15,0 0 16,-24 104-1,21-5-15,14 10 16,22-5-16,24 3 16,9-30-16,3-31 15,10-29 1,31-25-16,15-25 16,-1-6-16,-12-10 15,-8-11-15,-36 13 16,-26 14-16,-21 20 15,-7 7 1,-6 4-16,-5 4 16,-3 4-16,0-6 15,0 0-15,0 0 16,-85 252-16,55-129 16,16-19-1,14-11-15,20-19 16,26-3-16,25 0 15</inkml:trace>
  <inkml:trace contextRef="#ctx0" brushRef="#br1" timeOffset="53530.1">28565 14805 0,'0'0'15,"0"0"-15,0 0 16,0 0-1,-131 22-15,52 8 16,-1 17-16,20 13 16,30 17-16,27-3 15,25-6-15,25-16 16,13-16 0,8-17-16,14-11 15,20-38-15,-6-30 16,-23-31-16,-23 6 15,-31 14 1,-27 0-16,-31-17 16,-35 6-16,-2 25 15,10 24-15,14 14 16,14 13-16,19 9 16,10 2-1,9-5-15,0 0 16,211 33-16</inkml:trace>
  <inkml:trace contextRef="#ctx0" brushRef="#br1" timeOffset="53758.06">30893 14285 0,'0'0'0,"0"0"15,0 0-15,0 0 16,0 0-1,-167 107-15,11-1 16,-33 42-16,-27 19 16,27-11-16,8 17 15,14-50 1,63-19-16,33-27 16,19-28-16,8-8 15</inkml:trace>
  <inkml:trace contextRef="#ctx0" brushRef="#br1" timeOffset="53950.57">29732 14413 0,'0'0'16,"0"0"-1,0 0-15,0 0 16,0 0-16,0 0 15,0 0-15,0 0 16,55 184-16,-17-42 16</inkml:trace>
  <inkml:trace contextRef="#ctx0" brushRef="#br1" timeOffset="54135.29">30841 15353 0,'0'0'0,"0"0"16,0 0-16,0 0 16,0 0-16,0 0 15,0 0 1,0 0-16,0 0 16,0 0-16,-60 134 15,-25 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29:12.3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2273 3040 0,'0'0'0,"0"0"16,-39-104-16,1 33 15,-6 10 1,-5 12-16,-11 11 16,-17 5-16,-16 16 15,5 17-15,-10 0 16,-12 11-1,-27 33-15,22 27 16,11-5-16,17 0 16,4 16-16,23-27 15,11 32 1,5 7-16,17 15 16,5-21-16,27-6 15,23 0-15,16 28 16,5-28-16,22 27 15,28-27 1,27 12-16,10-12 16,-15-44-16,16-11 15,11-5-15,0-16 16,27-17 0,-5 0-16,-6-16 15,11-17-15,-11-6 16,-27-15-16,-5 4 15,-12-4-15,-21-17 16,-17 21 0,-16 7-16,-17 4 15,-11 1-15,-16 5 16,-5-16-16,-12 0 16,-10-6-16,-6 6 15,-22-1 1,-16 7-16,-23-12 15,-15 6-15,5 16 16,-6 6-16,11 16 16,-10 0-16,-1 0 15,0 11 1,17 11-16,6 5 16,-1 1-16,11 10 15,0-5-15,17 0 16,16-11-1,6 0-15,5 0 16,5 0-16,-5-16 16,6 5-16,-1 5 15</inkml:trace>
  <inkml:trace contextRef="#ctx0" brushRef="#br0" timeOffset="393">2256 1435 0,'0'0'0,"0"0"16,0 0-16,0 0 15,0 0 1,0 0-16,-16 104 15,10-44-15,1 28 16,-1 33-16,12-17 16,5 5-16,0 6 15,5 22 1,1-22-16,-6-27 16,0 5-16,0-16 15,-6-12-15,1-4 16,-6-18-16,0 1 15,5-11 1,-5-17-16,0-5 16,0-11-16,0 0 15,0 0-15,0 0 16,66-230-16</inkml:trace>
  <inkml:trace contextRef="#ctx0" brushRef="#br0" timeOffset="839.24">3078 1638 0,'0'0'15,"0"0"-15,0 0 16,0 0-16,0 0 15,0 0 1,0 0-16,0 0 16,0 0-16,-44 137 15,6 0-15,-17 21 16,-5-4 0,5-6-16,11-28 15,6-32-15,16-17 16,0-22-16,5-10 15,7-6-15</inkml:trace>
  <inkml:trace contextRef="#ctx0" brushRef="#br0" timeOffset="1100.33">2317 2103 0,'0'0'0,"0"0"15,0 0-15,0 0 16,0 0-16,-44 170 16,5-22-1,1 0-15,5 22 16,11-28-16,17-65 16,10-22-16,6-28 15,17 11-15,32-27 16,38-22-16,67-44 15,32 1 1,-11-1-16,-16 11 16</inkml:trace>
  <inkml:trace contextRef="#ctx0" brushRef="#br1" timeOffset="163998.56">12278 6422 0,'0'0'15,"0"0"-15,0 0 16,0 0-16,0 0 16,0 0-16,9-101 15,-18 68 1,-7-5-16,-9 5 16,-8 5-16,-10 12 15,-9 5-15,-3 5 16,-3 12-16,-2-1 15,8 6 1,3 11-16,8 11 16,11 11-16,10-17 15,9 12-15,11-15 16,6 1-16,10-6 16,14 3-1,11-8-15,9-11 16,10-14-16,-2-3 15,-4-14-15,-2-10 16,6-11 0,-9 10-16,-13 7 15,-9 15-15,-5 6 16,-8 0-16,-6 6 16,0-1-16,0 6 15,-2 0 1,2 11-16,3 0 15,0 22-15,0 0 16,0 16-16,0-2 16,-6 8-16,-2 8 15,-3 8 1,-3 14-16,-8 8 16,-8-8-16,-3-28 15,-8-5-15,-5-2 16,-1-12-16,0-3 15,3-7 1,3-14-16,3-9 16,0-5-16,-4-5 15,-1-9-15,-1-8 16,5 0 0,4-14-16,5 1 15,8 5-15,5 0 16,9 2-16,11 9 15,7 0-15,10 2 16,12 1 0,9 5-16,6 8 15,10 9-15</inkml:trace>
  <inkml:trace contextRef="#ctx0" brushRef="#br1" timeOffset="164758.26">12393 6918 0,'0'0'0,"0"0"16,0 0-16,0 0 15,0 0-15,9-93 16,21 52-16,11 2 16,3 9-1,2 3-15,3 10 16,-5 12-16,3-1 16,2 12-16,-2 5 15,2 22 1,-8 0-16,-14-1 15,-5 9-15,-8-13 16,-3-6-16,-6-11 16,1-6-1,-3 1-15,-3-6 16,2-3-16,4-13 16,-1-17-16,9-14 15,8-13-15,0 5 16,-3 6-1,0 13-15,0-2 16,0 8-16,1 16 16,2 0-16,-1 3 15,-1 11-15,-1 0 16,0 6 0,3 5-16,-6 2 15,-2 4-15,0 5 16,-6 2-16,-3-2 15,1 3 1,-3-6-16,-3 6 16,0 0-16,0-4 15,2-7-15,4-8 16</inkml:trace>
  <inkml:trace contextRef="#ctx0" brushRef="#br1" timeOffset="165078.63">13913 6288 0,'0'0'0,"0"0"16,0 0-16,0 0 16,0 0-16,0 0 15,0 0-15,-90 27 16,40 12-16,4 4 15,10 4 1,9-6-16,2 0 16,3 14-16,9-6 15,4 3-15,9-2 16,6-1 0,5 3-16,11-11 15,8-11-15,14 6 16,10-23-16,7-13 15</inkml:trace>
  <inkml:trace contextRef="#ctx0" brushRef="#br1" timeOffset="165485.22">14346 6521 0,'0'0'0,"0"0"16,0 0-1,0 0-15,-85 16 16,44 6-16,-6 27 16,3 6-16,12 5 15,15-5 1,12-14-16,5-11 16,8 0-16,3-8 15,11-8-15,13 0 16,12-14-1,19-25-15,-1-10 16,-4-23-16,-18 6 16,-15 8-16,-15 14 15,-10 5-15,-6 6 16,-8 3 0,-8 5-16,-11 0 15,-11 0-15,41 11 16,-77 11-16,47 0 15,11 0-15,5 2 16,12-7 0,2-6-16</inkml:trace>
  <inkml:trace contextRef="#ctx0" brushRef="#br1" timeOffset="166271.74">14756 6436 0,'0'0'16,"0"0"-16,0 0 16,0 0-1,0 0-15,0 0 16,0 0-16,17 82 16,-23-27-16,-5 16 15,-2 0-15,5-13 16,5-20-1,-3-19-15,6-2 16,0-9-16,-2-3 16,2-5-16,0 0 15,0 0 1,0 0-16,104-164 16,-61 101-16,-4 19 15,-12 3-15,-2 19 16,-6 11-16,-5 8 15,-6 3-15,3 6 16,0 8 0,-3 10-16,-5 9 15,-3 6-15,0-4 16,0-7-16,0-7 16,0-7-1,0 0-15,2-11 16,7-3-16,7-11 15,22-17-15,20-16 16,8 6-16,-3-11 16,-11 16-1,-9 3-15,-4 2 16,-4 15-16,-7 2 16,-1 5-16,-2-7 15,-3 7-15,-6 3 16,-5 1-1,0 4-15,-5-2 16,-4 0-16,-2 0 16,0 0-16,0 0 15,0 0-15,0 0 16,0 0 0,0 0-16,0 0 15,-134 140-15,115-104 16,11 2-16,10-5 15,1-9 1,5 4-16,12-6 16,10-3-16,22-8 15,19 0-15,3-11 16,8-8-16</inkml:trace>
  <inkml:trace contextRef="#ctx0" brushRef="#br1" timeOffset="166649.16">16391 6545 0,'0'0'0,"0"0"15,0 0-15,0 0 16,0 0 0,0 0-16,0 0 15,0 0-15,0 0 16,91 3-16,-42-3 15,8-3-15,1 3 16,-3-5 0,-14 2-16,-8 3 15,-9 3-15,-10-3 16,-3 0-16</inkml:trace>
  <inkml:trace contextRef="#ctx0" brushRef="#br1" timeOffset="166865.98">16353 6795 0,'0'0'0,"0"0"16,0 0-16,0 0 15,0 0-15,0 0 16,93-31-1,-16 18-15,24-4 16,-3 4-16,4 4 16,2 4-16</inkml:trace>
  <inkml:trace contextRef="#ctx0" brushRef="#br1" timeOffset="167619.93">19343 5981 0,'0'0'16,"0"0"-16,0 0 15,0 0-15,-85-49 16,0 49 0,-11-6-16,-8 28 15,-5 0-15,-3 17 16,24-1-16,22-5 15,17-6 1,24 1-16,9-1 16,13 6-16,20 0 15,21 5-15,25 0 16,-6-16-16,-2-11 16,-8-5-1,-1-6-15,-10 0 16,-14 0-16,-3 8 15,-14-5-15,-5 2 16,-5 6-16,-12 11 16,-15 11-1,-15 19-15,6-25 16,11 1-16,5 5 16,14 10-16,11-4 15,6-12-15,16 20 16,13 2-1,4-13-15,24-6 16,27-8-16,0-11 16,1-14-16,2-11 15</inkml:trace>
  <inkml:trace contextRef="#ctx0" brushRef="#br1" timeOffset="168185.75">19170 6502 0,'0'0'16,"0"0"-16,0 0 15,0 0-15,0 0 16,-24-88-16,48 58 16,15 2-1,7 4-15,15 2 16,13 5-16,-3 12 15,-11 16-15,-8 5 16,-16 17 0,-14 3-16,-14-1 15,-11 1-15,-2-3 16,-6 13-16,2-5 16,1-8-16,3-19 15,2 2-15,3-5 16,5-5-1,9-6-15,-14 0 16,90-55-16,-5-13 16,28 2-16,-9-24 15,-22 29 1,-36 28-16,-21 12 16,-9 10-16,-7 5 15,-7 6-15,-2 0 16,-2 0-16,2 0 15,0 0 1,0 0-16,0 0 16,-156 184-16,131-138 15,17-10-15,8-6 16,13 5-16,18 9 16,12-3-1,4-21-15,-1-23 16,12-16-16</inkml:trace>
  <inkml:trace contextRef="#ctx0" brushRef="#br1" timeOffset="168804.83">20729 5844 0,'0'0'0,"0"0"15,0 0-15,0 0 16,0 0-16,0 0 16,8 110-16,-5-6 15,-3 33 1,0 5-16,0-5 16,-3 6-16,0-28 15,3-25-15,3-19 16,0-11-16,-3-13 15,2-17 1,-2-11-16,0-5 16,0-3-16,0-3 15,0-8-15,0 0 16,0 0-16,0 0 16,17-238-1,-6 137-15,-3-9 16,6 28-16,10-3 15,17 14-15,22-3 16,11 30 0,-5 17-16,-6-1 15,-6 23-15,-5 5 16,0-6-16,-8 12 16,-11 5-16,-11 16 15,-17-5 1,-5-22-16,-33 82 15,-2-35-15,-17-6 16,-33-6-16,-8-5 16,13-13-16,26-3 15,18-12 1,14 4-16,8-3 16,9-6-16,5 3 15,0 0-15,0 0 16</inkml:trace>
  <inkml:trace contextRef="#ctx0" brushRef="#br1" timeOffset="169152.55">23089 6493 0,'0'0'0,"0"0"16,0 0-16,104-13 16,22-1-16,16 0 15,39 1 1,8-15-16,-49 12 15,-6 2-15,3-2 16,-33 13-16,-39-3 16,-18 6-16,-17-5 15,-13 2 1,-9 3-16,-3-5 16</inkml:trace>
  <inkml:trace contextRef="#ctx0" brushRef="#br1" timeOffset="169424.24">23710 5987 0,'0'0'0,"0"0"16,0 0-1,0 0-15,0 0 16,0 0-16,0 82 15,0 5-15,-2 28 16,4-21 0,1-1-16,0-8 15,0-14-15,2-25 16,6-13-16,6-8 16,24 2-16,24 3 15</inkml:trace>
  <inkml:trace contextRef="#ctx0" brushRef="#br1" timeOffset="169912.45">25997 5390 0,'0'0'0,"0"0"16,0 0-16,0 0 16,-156 33-16,74 10 15,2-4-15,12 10 16,21 0 0,14 6-16,25 0 15,8-6-15,11 17 16,14 0-16,13-1 15,17 1-15,13 0 16,6 5-16,-16-11 16,-17 0-1,-14-16-15,-10-5 16,-12-7-16,-10-7 16,-17 5-16,-27 0 15,-14-8 1,5-8-16,-5-11 15,3-3-15,2-6 16,9-5-16,8-2 16,19-1-16,17 3 15,5 11 1,0 0-16,0 0 16,0 0-16,183-79 15</inkml:trace>
  <inkml:trace contextRef="#ctx0" brushRef="#br1" timeOffset="170348.09">26794 6069 0,'0'0'0,"0"0"16,0 0-16,0 0 16,-93-11-1,21 16-15,-29 17 16,-19 11-16,10 16 15,28 6-15,27 0 16,22-11-16,20-11 16,10-9-1,11-7-15,20-6 16,-28-11-16,142-36 16,-43-19-16,-4-10 15,-23 15-15,-23 17 16,-19 6-1,-14 16-15,-7 0 16,-4 6-16,-2-1 16,-3 6-16,0 0 15,0 0 1,0 0-16,0 0 16,0 0-16,-49 186 15,51-131-15,12-14 16,11-5-1,7-14-15,12-11 16,8-9-16</inkml:trace>
  <inkml:trace contextRef="#ctx0" brushRef="#br1" timeOffset="171243">27059 6009 0,'0'0'0,"0"0"16,0 0 0,0 0-16,0 0 15,74 137-15,-38-39 16,-3-21-16,-9-20 16,-2-13-16,-5-16 15,-4-9-15,-4-6 16,-4-2-1,1-8-15,2-6 16,6-13-16,16-25 16,22-36-16,11-5 15,5 16-15,-2 11 16,-9 17 0,-5 5-16,-11 11 15,-8 11-15,-5 6 16,-6 5-1,-6 5-15,-5 1 16,-3 5-16,0 11 16,1 5-16,2 11 15,5-5-15,6 0 16,8-5-16,17-17 16,16-11-1,21-11-15,12-17 16,6-10-16,-4 0 15,-13-12-15,-30 17 16,-25 11 0,-16 1-16,-14 15 15,-6-5-15,-13 6 16,-3 5-16,22 0 16,-104 22-16,16 5 15,-2 6 1,13 0-16,14 10 15,11 1-15,17 11 16,7-6-16,12 1 16,8-1-16,10-8 15,9 3 1,14 16-16,27-2 16,22 7-16,8-15 15,6-18-15,13-10 16,3-16-16,3-20 15,-3-5 1,-16 0-16,-12-3 16,-24 8-16,-16 6 15,-14 0-15,-6 2 16,-5 1 0,-3 2-16,-2 0 15,-3 3-15,-1-2 16,1 2-16,0-3 15,-3 3-15,0 0 16,0 3 0,0-3-16,0 0 15</inkml:trace>
  <inkml:trace contextRef="#ctx0" brushRef="#br1" timeOffset="175532.06">10624 3051 0,'0'0'0,"0"0"0,0 0 0,0 0 16,0 0-1,-126-11-15,72 5 16,-7 6-16,1 0 15,-11 0 1,-11 0-16,-11 0 16,-6-5-16,6-6 15,0 11-15,-22 0 16,-6-5-16,6-1 16,-10 1-1,-18-1-15,12 6 16,5 0-16,-33 6 15,6-6-15,5 5 16,0 6-16,-5-16 16,10 15-1,12 1-15,-17-5 16,16-6-16,12 11 16,-12 5-16,1-5 15,11-5-15,15 5 16,1 0-1,6-6-15,10 1 16,12-1-16,10-5 16,0 6-16,6-1 15,0 0 1,5 1-16,6-6 16,10 5-16,1 1 15,5-1-15,6 6 16,5-5-16,-6 10 15,6 1 1,1 10-16,4 11 16,1 12-16,-1-6 15,12-1-15,-1 1 16,1-5-16,5 4 16,0-4-1,0-6-15,0 10 16,0 1-16,5 5 15,1 1-15,5-1 16,0-5-16,0-6 16,11-5-1,-1-6-15,12 1 16,6-6-16,10 0 16,0-11-16,11 5 15,6-10-15,11-6 16,16 5-1,0-5-15,6 5 16,5-10-16,11 10 16,0-5-16,-11 6 15,11-1 1,11 1-16,-6-6 16,-5 5-16,0 1 15,6 5-15,-1-11 16,-10 11-16,-12-6 15,12 1-15,10 10 16,-10 1 0,-12-1-16,-4 0 15,4-5-15,6 6 16,-11-6-16,-11-6 16,1 6-1,15-5-15,6 5 16,-11 5-16,-5-10 15,-11-6-15,10 0 16,6-6-16,0 1 16,-10-1-1,-1-10-15,-6 10 16,12-5-16,0 0 16,-6-5-16,-11-1 15,0 7-15,-16-7 16,0 1-1,-6-6-15,-5 5 16,-11 1-16,0-6 16,-1 0-16,-10 0 15,0 0 1,-5-11-16,-1 1 16,-5-1-16,-6-11 15,1 5-15,-1 7 16,1-12-16,-6 5 15,-6 7 1,-5-12-16,1 0 16,-1-11-16,-11 0 15,5-5-15,-5 5 16,0 1-16,1 10 16,4 11-1,-5-5-15,0 10 16,0-5-16,6 0 15,-6 6-15,6 5 16,-6-5 0,11 10-16,0 6 15,5 6-15,1 5 16,-6 5-16,-16 12 16,-23 21-16</inkml:trace>
  <inkml:trace contextRef="#ctx0" brushRef="#br1" timeOffset="176762.2">20008 7526 0,'0'0'0,"0"0"15,0 0-15,0 0 16,0 0-16,0 0 16,-90-14-16,49 20 15,-22 7-15,-19 12 16,-9 2-1,7 9-15,1 21 16,-1 56-16,4-31 16,-7 5-16,2-7 15,13 10-15,9 31 16,22-31 0,14-19-16,8-8 15,8-2-15,8-9 16,3-6-16,6 3 15,7-10 1,6 7-16,17 1 16,5-14-16,6-3 15,2-16-15,-8-6 16,-3-8 0,-2-3-16,-3-2 15,11-12-15,5-13 16,0-6-16,-8 1 15,-8-6-15,-11 11 16,-8-3 0,-9 16-16,-2-5 15,-6 9-15,-5-15 16,-3 12-16,-3-9 16,-8 1-16,3 10 15,0-5 1,-3 2-16,3 6 15,0 3-15,5 3 16,3-4-16,0 1 16,3 3-16,3 2 15,2 3 1,3 0-16</inkml:trace>
  <inkml:trace contextRef="#ctx0" brushRef="#br1" timeOffset="177913.42">19502 8405 0,'0'0'0,"0"0"16,0 0-16,0 0 15,0 0-15,0 0 16,0 0-1,-102-33-15,72 25 16,-2-6-16,-10 0 16,1 6-16,0 0 15,6 0 1,13 8-16,8 3 16,3-9-16,3-2 15</inkml:trace>
  <inkml:trace contextRef="#ctx0" brushRef="#br1" timeOffset="179002.5">20709 8068 0,'0'0'0,"0"0"15,0 0-15,0 0 16,0 0-16,0 0 16,0 0-1,0 0-15,-57-88 16,27 75-16,-14-9 15,-3 8-15,4 9 16,4 2 0,1 11-16,0 3 15,-12 8-15,1 6 16,-3 2-16,3 9 16,10-3-16,9 16 15,6-11 1,10 6-16,6 3 15,8-1-15,11 1 16,8-1-16,8-2 16,3-5-16,6 2 15,2-6 1,1 4-16,7-12 16,23 11-16,5-5 15,-1-5-15,-7-23 16,-17-8-16,3-2 15,9-3 1,-1-3-16,6-11 16,-3 5-16,-9-7 15,-4-1-15,-15 6 16,-5-6 0,-2 1-16,-6-7 15,-9 1-15,-4-11 16,-7 0-16,-7-8 15,-12 0-15,-7-1 16,-9 6 0,-5 9-16,-1-1 15,-5 9-15,3-1 16,11 12-16,3 5 16,5 6-1,3-1-15,5 1 16,3 2-16,0-5 15,0 5-15,6 6 16,-1 2-16,4 3 16,2 6-16,0-14 15</inkml:trace>
  <inkml:trace contextRef="#ctx0" brushRef="#br1" timeOffset="179588.24">23204 8438 0,'0'0'0,"0"0"15,0 0-15,0 0 16,0 0-16,0 0 16,0 0-16,0 0 15,0 0 1,123-8-16,-38-9 16,-6 3-16,12 9 15,24-17 1,0 0-16,-11 0 15,-14-2-15,1 10 16,-1 6-16,-8 2 16,-8 3-16,-19-5 15,-17 5-15,-16 1 16,-6-1 0,-5 0-16,-2 1 15,-4-1-15,-5 3 16,0 0-16,0 0 15,0 0-15,0 0 16</inkml:trace>
  <inkml:trace contextRef="#ctx0" brushRef="#br1" timeOffset="179916.74">23894 8038 0,'0'0'15,"0"0"-15,0 0 16,0 0-16,0 0 16,0 0-16,0 0 15,0 0 1,0 0-16,0 0 16,0 0-16,0 0 15,0 0-15,25 115 16,-28-58-16,0 17 15,-2-11 1,-1 3-16,6 0 16,6 5-16,2-5 15,6-11-15,-1-6 16,9-11 0,-5-16-16,-4-11 15</inkml:trace>
  <inkml:trace contextRef="#ctx0" brushRef="#br1" timeOffset="180695.09">26049 7597 0,'0'0'0,"0"0"16,0 0-16,0 0 15,0 0-15,0 0 16,0 0-16,-11 129 15,6-50 1,2-13-16,3 0 16,5 5-16,3 5 15,9 1-15,5-17 16,5-8-16,12-8 16,7-14-1,9-19-15,0-16 16,8-17-16,5-22 15,9-16-15,-3 2 16,-14 15 0,-11-1-16,-13 8 15,-9 1-15,-8 13 16,-5 5-16,-6 3 16,-2 4-1,-1 1-15,-2 4 16,0-1-16,-1 4 15,1-1-15,0 0 16,0 3-16,-1 3 16,1 2-1,3 6-15,-1 6 16,-2 5-16,0 11 16,2 8-16,0 11 15,1 16-15,-1 1 16,1 2-1,-1-11-15,4-8 16,-1-5-16,0 5 16,3 0-16,0-3 15,-3-5-15,0-6 16,1-8 0,-4-5-16,1-3 15,-1-8-15,0-9 16,1-5-16</inkml:trace>
  <inkml:trace contextRef="#ctx0" brushRef="#br1" timeOffset="181358.04">27692 8027 0,'0'0'0,"0"0"16,0 0-1,0 0-15,0 0 16,0 0-16,0 0 16,0 0-16,-112 99 15,84-50-15,4 6 16,4-1-1,7-2-15,7-8 16,4-5-16,2-7 16,5 1-16,6 6 15,8-1 1,9-2-16,7-1 16,6-13-16,3-5 15,-3-9-15,0-6 16,6-15-16,7-17 15,-2 5-15,1-5 16,-10 3 0,-2-1-16,-8-7 15,-8 4-15,-6-1 16,-5-7-16,-9 9 16,-5 3-1,-5-3-15,-6-3 16,-6-3-16,-5 3 15,1 3-15,-4 5 16,-2 6-16,-1 3 16,1 2-1,-3 3-15,0 3 16,5 0-16,6 2 16,5 1-16,3 2 15,3 0-15,2 1 16,1 2-1,-1 2-15,-5 4 16,-10 2-16,-12 6 16</inkml:trace>
  <inkml:trace contextRef="#ctx0" brushRef="#br1" timeOffset="182090.88">15945 8361 0,'0'0'0,"0"0"16,0 0-16,0 0 15,0 0 1,0 0-16,0 0 15,120-3-15,-35-5 16,6 0-16,-4 2 16,17-5-1,9 17-15,-12-14 16,-19 0-16,-19-6 16,-11 11-16,-14 0 15,-8-2-15,-8 5 16,-5 8-1,-9 3-15,-5 5 16</inkml:trace>
  <inkml:trace contextRef="#ctx0" brushRef="#br1" timeOffset="182352.59">16189 8632 0,'0'0'0,"0"0"15,0 0-15,0 0 16,0 0 0,0 0-16,0 0 15,0 0-15,106-24 16,-43 18-16,22-10 16,14 2-1,-1 11-15,-13-10 16,-19-4-16,-14 9 15,-16-3-15,-1-11 16,1-11-16</inkml:trace>
  <inkml:trace contextRef="#ctx0" brushRef="#br1" timeOffset="182945.83">11969 7989 0,'0'0'16,"0"0"-16,0 0 16,0 0-1,0 0-15,0 0 16,0 0-16,0 0 16,0 0-16,0 0 15,0 0-15,-11 134 16,5-71-1,1 13-15,0 1 16,2 0-16,0-3 16,6 13-16,2-13 15,3-2 1,1-9-16,2-9 16,0-13-16,2-13 15,4-4-15,5-10 16,2-8-16</inkml:trace>
  <inkml:trace contextRef="#ctx0" brushRef="#br1" timeOffset="183687.99">12894 8249 0,'0'0'0,"0"0"16,0 0-16,0 0 16,-123 52-1,63-19-15,-11 11 16,5 2-16,14-8 16,14-7-16,13 1 15,11-4-15,9-6 16,5-3-1,8 3-15,3-11 16,8 0-16,9-11 16,-28 0-16,117-44 15,-21 0 1,11-19-16,-17-3 16,-16 3-16,-16 20 15,-6 1-15,-6 12 16,-2 11-16,-6 5 15,-5 9-15,-8 5 16,-6 3 0,0 19-16,-2 8 15,-12 8-15,-5 6 16,-3 2-16,3-4 16,0-4-1,9 8-15,7 15 16,6-20-16,8 0 15,3-17-15,0-13 16,13-19-16,17-5 16,31-18-1,4-7-15,-5-8 16,-27-1-16,-14-11 16,-16 9-16,-15 5 15,-7 9-15,-8-1 16,-6 11-1,-9-2-15,-7 2 16,-14 6-16,-19 3 16,-23-3-16,-10 8 15,8 13-15,-5 15 16,-1 13 0,7 0-16,7 19 15,3 1-15,11 5 16,5 7-16</inkml:trace>
  <inkml:trace contextRef="#ctx0" brushRef="#br2" timeOffset="190693.6">28776 3440 0,'0'0'0,"0"0"15,0 0-15,0 0 16,0 0-16,0 0 16,-22-93-16,-2 60 15,-15-6 1,-2 1-16,-5 11 15,-6-6-15,-11 5 16,-19 1-16,-20-6 16,-5 6-1,14 10-15,-5 6 16,-17 6-16,5 5 16,14 0-16,3 5 15,-8 12-15,-3-1 16,11-5-1,13 6-15,17 5 16,11-6-16,3 6 16,8 11-16,3 0 15,5 5 1,6 17-16,5-6 16,5 0-16,12-5 15,2-5-15,6-1 16,5 6-16,8 5 15,9 6-15,8 10 16,8-4 0,11-1-16,22 0 15,11-5-15,5-11 16,-2-6-16,5-5 16,25 0-1,8-6-15,-6-10 16,17-1-16,25 1 15,-20-12-15,-5-5 16,8 6-16,-8-12 16,-8 1-1,13-6-15,-5-6 16,-25 1-16,-13 5 16,-14 0-16,-11 0 15,-12-6-15,-9 1 16,-7-11-1,-13 5-15,-3-6 16,-8 1-16,-6-6 16,-5-5-16,-5-1 15,-6 7 1,-8-7-16,-6 1 16,-8-6-16,-8 0 15,-14 0-15,-5-5 16,-1 5-16,4 11 15,-3-5 1,-14 5-16,-11-5 16,-8 5-16,2 6 15,12 5-15,7 0 16,7 16-16,4-5 16,-2 17-16,-13 5 15,-17 22 1,-9 21-16</inkml:trace>
  <inkml:trace contextRef="#ctx0" brushRef="#br2" timeOffset="191767.43">13048 9131 0,'0'0'0,"0"0"16,0 0-16,0 0 15,0 0-15,0 0 16,0 0 0,0 0-16,0 0 15,0 0-15,0 0 16,0 0-16,0 0 16,0 0-1,0 0-15,0 0 16,0 0-16,0 0 15,0 0-15,-14 134 16,6-63-16,0 17 16,-3 10-1,2 9-15,4-6 16,0-7-16,-1-12 16,3 5-16,1 20 15,-4-3-15,-5-5 16,3-12-1,0 17-15,2 6 16,-5 11-16,0-31 16,3-11-16,0 3 15,0 3-15,2 0 16,-2-8 0,0-20-16,2-13 15,4-16-15,-1-12 16,3-2-16,0-3 15,0-3 1,0-3-16,0-2 16,0 0-16,0 0 15,-3-1-15,0 1 16,1 0-16</inkml:trace>
  <inkml:trace contextRef="#ctx0" brushRef="#br2" timeOffset="192229.39">12336 10955 0,'0'0'0,"0"0"15,0 0-15,0 0 16,0 0-16,0 0 16,14 82-16,2-8 15,0 11-15,4-9 16,-4-13 0,3-11-16,0-5 15,3 2-15,3 3 16,-3-16-16,2-12 15,4-4 1,2-12-16,8-5 16,14-12-16,14-7 15,8-11-15,-3-4 16,-13-1-16,-12 4 16,-10 12-1,-6 2-15,-8 0 16,-6 3-16,-5 6 15,-5-6-15,-4 8 16,-2 3 0</inkml:trace>
  <inkml:trace contextRef="#ctx0" brushRef="#br2" timeOffset="192664.81">11490 9665 0,'0'0'0,"0"0"16,0 0-16,0 0 16,0 0-1,0 0-15,0 0 16,0 106-16,-3-48 15,3 5-15,0 14 16,0-1 0,0 4-16,0-17 15,-3-8-15,3-20 16,3-13-16,2-3 16,6 0-16</inkml:trace>
  <inkml:trace contextRef="#ctx0" brushRef="#br2" timeOffset="193031.24">11876 9730 0,'0'0'0,"0"0"15,0 0-15,0 0 16,0 0-16,-91 115 15,75-79 1,5-9-16,8 1 16,6-1-16,11 3 15,8 0-15,10 6 16,10 2-16,4 12 16,-5-4-1,-8 1-15,-11-3 16,-11-12-16,-14 4 15,-13-3-15,-20 13 16,-19 1-16,3-17 16,6-13-1,7-15-15,7-7 16,-1-14-16,-3-14 16</inkml:trace>
  <inkml:trace contextRef="#ctx0" brushRef="#br2" timeOffset="193195.97">11736 9722 0,'0'0'16,"0"0"-16,0 0 15,96-52-15,-28 30 16,9 0-16</inkml:trace>
  <inkml:trace contextRef="#ctx0" brushRef="#br2" timeOffset="193445.01">12601 9635 0,'0'0'16,"0"0"-16,0 0 15,0 0-15,0 0 16,-32 82-16,1-6 16,-12 18-1,-20 15-15,0 17 16,5-8-16,17-42 16,14-10-16,5-11 15,5-17 1,6-10-16,0-9 15</inkml:trace>
  <inkml:trace contextRef="#ctx0" brushRef="#br2" timeOffset="193783.42">12111 9936 0,'0'0'0,"0"0"16,0 0-16,0 0 16,0 0-16,-24 101 15,26-68-15,7 0 16,4-11-16,9-14 16,-22-8-1,85-27-15,-30-1 16,0-7-16,-12-6 15,-12-1-15,-15 7 16,-11 10-16,-10 9 16,-6 5-1,-5 8-15,16 3 16,0 0-16,0 0 16,-121 82-16</inkml:trace>
  <inkml:trace contextRef="#ctx0" brushRef="#br2" timeOffset="194131.14">12733 10215 0,'0'0'0,"0"0"16,0 0-16,0 0 15,0 0 1,0 0-16,0 0 16,0 0-16,0 0 15,0 0-15,0 0 16,0 0-16,46-82 16,-15 19-1,-15 8-15,-8 22 16,-8 0-16,-11 6 15,-8 11-15,-3 10 16,0 6 0,22 0-16,-79 52 15,30 8-15,-3 25 16</inkml:trace>
  <inkml:trace contextRef="#ctx0" brushRef="#br2" timeOffset="194584.38">12380 12368 0,'0'0'15,"0"0"-15,0 0 16,0 0 0,0 0-16,-25 87 15,11-18-15,1 24 16,-1-11-16,6-8 16,5-22-16,6-19 15,2 5 1,3-8-16,6-16 15,0-8-15</inkml:trace>
  <inkml:trace contextRef="#ctx0" brushRef="#br2" timeOffset="195020.13">13089 12045 0,'0'0'0,"0"0"16,0 0-16,0 0 16,0 0-16,0 0 15,-60 93-15,38-44 16,8 3 0,9-19-16,5-3 15,8 3-15,5 0 16,9 5-16,14 0 15,2 6-15,9-5 16,5 2 0,8 13-16,-13-13 15,-9-2-15,-11-4 16,-10 7-16,-12-7 16,-7 1-16,-9-1 15,-11 1 1,-14 2-16,-5 1 15,0-9-15,3-6 16,10-18-16,4-6 16,2-3-16,-3-8 15,6 0 1,5 0-16</inkml:trace>
  <inkml:trace contextRef="#ctx0" brushRef="#br2" timeOffset="195369.4">13105 12223 0,'0'0'0,"0"0"16,0 0-16,0 0 15,0 0-15,0 0 16,0 0-16,0 0 15,0 0-15,82-85 16,-49 68 0,3-2-16,-3 8 15,-6 0-15,-2 0 16,-3 6-16,-6-1 16,-2 1-16,-6-1 15,0 6 1,-5 0-16,0-2 15,-1 2-15,1 0 16,0 2-16,2 9 16,1 14-16</inkml:trace>
  <inkml:trace contextRef="#ctx0" brushRef="#br2" timeOffset="195885.72">15441 12329 0,'0'0'0,"0"0"16,0 0-16,0 0 15,0 0-15,0 0 16,0 0-16,0 0 16,0 0-16,104 11 15,-38-13 1,2 2-16,-2-9 16,-3 4-16,-11-1 15,-11 4-15,-5-1 16,-4 3-1,-1 3-15,-4 2 16,-5 3-16,-8-5 16,-1 0-16,-5 2 15,-5 1-15,-3-3 16</inkml:trace>
  <inkml:trace contextRef="#ctx0" brushRef="#br2" timeOffset="196206.89">15542 12789 0,'0'0'0,"0"0"16,0 0-16,0 0 15,0 0-15,0 0 16,0 0-16,0 0 16,129-5-1,-66 0-15,-3-1 16,9-13-16,5-3 16,2 8-16,4 1 15,-9-7 1,-11 15-16,-5-17 15,-3-14-15</inkml:trace>
  <inkml:trace contextRef="#ctx0" brushRef="#br2" timeOffset="197848.97">15222 4305 0,'0'0'0,"0"0"15,0 0-15,0 0 16,0 0-16,0 0 16,-38-93-1,21 71-15,-5-5 16,-2 5-16,-7-6 15,-12-4-15,-7 10 16,-10 5-16,-25-10 16,3 5-16,11 16 15,-8 6 1,-31 6-16,-19 5 16,14 5-16,-2 6 15,-20 6-15,8 10 16,28-16-1,8 16-15,10-5 16,7 5-16,4 6 16,12 0-16,14-6 15,18 6-15,6-11 16,9 0 0,7 0-16,9 5 15,8 0-15,11 12 16,19 21-16,14 11 15,2 0 1,-5-21-16,8-12 16,17-5-16,13-1 15,-2-4-15,0-6 16,-1 0-16,12-6 16,5-5-1,-8 0-15,-9-17 16,-4-5-16,12-5 15,7-17-15,-1-11 16,-13 6-16,-12 5 16,4-17-1,-6 1-15,-6-6 16,-8-11-16,-19 12 16,-16 4-16,-6-5 15,-8 17-15,-11-6 16,-5 6-1,-9-12-15,-11 1 16,-10-11-16,-9-11 16,3 21-16,0 1 15,5 11-15,6 10 16,0 1 0,5 10-16,3-5 15,3 6-15,0 10 16,0 6-16,5 17 15,6 4 1,8 7-16,8 5 16</inkml:trace>
  <inkml:trace contextRef="#ctx0" brushRef="#br2" timeOffset="198794.91">19661 9070 0,'0'0'0,"0"0"16,0 0-1,0 0-15,0 0 16,0 0-16,0 0 16,0 0-16,0 0 15,0 0 1,0 0-16,5 93 16,-5-24-16,-5 16 15,-1 33 1,1 10-16,2 12 0,-3-9 15,4 23 1,2-14-16,-3-6 16,-5-8-16,2-6 15,-5 34-15,-2-34 16,-4-13-16,6 30 16,-5-11-1,-1-11-15,6-28 16,3-18-16,0 5 15,5 5-15,1-13 16,2 2 0,0-16-16,0-13 15,0-17-15,0-9 16,0-2-16,0-5 16,0-6-16,0 0 15</inkml:trace>
  <inkml:trace contextRef="#ctx0" brushRef="#br2" timeOffset="199173.12">19058 11086 0,'0'0'0,"0"0"16,0 0-16,0 0 15,0 0-15,-5 110 16,10-42 0,1 6-16,5 8 15,8 9-15,5-4 16,1-5-16,2-10 16,-2-15-1,0-24-15,-1-8 16,1-9-16,5-5 15,17-3-15,18-8 16,20-19 0,3-17-16,-22 14 15,-9-24-15,1 2 16,-6 6-16,-3 10 16,0 1-16,1-3 15</inkml:trace>
  <inkml:trace contextRef="#ctx0" brushRef="#br2" timeOffset="199668.07">20080 10029 0,'0'0'0,"0"0"15,0 0-15,0 0 16,-104 36-16,65-17 16,9 16-1,8 4-15,11-1 16,8-2-16,14 2 15,22 8-15,28 15 16,7-26 0,3 9-16,-13-11 15,-6 3-15,-14-12 16,-2 12-16,-23-14 16,-4 5-16,-7 3 15,-7 0 1,-14 3-16,-17 3 15,-24-3-15,-6-20 16,3-15-16,11-4 16,8-2-16,9 0 15,13 2 1,5-5-16,15-2 16,2 13-16,0 0 15</inkml:trace>
  <inkml:trace contextRef="#ctx0" brushRef="#br2" timeOffset="199958.3">21227 9955 0,'0'0'0,"0"0"16,0 0-16,0 0 15,0 0-15,-77 93 16,6 6-16,-14 27 16,14-33-1,11 5-15,2 12 16,17-20-16,0-5 16,-3-14-16,9-30 15,5-5 1,5-9-16,8-18 15,9-9-15</inkml:trace>
  <inkml:trace contextRef="#ctx0" brushRef="#br2" timeOffset="200309.47">20589 10073 0,'0'0'0,"0"0"15,0 0 1,0 0-16,0 0 16,0 0-16,0 0 15,-49 107-15,60-80 16,13 3 0,6-16-16,-30-14 15,77-19-15,-28-20 16,-2-2-16,-14 3 15,-17 10-15,-10 12 16,-6 5-16,-6 0 16,-2 6-1,-9-1-15,17 6 16,0 0-16,0 0 16,-101 88-16,98-42 15,25 28 1,28 33-16</inkml:trace>
  <inkml:trace contextRef="#ctx0" brushRef="#br2" timeOffset="200681.23">21460 10612 0,'0'0'16,"0"0"-16,0 0 15,0 0 1,0 0-16,0 0 16,0 0-16,16 118 15,11-85-15,4-22 16,1-8-16,4-23 16,2-15-1,-5-12-15,-5-5 16,-12 6-16,-5-1 15,-8 6 1,-6 8-16,-8 3 16,-11 0-16,-19 3 15,-5 27-15,-17 13 16,-3 15-16,6-1 16,5 11-16,14 14 15,8 14 1</inkml:trace>
  <inkml:trace contextRef="#ctx0" brushRef="#br2" timeOffset="201887.88">19045 12798 0,'0'0'0,"0"0"16,0 0-16,0 0 15,0 0-15,0 0 16,0 0 0,0 0-16,90-44 15,-57 33-15,-3-3 16,3-2-16,-3 2 15,11-8-15,3 14 16,10 0 0,4 0-16,8 10 15,-9 9-15,-13-3 16,-11 3-16,-6 0 16,-5 9-16,-5-4 15,-6 3 1,-9-5-16,-2-14 15,-11 49-15,-5-22 16,-6-7-16,0 2 16,3-3-16,5-6 15,6-2 1,3-2-16,2-4 16,3 1-16,3-4 15,8 7-15,5-4 16,9 3-16,5 0 15,3-2 1,2-1-16,14 12 16,-2-6-16,2 8 15,-5-5-15,-6 8 16,-7-1-16,-7-1 16,-7-4-1,-6 6-15,-3-3 16,-5-5-16,-3 5 15,-6 0-15,-5 3 16,-8 5 0,-6-5-16,-2 3 15,0-9-15,-1 4 16,1-7-16,-3 1 16,-14 0-16,-5-9 15,-12 3 1,-2-5-16,6-3 15,2-5-15,17 5 16,2-11-16,6 2 16,5 1-16,3 0 15,9 5 1,2 6-16</inkml:trace>
  <inkml:trace contextRef="#ctx0" brushRef="#br2" timeOffset="204495.9">22856 12915 0,'0'0'15,"0"0"-15,0 0 16,0 0-16,0 0 15,0 0 1,0 0-16,0 0 16,96 6-16,-33-14 15,16 2-15,36-5 16,17 3-16,-17-8 16,-3-1-1,11-16-15,3 9 16,-22-4-16,-22 17 15,-8 9-15,6-9 16,7-9 0,-13 10-16,-19 7 15,-14-3-15,-13-2 16,-12 5-16,-2 1 16,-6 2-1,0-3-15,-2 3 16,-4-3-16,1 3 15,0 0-15,0 0 16,-3 0-16,0 0 16,0 0-1,0 0-15</inkml:trace>
  <inkml:trace contextRef="#ctx0" brushRef="#br2" timeOffset="204888.94">23850 12318 0,'0'0'0,"0"0"15,0 0-15,0 0 16,0 0 0,0 0-16,0 0 15,0 0-15,0 0 16,0 0-16,19 91 16,-19-28-1,-2 41-15,-4 11 16,3-11-16,-2-16 15,2-23-15,3-7 16,-3-23-16,3-13 16,-2-5-1,2-6-15,0-9 16,0-2-16</inkml:trace>
  <inkml:trace contextRef="#ctx0" brushRef="#br2" timeOffset="208179">27358 8851 0,'0'0'0,"0"0"0,0 0 15,0 0-15,0 0 16</inkml:trace>
  <inkml:trace contextRef="#ctx0" brushRef="#br2" timeOffset="-214480.06">27040 11746 0,'0'0'0,"0"0"0,0 0 0,0 0 16,0 0-1,0 0-15,0 0 16,0 0-16,0 0 16,-3-82-16,3 76 15,0 1-15,0 2 16,0 3-1,0 0-15,0 0 16,0 0-16,0 0 16,-76 241-16,46-120 15,0 7 1,8-32-16,2-22 16,7-14-16,2 3 15,3-8-15,-1 5 16,7-5-16,-1-16 15,3 2 1,3-6-16,2-5 16,6-5-16,3-3 15</inkml:trace>
  <inkml:trace contextRef="#ctx0" brushRef="#br2" timeOffset="-213362.03">27514 12149 0,'0'0'0,"0"0"15,0 0 1,0 0-16,0 0 16,0 0-16,0 0 15,0 0-15,-19-93 16,30 62-16,11-4 15,8-4 1,16-7-16,9-3 16,5 8-16,-5 8 15,-8 8-15,-6 6 16,-3 5 0,-8 6-16,-2 5 15,-7 0-15,4 12 16,2 7-16,-2 14 15,-8 9-15,-12 2 16,-10 13-16,-17 37 16,-8 13-1,-6-8-15,-5-20 16,-3-15-16,3-18 16,-3-7-16,0-3 15,9-11 1,5 0-16,5-11 15,6-6-15,2 1 16,4-4-16,2-2 16,3-2-16,-1-4 15,4 3-15,2 1 16,0-1 0,3 0-16,0 0 15,0 3-15,0 0 16,0 0-16,0 0 15,0 0 1,0 0-16,0 0 16,0 0-16,0 0 15,0 0-15,187-16 16,-146 19 0,0 2-16,5 3 15,6 1-15,0-4 16,0-2-16,0 2 15,-5 1-15,-6-6 16,-3 3 0,-2-3-16,-3 0 15,-3 0-15,0-3 16,-3 0-16,-5 0 16,-5 1-16,-1 2 15,-5 0 1,0 0-16,-3 0 15,-2 0-15,-4-3 16,1 3-16,0 0 16,0 0-16,-1 0 15,1 0 1,0 0-16,0 0 16,-1 0-16,1 0 15,0 0-15,0 0 16,-1 0-1,1 0-15,0 0 16,0 0-16,-3 0 16,2 0-16,-2 0 15,0 0-15,0 0 16</inkml:trace>
  <inkml:trace contextRef="#ctx0" brushRef="#br2" timeOffset="-210814.57">28103 8517 0,'0'0'0,"0"0"15,0 0 1,0 0-16,0 0 15,0 0-15,0 0 16,87-11-16,-48 3 16,2-3-1,2 6-15,1-1 16,0-5-16,3 6 16,5-6-16,0 2 15,-8 7 1,-3 2-16,-3 0 15,-5 2-15,0 1 16,0 3-16,-1 2 16,-1 0-16,-1 0 15,2 3 1,1 3-16,-3-3 16,3 3-16,0 8 15,3-6-15,-3 6 16,2 5-16,4 9 15,-4-1 1,-5 4-16,-5-9 16,-3 11-16,-6-8 15,3 3-15,-5-4 16,0-2 0,-3-8-16,-3 6 15,3 2-15,-3 3 16,0 0-16,1 8 15,-4 0-15,-2-3 16,2 9 0,1-1-16,-4-5 15,-2-11-15,0-5 16,0 0-16,0-1 16,-2-2-1,-1 6-15,-2 13 16,2-6-16,-3 9 15,1-8-15,2 2 16,-2-5-16,-1 3 16,1-4-1,-4 10-15,1-4 16,-3-2-16,0-12 16,-2 17-16,-1-2 15,-2-1-15,-4-5 16,-2 8-16,-2 3 15,-4-1 1,1 1-16,0 6 16,-1-9-16,1 0 15,0-6-15,2-5 16,-3 1 0,1-1-16,-3 16 15,-3 4-15,-2 2 16,-4 2-16,-5 1 15,-2-11-15,-3 11 16,7-20 0,4-2-16,-3-3 15,3 0-15,2 9 16,3-1-16,3-5 16,6 3-16,-1-9 15,6 0 1,0-5-16,-3 3 15,5-6-15,1 0 16,-1-2-16,6-4 16,0-2-16,3-2 15,0-1 1,0 0-16,2-5 16,1 2-16,2-2 15,0-3-15,1 0 16</inkml:trace>
  <inkml:trace contextRef="#ctx0" brushRef="#br2" timeOffset="-210291.71">28114 10738 0,'0'0'0,"0"0"15,0 0-15,0 0 16,0 0 0,0 0-16,0 0 15,0 0-15,0 0 16,0 0-16,0 0 16,0 0-16,0 0 15,0 0 1,-44 96-16,36-49 15,2-1-15,1 12 16,-4 7 0,7 1-16,2-3 15,2-5-15,4-6 16,2-8-16,6-9 16,5 1-16,3-6 15,11-3-15,2-5 16,9-8-1,5-6-15,1-8 16,7-5-16,9-1 16,2-2-16,4-3 15,-7 5 1,-7-5-16,-12 3 16,-10 3-16,-6-3 15,-8 2-15,-8 6 16,-6 3-16,-3 5 15,-2 8-15</inkml:trace>
  <inkml:trace contextRef="#ctx0" brushRef="#br2" timeOffset="-207431.14">22084 14811 0,'0'0'0,"0"0"16,0 0-16,0 0 16,0 0-16,0 0 15,0 0 1,0 0-16,11 109 15,-19-2-15,-3-3 16,3-14-16,5-24 16,6-11-16,2-6 15,6 3 1,5-30-16,1-16 16</inkml:trace>
  <inkml:trace contextRef="#ctx0" brushRef="#br2" timeOffset="-207054.99">22456 14808 0,'0'0'0,"0"0"16,0 0 0,0 0-16,0 0 15,0 0-15,0 0 16,3 134-16,16-38 15,3-25 1,0-13-16,-8-23 16,2-10-16,-2-11 15,0-14-15,-14 0 16,63-58-16,-3-10 16,11-4-1,-5 20-15,-9 3 16,-10 16-16,-12 22 15,-7 8-15,-9 3 16,-5 6-16,-1 5 16,-10 3-1,0 13-15,-3-27 16,-25 107-16,-2-20 16,5-35-16,8-16 15,11-25 1,6-8-16,5-3 15</inkml:trace>
  <inkml:trace contextRef="#ctx0" brushRef="#br2" timeOffset="-206802.86">23664 14685 0,'0'0'15,"0"0"-15,0 0 16,0 0-16,0 0 15,-93 93 1,38-41-16,0 5 16,14 4-16,19-9 15,17 5-15,13-5 16,17-5-16,21-1 16,4-21-1,13-28-15,10-13 16,12-14-16</inkml:trace>
  <inkml:trace contextRef="#ctx0" brushRef="#br2" timeOffset="-206550.18">24735 14572 0,'0'0'0,"0"0"16,0 0-1,0 0-15,0 0 16,0 0-16,0 0 16,-102 143-16,42-61 15,-8 14 1,2 8-16,6-17 16,10-15-16,12-12 15,11-27-15,10-11 16,9-14-16,3-8 15</inkml:trace>
  <inkml:trace contextRef="#ctx0" brushRef="#br2" timeOffset="-206215.12">24234 14635 0,'0'0'16,"0"0"-16,0 0 15,0 0-15,0 0 16,-88 74-16,55-27 16,11-6-1,14-14-15,8-8 16,5-10-16,9-7 16,-14-2-16,0 0 15,137-74-15,-69 9 16,-18 4-1,-23 18-15,-16 15 16,-11 17-16,-11 6 16,11 5-16,0 0 15,0 0-15,-178 161 16,143-103 0,7-6-16</inkml:trace>
  <inkml:trace contextRef="#ctx0" brushRef="#br2" timeOffset="-205864.55">24737 15052 0,'0'0'0,"0"0"16,0 0-1,0 0-15,0 0 16,-33 115-16,31-83 15,4-4-15,9-3 16,9-9-16,10-8 16,-30-8-1,74-27-15,-41 2 16,-12-5-16,-10-3 16,-11 33-16,-16-60 15,-9 35-15,-13 3 16,-6 3-1,6 16-15,10 3 16,7 6-16,4-1 16,12 4-1,5-9-15,0 0 16</inkml:trace>
  <inkml:trace contextRef="#ctx0" brushRef="#br2" timeOffset="-205633.66">25427 14808 0,'0'0'0,"0"0"16,0 0-16,0 0 16,0 0-1,0 0-15,0 0 16,126-30-16,-33 16 15,1 0-15,-21 6 16,-18 8 0,-8 3-16</inkml:trace>
  <inkml:trace contextRef="#ctx0" brushRef="#br2" timeOffset="-205442.55">25479 15120 0,'0'0'16,"0"0"-16,0 0 15,0 0-15,0 0 16,140-68 0,-25 27-16,6 8 15,-15-3-15,-7 0 16</inkml:trace>
  <inkml:trace contextRef="#ctx0" brushRef="#br2" timeOffset="-205075.03">27070 13863 0,'0'0'15,"0"0"-15,0 0 16,0 0-16,0 0 16,0 0-16,0 0 15,-11 126-15,9-52 16,2 3-1,2-12-15,-2-13 16,3-11-16,0-2 16,0 2-16,-1-3 15,1 1 1,0-4-16,5-2 16,3-14-16,0-11 15</inkml:trace>
  <inkml:trace contextRef="#ctx0" brushRef="#br2" timeOffset="-204594.36">27396 13921 0,'0'0'15,"0"0"-15,0 0 16,0 0-16,0 0 15,0 0-15,0 0 16,0 0-16,0 0 16,96-9-1,-44 15-15,3 5 16,-6 0-16,-5 5 16,-6 6-16,-10 11 15,-12 0 1,-13 11-16,-11 8 15,-14 8-15,-8-8 16,-3-8-16,5-6 16,9-11-1,5-7-15,6-7 16,3-4-16,5-4 16,5 0-16,12 1 15,18-3-15,17-3 16,17-6-1,10-2-15,1 3 16,2-4-16,-8 4 16,-20-1-16,-18 4 15,-14 2-15,-8 2 16,-12 4 0,-2-6-16</inkml:trace>
  <inkml:trace contextRef="#ctx0" brushRef="#br2" timeOffset="-204237.43">26914 14917 0,'0'0'0,"0"0"16,0 0-16,0 0 16,0 0-16,0 0 15,118-16 1,-36 10-16,11-2 16,-8 0-16,-5 3 15,-4-1-15,-2 1 16,-5-4-1,-9 4-15,-14 5 16,-10 3-16,-9-3 16,-7 2-16,-10 1 15,-4 3-15</inkml:trace>
  <inkml:trace contextRef="#ctx0" brushRef="#br2" timeOffset="-203749.81">27166 15038 0,'0'0'15,"0"0"-15,0 0 16,0 0-16,0 0 16,0 0-16,0 0 15,25 96 1,-14-36-16,2-2 15,4-1-15,2-2 16,6-6-16,2-2 16,3-12-1,-5-18-15,5-12 16,6-13-16,10-11 16,12-6-16,5-8 15,-9-5-15,-18 16 16,-14 8-16,-8 3 15,-6 6 1,-3 2-16,-2 3 16,-3 0-16,0 3 15,0-3-15,0 0 16,0 0-16,0 0 16,-47 159-1,34-88-15,-1-5 16,6-12-16,5-12 15,3-7-15,3-2 16,2-3 0,6-8-16,0-6 15</inkml:trace>
  <inkml:trace contextRef="#ctx0" brushRef="#br2" timeOffset="-203295.64">28215 15339 0,'0'0'0,"0"0"16,0 0-16,0 0 15,0 0-15,-82 69 16,43-12-16,7 12 15,10 2 1,8-19-16,11-11 16,6-5-16,5-9 15,9 0-15,10-5 16,11-8 0,12-9-16,7-16 15,1-13-15,2-20 16,-8-19-16,-16 0 15,-20 14-15,-11 10 16,-7 12 0,-9 2-16,-14-2 15,-16 5-15,-19-3 16,-11 12-16,10 2 16,4 2-1,16 7-15,13 2 16,9 0-16,8 0 15,6 0-15</inkml:trace>
  <inkml:trace contextRef="#ctx0" brushRef="#br2" timeOffset="-202877.04">28412 14583 0,'0'0'16,"0"0"-16,0 0 15,0 0-15,0 0 16,112 41 0,-24-5-16,0 0 15,-12-9-15,1 9 16,-11-17-16,-3 3 16,-11-3-16,-11-6 15,-14-4 1,-10-7-16,-9 1 15,-3-6-15,-5-2 16</inkml:trace>
  <inkml:trace contextRef="#ctx0" brushRef="#br2" timeOffset="-202623.29">28938 14394 0,'0'0'16,"0"0"-16,0 0 16,0 0-16,0 0 15,0 0-15,0 0 16,-36 162 0,17-69-16,-3-3 15,6-7-15,2-20 16,6-6-16,5-8 15,3-13 1,0-9-16,3-13 16,2-3-16,-5-11 15,0 0-15</inkml:trace>
  <inkml:trace contextRef="#ctx0" brushRef="#br2" timeOffset="-202301.47">29557 13855 0,'0'0'0,"0"0"15,0 0-15,0 0 16,0 0-16,0 0 15,0 0 1,0 0-16,-74 115 16,49-41-16,3 16 15,6-16-15,2-8 16,3 2 0,3 3-16,5 3 15,3-22-15,8-8 16,9-5-16,7-1 15</inkml:trace>
  <inkml:trace contextRef="#ctx0" brushRef="#br2" timeOffset="-201654.71">30047 14005 0,'0'0'16,"0"0"-16,0 0 15,0 0-15,0 0 16,-96 28-16,44 21 16,-6 3-1,6 11-15,11-5 16,17-15-16,13-12 16,8-10-16,8 4 15,4-11 1,4-6-16,12-8 15,-25 0-15,104-22 16,-16-19-16,13-16 16,-27-4-16,-19 23 15,-22 8-15,-9 11 16,-10 8 0,-3 0-16,0 8 15,-3 3-15,-2 0 16,-1 5-16,3 12 15,-2 8-15,-1 13 16,1 6 0,2 0-16,0-3 15,3-3-15,5 0 16,4-5-16,7-8 16,3-9-1,-3-18-15,6 4 16,3-7-16,5-14 15,3-25-15,-11 5 16,-14-2-16,-11-2 16,-11-1-1,-8 3-15,-13-6 16,-12 11-16,-8 9 16,-2 2-16,2 14 15,3 9 1,0 7-16,-3 12 15,3 16-15,8 13 16,6 12-16</inkml:trace>
  <inkml:trace contextRef="#ctx0" brushRef="#br2" timeOffset="-201114.21">29491 15903 0,'0'0'16,"0"0"-16,0 0 15,0 0-15,0 0 16,0 0 0,112-24-16,-35 4 15,13-1-15,12 10 16,4-6-16,-7 6 15,-22 6-15,-9-6 16,-16 8 0,-14 3-16,-7 8 15,-7 6-15</inkml:trace>
  <inkml:trace contextRef="#ctx0" brushRef="#br2" timeOffset="-200916.39">29806 16062 0,'0'0'16,"0"0"-16,0 0 15,0 0 1,0 0-16,0 0 16,0 0-16,159-16 15,-44 2-15,13-2 16,4-1-1,-6 1-15</inkml:trace>
  <inkml:trace contextRef="#ctx0" brushRef="#br2" timeOffset="-200364.24">30959 15457 0,'0'0'0,"0"0"15,0 0-15,0 0 16,0 0-16,0 0 16,134-19-16,-58 13 15,-4 6 1,-4 6-16,-10-1 15,-15 9-15,-15-3 16,-12 8-16,-13-5 16,-3-14-1,0 0-15,-49 104 16,21-63-16,1 0 16,5-5-16,6-6 15,5-3-15,5-5 16,6-3-1,3 19-15,2-7 16,4 10-16,-1 5 16,-3 9-16,-5-14 15,-11-8 1,-11 3-16,-19-9 16,-19-8-16,-6-13 15,1-12-15,-1-16 16,8-8-16,9-3 15,19 14-15,14 3 16,13-4 0,3 20-16,33-35 15,8 24-15</inkml:trace>
  <inkml:trace contextRef="#ctx0" brushRef="#br2" timeOffset="-199988.88">31797 15624 0,'0'0'0,"0"0"15,0 0-15,0 0 16,0 0-16,0 0 16,-107 88-16,79-42 15,9-2 1,14-11-16,10-6 15,14 9-15,14-3 16,6-22-16,10-14 16,3 0-16,3-11 15,-3-10 1,-11-15-16,-14-15 16,-24 4-16,-17 7 15,-16-9-15,-16 10 16,-7 12-16,1 19 15,-5-11 1,10 17-16,17 5 16,14-3-16,10 3 15,6 0-15,0 0 16</inkml:trace>
  <inkml:trace contextRef="#ctx0" brushRef="#br2" timeOffset="-199717.84">32851 15262 0,'0'0'0,"0"0"16,0 0-16,0 0 16,0 0-16,0 0 15,0 0-15,-88 137 16,44-49-1,-16 11-15,-22 18 16,11-32-16,-6 19 16,-5 28-16,5-53 15,1-8-15,7-27 16,17-30 0,11-14-16</inkml:trace>
  <inkml:trace contextRef="#ctx0" brushRef="#br2" timeOffset="-199351.89">32514 15293 0,'0'0'0,"0"0"16,0 0-16,0 0 15,0 0 1,-112 16-16,43 17 15,12-6-15,16 6 16,16-5-16,14 15 16,17-10-1,5-11-15,10-5 16,-21-17-16,0 0 16,135-44-16,-81 22 15,-7-6-15,-14-4 16,-17 4-1,-13 12-15,-3 16 16,-19-19-16,2 19 16,17 0-16,0 0 15,0 0-15,-126 139 16</inkml:trace>
  <inkml:trace contextRef="#ctx0" brushRef="#br2" timeOffset="-198971.62">32689 16068 0,'0'0'0,"0"0"15,0 0-15,0 0 16,0 0-16,0 0 15,0 0-15,-11 82 16,22-36-16,0-29 16,8 7-1,-5-18-15,5-6 16,-19 0-16,0 0 16,80-74-16,-61 33 15,-14 0 1,-10 2-16,-12-2 15,-13 0-15,-11 17 16,-8 4-16,-3 1 16,3 8-16,5-2 15,16 4 1,12 1-16,5-3 16</inkml:trace>
  <inkml:trace contextRef="#ctx0" brushRef="#br2" timeOffset="-198112.24">32766 14794 0,'0'0'16,"0"0"-16,0 0 15,-112-68-15,19 49 16,5 13 0,-8 3-16,-19 17 15,-14 2-15,12 4 16,7 2-16,-2 2 16,-6-5-16,6 17 15,0 24 1,-1 9-16,-10 24 15,16 16-15,17-10 16,21-20-16,12 3 16,5 33-16,5-24 15,1 2-15,2 8 16,3-16 0,8 19-16,3 6 15,14-28-15,10-8 16,12 8-16,13 28 15,11 2 1,11-16-16,8-20 16,6-7-16,27 16 15,19-11-15,12-11 16,-1-8-16,-5-17 16,16-16-1,0-6-15,-8-8 16,30-8-16,11-2 15,-13-15-15,2-21 16,5-11-16,-13-12 16,-19 15-1,-14 2-15,-5 8 16,10-32-16,-5-6 16,-24 6-16,-25-12 15,-12 3 1,-18 3-16,-14-24 15,-3-3-15,-2 7 16,-1 23-16,-10 3 16,-9-17-16,0-8 15,-5 8 1,-14-27-16,9 46 16,-9-5-16,-3-3 15,-5-3-15,5 36 16,-5-6-16,-2-10 15,-4 5 1,11 11-16,-5 2 16,0 17-16,-19-2 15,-17 27-15,-29 27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36:10.0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11325 6113 0,'0'0'0,"0"0"0,0 0 16,0 0-16,0 0 16,-98-83-16,27 78 15,-22 5-15,-12 16 16,1 6 0,11 6-16,17 5 15,26-1-15,23-10 16,11-5-16,16-1 15,5-5 1,6 0-16,16-5 16,-27-6-16,121-22 15,-23-6-15,6-15 16,-16 21 0,-17-11-16,-16 11 15,-11 5-15,-17 12 16,-5-1-16,-11 1 15,0 10-15,-5 6 16,-4 11 0,-2-22-16,-13 121 15,-9 5-15,-11 19 16,0 36-16,0-31 16,-11-43-16,6-8 15,-6-14 1,6-20-16,-11-10 15,5-11-15,5-22 16,1-11-16,5-11 16,0-17-16,-5-32 15,16 3 1,11-20-16,6-5 16,16-6-16,5 11 15,22 0-15,28 9 16,16 27-16,0 0 15,1 16 1,-12 11-16</inkml:trace>
  <inkml:trace contextRef="#ctx0" brushRef="#br0" timeOffset="681.32">11851 6523 0,'0'0'0,"0"0"16,0 0-16,0 0 16,0 0-1,0 0-15,0 0 16,-140 31-16,47 12 16,-27 48-1,13 21-15,36-11 16,27-32-16,17-9 15,16-11-15,16 6 16,23 8-16,32-8 16,22-25-1,11-16-15,17-22 16,32-42-16,25-32 16</inkml:trace>
  <inkml:trace contextRef="#ctx0" brushRef="#br0" timeOffset="1554.45">12163 6712 0,'0'0'16,"0"0"-16,0 0 15,0 0-15,-128 55 16,65-3-16,8-5 16,25-9-1,13-10-15,6-9 16,9-8-16,4-3 15,7-3-15,7-5 16,-16 0 0,0 0-16,151-109 15,-94 43-15,-10 30 16,-17 4-16,-8 12 16,-9 12-1,-2 3-15,-2 5 16,1 5-16,4 20 15,0 16-15,0-3 16,2 1-16,-2-17 16,5-6-1,14-8-15,11-16 16,16-11-16,16-36 16,7-3-16,-7 15 15,-15 10-15,-9 0 16,-17 22-1,-10 11-15,-6 0 16,-3 5-16,6 15 16,0 13-16,0 5 15,3 6 1,-1-14-16,1-8 16,5-14-16,11-11 15,30-24-15,17-9 16,8-13-16,-14 2 15,-14 9 1,-15 8-16,-18 8 16,-10 8-16,-12 6 15,-4 0-15,-4 5 16,-2 3-16,0 0 16,-3 0-1,0 3-15,2 0 16,1-1-16,0-2 15,2-2-15,4-4 16,1-5-16,-4 0 16,-3 3-1,-3 0-15,0 8 16,0 0-16,0 0 16,0 0-16,0 0 15,-167 76-15,95-13 16,12 3-1,27 11-15,17-14 16,24-11-16,20-3 16,24 0-16,24-16 15,45-11-15,27-11 16,13-11 0</inkml:trace>
  <inkml:trace contextRef="#ctx0" brushRef="#br0" timeOffset="1819.67">14904 6718 0,'0'0'15,"0"0"-15,0 0 16,0 0-16,145-22 16,-2 3-16,-4 8 15,-2 3 1,-8-3-16,-30-3 16,-14-2-16</inkml:trace>
  <inkml:trace contextRef="#ctx0" brushRef="#br0" timeOffset="2025.59">14986 7030 0,'0'0'0,"0"0"16,0 0-1,0 0-15,0 0 16,0 0-16,170-16 15,-27 2 1,76-22-16,-28 20 16,-4 5-16,-4 0 15</inkml:trace>
  <inkml:trace contextRef="#ctx0" brushRef="#br0" timeOffset="2548.21">18201 6020 0,'0'0'0,"0"0"15,0 0-15,0 0 16,-85-55-1,3 60-15,-88 23 16,-21 26-16,29 12 16,31 0-16,29 11 15,42-28-15,30-11 16,25-8 0,18 9-16,17-12 15,14-8-15,11-8 16,11 0-16,-3-5 15,-17-6 1,-18 0-16,-15 0 16,-13 0-16,-5 8 15,-12 0-15,-21 19 16,-25 25-16,-11 28 16,19-23-1,25 6-15,27-19 16,23 0-16,18-8 15,30-14-15,50-9 16,14-5-16,13-49 16,-3-13-1,-27-1-15,-19 3 16</inkml:trace>
  <inkml:trace contextRef="#ctx0" brushRef="#br0" timeOffset="2985.11">18198 6455 0,'0'0'0,"0"0"15,0 0-15,0 0 16,0 0-16,0 0 16,0 0-16,0 0 15,0 0-15,0 0 16,0 0 0,96-11-16,-49 41 15,-17-2-15,-14 7 16,-10 3-16,-9 12 15,-5-9 1,5-8-16,0-9 16,1-4-16,2-10 15,5-10-15,-5 0 16,118-68-16,16-17 16,-8-16-16,-16 16 15,-28 33 1,-36 22-16,-21 8 15,-11 16-15,-9 6 16,-5 0-16,0 0 16,0 0-16,-82 173 15,49-96 1,6 16-16,16-25 16,8-19-16,11-13 15,22-3-15,14-25 16,19-22-1,22-21-15</inkml:trace>
  <inkml:trace contextRef="#ctx0" brushRef="#br0" timeOffset="3578.5">19370 5653 0,'0'0'0,"0"0"16,0 0-16,0 0 15,0 0-15,11 131 16,-8-10-16,-3 26 16,0 29-1,-3-15-15,-5 25 16,-3-32-16,3-28 15,-3 0-15,3 11 16,0-47-16,8-24 16,0-28-1,0-19-15,0 1 16,0-10-16,0-10 16,0 0-16,43-216 15,26 22-15,27-12 16,-3 64-1,-22-3-15,-16 49 16,-6 33-16,9 25 16,10 21-16,-5 17 15,0 11 1,-6 16-16,-7 23 16,-23-1-16,-19-5 15,-19 8-15,-35 11 16,-42 8-16,-10 3 15,-9-11 1,-25-5-16,28-37 16,33-1-16,38-15 15,11 3-15,25-5 16,-3-3-16,181-60 16,65-42-1</inkml:trace>
  <inkml:trace contextRef="#ctx0" brushRef="#br0" timeOffset="4065.4">25570 5746 0,'0'0'16,"0"0"-16,-137-17 15,-16 28-15,-53 22 16,12 27 0,60 1-16,35 15 15,36-21-15,30-11 16,25-6-16,13-5 15,26 27 1,32 1-16,38 10 16,6-8-16,-20 0 15,-35-33-15,-13 5 16,-20-2-16,-14 0 16,-16 8-1,-41 17-15,-55-1 16,-27 6-16,-27-16 15,13-44-15,44-6 16,22-16-16,24-9 16,34 9-1,24-6-15,0 25 16,128-76-16,42 24 16</inkml:trace>
  <inkml:trace contextRef="#ctx0" brushRef="#br0" timeOffset="4850.47">25830 6356 0,'0'0'16,"0"0"-16,0 0 16,0 0-16,0 0 15,0 0-15,-162-57 16,-10 84 0,-9 20-16,41 8 15,23-1-15,32 1 16,41-11-16,33-11 15,22-9 1,19 1-16,22-11 16,55-25-16,41-19 15,-3-14-15,-3-16 16,-10-14-16,-42 22 16,-43 22-1,-20 10-15,-13 12 16,-9 3-16,-5 10 15,0-5-15,0 0 16,0 0-16,0 0 16,-87 173-1,78-135-15,12-16 16,8 0-16,11-8 16,14-12-16,16-10 15,33-19-15,30-25 16,-3-11-1,-22 8-15,-30 14 16,-29 19-16,-12 14 16,-8 2-16,-6 12 15,-5 10-15,0-16 16,0 0 0,0 0-16,-11 123 15,22-98-15,11-9 16,14-10-16,29-6 15,45-27 1,13-31-16,-2-30 16,-9-7-16,-35 29 15,-28 11-15,-25 22 16,-15 11-16,-12 6 16,-8 5-1,-11 11-15,22 0 16,0 0-16,-164 55 15,73 16-15,17 11 16,28 0 0,24-8-16,22-19 15,16 2-15,28 17 16,14 9-16,5-21 16,-3-18-16,8-11 15,-5-19 1,-2-11-16</inkml:trace>
  <inkml:trace contextRef="#ctx0" brushRef="#br0" timeOffset="5181.89">21284 6466 0,'0'0'15,"0"0"-15,0 0 16,0 0-16,170-71 15,5 27-15,58 19 16,-36-2-16,-2 21 16,-36 6-1,-44-11-15,-20 6 16,-29 10-16,-14 1 16</inkml:trace>
  <inkml:trace contextRef="#ctx0" brushRef="#br0" timeOffset="5408.77">22109 5981 0,'0'0'15,"0"0"1,0 0-16,0 0 16,0 0-16,0 0 15,0 0-15,0 0 16,41 115-16,-19 6 15,0 27 1,-9 2-16,4 6 16,5-27-16,-1-17 15</inkml:trace>
  <inkml:trace contextRef="#ctx0" brushRef="#br0" timeOffset="6272.01">11227 8213 0,'0'0'0,"0"0"16,0 0 0,0 0-16,0 0 15,0 0-15,-22 91 16,0 65-16,-5 74 16,-6 27-1,11-2-15,16-85 16,17-14-16,11-52 15,6-33-15,15-33 16,29-27 0,15-19-16</inkml:trace>
  <inkml:trace contextRef="#ctx0" brushRef="#br0" timeOffset="6805.24">12371 8583 0,'0'0'15,"0"0"-15,0 0 16,-90 38-16,11 33 16,-4 25-16,18-16 15,29-23-15,22-18 16,20-9 0,16-8-16,16-20 15,-38-2-15,236-68 16,-80-14-16,-3-22 15,-27 30 1,-30 30-16,-41 25 16,-20 8-16,-16 11 15,-5 16-15,-3 28 16,-8 24-16,-11 23 16,-3 10-1,8 17-15,17-17 16,18-13-16,10-42 15,12-35-15,50-35 16,33-39 0,3-17-16,-17-15 15,-13-40-15,-28 29 16,-41 40-16,-25 22 16,-18 8-16,-20 14 15,-25 1 1,-19 18-16,-38 19 15,-24 12-15,15 21 16,39-5-16,36 16 16,30-19-16,38-8 15,60-3 1,61-8-16</inkml:trace>
  <inkml:trace contextRef="#ctx0" brushRef="#br0" timeOffset="7212.92">17659 8528 0,'0'0'0,"0"0"16,0 0-16,131-41 16,31 16-1,8 6-15,-11 6 16,-1 13-16,-10-11 16,-55 13-16,-19 20 15,-16 8-15,-20 3 16,-19 22-1,-16 24-15,-11 42 16,-20 8-16,1-14 16,-6-6-16,9 1 15,7-34 1,17-34-16,6-10 16,15-4-16,18-23 15,18-18-15</inkml:trace>
  <inkml:trace contextRef="#ctx0" brushRef="#br0" timeOffset="7573.32">19893 8780 0,'0'0'0,"0"0"16,0 0-1,0 0-15,0 0 16,-52 118-16,39-61 15,7-2-15,9 3 16,19-9 0,19-13-16,19-20 15,6-32-15,5-9 16,-11-22-16,-16-10 16,-19-23-16,-23 9 15,-29-8 1,-30 24-16,-31 3 15,-5 25-15,-8 18 16,-1 7-16,12 21 16,13 19-16,36 3 15,38 3 1,58 14-16,74 10 16,54-8-16</inkml:trace>
  <inkml:trace contextRef="#ctx0" brushRef="#br0" timeOffset="8132.68">24819 8178 0,'0'0'0,"0"0"16,0 0-16,0 0 15,113 0-15,32 16 16,38 14-16,4 17 16,-12 2-16,-44-13 15,-54-6 1,-33-11-16,-17 0 15,-13-3-15,-14 1 16,-22 10-16,-33 14 16,-27 22-16,-3 3 15,19-6 1,14-8-16,19-8 16,17-3-16,16-13 15,14 5-15,21 10 16,39 15-1,30 16-15,-11 11 16,-21-6-16,-29-13 16,-18-17-16,-19-16 15,-20 3-15,-33 5 16,-38 0 0,-24-8-16,-28-22 15,-14-20-15,17-10 16,41 3-16,25-1 15,21-13-15,31-5 16,18-4 0</inkml:trace>
  <inkml:trace contextRef="#ctx0" brushRef="#br0" timeOffset="8498.24">26999 8714 0,'0'0'0,"0"0"16,0 0-16,0 0 15,0 0 1,-134 83-16,52-10 16,13 1-16,31 6 15,22-3-15,29-12 16,37-5-1,21-18-15,5-34 16,26-25-16,32-29 16,-3-17-16,-38 0 15,-35-3-15,-25 3 16,-25 11 0,-22 3-16,-46 2 15,-63 6-15,-41 36 16,-69 27-16,-30 30 15,-16 8-15,5 0 16</inkml:trace>
  <inkml:trace contextRef="#ctx0" brushRef="#br0" timeOffset="8758.79">22221 9131 0,'0'0'0,"0"0"16,0 0-16,0 0 16,164-50-16,-2 28 15,76-5-15,-38 13 16,-6 3-16,-38 11 15,-52 9 1,-19 2-16</inkml:trace>
  <inkml:trace contextRef="#ctx0" brushRef="#br0" timeOffset="8986.57">23130 8744 0,'0'0'0,"0"0"16,0 0-16,0 0 15,0 0-15,0 0 16,0 0-16,49 137 16,-32-35-1,-12 18-15,-2-24 16,-6-38-16,0-20 15</inkml:trace>
  <inkml:trace contextRef="#ctx0" brushRef="#br0" timeOffset="9353.52">15060 9054 0,'0'0'0,"0"0"15,0 0-15,0 0 16,176-22-16,-59 19 16,34-5-1,16 30-15,-44-11 16,-16-3-16,-11-2 15</inkml:trace>
  <inkml:trace contextRef="#ctx0" brushRef="#br0" timeOffset="9544.53">15488 9462 0,'0'0'15,"0"0"-15,0 0 16,0 0-16,0 0 15,0 0 1,0 0-16,0 0 16,128-8-16,39 13 15,82 1-15,31-4 16</inkml:trace>
  <inkml:trace contextRef="#ctx0" brushRef="#br0" timeOffset="10521.43">11624 10338 0,'0'0'16,"0"0"-16,0 0 15,0 0-15,0 0 16,0 0-16,0 0 15,0 0 1,0 0-16,0 0 16,0 0-16,0 0 15,0 0-15,8 88 16,-2 41 0,5 13-16,2-10 15,4 13-15,5 16 16,-1-35-16,-1-24 15,-1 15-15,3 9 16,-6-13 0,-2-34-16,-6-19 15,3-10-15,-3-12 16,0-8-16,-2-11 16,-3 0-1,-1-8-15,1 0 16,0-5-16,-3-1 15,3 4-15,2 7 16,1 17-16,2 22 16</inkml:trace>
  <inkml:trace contextRef="#ctx0" brushRef="#br0" timeOffset="11133.53">10800 13425 0,'0'0'15,"0"0"-15,0 0 16,0 0-16,0 0 16,0 0-1,0 0-15,115-69 16,-39 31-16,6 11 15,-16 10-15,-6 12 16,-10 16-16,-9 16 16,-14 14-1,-21 11-15,-26 58 16,-23 40-16,-34-2 16,-11 3-16,-21-14 15,21-44-15,23-44 16,21-19-1,16-10-15,12-10 16,5-1-16,5-4 16,6-5-16,0-3 15,0 3 1,0 0-16,0 0 16,165-49-16,-83 55 15,6 10-15,16 17 16,5 2-16,-16-10 15,-11-8 1,-16-9-16,-8-3 16</inkml:trace>
  <inkml:trace contextRef="#ctx0" brushRef="#br0" timeOffset="11551.33">11942 13512 0,'0'0'16,"0"0"-16,0 0 16,0 0-16,0 0 15,0 0 1,27 146-16,6-67 16,8-16-16,8-16 15,3-23-15,8-16 16,17-13-1,2-14-15,-2-11 16,-11-17-16,-9-2 16,-21 5-16,-14 14 15,-8 16-15,-6 6 16,-3 2 0,-2 6-16,0 3 15,-1 8-15,1 22 16,-3 16-16,0 14 15,3 17 1,2 10-16,12 14 16,13-2-16,11-59 15,19-7-15,20-3 16</inkml:trace>
  <inkml:trace contextRef="#ctx0" brushRef="#br0" timeOffset="12010.98">15173 13425 0,'0'0'15,"0"0"-15,0 0 16,0 0-16,0 0 15,0 0-15,0 0 16,0 0 0,0 0-16,104-71 15,-17 46-15,20-13 16,22 10-16,-14 1 16,-22 13-1,-25 11-15,-5 1 16,-11 4-16,0 12 15,-13 0-15,-20 0 16,-8-1-16</inkml:trace>
  <inkml:trace contextRef="#ctx0" brushRef="#br0" timeOffset="12392.3">15077 13882 0,'0'0'16,"0"0"-16,0 0 16,0 0-16,0 0 15,0 0-15,0 0 16,87 0 0,4-16-16,21-9 15,33-8-15,9-8 16,-31 3-16,-33 8 15,-2-6 1,-14 17-16,-20 2 16,-18 12-16,-14 2 15,-8-5-15,-6 8 16,-3-3-16,-2 3 16,0 0-1,0 0-15,-3 0 16,0 3-16,0-3 15,0 0-15,0 0 16,0 0-16,0 0 16</inkml:trace>
  <inkml:trace contextRef="#ctx0" brushRef="#br0" timeOffset="14151.09">19168 9889 0,'0'0'0,"0"0"0,0 0 15,0 0 1,0 0-16,0 0 15,0 0-15,0 0 16,0 0-16,0 0 16,0 0-1,0 0-15,-47 159 16,44-60-16,3 7 16,3-18-16,3 35 15,2 42 1,-8-17-16,3 8 15,-3-3-15,-9-5 16,1 0-16,-3-3 16,3 0-16,-3-27 15,3-28 1,2-2-16,4 2 16,2-5-16,2-19 15,1-14-15,3-16 16,-4-6-16,1-14 15,-3 0 1,0-10-16,0-3 16</inkml:trace>
  <inkml:trace contextRef="#ctx0" brushRef="#br0" timeOffset="14464.85">18669 11968 0,'0'0'0,"0"0"15,0 0-15,0 0 16,33 109-16,-11-26 16,3-4-16,2-5 15,-2-11 1,2-11-16,1-11 15,7 3-15,6-11 16,0-20-16,3-7 16,5-12-16,9-10 15,-3-6 1,-6 0-16,-8-2 16,0-7-16,-3-1 15,4-12-15,-1-8 16</inkml:trace>
  <inkml:trace contextRef="#ctx0" brushRef="#br0" timeOffset="14813.05">19340 10714 0,'0'0'0,"0"0"15,0 0 1,0 0-16,0 0 15,0 115-15,-2-20 16,-1 31-16,6-13 16,-1-34-16,4-10 15,-1-23 1,6-2-16,0-19 16,0-12-16</inkml:trace>
  <inkml:trace contextRef="#ctx0" brushRef="#br0" timeOffset="15197.57">19639 10746 0,'0'0'0,"0"0"16,0 0-16,0 0 15,0 0-15,0 0 16,-3 91 0,39-45-16,-1-16 15,23 20-15,5-4 16,5-2-16,12 11 16,-17-17-16,-22 1 15,-11-7 1,-14-1-16,-10-9 15,-17 5-15,-28 9 16,-21-4-16,-6-2 16,-5-2-16,5-12 15,1-7 1,13-20-16,16-9 16,11-7-16</inkml:trace>
  <inkml:trace contextRef="#ctx0" brushRef="#br0" timeOffset="15360.28">19951 10505 0,'0'0'0,"0"0"16,0 0-16,0 0 16,0 0-1,96-16-15,-33 11 16,5 2-16,3 3 15</inkml:trace>
  <inkml:trace contextRef="#ctx0" brushRef="#br0" timeOffset="16263.39">18122 13313 0,'0'0'0,"0"0"15,0 0 1,0 0-16,0 0 15,0 0-15,0 0 16,0 0-16,0 0 16,33 128-1,-50-18-15,-7 24 16,4 0-16,7-24 16,4-28-16,7 0 15,7-24 1,12-9-16,10-14 15,14-10-15</inkml:trace>
  <inkml:trace contextRef="#ctx0" brushRef="#br0" timeOffset="16638.52">18880 13449 0,'0'0'16,"0"0"-16,0 0 15,0 0 1,0 0-16,0 0 16,-55 137-16,17-35 15,8 2 1,22-25-16,16-5 16,11-19-16,9-17 15,4-27-15,18-11 16,24-22-16,19-19 15,-14-3 1,-24-10-16,-17-9 16,-24 16-16,-14 9 15,-19-9-15,-20 6 16,-15 0-16,-7 14 16,9 18-1,6 15-15,10-1 16,6 4-16,8 10 15,9 8-15,13 6 16,0-33-16,38 66 16</inkml:trace>
  <inkml:trace contextRef="#ctx0" brushRef="#br0" timeOffset="16835.25">19658 13575 0,'0'0'0,"0"0"16,0 0-16,0 0 15,0 0-15,0 0 16,0 0-16,0 0 16,0 0-1,118-30-15</inkml:trace>
  <inkml:trace contextRef="#ctx0" brushRef="#br0" timeOffset="17222.31">20559 12959 0,'0'0'0,"0"0"15,0 0 1,0 0-16,0 0 15,0 0-15,-110 52 16,69 17-16,11 16 16,14-9-1,18-13-15,15 6 16,27-1-16,24 9 16,9 5-16,-12-11 15,-15-27-15,-12 0 16,-11-6-1,-7-10-15,-7-6 16,-7-1-16,-12 4 16,-10 3-16,-25 10 15,-33-8-15,-25-5 16,17-1 0,14-10-16,18-17 15,4-8-15,21-13 16,12-9-16</inkml:trace>
  <inkml:trace contextRef="#ctx0" brushRef="#br0" timeOffset="17467.14">20704 12951 0,'0'0'0,"0"0"16,0 0-16,0 0 16,0 0-1,0 0-15,0 0 16,0 0-16,137-33 16,-69 39-16,3 2 15,3 3 1</inkml:trace>
  <inkml:trace contextRef="#ctx0" brushRef="#br0" timeOffset="17954.03">22333 13502 0,'0'0'0,"0"0"16,0 0-16,0 0 15,137-31-15,-27 9 16,59 1-1,9-7-15,-38 20 16,2 0-16,-10 5 16,-34 11-16,-26 0 15,-29-8-15,-10 6 16,-11-9 0,-11 3-16,-5 3 15</inkml:trace>
  <inkml:trace contextRef="#ctx0" brushRef="#br0" timeOffset="18269.59">23166 12951 0,'0'0'0,"0"0"16,0 0-16,0 0 15,0 0-15,0 0 16,0 0-16,0 90 16,0-10-16,-3 7 15,-3-7 1,1 8-16,-3-4 16,2-7-16,3-6 15,3-8-15,3-8 16,3 0-1,2 0-15,3-3 16,5-3-16,9 6 16,2 2-16</inkml:trace>
  <inkml:trace contextRef="#ctx0" brushRef="#br0" timeOffset="21013.59">25030 12757 0,'0'0'0,"0"0"0,0 0 0,0 0 15,-30 104-15,0 11 16,-3 38 0,11-21-16,17-20 15,5-16-15,3-20 16,5-15-16,0-7 15,6-13 1,-6-19-16,0-8 16</inkml:trace>
  <inkml:trace contextRef="#ctx0" brushRef="#br0" timeOffset="21514.09">25496 12863 0,'0'0'0,"0"0"16,0 0-16,0 0 16,118-52-16,-44 50 15,5 18 1,-8 6-16,-19 3 15,-19-3-15,-14-1 16,-13-1-16,-6-20 16,-17 57-16,-10-13 15,-3 0 1,2-3-16,9 3 16,11-6-16,8-5 15,8 2-15,9-2 16,10 3-16,6 16 15,0 8 1,-6 14-16,-13 0 16,-11-11-16,-23-8 15,-29-3-15,-17-11 16,-5-19-16,5-14 16,-2-5-1,-9-11-15,-8-23 16,6-10-16,24 6 15,31-4-15,24 20 16,13 6-16</inkml:trace>
  <inkml:trace contextRef="#ctx0" brushRef="#br0" timeOffset="21719.06">26290 13269 0,'0'0'16,"0"0"-16,0 0 15,0 0 1,0 0-16,0 0 16,0 0-16,0 0 15,0 0-15,60-93 16</inkml:trace>
  <inkml:trace contextRef="#ctx0" brushRef="#br0" timeOffset="22124.49">27281 12784 0,'0'0'0,"0"0"15,0 0-15,0 0 16,0 0-16,-112-8 16,71 27-1,0 8-15,8 3 16,14 1-16,13-4 16,14 6-16,20 16 15,38 17 1,21 5-16,-5-2 15,-19-9-15,-13-19 16,-18-6-16,-10-4 16,-11-1-16,-11 3 15,-11 5 1,-24 0-16,-34 1 16,-21-7-16,8-10 15,11-19-15,2-11 16,1-14-1,13-11-15,11-2 16</inkml:trace>
  <inkml:trace contextRef="#ctx0" brushRef="#br0" timeOffset="22305.63">27500 12527 0,'0'0'0,"0"0"16,0 0 0,0 0-16,148-42 15,-36 29-15,14 13 16,11 11-16</inkml:trace>
  <inkml:trace contextRef="#ctx0" brushRef="#br0" timeOffset="23922.49">23385 15147 0,'0'0'15,"0"0"-15,0 0 16,0 0-16,0 0 16,0 0-16,0 0 15,2 129 1,-2-30-16,0 13 15,0-11-15,9-21 16,2-9-16,5-22 16,3-10-1,11-9-15,6-6 16</inkml:trace>
  <inkml:trace contextRef="#ctx0" brushRef="#br0" timeOffset="24376.78">23845 15235 0,'0'0'16,"0"0"-16,0 0 15,0 0-15,0 0 16,0 0-16,117-96 16,-48 83-1,10 4-15,9 15 16,0 16-16,-20 2 15,-21 1-15,-15 8 16,-18-3 0,-17 0-16,-16 6 15,-16 8-15,-15 10 16,4 1-16,13-11 16,11-6-16,8-8 15,6 0 1,8 1-16,6 1 15,2-1-15,5 1 16,1 7-16,-3-6 16,-3-11-16,-8-9 15,-5 1 1,-9-3-16,-8-3 16,-8-2-16,-8-6 15,-3-3-15,-6-5 16,17 2-1,11 1-15,16-1 16,3 6-16</inkml:trace>
  <inkml:trace contextRef="#ctx0" brushRef="#br0" timeOffset="24552.62">24732 15498 0,'0'0'0,"0"0"16,0 0 0,0 0-16,0 0 15,0 0-15,0 0 16,0 0-16</inkml:trace>
  <inkml:trace contextRef="#ctx0" brushRef="#br0" timeOffset="24881.84">25332 15052 0,'0'0'0,"0"0"16,0 0-16,0 0 16,0 0-16,-96 19 15,60 14-15,6 10 16,11 7-1,11-12-15,10-2 16,15 2-16,16 17 16,24 16-16,6 0 15,-5-5-15,-20-11 16,-13-11 0,-17-17-16,-11-5 15,-11 5-15,-18 1 16,-18-9-16,-5-8 15,9-11-15,2-14 16,3-11-16</inkml:trace>
  <inkml:trace contextRef="#ctx0" brushRef="#br0" timeOffset="25242.94">25441 14978 0,'0'0'16,"0"0"-16,0 0 16,0 0-16,88-14 15,-6 14 1,14 5-16,-6 6 16,-8 6-16</inkml:trace>
  <inkml:trace contextRef="#ctx0" brushRef="#br0" timeOffset="25439.62">23223 16278 0,'0'0'15,"0"0"-15,0 0 16,0 0-16,0 0 16,153 11-16,-32-11 15,87-11 1,11-8-16,66-16 15,-30-6-15,2 16 16,-49-11-16,-5 20 16,-36 8-16,-47 10 15,-21 7 1,-31 2-16,-13 0 16</inkml:trace>
  <inkml:trace contextRef="#ctx0" brushRef="#br0" timeOffset="25937.35">24294 16440 0,'0'0'15,"0"0"-15,0 0 16,0 0-16,85-3 15,-6 3-15,36 0 16,27 17 0,-32-14-16,-33 2 15,-31-2-15,-16 2 16,-13 1-16,-9 7 16,-8 1-1,0-14-15,0 0 16,-41 77-16,19-42 15,3-2-15,5-5 16,9 2-16,7-8 16,9 5-1,6 0-15,2 9 16,3 2-16,-3-10 16,-8-6-16,-8-6 15,-9 1-15,-13-9 16,-19 0-1,-25 0-15,-11-13 16,-3-9-16,6 0 16,8 1-16,19-1 15,19 6 1,17-1-16,8 9 16,0 0-16</inkml:trace>
  <inkml:trace contextRef="#ctx0" brushRef="#br0" timeOffset="26288.23">25562 16550 0,'0'0'0,"0"0"16,0 0-16,0 0 15,0 0 1,0 0-16,0 0 15,-9 115-15,23-80 16,11-2-16,5-11 16,3-3-1,-9-11-15,-10-8 16,-3-5-16,-8-9 16,-3 14-16,0 0 15,0 0-15,-113-159 16,56 121-1,-1 8-15,15 11 16,12 5-16,15 0 16,11 9-16,13-3 15,22-6-15</inkml:trace>
  <inkml:trace contextRef="#ctx0" brushRef="#br0" timeOffset="26539.91">26000 15807 0,'0'0'0,"0"0"16,0 0-16,0 0 15,134 3 1,-14 3-16,17 5 15,11 5-15,-19-5 16,-28-3 0,-30-2-16,-19 2 15,-8 3-15</inkml:trace>
  <inkml:trace contextRef="#ctx0" brushRef="#br0" timeOffset="26800.51">26487 15517 0,'0'0'0,"0"0"16,0 0 0,0 0-16,0 0 15,-19 121-15,-3-34 16,-5 20-16,-1 0 15,4-3 1,7-30-16,6-28 16,8-18-16,9-14 15,8-6-15,8-5 16</inkml:trace>
  <inkml:trace contextRef="#ctx0" brushRef="#br0" timeOffset="27062.29">27366 15104 0,'0'0'16,"0"0"-16,0 0 15,0 0-15,-38 82 16,-3-11-1,-11 28-15,-3 46 16,19-19-16,17-39 16,14-18-16,13-12 15,14-7-15,19-15 16,16-5 0</inkml:trace>
  <inkml:trace contextRef="#ctx0" brushRef="#br0" timeOffset="27540.69">27752 15413 0,'0'0'0,"0"0"16,0 0-1,0 0-15,-90-14 16,57 17-16,3 3 16,2 7-16,12 4 15,13 7 1,3-24-16,0 0 15,173 66-15,-53-69 16,34-13-16,-9-6 16,-30 3-1,-39 2-15,-32 12 16,-19 5-16,-11 0 16,-6 5-16,-8 4 15,0-9-15,0 0 16,-28 106-1,15-56-15,7-6 16,3-20-16,6-5 16,5-10-16,-8-9 15,0 0-15,0 0 16,96-110 0,-71 50-16,-14 2 15,-11 9-15,-11 8 16,-14 3-16,-13 16 15,-25 13 1,-19 18-16,-6 15 16,3 17-16,17 31 15,13 18-15</inkml:trace>
  <inkml:trace contextRef="#ctx0" brushRef="#br0" timeOffset="30343.69">26668 16769 0,'0'0'0,"0"0"0,0 0 16,0 0-16,0 0 15,0 0-15,0 0 16,0 0-16,-129 8 15,72 11 1,2 0-16,14-2 16,11 2-16,13 0 15,17 3-15,0-22 16,44 74 0,0-36-16,8-16 15,16-14-15,12-10 16,-1-12-16,-16-8 15,-19 3-15,-19 0 16,-14 2 0,-11 17-16,0 0 15,0 0-15,0 0 16,-209-63-16,138 61 16,11 4-16,8 4 15</inkml:trace>
  <inkml:trace contextRef="#ctx0" brushRef="#br0" timeOffset="30744.18">25531 16744 0,'0'0'16,"0"0"-16,0 0 15,0 0-15,0 0 16,83 30 0,23-2-16,23-7 15,44 10-15,16-1 16,-9 3-16,31 10 15,-25-7-15,-5-3 16,11 8 0,-50-11-16,-27-8 15,-11-8-15,-19 2 16,-33-13-16,-19 0 16,-14-3-16,-8 0 15,-5-3 1,-4-5-16,1-9 15,0-10-15</inkml:trace>
  <inkml:trace contextRef="#ctx0" brushRef="#br0" timeOffset="31294.94">26964 15490 0,'0'0'0,"0"0"16,0 0 0,0 0-16,0 0 15,106-3-15,4 3 16,30 6-16,51 4 16,1-7-16,13-3 15,14 11 1,-22-14-16,6 3 15,-22 0-15,2-5 16,-10 16-16,-39-8 16,-33-6-16,-13-3 15,-22 4 1,-25 4-16,-14-2 16,-11-2-16,-5 2 15,-5 0-15,-3 0 16,-1 0-1,1-3-15,0 3 16,-3 0-16,0 0 16,0 0-16,0 0 15,0 0-15,0 0 16</inkml:trace>
  <inkml:trace contextRef="#ctx0" brushRef="#br0" timeOffset="32431.94">13620 16645 0,'0'0'16,"0"0"-16,0 0 15,0 0 1,0 0-16,0 0 16,0 0-16,0 0 15,0 0-15,0 0 16,0 0-1,0 0-15,126-30 16,-41 22-16,16-3 16,6 8-16,-3-5 15,-11 14-15,-13 2 16,-9 3-16</inkml:trace>
  <inkml:trace contextRef="#ctx0" brushRef="#br0" timeOffset="32627.6">13779 17045 0,'0'0'16,"0"0"-16,0 0 15,0 0 1,123-33-16,-11 6 15,50-9-15,-1 9 16,-10 5-16</inkml:trace>
  <inkml:trace contextRef="#ctx0" brushRef="#br0" timeOffset="32960.66">16041 15881 0,'0'0'0,"0"0"16,0 0-16,0 0 15,0 0-15,0 0 16,5 137 0,-5-35-16,8 10 15,3 3-15,8-19 16,14-20-16,3-26 16,-3-34-16,-3-13 15</inkml:trace>
  <inkml:trace contextRef="#ctx0" brushRef="#br0" timeOffset="33438.36">16279 15909 0,'0'0'0,"0"0"15,0 0-15,0 0 16,96-33-16,21 3 15,23 13 1,-19 6-16,-37 14 16,-15 0-16,-22 5 15,-17-2-15,-14 5 16,-13 2 0,-3-13-16,0 0 15,-41 88-15,19-42 16,0 4-16,11-9 15,8-3 1,9 0-16,13 4 16,8-7-16,28 12 15,19-1-15,5 15 16,-16-12-16,-22 3 16,-19-28-1,-8-13-15,-14-2 16,-11 2-16,-25 0 15,-18-11-15,-15 0 16,-5-3-16,-13-11 16,13-5-1,22 5-15,22 1 16,24-4-16,6 17 16</inkml:trace>
  <inkml:trace contextRef="#ctx0" brushRef="#br0" timeOffset="33752.01">17727 15703 0,'0'0'15,"0"0"-15,0 0 16,0 0-16,-93 91 15,91-53-15,15 14 16,26 22 0,24 5-16,-3-5 15,0-2-15,-11-23 16,-10-11-16,-15-13 16,-10 0-16,-11-6 15,-11-3 1,-17 12-16,-24 4 15,-9-7-15,1-8 16</inkml:trace>
  <inkml:trace contextRef="#ctx0" brushRef="#br0" timeOffset="33937.22">17725 15706 0,'0'0'15,"0"0"-15,0 0 16,82-27-16,11 19 16,25 10-16,-1 12 15,-15 8-15,-31-11 16,-16-3 0</inkml:trace>
  <inkml:trace contextRef="#ctx0" brushRef="#br0" timeOffset="34268.72">15904 17029 0,'0'0'16,"0"0"-16,0 0 16,0 0-1,191-60-15,-37 27 16,40 0-16,14 6 16,-38 2-16,14 6 15,-23-3-15,-35 0 16,-14 11-1,-10 0-15,-28 5 16,-20 12-16,-7 2 16</inkml:trace>
  <inkml:trace contextRef="#ctx0" brushRef="#br0" timeOffset="34834.06">17024 17092 0,'0'0'0,"0"0"16,0 0-16,0 0 15,142-38-15,-52 16 16,4 8-16,-4 6 16,-19 8-1,-13 11-15,-20-3 16,-16 6-16,-22 2 16,0-16-16,0 0 15,-101 131-15,49-76 16,2-11-1,12-3-15,16 17 16,14-17-16,10-19 16,12 10-16,16 7 15,22 2 1,22-5-16,-5-9 16,-12-5-16,-24-11 15,-14 0-15,-8-3 16,-11-3-16,0-5 15,0 0 1,0 0-16,-170-43 16,83 21-16,-9-8 15,8-3-15,28 8 16,25 11-16,18 3 16,17 6-1,0 5-15</inkml:trace>
  <inkml:trace contextRef="#ctx0" brushRef="#br0" timeOffset="35158.73">18563 16467 0,'0'0'15,"0"0"-15,0 0 16,104-24-16,-22 16 15,41-3 1,3 8-16,-14 0 16,-19-5-16,-11-3 15</inkml:trace>
  <inkml:trace contextRef="#ctx0" brushRef="#br0" timeOffset="35350.69">18620 16771 0,'0'0'0,"0"0"15,0 0-15,0 0 16,0 0-16,93-2 16,36-9-16,41 8 15,5-24-15,-8-17 16</inkml:trace>
  <inkml:trace contextRef="#ctx0" brushRef="#br0" timeOffset="36606.85">19803 15909 0,'0'0'0,"0"0"16,0 0-1,0 0-15,0 0 16,27 101-16,-5-35 15,11-9-15,11-13 16,11-22-16,-3-19 16,5-6-1,23-30-15,2 3 16,-8 0-16,-14 3 16,-16 13-16,-11-3 15,-9 20 1,-5 3-16,-5 7 15,3 23-15,-9 0 16,-5 16-16,-6 0 16,-8 11-16,-3 11 15,0 10 1,6-21-16,8-16 16,3-25-16,0-14 15</inkml:trace>
  <inkml:trace contextRef="#ctx0" brushRef="#br0" timeOffset="36904.79">20885 15906 0,'0'0'0,"0"0"15,0 0-15,0 0 16,0 0-16,0 0 15,0 0-15,-55 96 16,85-50-16,41 34 16,25-9-1,-17-11-15,-21-24 16,-9 2-16,-16-10 16,-8 7-16,-12-2 15,-10-5-15,-11 4 16,-17-2-1,-27 6-15,-35 0 16,-4-14-16,28-14 16,11-25-16,3-18 15</inkml:trace>
  <inkml:trace contextRef="#ctx0" brushRef="#br0" timeOffset="37097.33">21265 15791 0,'0'0'0,"0"0"15,0 0-15,0 0 16,91-77-16,-42 44 16,0 3-1,-19 17-15,-5-15 16,-6-10-16</inkml:trace>
  <inkml:trace contextRef="#ctx0" brushRef="#br0" timeOffset="37758.37">21446 15380 0,'0'0'0,"0"0"16,0 0-1,-159-87-15,22 40 16,3 33-16,16 9 16,-32 5-16,-12 11 15,23 19-15,-31 16 16,8-2-1,39-5-15,19 15 16,-3 40-16,3 7 16,25-16-16,13 13 15,22 4-15,14 32 16,14-30 0,16-14-16,11 3 15,27 53-15,22-9 16,14-20-16,-3-21 15,0 0 1,28 3-16,38 10 16,-14-38-16,-24-27 15,35 0-15,19-11 16,-32-22-16,16-14 16,21-11-1,-23-13-15,-12-25 16,19-6-16,-5-35 15,-36 0-15,-29 8 16,-26-13 0,-18-4-16,-9 1 15,-14 2-15,-10-10 16,-14-25-16,-6 19 16,-19 8-16,-19 8 15,-14 1 1,-5-1-16,8 1 15,14 21-15,-6 25 16,-7 13-16,-1 4 16,11 10-16,5 1 15,17 10 1,8 0-16,6 9 16,8-1-16,5 3 15,6 3-15,-1 0 16,1 3-16,-5 16 15,-7 22 1,-4 31-16</inkml:trace>
  <inkml:trace contextRef="#ctx0" brushRef="#br0" timeOffset="39904.78">23209 16133 0,'0'0'0,"0"0"16,0 0-16,0 0 15,0 0-15,0 0 16,0 0 0,-84-22-16,-7 33 15,-7-8-15,-1 11 16,3-3-16,6 2 16,16-2-16,19 6 15,17-6 1,21-3-16,15 8 15,2-16-15</inkml:trace>
  <inkml:trace contextRef="#ctx0" brushRef="#br0" timeOffset="40150.42">22966 16500 0,'0'0'15,"0"0"-15,0 0 16,-102-19-16,37 25 16,-31 7-1,-25 20-15,17-5 16,22 10-16,27-5 15,20-9 1,13-10-16,11-8 16,8-6-16,3 0 15</inkml:trace>
  <inkml:trace contextRef="#ctx0" brushRef="#br0" timeOffset="40567.62">22708 15835 0,'0'0'0,"0"0"0,0 0 15,0 0 1,0 0-16,0 0 16,0 0-16,0 0 15,0 0-15,-82 55 16,14-6-16,-12 11 16,-2 17-1,19-9-15,8 6 16,6-8-16,8-3 15,11-11-15,13 8 16,15-8 0,13 19-16,13 3 15,39 25-15,63 2 16,50 25-16,15 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37:20.9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1928 2947 0,'0'0'0,"0"0"0,0 0 0,0 0 16,0 0-1,-88-6-15,44 17 16,11-11-16,-5 0 15,-6 11-15,-5 6 16,-6 5 0,0 10-16,1-10 15,4 11-15,7-5 16,-1 4-16,5 12 16,7 0-16,-1 5 15,11 17 1,5-11-16,1 0 15,5 5-15,6-16 16,-1 5-16,6 6 16,0 11-1,6 5-15,10 0 16,6 0-16,5-11 16,6-10-16,11 4 15,11-4-15,5 5 16,0-12-1,6-4-15,11-12 16,5-16-16,11 11 16,0-22-16,0-11 15,17-22-15,5 17 16,0-12 0,-11 1-16,-6-6 15,-5 6-15,0-17 16,-10 11-16,-12-5 15,-6-17-15,-15 0 16,-1 6 0,-11-6-16,1 11 15,-17 6-15,0 5 16,-6 0-16,-11 6 16,-5-6-16,-11 0 15,-5-22 1,-11-5-16,-1 11 15,-10-6-15,-11 6 16,-12 16-16,7 5 16,-7 1-16,7 0 15,-1 5 1,11 5-16,6 1 16,5 10-16,5 1 15,7-6-15,4 5 16,6 1-1,0-1-15,0 1 16,0 0-16,6-1 16,-6-10-16,0-12 15,0-5-15</inkml:trace>
  <inkml:trace contextRef="#ctx0" brushRef="#br0" timeOffset="479.95">2119 1654 0,'0'0'0,"0"0"16,0 0-16,0 0 16,0 0-16,0 0 15,0 0 1,0 0-16,0 0 16,-22 115-16,17-49 15,-6 27-15,11-5 16,0-12-16,0-4 15,0 26 1,6 6-16,4-11 16,-4-16-16,-1-11 15,6-1-15,-5-4 16,5 10 0,0-16-16,0-6 15,-6-11-15,6-10 16,-11-17-16,6 0 15,-1-6-15,-5-5 16,0 0 0,0 0-16</inkml:trace>
  <inkml:trace contextRef="#ctx0" brushRef="#br0" timeOffset="801.26">2656 1758 0,'0'0'0,"0"0"16,0 0-16,0 0 16,0 0-16,0 0 15,0 0 1,0 0-16,-22 148 16,6-71-16,-1 5 15,1 6-15,10 21 16,1 1-1,-6-23-15,6-21 16,-1 11-16,1-12 16,-1-4-16,1 4 15,-1-4-15,1-23 16,-12 0 0,-5-10-16,-5-6 15,-6-11-15</inkml:trace>
  <inkml:trace contextRef="#ctx0" brushRef="#br0" timeOffset="1055.98">1665 2722 0,'0'0'0,"0"0"15,0 0 1,0 0-16,-44 104 15,33-22-15,0-21 16,11 4 0,6-26-16,5 10 15,10 0-15,23 6 16,17-33-16,21-11 16,22-16-16,44-17 15,43-6-15,12 1 16</inkml:trace>
  <inkml:trace contextRef="#ctx0" brushRef="#br0" timeOffset="2232.17">18434 2881 0,'0'0'16,"0"0"-16,0 0 15,0 0-15,0 0 16,0 0-16,0 0 16,0 0-1,0 0-15,0 0 16,0 0-16,0 0 16,0 0-16,0 0 15,126-38-15,-47 38 16,9-6-1,43 28-15,-5-16 16,-16-17-16,-25 16 16,-11-10-16,-11 10 15,-14-5-15,-14 6 16,-7-1 0,-14-5-16,-9 0 15,-5 6-15,0-6 16,0 0-16,0 0 15,0 0-15,-178 11 16,79-6 0,1 0-16,2 6 15,-5-11-15,2 11 16,14-5-16,17 10 16,16-16-1,22 0-15,8 0 16,8-5-16,6 5 15,8 5-15,0-5 16,0 0-16,0 0 16,186-5-1,-90-6-15,13-6 16,-7 12-16,-31-1 16,-24-4-16,-17 10 15,-17 0-15,-2-6 16,-5 12-1,-6-6-15,0 0 16,0 0-16,-228 153 16</inkml:trace>
  <inkml:trace contextRef="#ctx0" brushRef="#br0" timeOffset="191949">11265 8265 0,'0'0'0,"0"0"0,0 0 15,0 0 1,0 0-16,0 0 16,0 0-16,33-98 15,-6 76-15,12-6 16,10-2-16,0 6 15,6 4 1,-6 9-16,1 3 16,2 8-16,2 0 15,-2 3-15,3 16 16,-11 3 0,-11 5-16,-8 23 15,-14 15-15,-17 7 16,-16-9-16,-16 11 15,-9-9-15,1 4 16,5-25 0,5-6-16,17-11 15,0-13-15,8-6 16,5-5-16,1 0 16,2-1-16,0-2 15,3 0 1,0 0-16,0 0 15,0 0-15,189-164 16,-87 63-16,-12 2 16,-5 17-1,-14 16-15,-5 17 16,-1-6-16,-7 20 16,-6-12-16,-19 17 15,0 3-15,-11 7 16,-3-4-1,-6 7-15,1 4 16,-6 2-16,-2 5 16,-3 1-16,-1-3 15,1 5-15,0 3 16,0-3 0,-1 3-16,-2 0 15,0 3-15,0-3 16,0 0-16,0 0 15,0 0-15,-60 164 16,41-104 0,0 9-16,5 10 15,9-5-15,5-16 16,5-6-16,14 2 16,-2-18-16,7-6 15,6-2 1,3-4-16,8-7 15,9-9-15,2-3 16,5-7-16,6-4 16,-5 1-1,-9-6-15,-8 0 16,-11 5-16,-11 1 16,-5-1-16,-3 4 15,-6 2-15,4 0 16,-4 0-1,1 0-15,-4-3 16,1 3-16,0-3 16,-1 3-16,1 0 15,0 0-15,0 0 16,-1-3 0,1 3-16,0 0 15,-3 0-15,3 0 16,-1 0-16,-2 0 15,0-2-15,0 2 16,0 0-16,0 0 16,0 0-1,0 0-15,0 0 16,0 0-16,0 0 16,0 0-16,0 0 15,0 0 1,0 0-16,0 2 15,0 4-15</inkml:trace>
  <inkml:trace contextRef="#ctx0" brushRef="#br0" timeOffset="193171.35">20093 7928 0,'0'0'15,"0"0"-15,0 0 16,0 0-16,0 0 16,0 0-1,0 0-15,0 0 16,71-87-16,-24 73 15,11 3-15,21 8 16,25 25 0,-22-3-16,-5 14 15,-20-5-15,-18 13 16,-12 19-16,-2 52 16,-20-2-1,-13-9-15,-22 9 16,-25 13-16,-22-11 15,-5-13-15,22-39 16,22-27-16,13 0 16,9-20-1,7-4-15,4-7 16,5-2-16,0 0 16,0 0-16,134-172 15,-27 71-15,-14 2 16,14-19-1,21 11-15,-15 20 16,-28 16-16,-22 24 16,0-2-16,5 5 15,0-3 1,-5 1-16,-21 10 16,-18 23-16,-10 4 15,-6 4-15,-2 2 16,-4 0-16,1 3 15,-3 3-15,0-3 16,0 0 0,0 0-16,0 0 15,-123 195-15,79-111 16,14 4-16,8 5 16,14-35-1,5-15-15,8 10 16,6-10-16,17 15 15,18-6-15,17 3 16,0-20-16,-19-27 16,-3 6-1,-2-14-15,2-3 16,5-10-16,3 7 16,-10 4-16,-12 2 15</inkml:trace>
  <inkml:trace contextRef="#ctx0" brushRef="#br0" timeOffset="193588.9">22309 8378 0,'0'0'0,"0"0"16,0 0-16,0 0 16,0 0-16,0 0 15,0 0 1,112-22-16,-41 16 15,3-2-15,22 5 16,21-8-16,-4-5 16,-31 8-1,-27-6-15,-17 8 16,-13 4-16,-12-4 16,-4 6-16,-4-3 15,1 3-15,-4 0 16,1 0-1,0 0-15,2 0 16</inkml:trace>
  <inkml:trace contextRef="#ctx0" brushRef="#br0" timeOffset="194287.4">24609 8000 0,'0'0'16,"0"0"-16,0 0 16,0 0-16,0 0 15,0 0 1,0 0-16,-113-25 15,75 19-15,2-5 16,12 6-16,2-9 16,8 3-1,6-5-15,8 16 16,0 0-16,66-118 16,-9 61-16,9 13 15,11 8 1,10 9-16,-5 10 15,-10 9-15,-18 8 16,-7 6-16,-9 7 16,-8 15-16,-10 2 15,-7 19 1,-7 3-16,-17 11 16,-14 19-16,-27 6 15,-30 30-15,-6-22 16,9 5-16,8-30 15,-6-8 1,-2-8-16,10-22 16,12 0-16,18-11 15,12-11-15,10-3 16,7 3-16,4-9 16,3-2-1,6 0-15,5 0 16,-8 0-16,0 0 15,154-16-15,-64 5 16,20 3-16,7 0 16,-13-3-1,-11 8-15,3-5 16,6-3-16,-12 0 16,-5 3-16</inkml:trace>
  <inkml:trace contextRef="#ctx0" brushRef="#br0" timeOffset="194777.33">25981 8019 0,'0'0'15,"0"0"-15,0 0 16,0 0-16,0 0 15,0 0-15,0 0 16,-83 16 0,31 17-16,-2 25 15,10 2-15,8 11 16,17-11-16,8-16 16,11-11-1,6-6-15,4-2 16,12 0-16,6-3 15,2-12-15,5-7 16,7-6-16,4-10 16,9-26-1,5-26-15,-8-6 16,-19 8-16,-14 10 16,-13 10-16,-12 7 15,-8 3-15,-10-8 16,-17 6-1,-22 7-15,-11 6 16,0 17-16,5 2 16,9 8-16,0 6 15,11 0 1,10 0-16,12-5 16,8-1-16</inkml:trace>
  <inkml:trace contextRef="#ctx0" brushRef="#br0" timeOffset="197148.8">10750 7564 0,'0'0'0,"0"0"16,0 0-16,0 0 15,0 0-15,0 0 16,-93 22-1,44 19-15,-6 25 16,11 21-16,12-4 16,4-7-16,6 1 15,6 16 1,10 14-16,17-8 16,0-12-16,11 1 15,11 21-15,22 23 16,0-25-1,-1-33-15,12-6 16,22-2-16,21 2 16,1-13-16,10-25 15,1-13-15</inkml:trace>
  <inkml:trace contextRef="#ctx0" brushRef="#br0" timeOffset="197626.36">12914 7589 0,'0'0'16,"0"0"-16,0 0 16,0 0-16,0 0 15,0 0-15,0 0 16,0 0 0,128 101-16,-59-35 15,13 24-15,-11-24 16,-13 2-16,-12 6 15,-8 3 1,-13 27-16,-17-11 16,-13-8-16,-14 11 15,-17 11-15,-10 2 16,-4-24-16,1-25 16,11-5-1,5-11-15,8-25 16,9 0-16,5-8 15,5-8-15,1 0 16,2-3-16,3-3 16,0 3-1,0 0-15,0 0 16</inkml:trace>
  <inkml:trace contextRef="#ctx0" brushRef="#br0" timeOffset="198115.05">14557 7435 0,'0'0'0,"0"0"16,0 0-16,0 0 15,0 0 1,0 0-16,-110 31 16,47 1-16,3 20 15,2 0 1,17-2-16,17 2 16,7-6-16,20-7 15,11-6-15,18 21 16,20-2-16,9-8 15,-9-14-15,-8-5 16,-12-3 0,-4 5-16,-9-5 15,-8-3-15,-3 1 16,-8-4-16,-11 20 16,-22 10-16,-35 9 15,-20 2 1,6-10-16,19-20 15,17-13-15,10 2 16,14-13-16,6 5 16,2 9-1</inkml:trace>
  <inkml:trace contextRef="#ctx0" brushRef="#br0" timeOffset="198432.03">13962 8558 0,'0'0'0,"0"0"16,0 0-16,0 0 16,0 0-1,0 0-15,0 0 16,0 0-16,162-8 15,-33-11-15,-12-14 16,-7 19 0,2-8-16,-8 0 15,-24 12-15,-20 1 16,-19 7-16,-11-1 16,-11 3-16,-8 11 15,-8 2 1,-3-13-16</inkml:trace>
  <inkml:trace contextRef="#ctx0" brushRef="#br0" timeOffset="198736.32">13814 9084 0,'0'0'0,"0"0"16,0 0-16,0 0 16,0 0-16,0 0 15,31 110-15,-26-25 16,-8-14 0,-2 8-16,2 17 15,-2-14-15,2 3 16,0-14-16,6-10 15,2-20-15,9-3 16,16-2 0,11-6-16</inkml:trace>
  <inkml:trace contextRef="#ctx0" brushRef="#br0" timeOffset="199626.25">14828 9363 0,'0'0'0,"0"0"16,0 0-16,0 0 15,0 0 1,-107-54-16,77 56 16,-9 18-16,-4 10 15,1 0 1,4 8-16,8 6 15,8-6-15,11 1 16,6-4-16,5-7 16,2-4-16,4 1 15,-1-11 1,1-3-16,-1 2 16,-2-5-16,0-2 15,0-3-15,-1-1 16,-2 1-16,3-3 15,-3 0 1,0 0-16,0 0 16,0 0-16,0 0 15,0 0-15,0 0 16,0 0-16,0 0 16,74-126-1,-69 121-15,1-1 16,-1 1-16,-2 2 15,0 0-15,11-5 16,16-6 0,30-24-16,8 5 15,-5 6-15,-2-6 16,-12 16-16,-14 1 16,-10 5-16,-8 8 15,-6 3 1,-3 6-16,-3 5 15,-5-11-15,0 0 16,0 0-16,0 0 16,-71 142-16,55-95 15,2-14 1,11 8-16,9-17 16,7 1-16,9 8 15,11-11-15,19-6 16,8-21-16,12-17 15,1-3 1,-7-27-16,-14 3 16,-13 5-16,-12 11 15,-13-8-15,-9-3 16,-8 14 0,-10-5-16,-20 2 15,-22 0-15,-16 14 16,11 19-16,-1 13 15,15-4-15,10 4 16,9 9-16,13 0 16,14-3-1,0-19-15</inkml:trace>
  <inkml:trace contextRef="#ctx0" brushRef="#br0" timeOffset="200202.28">20173 7041 0,'0'0'0,"0"0"16,0 0-1,0 0-15,0 0 16,-99 52-16,36 36 16,0 21-1,8 28-15,3 11 16,19 16-16,17 14 15,-11-46-15,27 24 16,5 0-16,9-5 16,13 16-16,25-3 15,30 0 1,42-5-16,-9-25 16,0-30-16,57-24 15,1-14-15,68-1 16,-9-54-16,7-22 15</inkml:trace>
  <inkml:trace contextRef="#ctx0" brushRef="#br0" timeOffset="200754.9">26115 7033 0,'0'0'0,"0"0"15,0 0 1,0 0-16,85 30 16,-11 14-16,10 19 15,4 30-15,-6 8 16,-2-5-16,-12-6 15,0 45 1,-18-26-16,-12 1 16,-16-20-16,0 28 15,-11 8-15,-17-28 16,-7 4 0,-9-4-16,-17 6 15,-15 3-15,2-36 16,2-16-16,12-14 15,8-13-15,8-12 16,8-5 0,6-5-16,5-6 15,3 0-15,0 0 16</inkml:trace>
  <inkml:trace contextRef="#ctx0" brushRef="#br0" timeOffset="201127.57">28037 7041 0,'0'0'0,"0"0"16,0 0-16,0 0 16,0 0-16,0 0 15,0 0-15,-3 104 16,-10-14-16,-4 15 16,-8 10-1,-2 2-15,0 9 16,5-24-16,3-23 15,5-19-15,8-13 16,4-9 0,2-8-16,8-2 15,6-6-15</inkml:trace>
  <inkml:trace contextRef="#ctx0" brushRef="#br0" timeOffset="201511.07">29009 7153 0,'0'0'0,"0"0"16,0 0-16,0 0 15,0 0-15,-112 30 16,60 22-16,5 11 15,23-2 1,18-9-16,17 5 16,11 4-16,16 12 15,1 1 1,2 20-16,-8-18 16,-14-29-16,-11-9 15,-8-2-15,-8 2 16,-17 6-16,-13 2 15,-17-7-15,-16 2 16,10-14 0,12-2-16,14-17 15,13 0-15,5 1 16</inkml:trace>
  <inkml:trace contextRef="#ctx0" brushRef="#br0" timeOffset="201848.14">27588 8325 0,'0'0'15,"0"0"-15,0 0 16,0 0-16,0 0 15,98 0 1,9-8-16,58 0 16,7 5-16,-10-13 15,-20-1-15,-16 15 16,-25-4-16,-30 1 16,-19 5-1,-16-3-15,-9 6 16,-10-1-16,-6 7 15,-11-9-15,0 0 16,-80 76-16</inkml:trace>
  <inkml:trace contextRef="#ctx0" brushRef="#br0" timeOffset="202133.86">28119 8958 0,'0'0'0,"0"0"15,0 0 1,0 0-16,0 0 16,0 0-16,0 0 15,-52 140-15,22-31 16,5 1-1,1-14-15,4 8 16,10-6-16,7-5 16,6-24-16,13-9 15,20-8-15,13-8 16</inkml:trace>
  <inkml:trace contextRef="#ctx0" brushRef="#br0" timeOffset="202714.54">29050 9413 0,'0'0'15,"0"0"-15,0 0 16,0 0-16,-112-82 16,63 79-16,-9 11 15,3 11 1,6 0-16,19 3 15,16-5-15,14-6 16,0-11-16,0 0 16,0 0-16,197 24 15,-79-32 1,5-11-16,-30 8 16,-27 3-16,-22 2 15,-11 9-15,-14-3 16,-3 11-1,-5 3-15,-5 2 16,-6 9-16,0-25 16,-6 101-16,9-32 15,8-1-15,14-2 16,10-14 0,20-6-16,22-18 15,2-17-15,3-33 16,3 0-16,16-38 15,-21 10-15,-25 1 16,-23 2 0,-18 15-16,-11-1 15,-9 5-15,-13-13 16,-14 3-16,-10 2 16,-4 9-16,3 5 15,0 14 1,-5 13-16,-11 12 15,0 5-15,-1 5 16</inkml:trace>
  <inkml:trace contextRef="#ctx0" brushRef="#br0" timeOffset="203522.59">16651 8369 0,'0'0'16,"0"0"-16,0 0 15,0 0-15,0 0 16,88-13-16,-31-1 15,20 11-15,33-5 16,24-11-16,-19 5 16,-3-13-1,22-1-15,-13 15 16,-20-9-16,-24 16 16,-14 1-16,-9-6 15,-4 5 1,-20 6-16,-8-5 15,-9 5-15,-4 0 16,-4 0-16,1 0 16,-4 0-16,1 3 15,-3 2 1,0-5-16,0 0 16</inkml:trace>
  <inkml:trace contextRef="#ctx0" brushRef="#br0" timeOffset="203983.14">16953 8706 0,'0'0'15,"0"0"-15,0 0 16,0 0 0,0 0-16,0 0 15,0 0-15,0 0 16,0 0-16,0 0 16,0 0-16,0 0 15,142-16 1,-68 10-16,5 1 15,3 5-15,14-8 16,22 13-16,-14-13 16,-22 8-1,-2 5-15,-4-7 16,-2-7-16,-14 7 16,-13 2-16,-14 0 15,-9 0 1,-7 0-16,-6 0 15,0 2-15,-6-2 16,-2 9-16,-3-9 16,0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46:56.2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29264 3095 0,'0'0'16,"0"0"-16,0 0 15,-121-50 1,28 45-16,-27 5 16,-39 22-16,-3 11 15,-13 16-15,8 11 16,22 22-16,30 6 15,11-6 1,8-5-16,25 0 16,13 10-16,20 23 15,19-6-15,13-22 16,20 11 0,32 22-16,28 6 15,11-23-15,11-32 16,33-11-16,16-22 15,-3-23-15,20-15 16,5-6 0,0-38-16,27-44 15,-29-22-15,-53 32 16,-38 7-16,-22 5 16,-16-28-16,-20 22 15,-16 12 1,-14-1-16,-21-16 15,-23-11-15,-43 5 16,-33-11-16,16 28 16,11 33-16,-13-6 15,13 17 1,27 16-16,15 0 16,7 5-16,14 1 15,9 5-15,2 0 16,-3 11-1,-10 11-15,-17 43 16,-17 28-16,-2 12 16</inkml:trace>
  <inkml:trace contextRef="#ctx0" brushRef="#br0" timeOffset="1145.57">12695 6277 0,'0'0'0,"0"0"16,0 0-16,0 0 16,0 0-16,0 0 15,0 0 1,0 0-16,0 0 16,0 0-16,0 0 15,0 0-15,-135 5 16,75 1-1,3-12-15,13-5 16,3-5-16,11-6 16,10 0-16,12-5 15,8 5-15,11-11 16,17-5 0,21-17-16,11 6 15,-2 10-15,-6 17 16,-6 17-16,-2 10 15,-3 6-15,3 22 16,-11 17 0,-14 32-16,-16 5 15,-20 23-15,-13-1 16,-16 1-16,-4-14 16,-5-3-16,-10-22 15,-1-22 1,9-21-16,15-9 15,10-14-15,15-5 16,1-5-16,5-3 16,3-3-1,5-6-15,3 1 16,0 16-16,0 0 16,0 0-16,0 0 15,0 0-15,197-49 16,-134 68-1,14 8-15,18 6 16,1 8-16,-19-19 16,-9-8-16,-10-6 15</inkml:trace>
  <inkml:trace contextRef="#ctx0" brushRef="#br0" timeOffset="1570.46">13571 6036 0,'0'0'16,"0"0"-16,0 0 15,0 0 1,0 0-16,0 0 15,0 0-15,0 0 16,0 0-16,0 0 16,0 0-1,52 115-15,24-66 16,4 1-16,-17-12 16,-8 0-16,-20 1 15,-10-4-15,-14 4 16,-17-12-1,-16 11-15,-27 14 16,-28 20-16,6-34 16,8-3-16,9-7 15,10-12-15,8-8 16,9-5 0,10-6-16,12-16 15,5 19-15</inkml:trace>
  <inkml:trace contextRef="#ctx0" brushRef="#br0" timeOffset="1791.01">13812 5998 0,'0'0'0,"0"0"15,0 0 1,0 0-16,0 0 15,0 0-15,0 0 16,87-39-16,-24 23 16,28-1-16,15 17 15,9 17-15,11 5 16</inkml:trace>
  <inkml:trace contextRef="#ctx0" brushRef="#br0" timeOffset="2385.19">16925 6184 0,'0'0'16,"0"0"-16,0 0 16,0 0-16,0 0 15,0 0 1,153-110-16,-65 83 16,-9 10-16,-18 17 15,2 0-15,-11 6 16,5 10-16,-5 12 15,-5-1 1,-3 17-16,-6 16 16,-11 28-16,-7-11 15,-15-20-15,0 12 16,-7-4 0,2 12-16,-3-14 15,-2-6-15,-1-15 16,1-7-16,2-7 15,-3-1-15,4-13 16,2-3 0,5-6-16,1-5 15</inkml:trace>
  <inkml:trace contextRef="#ctx0" brushRef="#br0" timeOffset="2809.78">18560 5976 0,'0'0'16,"0"0"-16,0 0 15,0 0 1,0 0-16,0 0 16,0 0-16,-107 54 15,77-26-15,11-1 16,5 6-1,9 0-15,10-6 16,12 6-16,26 17 16,34 15-16,11-7 15,-9-9-15,-24-19 16,-11-5 0,-6 2-16,-8-2 15,-16 2-15,-9 1 16,-10 5-16,-14 19 15,-33 21-15,-33-10 16,-8-24 0,16-9-16,19-19 15,15-6-15,4-7 16,1-9-16,0-33 16,5-27-1</inkml:trace>
  <inkml:trace contextRef="#ctx0" brushRef="#br0" timeOffset="3036.15">18623 5828 0,'0'0'15,"0"0"-15,0 0 16,0 0-16,0 0 15,0 0 1,87-28-16,-37 17 16,5 6-16,18 10 15,7 12-15,2-1 16</inkml:trace>
  <inkml:trace contextRef="#ctx0" brushRef="#br0" timeOffset="3327.11">20181 5861 0,'0'0'0,"0"0"16,0 0-16,0 0 15,0 0 1,0 0-16,0 0 15,-112 164-15,16-5 16,16-22-16,9-14 16,5-5-1,14-42-15,11-18 16,9-14-16,10-9 16,8-18-16,6-6 15,-1-19-15,-1-25 16</inkml:trace>
  <inkml:trace contextRef="#ctx0" brushRef="#br0" timeOffset="3658.74">19332 6085 0,'0'0'15,"0"0"-15,0 0 16,0 0-16,0 0 15,0 0-15,0 0 16,0 0 0,0 0-16,0 0 15,0 0-15,93 55 16,-33-71-16,1-6 16,-18-6-16,-12-16 15,-18 1 1,-15 4-16,-15 12 15,-16 0-15,-11 5 16,3 22-16,-5 11 16,-4 16-16,1 22 15,16 6 1,17 11-16</inkml:trace>
  <inkml:trace contextRef="#ctx0" brushRef="#br0" timeOffset="3984.98">20304 6430 0,'0'0'15,"0"0"-15,0 0 16,0 0-16,0 0 15,0 0-15,-19 104 16,22-87 0,2-3-16,9-4 15,11-10-15,-25 0 16,95-41-16,-45 0 16,-15-11-1,-24 14-15,-22 0 16,-24 10-16,-20 6 15,-52 28-15,-71 24 16</inkml:trace>
  <inkml:trace contextRef="#ctx0" brushRef="#br0" timeOffset="4426.06">15137 6156 0,'0'0'0,"0"0"16,0 0-16,-96 110 15,9-6 1,-20-14-16,8 15 15,12-10-15,18-4 16,17-15-16,6-13 16,15-27-1,18-17-15,5-8 16,5-11-16,3 0 16,0 0-16</inkml:trace>
  <inkml:trace contextRef="#ctx0" brushRef="#br0" timeOffset="4791.2">14546 6217 0,'0'0'0,"0"0"16,0 0-16,0 0 15,0 0-15,0 0 16,-47 115-16,50-88 15,8 1-15,11-7 16,8-12 0,-30-9-16,126-39 15,-58-7-15,-8-4 16,-24 1 0,-20 22-16,-10-1 15,-12 12-15,-13 0 16,-14 5-16,-8 11 15,-11 5-15,-11 22 16,-5 23-16,10 10 16,12 11-1,21-16-15,28-11 16,13 0-16</inkml:trace>
  <inkml:trace contextRef="#ctx0" brushRef="#br0" timeOffset="5118.06">15025 6932 0,'0'0'15,"0"0"-15,0 0 16,0 0-16,0 0 15,0 0-15,0 0 16,0 0 0,0 0-16,123-63 15,-68-3-15,-11 16 16,-20 12 0,-13 8-16,-11 11 15,-8 5-15,-14 0 16,-8 6-16,30 8 15,0 0-15,-132 41 16,86-8-16</inkml:trace>
  <inkml:trace contextRef="#ctx0" brushRef="#br0" timeOffset="7601.67">4984 5351 0,'0'0'16,"0"0"-16,0 0 15,0 0-15,49-82 16,17 11-1,32-17-15,12-27 16,10 0-16,12 17 16,-12 16-16,-10-6 15,5 17 1,-6-1-16,-16 18 16,-27 10-16,-11 22 15,-22 11-15,-11 11 16,-1 16-1,1 17-15,-5 17 16</inkml:trace>
  <inkml:trace contextRef="#ctx0" brushRef="#br0" timeOffset="8631.2">12935 9845 0,'0'0'15,"0"0"-15,0 0 16,-134-11-16,77 3 16,8-8-16,10 2 15,6-13 1,11-14-16,20 5 16,10-2-16,17-14 15,18-11-15,34-17 16,5 28-16,-13 28 15,-17 18 1,-6 6-16,1 17 16,-3 15-16,-14 20 15,-11 17-15,-14 38 16,-18 5 0,-15 0-16,-13 14 15,-25 11-15,-21-22 16,5-35-16,5-23 15,17-13-15,19-25 16,16-11 0,9-5-16,5-6 15,5-5-15,3-6 16,3 14-16,0 0 16,0 0-16,0 0 15,0 0 1,0 0-16,228-79 15,-163 98-15,-2 3 16,0 5-16,-5-10 16,-3-6-16</inkml:trace>
  <inkml:trace contextRef="#ctx0" brushRef="#br0" timeOffset="9031.15">13888 9944 0,'0'0'16,"0"0"-16,0 0 16,0 0-16,0 0 15,0 0-15,-76 85 16,62-25-16,14-16 16,16 19-1,17-14-15,8-24 16,-8-25-16,14-17 15,19-21-15,-3-6 16,-9-2 0,-13-6-16,-13-3 15,-20 3-15,-22-6 16,-13 17-16,-9 8 16,-10 6-16,-9 13 15,-11 12 1,-5 15-16,3 12 15,10 2-15,14 6 16,17 0-16,19-6 16,19 1-1,24-3-15,31-1 16</inkml:trace>
  <inkml:trace contextRef="#ctx0" brushRef="#br0" timeOffset="9531.21">16794 9509 0,'0'0'0,"0"0"16,0 0-16,0 0 15,-132 68-15,86-21 16,7 13-16,17-8 16,14-11-1,6-25-15,4-2 16,6-8-16,6-4 16,-14-2-16,0 0 15,0 0-15,107-98 16,-93 65-1,-12 8-15,-2 25 16,0 0-16,0 0 16,0 0-16,0 0 15,-172 60-15,109 12 16</inkml:trace>
  <inkml:trace contextRef="#ctx0" brushRef="#br0" timeOffset="9878.84">16646 10484 0,'0'0'16,"0"0"-16,0 0 16,0 0-16,0 0 15,0 0 1,0 0-16,0 0 15,0 0-15,0 0 16,123 54-16,-74-81 16,-8-3-1,-10-9-15,-18 1 16,-7-6-16,-15 6 16,-15 0-16,-23-14 15,-5 35-15,3 12 16,8 2-1,8 14-15,11 0 16,19-3-16,3-8 16,0 0-16</inkml:trace>
  <inkml:trace contextRef="#ctx0" brushRef="#br0" timeOffset="10451.96">18469 9232 0,'0'0'0,"0"0"15,0 0-15,0 0 16,0 0-16,-123 30 16,66 17-16,10 7 15,23-2 1,18-8-16,17 8 15,19 30-15,11-8 16,0-11-16,11 17 16,-2-6-16,-9-6 15,-17 1 1,-13 2-16,-19-8 16,-19 5-16,-6-16 15,-5-8-15,-15-14 16,-4-10-1,5-15-15,5-19 16,15-24-16,21-20 16,27-26-16,36-34 15,22-41-15,25-3 16,16 12 0,-14 40-16,-30 17 15,-27 16-15,-17 17 16,-10 14-16,-9 21 15,-8 8-15,-8-2 16,-17 6 0,-19 7-16,-13 3 15,-12 14-15,-7 33 16,10 0-16,14 30 16,27-22-16,25-8 15,11 5 1</inkml:trace>
  <inkml:trace contextRef="#ctx0" brushRef="#br0" timeOffset="10777.72">19313 9708 0,'0'0'0,"0"0"15,0 0 1,0 0-16,-25 96 16,17-46-16,8-4 15,8-10-15,9-6 16,18 3 0,17-20-16,17-7 15,13-22-15,-3-26 16,-21-1-16,-20-12 15,-16 0-15,-16 11 16,-20 3 0,-33 3-16,-38 5 15,-10 3-15,-4 5 16</inkml:trace>
  <inkml:trace contextRef="#ctx0" brushRef="#br0" timeOffset="11351.93">16131 6255 0,'0'0'0,"0"0"16,0 0-16,0 0 15,0 0-15,0 0 16,0 0 0,0 0-16,0 0 15,0 0-15,0 0 16,0 0-16,0 0 16,0 0-16,129 0 15,-75-33 1,-4 0-16,-17 11 15,-11-5-15,-12 5 16,-4 6-16,-6-1 16,-8 6-1,-6 6-15,14 5 16,0 0-16,-134 38 16,71 1-16,8 26 15,22 1-15,22-6 16,17-2-1,10 2-15</inkml:trace>
  <inkml:trace contextRef="#ctx0" brushRef="#br0" timeOffset="11690.52">16284 7055 0,'0'0'0,"0"0"16,0 0 0,0 0-16,0 0 15,0 0-15,0 0 16,0 0-16,0 0 16,115 35-1,-76-62-15,-1-14 16,-13-8-16,-17 8 15,-5-3-15,-12 8 16,-2 3-16,-5 14 16,-9 8-1,-7 6-15,32 5 16,-91 24-16,39 15 16,22 7-16,14 9 15</inkml:trace>
  <inkml:trace contextRef="#ctx0" brushRef="#br0" timeOffset="12922.98">13374 4656 0,'0'0'15,"0"0"-15,0 0 16,0 0-16,0 0 16,0 0-1,-9 82-15,-2-16 16,-2-6-16,-1-11 15,3-16 1,3-6-16,2-10 16,4-12-16,2-5 15,0 0-15,0 0 16,0 0-16,85-213 16,-28 92-1,-2-5-15,5-11 16,-11 28-16,-2 32 15,-9 11-15,-8 17 16,-5 16-16,-6 11 16,-8 11-1,0 6-15,0-1 16,0 12-16,0-1 16,8 23-16,0 10 15,-5 6-15,2 33 16,4 32-1,-4-21-15,-8-1 16,-5-10-16,8 27 16,-3-27-16,0-6 15,-2-16-15,-1-11 16,1-12 0,-1-4-16</inkml:trace>
  <inkml:trace contextRef="#ctx0" brushRef="#br0" timeOffset="13088.76">13598 4694 0,'0'0'16,"0"0"-16,0 0 15,0 0 1,101 11-16,-18-16 15</inkml:trace>
  <inkml:trace contextRef="#ctx0" brushRef="#br0" timeOffset="14834.93">14833 5132 0,'0'0'16,"0"0"-16,0 0 15,-126 0-15,3 6 16,-61 10-16,-7 6 15,-26 5-15,20 17 16,8-27 0,-19 16-16,19-1 15,-8 12-15,33-22 16,5 22-16,3-22 16,14 16-16,29-21 15,17-1 1,9-5-16,13 0 15,16 0-15,6 0 16,17 0-16,2 11 16,6 0-1,2 27-15,0 33 16,14-5-16,9 10 16,2 1-16,8 38 15,3 11-15,-3-11 16,0 14-1,3 32-15,-14-16 16,-8 6-16,-2 21 16,-4-13-16,-7 22 15,4 5-15,-1-11 16,-1 17 0,5-36-16,-2 3 15,5 5-15,-5-8 16,6-11-16,-4 14 15,1-33 1,-1-6-16,4 20 16,2-20-16,0-10 15,0-28-15,13 22 16,4-3-16,2-16 16,3-16-1,0-15-15,5 7 16,6-1-16,3 0 15,5-3-15,6-2 16,8-3-16,13 0 16,3-14-1,6-5-15,11 3 16,-6-6-16,-3-14 16,20 6-16,16-5 15,3-1-15,-6-11 16,31-5-1,18-22-15,-2-8 16,16 0-16,17-19 16,-17-3-16,23 2 15,1 1 1,-37-3-16,11-8 16,-12-6-16,-43 11 15,-11-8-15,-11 8 16,-3 0-16,-14 6 15,-16 5 1,-8 0-16,-11 3 16,-6-11-16,-10 5 15,-1-21-15,-5-9 16,0 9-16,3-17 16,-3 8-1,0-11-15,-6 1 16,6-23-16,6-11 15,-4 15-15,7-12 16,-1-30 0,3 8-16,2 22 15,1 9-15,0-25 16,-4-3-16,1 21 16,0 4-16,-3-3 15,-8-19 1,0 24-16,-2 14 15,1 3-15,-1-22 16,-7-5-16,1 7 16,0 15-16,5 10 15,-2-24 1,2 7-16,0-1 16,0-4-16,0 6 15,1-11-15,-4 0 16,1 13-16,-4-2 15,4 0 1,-3 11-16,-6-8 16,-3-1-16,1 6 15,2 11-15,-2-2 16,-4-1 0,-1-11-16,-4 6 15,-3-11-15,6 27 16,0 6-16,3 11 15,0-6-15,-3-11 16,0-10 0,3 15-16,0 1 15,-1 11-15,4 0 16,0 16-16,-1 0 16,3 0-16,-2 11 15,-1-5 1,1 5-16,-1 0 15,1 0-15,2 11 16,0 0-16,1 6 16,2 5-16,0-6 15,0 6 1,0-5-16,0-1 16,0 6-16,0 0 15,0 0-15,0 0 16,0 0-16</inkml:trace>
  <inkml:trace contextRef="#ctx0" brushRef="#br0" timeOffset="16220.26">21345 6570 0,'0'0'0,"0"0"15,0 0-15,0 0 16,0 0-16,142-60 16,-60 32-1,25-2-15,30 6 16,-11-9-16,-36 25 16,-24 5-16,-17 3 15,-10 5-15,-7 3 16</inkml:trace>
  <inkml:trace contextRef="#ctx0" brushRef="#br0" timeOffset="16380.26">21698 6792 0,'0'0'0,"0"0"16,0 0-16,0 0 15,0 0-15,0 0 16,208-14-16,-16-13 15,21-12 1</inkml:trace>
  <inkml:trace contextRef="#ctx0" brushRef="#br0" timeOffset="16691.23">24291 5614 0,'0'0'0,"0"0"16,0 0-16,0 0 15,0 0-15,0 0 16,-8 148-1,0-44-15,-3 0 16,0 17-16,2 5 16,9-17-16,0-40 15,6-14 1,-3-12-16,5 4 16,11-9-16,8-10 15</inkml:trace>
  <inkml:trace contextRef="#ctx0" brushRef="#br0" timeOffset="17038.83">25102 5751 0,'0'0'0,"0"0"15,0 0-15,0 0 16,0 0-16,0 0 15,-99 60-15,80-21 16,16-1 0,11-11-16,14-5 15,14-11-15,24 0 16,11-27-16,9-17 16,-17-5-16,-22 5 15,-22 0 1,-14 16-16,-13 1 15,-11 0-15,-19 5 16,38 11-16,-102 27 16,39 17-1,0 11-15,22 10 16,17-4-16</inkml:trace>
  <inkml:trace contextRef="#ctx0" brushRef="#br0" timeOffset="17311.34">25110 6365 0,'0'0'16,"0"0"-16,0 0 15,0 0-15,0 0 16,0 0-16,0 0 16,0 0-1,131-33-15,-40-6 16,-9-4-16,-22-1 15,-24 16-15,-15 12 16,-12-6 0,-9 6-16,-6-1 15,-10 1-15,-9 5 16,-2 0-16,-1 0 16,15 5-16,4 1 15</inkml:trace>
  <inkml:trace contextRef="#ctx0" brushRef="#br0" timeOffset="17780.33">26172 5631 0,'0'0'15,"0"0"-15,0 0 16,0 0-16,0 0 15,0 0 1,99-11-16,-25 22 16,13 5-16,-7 1 15,-12 10-15,-19-5 16,-18 0 0,-20 5-16,-11-5 15,-9 11-15,-10 5 16,-3 1-16,0 4 15,9-10-15,7-5 16,6-6 0,8 5-16,17 0 15,19 12-15,13 10 16,6-5-16,-16 0 16,-14-12-16,-14-4 15,-5-1 1,-12-5-16,-13 6 15,-32 15-15,-40 7 16,-37 10-16,-58 6 16,-11 13-16,8-2 15,9-3 1</inkml:trace>
  <inkml:trace contextRef="#ctx0" brushRef="#br0" timeOffset="18174.45">20729 9607 0,'0'0'0,"0"0"15,0 0 1,0 0-16,0 0 15,0 0-15,84-8 16,1 8-16,14-6 16,-9 6-1,-8 3-15,1 22 16,-23 10-16,-16 9 16</inkml:trace>
  <inkml:trace contextRef="#ctx0" brushRef="#br0" timeOffset="18330.38">20865 9960 0,'0'0'16,"0"0"-16,0 0 15,0 0-15,0 0 16,85-16 0,8-9-16,39 3 15,35-2-15,-16 7 16,-15 4-16</inkml:trace>
  <inkml:trace contextRef="#ctx0" brushRef="#br0" timeOffset="18653.34">23886 9090 0,'0'0'0,"0"0"15,0 0 1,0 0-16,0 0 16,5 87-16,-10-2 15,-6 0-15,0 14 16,3-1-1,5-27-15,3-2 16,5-25-16,4-3 16,10-11-16,14-8 15,13-9-15</inkml:trace>
  <inkml:trace contextRef="#ctx0" brushRef="#br0" timeOffset="19011.84">24841 8775 0,'0'0'16,"0"0"-16,0 0 16,0 0-16,0 0 15,0 0 1,0 0-16,0 0 15,0 0-15,0 0 16,85 68-16,-30-76 16,24-22-16,4-6 15,-20-5 1,-28 8-16,-16 9 16,-16 7-16,-8 6 15,-15 3-15,-10 5 16,30 3-1,-137 55-15,42 16 16,15 9-16,28-15 16,14-4-16</inkml:trace>
  <inkml:trace contextRef="#ctx0" brushRef="#br0" timeOffset="19349.87">24915 9506 0,'0'0'15,"0"0"-15,0 0 16,0 0-16,0 0 16,0 0-16,0 0 15,0 0 1,99 22-16,-31-41 15,4-14-15,-9-14 16,-20-13-16,-21 8 16,-14 0-1,-13 11-15,-9 11 16,-5 2-16,-6 6 16,4 6-16,1 8 15,7 5-15,7 3 16,6 0-1,0 0-15</inkml:trace>
  <inkml:trace contextRef="#ctx0" brushRef="#br0" timeOffset="19797.59">26186 8619 0,'0'0'0,"0"0"16,0 0-1,0 0-15,0 0 16,-19 123-16,24-58 16,14-2-16,17-8 15,13-8 1,3-20-16,3-13 15,-8-11-15,-4-6 16,1-8-16,5-6 16,-2-4-1,-9-4-15,-13 11 16,-9 9-16,-7-1 16,-4 4-16,1 2 15,-4 2-15,-2 6 16,0 6-1,0-14-15,-19 88 16,6 2-16,-9 12 16,5 4-16,3-15 15,9 10-15,2 6 16,1 5 0</inkml:trace>
  <inkml:trace contextRef="#ctx0" brushRef="#br0" timeOffset="20294.64">18864 9621 0,'0'0'0,"0"0"16</inkml:trace>
  <inkml:trace contextRef="#ctx0" brushRef="#br0" timeOffset="20623.68">14381 10010 0,'0'0'0,"0"0"16,0 0 0,0 0-16,0 0 15,0 0-15,0 0 16,0 0-16,0 0 15,0 0-15,0 0 16,0 0 0</inkml:trace>
  <inkml:trace contextRef="#ctx0" brushRef="#br0" timeOffset="20863.06">19217 9604 0,'0'0'0,"0"0"15,0 0-15,0 0 16,0 0-1,-85-5-15,-33 27 16,-62 33-16</inkml:trace>
  <inkml:trace contextRef="#ctx0" brushRef="#br0" timeOffset="21158.39">13617 6890 0,'0'0'0,"0"0"16,0 0-16,0 0 16,0 0-1,0 0-15,162-43 16,13 4-16</inkml:trace>
  <inkml:trace contextRef="#ctx0" brushRef="#br0" timeOffset="21333.09">18535 5965 0,'0'0'15,"0"0"-15,-30 98 16,-41 83-16</inkml:trace>
  <inkml:trace contextRef="#ctx0" brushRef="#br0" timeOffset="26310.82">27350 5811 0,'0'0'16,"0"0"-16,0 0 0,0 0 15,0 0 1,0 0-16,0 0 15,0 0-15,0 0 16,95-11-16,-34 6 16,24-6-16,8 6 15,-6-6 1,-5 0-16,1-6 16,-1-5-16,-8 6 15,-17 5-15,-16 0 16,-11 5-1,-10 1-15,-7 0 16,-5 5-16,1 0 16,-4 0-16,-2 0 15,0 0-15,-1 0 16,-2 0 0,0 0-16,0 0 15</inkml:trace>
  <inkml:trace contextRef="#ctx0" brushRef="#br0" timeOffset="26746.42">27544 6348 0,'0'0'16,"0"0"-16,0 0 16,0 0-16,0 0 15,0 0 1,0 0-16,0 0 16,93-49-16,-24 21 15,10-4-15,3-1 16,9 5-1,-1 1-15,-2 0 16,-9 5-16,-16 0 16,-6 0-16,-13 11 15,-11 0-15,-14 5 16,-5 1 0,-3 0-16,-3-1 15,-2 6-15,-1 0 16,-2 0-16,0 0 15,-1 0-15,1 0 16,0 0 0</inkml:trace>
  <inkml:trace contextRef="#ctx0" brushRef="#br0" timeOffset="27271.5">28415 5532 0,'0'0'0,"0"0"15,0 0-15,0 0 16,0 0-1,0 0-15,0 0 16,0 0-16,0 0 16,0 0-16,0 0 15,0 0-15,0 0 16,0 0-16,126-27 16,-47 27-1,6 5-15,5 1 16,1 10-16,-9-5 15,-5 0-15,-14 5 16,-17-5 0,-8 0-16,-13-5 15,-6 5-15,-5-6 16,-3 12-16,-6-1 16,-5 6-1,0-22-15,-43 99 16,-12-12-16,-14 1 15,6-28-15,3-5 16,8 5-16,3-5 16,0-6-1,2-5-15</inkml:trace>
  <inkml:trace contextRef="#ctx0" brushRef="#br0" timeOffset="27626.62">27007 6228 0,'0'0'0,"0"0"16,0 0-16,0 0 15,0 0 1,0 0-16,0 0 15,0 0-15,0 0 16,0 0-16,-120 71 16</inkml:trace>
  <inkml:trace contextRef="#ctx0" brushRef="#br0" timeOffset="27889.02">24540 6680 0,'0'0'16,"0"0"-16,0 0 15,0 0-15,0 0 16,0 0 0,0 0-16,0 0 15</inkml:trace>
  <inkml:trace contextRef="#ctx0" brushRef="#br0" timeOffset="28738.25">29839 5302 0,'0'0'0,"0"0"16,0 0-16,0 0 16,0 0-16,0 0 15,0 0-15,0 0 16,0 0-1,30 131-15,-3-65 16,9-6-16,2-16 16,-2-16-16,-3-6 15,-3-17-15,-3-5 16,3-5 0,0-6-16,-2 0 15,-4-11-15,-2 5 16,-8 1-16,-3 5 15,-3 5 1,-2 6-16,-4-5 16,1 5-16,0 0 15,0 0-15,-1 5 16,4 12-16,2 10 16,3 12-1,3 10-15,5 6 16,5-6-16,1-16 15,5 0-15,6 5 16</inkml:trace>
  <inkml:trace contextRef="#ctx0" brushRef="#br0" timeOffset="29473.92">30726 5209 0,'0'0'0,"0"0"15,0 0 1,0 0-16,0 0 16,0 0-16,0 0 15,0 0-15,0 0 16,0 0-1,33 82-15,-14-22 16,6 6-16,2 0 16,6-6-16,2-16 15,1-11-15,2-11 16,-2-17 0,2-5-16,6-16 15,-3-6-15,-3-11 16,-2-27-16,-11-6 15,-12 0 1,-4 11-16,-9 6 16,-3 16-16,-3 0 15,-5 6-15,3 11 16,0-1-16,3 6 16,2 6-1,0-1-15,0 6 16,3 0-16,0 0 15,0 0-15</inkml:trace>
  <inkml:trace contextRef="#ctx0" brushRef="#br0" timeOffset="29760.12">31402 5214 0,'0'0'0,"0"0"16,0 0-16,0 0 15,0 0-15,0 0 16,0 0 0,0 0-16,0 0 15,118-60-15,-77 44 16,-3 5-16,-7 0 15,-4 5-15,-11 6 16,-5-5 0,-3-1-16</inkml:trace>
  <inkml:trace contextRef="#ctx0" brushRef="#br0" timeOffset="29939.79">31364 5433 0,'0'0'15,"0"0"-15,0 0 16,0 0-16,0 0 16,0 0-1,0 0-15,107-87 16,-39 54-16,9-11 16,-1 0-16,-4 1 15</inkml:trace>
  <inkml:trace contextRef="#ctx0" brushRef="#br0" timeOffset="30372.28">32048 4650 0,'0'0'0,"0"0"16,0 0-1,0 0-15,0 0 16,0 0-16,0 0 16,33 126-16,-19-66 15,2 23-15,-5-23 16,6-11-1,-1-16-15,-5-6 16,6-10-16,-1-6 16</inkml:trace>
  <inkml:trace contextRef="#ctx0" brushRef="#br0" timeOffset="30778.26">32339 4409 0,'0'0'16,"0"0"-16,0 0 15,0 0-15,0 0 16,0 0-16,0 0 16,-22 104-1,14-49-15,2 33 16,3-23-16,12 29 15,4-45-15,4-11 16,7 1-16,9-18 16,0-15-1,-3-6-15,-2-6 16,-1-5-16,-5-5 16,-8-11-16,-3-1 15,-9 6 1,-2 22-16,0 0 15,-46-65-15,7 59 16,39 6-16,-93 17 16,30 21-16,6 0 15,5 1 1</inkml:trace>
  <inkml:trace contextRef="#ctx0" brushRef="#br0" timeOffset="31208.75">30712 6140 0,'0'0'15,"0"0"-15,0 0 16,0 0-1,0 0-15,0 0 16,0 0-16,60 82 16,-35-22-16,-3 1 15,-6-15 1,4 1-16,1-6 16,-4-11-16,-6-11 15,0-11-15,-6-13 16,1-12-1</inkml:trace>
  <inkml:trace contextRef="#ctx0" brushRef="#br0" timeOffset="31575.21">31027 6091 0,'0'0'0,"0"0"16,0 0-1,0 0-15,0 0 16,0 0-16,0 0 15,0 0-15,63 98 16,-22-43-16,6 16 16,-9-38-1,-5-16-15,0-9 16,-6-8-16,6-11 16,5-14-16,-2-13 15,-9-6 1,-8-5-16,-8 5 15,-5-11-15,-6 17 16,0-1-16,-8 1 16,-3-17-16,3 23 15,2 15 1,3 6-16,3 0 16,0-5-16,6 5 15,2 5-15</inkml:trace>
  <inkml:trace contextRef="#ctx0" brushRef="#br0" timeOffset="31836.48">31605 6069 0,'0'0'15,"0"0"-15,0 0 16,0 0-16,0 0 16,0 0-1,85-93-15,-30 32 16,8 12-16,-3 16 16,-3 0-16,-7 6 15,-18 27-15,-12 6 16,-9-1-1</inkml:trace>
  <inkml:trace contextRef="#ctx0" brushRef="#br0" timeOffset="32021.98">31706 6211 0,'0'0'16,"0"0"-16,0 0 15,0 0-15,0 0 16,0 0-16,0 0 15,0 0 1,154-98-16,-61 48 16,-8 12-16,-9 16 15,-5 6-15</inkml:trace>
  <inkml:trace contextRef="#ctx0" brushRef="#br0" timeOffset="32436.14">32172 5614 0,'0'0'0,"0"0"15,0 0 1,0 0-16,0 0 15,57 143-15,-21-83 16,2-27-16,17 11 16,-3-33-1,-6-17-15,1-16 16,8-22-16,-14-5 16,-11 11-16,-11 5 15,-5 16-15,-3 1 16,-3 10-1,-3-10-15,-2 16 16,-3 0-16,0 0 16,0 0-16,0 0 15,-60 225-15,22-105 16,-3 6 0,-14 33-16,-8 11 15</inkml:trace>
  <inkml:trace contextRef="#ctx0" brushRef="#br0" timeOffset="34036.56">27057 7170 0,'0'0'16,"0"0"-16,0 0 15,0 0 1,0 0-16,-6-113 16,-8 67-16,-7-3 15,-10-6-15,-10 3 16,-13 5-16,-9 3 16,0 3-1,0 11-15,0 6 16,2 4-16,-4 7 15,-6 7-15,-3 1 16,0 10 0,0 17-16,0 11 15,8 5-15,-5 20 16,5 8-16,6-3 16,5 8-16,3 3 15,14 0 1,5 8-16,8-3 15,14 1-15,3-12 16,8-13-16,8 16 16,9 14-1,10 5-15,11-2 16,9-17-16,2-2 16,-5-17-16,8-3 15,-5-5-15,5-3 16,8 0-1,6-3-15,2-5 16,-5 0-16,-8-8 16,-3-1-16,-8-4 15,-3-4-15,3 0 16,-1 1 0,1-9-16,0 0 15,-3-5-15,3-6 16,-3-2-16,6-14 15,5-11 1,-3-6-16,0-13 16,-5-1-16,-6 6 15,-5 3-15,-5 0 16,-7 3-16,-4-6 16,-3-8-1,-6-8-15,-3-3 16,-5 8-16,-2 9 15,-4-4-15,1 6 16,-4-2-16,-4-9 16,-4 0-16,-7-5 15,-1 5 1,0 3-16,3 8 16,1 3-16,-4 6 15,-3 7-15,1 4 16,-6-1-1,-2-2-15,-1 2 16,3 9-16,0 2 16,0-2-16,6 5 15,5 2-15,3 4 16,5 2 0,6 0-16,0 1 15,2-1-15,4 3 16,-1 0-16,0 0 15,0 0-15,1 0 16,-1 3 0,0-1-16,3 4 15,0 5-15,0-11 16,0 0-16</inkml:trace>
  <inkml:trace contextRef="#ctx0" brushRef="#br0" timeOffset="34698.11">26446 7860 0,'0'0'15,"0"0"-15,0 0 16,0 0 0,0 0-16,0 0 15,0 0-15,0 0 16,107-90-16,-39 76 15,6 8-15,0 9 16,3 3 0,13 10-16,25 20 15,8 10-15,-19-7 16,-8 10-16,-11-3 16,11 4-1,-3 2-15,6 11 16,-14 8-16,-1 0 15,7 3-15,5-11 16,-9-11-16,-10-5 16,-3-1-1,-6 1-15,4-1 16,1-2-16,1 0 16,-8 2-16,-11-7 15,-9-12-15,-2 6 16,-11-11-1,-8-11-15,-9-3 16,-2 0-16,-6-5 16,0 0-16,-2 0 15,-3-1 1,-1 1-16,1-6 16,2-5-16,-2-8 15,-3-12-15</inkml:trace>
  <inkml:trace contextRef="#ctx0" brushRef="#br0" timeOffset="35035.04">28910 8523 0,'0'0'0,"0"0"16,0 0-16,0 0 16,0 0-16,0 0 15,0 0 1,0 0-16,0 0 15,0 0-15,113 74 16,-53-31-16,-3 9 16,-7-2-1,-15 2-15,-15-11 16,-12-6-16,-11-2 16,-11 11-16,-19 3 15,-19-1-15,-5 6 16,5-2-1,5-1-15,12-11 16,10-16-16,9-8 16,5-3-16,8-3 15,3-8-15,0 0 16</inkml:trace>
  <inkml:trace contextRef="#ctx0" brushRef="#br0" timeOffset="35349.82">29584 8599 0,'0'0'16,"0"0"-16,0 0 16,0 0-1,0 0-15,0 0 16,0 0-16,0 0 15,0 0-15,0 118 16,-3-38-16,-2-4 16,-1-16-1,-2 12-15,5 7 16,1-19-16,4-5 16,4-6-16,-1-2 15,1-17-15,5-5 16,8-12-1,6-10-15</inkml:trace>
  <inkml:trace contextRef="#ctx0" brushRef="#br0" timeOffset="35797.66">30008 8744 0,'0'0'0,"0"0"15,0 0-15,0 0 16,0 0 0,0 0-16,0 0 15,6 83-15,2-26 16,11 6-16,14 22 16,6-22-1,7-5-15,-2-17 16,0-9-16,-6-23 15,0-15-15,9-10 16,2-9-16,0-8 16,-2-5-1,-3-14-15,-9-8 16,-10-9-16,-11 9 16,-6 11-16,-5 16 15,-3 3-15,0 10 16,0-1-1,0 1-15,0 7 16,0-1-16,0 6 16,2 0-16,4 2 15,2 3 1,6 3-16,13 9 16</inkml:trace>
  <inkml:trace contextRef="#ctx0" brushRef="#br0" timeOffset="36042.19">31008 8961 0,'0'0'0,"0"0"15,0 0-15,0 0 16,0 0-16,0 0 15,104-36-15,-33 12 16,9 4-16,4-4 16,-1 5-1,-26 10-15,-8 12 16,-2 5-16</inkml:trace>
  <inkml:trace contextRef="#ctx0" brushRef="#br0" timeOffset="36250.58">31148 9139 0,'0'0'16,"0"0"-16,0 0 15,0 0-15,0 0 16,0 0 0,0 0-16,0 0 15,0 0-15,115 11 16,2-30-16,12-14 15,-8 8-15,-17 9 16,-11 2 0</inkml:trace>
  <inkml:trace contextRef="#ctx0" brushRef="#br0" timeOffset="36693.44">31923 8495 0,'0'0'0,"0"0"16,0 0-1,0 0-15,0 0 16,0 0-16,0 0 16,27 82-16,0-16 15,9 11-15,5-22 16,-5-17-1,5 3-15,0-16 16,-8-23-16,-3 1 16,3-8-16,-1-9 15,-4 3-15,-6 0 16,-9 6 0,-4-1-16,-4 1 15,-2 5-15,0 2 16,-1 4-16,4 8 15,-4 10-15,1 12 16,-6 13 0,3 20-16,-5 5 15,2 19-15,3-19 16,0-28-16,0-8 16,-2-7-1,2-4-15</inkml:trace>
  <inkml:trace contextRef="#ctx0" brushRef="#br0" timeOffset="37473.93">32084 8043 0,'0'0'16,"0"0"-16,-235-30 15,10 30 1,-43 11-16,-9 6 16,-10 24-16,29 14 15,1 7-15,49 12 16,27 9-16,33-23 15,19-11-15,31 0 16,16 17 0,13 35-16,14 6 15,14-11-15,14 0 16,13 19-16,17-3 16,8 3-16,16 9 15,9 4 1,11 12-16,2-25 15,8-14-15,15-13 16,21 2-16,0-10 16,16 10-1,28-19-15,14-30 16,-1-2-16,15-34 16,7 1-16,17-15 15,22-23-15,-28-4 16,4-13-1,-15-9-15,-27-24 16,-11 16-16,-13 9 16,-9 2-16,-32-11 15,-20-2 1,14-36-16,-19 24 16,-9-2-16,-8-22 15,-5 11-15,-8-6 16,-14 17-16,-6 8 15,-7-19 1,-9-3-16,-8-19 16,-6 33-16,-11 11 15,-2-14-15,-3 14 16,-22-41 0,0 51-16,-19-24 15,-6 22-15,9 22 16,-14 3-16,-42-3 15,-29 0-15</inkml:trace>
  <inkml:trace contextRef="#ctx0" brushRef="#br0" timeOffset="38379.85">1533 7644 0,'0'0'0,"0"0"15,83-58-15,37 1 16,22-42-16,17-11 15,6 23-15,-1 5 16,-5 19-16,5-20 16,-5-10-1,-11 0-15,-17 17 16,-10 7-16,-28 31 16,-11-1-16,-27 12 15,-12 13-15,-15 1 16,-12 4-1,-10 4-15,-6 5 16,0 0-16</inkml:trace>
  <inkml:trace contextRef="#ctx0" brushRef="#br0" timeOffset="38752.97">1982 7712 0,'0'0'0,"0"0"15,0 0-15,0 0 16,0 0-16,0 0 16,0 0-1,0 0-15,0 0 16,0 0-16,99-3 15,-6-16-15,33-19 16,-5-9 0,5-2-16,5-17 15,-5 0-15,-11-21 16,-11 16-16,-11 13 16,-16 20-16,-6 13 15,-16 6 1,-11 8-16,-6-3 15,-11 6-15,-10 8 16,-6 3-16,-6 2 16</inkml:trace>
  <inkml:trace contextRef="#ctx0" brushRef="#br0" timeOffset="47283.85">24110 4995 0,'0'0'0,"0"0"0,0 0 16,0 0-16,0 0 15,0 0-15,0 0 16,0 0-16,0 0 15,0 0-15,0 0 16,0 0 0,0 0-16,-90-22 15,63 28-15,-9 10 16,-8 6-16,0 0 16,3 11-1,3 0-15,0 16 16,-1 22-16,4 22 15,7-27-15,-10 5 16,-3 17-16,-6 0 16,-5 5-1,3 0-15,2 0 16,9-11-16,5 0 16,3-10-16,0 21 15,5-17 1,3 1-16,1-9 15,-1-2-15,-6 11 16,1 35-16,-1-24 16,1-9-16,-6 3 15,3 11 1,0-5-16,-6 24 16,4-2-16,1-28 15,4 14-15,5 11 16,0-6-16,3-5 15,8-22 1,3 27-16,-3 17 16,0-11-16,3-20 15,5 1-15,3-6 16,0 20-16,0 10 16,3-22-1,-3 9-15,3 38 16,2-30-16,9 8 15,13 8-15,0-22 16,4-16 0,1-14-16,4 11 15,8-5-15,-6-14 16,-2 0-16,2 0 16,-5 6-16,0 7 15,-3-13-15,-3 0 16,3-8-1,6 2-15,8 6 16,-6-11-16,11-2 16,-5-1-16,3-2 15,-3-9 1,-6-11-16,-2-2 16,-1 0-16,6-12 15,6-7-15,10-6 16,4-6-16,-4 4 15,1-15 1,-4-5-16,-4-19 16,-9 8-16,-3-10 15,-2-4-15,-6 9 16,-6 5 0,1 0-16,0 0 15,-3 0-15,-1 0 16,-1 0-16,2-2 15,-1-6-15,1-6 16,-2 9-16,-4-9 16,-2 3-1,-1 9-15,-2-3 16,-2-15-16,-4 7 16,-2-1-16,-3 4 15,0-1 1,-3 0-16,3-3 15,0 1-15,0 2 16,3-3-16,-3 1 16,0 10-16,0-13 15,0 0 1,-6-6-16,1-3 16,-6-5-16,3-5 15,2-1-15,3 12 16,3 5-16,3-3 15,3 6 1,2 0-16,3-3 16,0-3-16,8-5 15,-3-3-15,6-22 16,0-14 0,3 14-16,-6 11 15,3 6-15,3 16 16,-4-3-16,7-5 15,-1 5-15,6-8 16,-6 11 0,-2-6-16,0 4 15,-3 4-15,-3 1 16,0-9-16,-3 1 16,1-1-16,-4 4 15,-4 10-15,-4 8 16,-2 1-1,-3 2-15,3-6 16,-3 1-16,-3-8 16,3-4-16,-6-7 15,-2 5 1,3 8-16,-3-11 16,2 9-16,1-1 15,-1 6-15,3 0 16,3-6-16,-2 6 15,-1-8 1,3 0-16,0 16 16,0-6-16,0 7 15,-3-1-15,0-6 16,-2 6 0,-1 1-16,4-1 15,-4 11-15,1-6 16,-1 7-16,-5-7 15,0-5-15,-2 0 16,-4-5-16,-2 0 16,0-12-1,3 7-15,-1 4 16,3 1-16,1 5 16,-1 6-16,3-1 15,-3 1 1,3 0-16,0 5 15,-2-6-15,-1-10 16,3 5-16,0 0 16,0 0-16,-2 0 15,2 6 1,0 0-16,0 5 16,0 5-16,0 1 15,0-6-15,-3 6 16,3-1-16,0 1 15,-2 5 1,4 0-16,1 0 16,0 5-16,2 1 15,1-1-15,-1 1 16,4 5-16,-1-6 16,0 6-1,0-5-15,1 5 16,-1-5-16,0 5 15,1-6-15,-1 6 16,3 0 0,0-5-16,0 5 15,0 0-15,0 0 16,-3 0-16,3-6 16,-3 6-16,3 0 15,0 0 1,-2 0-16,-1-5 15,3 5-15,0-6 16,0 6-16,-3 0 16,0 0-1,1 0-15,2 0 16,0 0-16,0 0 16,0 0-16,0 0 15,0 0-15,0-5 16,0 5-16,0 0 15,0 0 1,0 0-16,0 0 16,0 0-16,0 0 15,0 0-15,0 0 16</inkml:trace>
  <inkml:trace contextRef="#ctx0" brushRef="#br0" timeOffset="48332.85">11977 7096 0,'0'0'16,"0"0"-16,0 0 15,0 0-15,0 0 16,0 0-16,0 0 16,0 0-1,0 0-15,123-63 16,-35 22-16,21-19 15,17-20-15,-11 1 16,17-3-16,13-12 16,-3-7-1,-18 2-15,26-21 16,-16 21-16,-21 1 16,-12 5-16,17-17 15,-9 22 1,-16 17-16,-24 11 15,-14 11-15,-14 10 16,-8 7-16,-14 21 16,-8 0-16,-3 5 15,0 1 1,-5-1-16,0 6 16,-1 0-16,4 6 15,10 5-15,12 11 16</inkml:trace>
  <inkml:trace contextRef="#ctx0" brushRef="#br0" timeOffset="49051.51">17347 7255 0,'0'0'0,"0"0"16,0 0-1,98-110-15,4 12 16,29-26-16,1 1 15,15 5-15,10 6 16,-23 2-16,-3-18 16,3 29-1,-10 6-15,-31 11 16,-14-11-16,-16 16 16,-5 11-16,-12 17 15,-13 11 1,-14 21-16,-5 1 15,-6 10-15,-3 1 16,-2-1-16,0 1 16,-3-1-16,0 6 15,-3 0 1,3 0-16,0 0 16,0 0-16</inkml:trace>
  <inkml:trace contextRef="#ctx0" brushRef="#br0" timeOffset="49546.45">11909 11001 0,'0'0'0,"0"0"16,0 0-16,0 0 16,0 0-16,161-148 15,-18 17 1,13 8-16,-3-3 16,-2-39-16,-6 34 15,-17 10-15,-10-5 16,5 0-1,3 3-15,-22 25 16,-5 26-16,-9-7 16,12-3-16,4 16 15,-18 39-15,0 10 16,2 3-16</inkml:trace>
  <inkml:trace contextRef="#ctx0" brushRef="#br0" timeOffset="50215.99">17725 10623 0,'0'0'16,"0"0"-16,0 0 15,0 0-15,0 0 16,164-118 0,14-13-16,-3 2 15,11 3-15,6-13 16,-30-15-16,-14 23 16,-9 27-16,-18 5 15,-26-5 1,-10 22-16,-2 2 15,-7 17-15,-13 22 16,-19 17-16,-14 7 16,-13 6-1,-7 3-15,-1 0 16,-4 2-16,1 1 16,-4 5-16,1-3 15,0 6-15,0-3 16,5-5-1</inkml:trace>
  <inkml:trace contextRef="#ctx0" brushRef="#br0" timeOffset="50681.12">23888 9092 0,'0'0'0,"0"0"15,0 0-15,0 0 16,0 0-16,0 0 16,36-85-1</inkml:trace>
  <inkml:trace contextRef="#ctx0" brushRef="#br0" timeOffset="50951.36">24231 5565 0,'0'0'16,"0"0"-16,0 0 16,0 0-16,0 0 15,0 0-15,0 0 16</inkml:trace>
  <inkml:trace contextRef="#ctx0" brushRef="#br0" timeOffset="51210.59">23387 8840 0,'0'0'16,"0"0"-16,0 0 15,0 0 1,0 0-16</inkml:trace>
  <inkml:trace contextRef="#ctx0" brushRef="#br0" timeOffset="54089.76">24669 5499 0,'0'0'0,"0"0"16,0 0-16,0 0 15,0 0-15,0 0 16,0 0-16</inkml:trace>
  <inkml:trace contextRef="#ctx0" brushRef="#br0" timeOffset="54350.79">23470 8290 0,'0'0'16,"0"0"-16,0 0 15,0 0-15,0 0 16,0 0-1,41-85-15</inkml:trace>
  <inkml:trace contextRef="#ctx0" brushRef="#br0" timeOffset="54843.06">26580 5066 0,'0'0'16,"0"0"-16,0 0 15,0 0-15,0 0 16,0 0-16,0 0 15</inkml:trace>
  <inkml:trace contextRef="#ctx0" brushRef="#br0" timeOffset="55545.94">24513 5828 0,'0'0'0,"0"0"16,0 0-16,0 0 15,0 0-15,0 0 16,0 0 0,0 0-16,0 0 15,0 0-15,0 0 16,0 0-16,0 0 16,0 0-16,0 0 15,0 0 1,0 0-16,0 0 15,0 0-15,0 0 16,0 0-16,0 0 16,0 0-16,0 0 15,0 0 1,104 38-16,-38-27 16</inkml:trace>
  <inkml:trace contextRef="#ctx0" brushRef="#br0" timeOffset="55826.72">26753 5510 0,'0'0'15,"0"0"-15,0 0 16,0 0-16,0 0 16,0 0-1,0 0-15,0 0 16,0 0-16,0 0 16,0 0-16,0 0 15,0 0 1</inkml:trace>
  <inkml:trace contextRef="#ctx0" brushRef="#br0" timeOffset="56124.67">24570 5877 0,'0'0'0,"0"0"16,0 0-16,0 0 15,0 0-15,0 0 16,0 0-16,0 0 16</inkml:trace>
  <inkml:trace contextRef="#ctx0" brushRef="#br0" timeOffset="56378.36">26523 5559 0,'0'0'0,"0"0"16,0 0-1,0 0-15,0 0 16,0 0-16,0 0 16,0 0-16</inkml:trace>
  <inkml:trace contextRef="#ctx0" brushRef="#br0" timeOffset="56660.77">24439 5937 0,'0'0'16,"0"0"-16,0 0 16,0 0-16,0 0 15,0 0 1,0 0-16</inkml:trace>
  <inkml:trace contextRef="#ctx0" brushRef="#br0" timeOffset="56922.92">26676 5631 0,'0'0'0,"0"0"15,0 0-15,0 0 16,0 0-16,0 0 16</inkml:trace>
  <inkml:trace contextRef="#ctx0" brushRef="#br0" timeOffset="58049.12">29806 5450 0,'0'0'0,"0"0"15,0 0-15,0 0 16,0 0 0,0 0-16,0 0 15,0 0-15,0 0 16,0 0-16,0 0 16</inkml:trace>
  <inkml:trace contextRef="#ctx0" brushRef="#br0" timeOffset="58298.7">30085 5362 0,'0'0'16,"0"0"-16,0 0 15,0 0 1,0 0-16,0 0 16,0 0-16,0 0 15,0 0-15,0 0 16,0 0 0,0 0-16</inkml:trace>
  <inkml:trace contextRef="#ctx0" brushRef="#br0" timeOffset="58592.2">30249 5280 0,'0'0'0,"0"0"16,0 0-16,0 0 16,0 0-16,0 0 15,0 0-15,0 0 16,0 0-1</inkml:trace>
  <inkml:trace contextRef="#ctx0" brushRef="#br0" timeOffset="61138.93">23995 3248 0,'0'0'16,"0"0"-16,0 0 15,0 0-15,0 0 16,0 0-1,0 0-15,0 0 16,0 0-16,0 0 16,88 22-16,-50-11 15,12 5-15,13 1 16,10-1 0,7-16-16,16-22 15,65-54-15,56-105 16,-1-44-16,8 6 15,-51 0-15,-36 77 16,5-1 0,-19 6-16,-38 39 15,-19 32-15,-8 22 16,-6 11-16,-9 6 16,-4 11-16,-12 5 15,-5 0 1,-8 5-16,-3 1 15,-3 5-15,-5 0 16,-1-6-16,1 6 16,0 0-16,0 0 15,-1 0 1,1 0-16,0 0 16,0 0-16,-1 0 15,1 0-15,0 0 16,-1 0-1,1 0-15,-3 0 16,0 0-16,0 0 16,0 0-16,0 0 15,0 0-15,0 0 16,0 0 0,0 0-16,0 0 15,0 0-15,0 0 16,0 0-16,0 0 15,0 0-15,0 0 16,0 0 0,0 0-16,0 0 15,0 0-15,0 0 16,0 0-16,0 0 16,0 0-16,0 0 15,0 0 1,0 0-16,0 0 15,0 0-15,0 0 16,0 0-16,0 0 16,0 0-1,0 0-15,0 6 16,0-6-16,0 0 16,0 0-16,0 0 15,0 0-15,0 0 16,0 0-1,0 0-15,0 0 16,0 0-16,0 0 16,0 0-16,0 0 15,0 0 1,0 0-16,0 0 16,0 0-16,0 0 15,0 0-15,0 0 16,0 5-16,0-5 15,0 0 1,0 0-16,0 0 16,0 0-16,0 0 15,0 0-15,0 0 16,0 0-16,0 0 16,0 0-1,0 0-15,0 0 16,0 0-16,0 0 15,0 0-15,0 0 16,0 0-16,0 0 16,0 0-1,0 0-15,0 0 16,0 0-16,0 0 16,0 0-16,0 0 15,0 0 1,0 0-16,0 0 15,0 0-15,0 0 16,0 0-16,0 0 16,0 0-16,0 0 15,0 0 1,0 0-16,0 0 16,0 0-16,0 0 15,0 0-15,0 0 16,0 0-16,0 0 15,0 0 1,0 0-16,0 0 16,0 0-16,0 0 15,0 0-15,0 0 16,0 0-16,0 0 16,0 0-1,0 0-15,0 0 16,0 0-16,0 0 15,0 0-15,0 0 16,0 0-16,0 0 16,0 0-1,0 0-15,0 0 16,0 0-16,0 0 16,0 0-16,0 0 15,0 0 1,0 0-16,0 0 15,0 0-15,0 0 16,0 0-16,0 0 16,0 0-16,0 0 15,0 0 1,0 0-16,0 0 16,0 0-16,0 0 15,0 0-15,0 0 16,0 0-16,0 0 15,0 0 1,0 0-16,0 0 16,0 0-16,0 0 15,0 0-15,0 0 16,0 0-16,0 0 16,0 0-1,0 0-15,0 0 16,0 0-16,0 6 15,0-6-15,0 0 16,0 0-16,0 0 16,-68 93-1</inkml:trace>
  <inkml:trace contextRef="#ctx0" brushRef="#br0" timeOffset="62239.79">30575 6304 0,'0'0'16,"0"0"-16,0 0 15,0 0-15,0 0 16,0 0-16,0 0 16,0 0-1,0 0-15,0 0 16,0 0-16,0 0 15,0 0-15,0 0 16</inkml:trace>
  <inkml:trace contextRef="#ctx0" brushRef="#br0" timeOffset="62493.84">31808 5981 0,'0'0'15,"0"0"-15,0 0 16,0 0-16,0 0 15,0 0 1,0 0-16,0 0 16</inkml:trace>
  <inkml:trace contextRef="#ctx0" brushRef="#br0" timeOffset="65867.05">26304 7342 0,'0'0'0,"0"0"16,0 0-16,0 0 16,-102 50-16,72-34 15,8-2-15,6-3 16,5-3 0,5 6-16,6-14 15,11 52-15,6-6 16,7 9-16,7-3 15,-4-5-15,-2-12 16,-3-10 0,-6-3-16,0-9 15,-2-4-15,0-12 16,-1-8-16,4-33 16,-3-46-16,-9-31 15,1-10 1,-4 35-16,1 22 15,2 19-15,-2 20 16,0 15-16,-3 7 16,3 5-1,-3 2-15,0 1 16,0 7-16,2 9 16,4 25-16,-1 27 15,-2 33-15,-6 21 16,-2 4-16,-9-14 15,3-25 1,-2-8-16,2-19 16,5-25-16,3-11 15,3-14-15,3-5 16,-3 0 0,0 0-16,0 0 15,0 0-15,36-254 16,-31 172-16,-2 8 15,-3 11-15,0 13 16,-3 9 0,0 6-16,1 7 15,-1 9-15,3 5 16,0 3-16,0 3 16,0 3-1,0 2-15,3 3 16,-3 0-16,0 0 15,0 0-15,54 225 16,-45-132-16,-4-11 16,1-8-16,-6-19 15,0-17 1,-3-11-16,0-8 16,0-8-16,1-11 15,2 0-15,0 0 16,0 0-16,-41-282 15,38 151 1,8 19-16,9 18 16,0 21-16,-6 21 15,0 19-15,-5 11 16,0 8-16,-1 3 16,-2 6-1,0-1-15,0 1 16,0 2-16,0 3 15,0 0-15,0 0 16,0 0-16,14 244 16,-17-127-1,-2 9-15,-3-19 16,2-16-16,1-31 16,5-19-16,0-14 15,0-10 1,5-6-16,-2-9 15,-3-2-15,0 0 16,0 0-16,30-298 16,-22 142-16,-2 19 15,-4 33 1,4 27-16,-3 22 16,-3 20-16,0 10 15,0 9-15,0 5 16,0 3-16,2-1 15,-2 7 1,0 2-16,0 0 16,0 0-16,0 0 15,0 243-15,-2-114 16,-9 5 0,3-13-16,2-23 15,-5-29-15,11-23 16,-3-18-16,1-12 15,2-5-15,0-11 16,0 0 0,0 0-16,0 0 15,5-200-15,-5 55 16,3-14-16,5 25 16,-2 24-16,2 34 15,0 21 1,-3 19-16,-2 17 15,0 6-15,-3 4 16,0 4-16,0 5 16,0 0-16,0 0 15,16 167 1,-16-49-16,-5 2 16,-3 6-16,2-14 15,1-16-15,2-22 16,-3-22-16,4-22 15,-1-8 1,6-8-16,-1-11 16,-2-3-16,0 0 15,0 0-15,9-178 16,-9 35-16,0 1 16,2 30-1,1 35-15,5 19 16,-5 15-16,0 18 15,-3 8-15,0 4 16,0 5-16,0 2 16,0 6-1,0 0-15,0 0 16,0 0-16,14 236 16,-14-108-16,-3-13 15,0-11-15,-2-10 16,-1-26-1,3-21-15,1-17 16,-1-8-16,3-11 16,0-6-16,0-5 15,0 0 1,0 0-16,-11-230 16,16 71-16,9 3 15,3 52-15,-1 22 16,0 22-16,-2 18 15,-6 21 1,-2 7-16,-1 3 16,-2 5-16,-3 4 15,0 2-15,0 0 16,0 0-16,16 211 16,-13-61-1,-8 20-15,-9-22 16,0-39-16,1-21 15,2-25-15,2-22 16,4-16 0,2-14-16,3-9 15,0-2-15,0 0 16,0 0-16,3-279 16,5 96-16,6 29 15,5 42 1,-3 38-16,-5 28 15,-2 13-15,-4 16 16,-2 4-16,0 4 16,-1 1-16,1 3 15,-3 2 1,0 3-16,0 0 16,0 0-16,17 216 15,-20-51-15,-8 7 16,-6-43-16,4-36 15,-1-22 1,6-22-16,2-18 16,4-15-16,2-11 15,0-5-15,0 0 16,0 0 0,-17-186-16,3 3 15,9 13-15,5 14 16,5 55-16,4 32 15,-1 20-15,-3 19 16,-5 13 0,3 1-16,-3 8 15,0 2-15,0 3 16,0 3-16,0 0 16,0 0-16,0 189 15,-8-74 1,-3 0-16,0-22 15,3-32-15,2-15 16,1-21-16,2-9 16,3-5-16,3 0 15,2-5 1,1-4-16,-1-2 16,-5 0-16,0 0 15,0 0 1,0 0-16,0 0 15,0 0-15,0 0 16,80-172-16</inkml:trace>
  <inkml:trace contextRef="#ctx0" brushRef="#br0" timeOffset="66280.09">26676 7416 0,'0'0'0,"0"0"16,0 0-16,0 0 15,0 0-15,0 0 16</inkml:trace>
  <inkml:trace contextRef="#ctx0" brushRef="#br0" timeOffset="66600.12">28754 8566 0,'0'0'0,"0"0"15,0 0-15,0 0 16,0 0-16,0 0 15</inkml:trace>
  <inkml:trace contextRef="#ctx0" brushRef="#br0" timeOffset="66864.53">30824 8895 0,'0'0'15,"0"0"-15,0 0 16,-123-30-16</inkml:trace>
  <inkml:trace contextRef="#ctx0" brushRef="#br0" timeOffset="72196.14">22952 3067 0,'0'0'0,"0"0"0,0 0 16,0 0-1,36-93-15,18-27 16,23-56-16,49-54 15,22 39-15,-30 43 16,-20-11 0,12 17-16,5 32 15,-8 6-15,-28 11 16,-5 27-16,-6 22 16,-13 17-16,-8 21 15,-9 6 1</inkml:trace>
  <inkml:trace contextRef="#ctx0" brushRef="#br0" timeOffset="72578.66">23757 2991 0,'0'0'0,"0"0"16,0 0-1,0 0-15,0 0 16,0 0-16,0 0 15,0 0-15,104-170 16,-14 11 0,-10 6-16,-3-1 15,-9 34-15,3-1 16,-11 17-16,-10 33 16,-15 22-1,-13 10-15,-11 23 16,-5 10-16</inkml:trace>
  <inkml:trace contextRef="#ctx0" brushRef="#br0" timeOffset="73051.23">22769 2328 0,'0'0'15,"0"0"-15,0 0 16,0 0-16,0 0 16,0 0-1,0 0-15,0 0 16,-3 87-16,14 23 15,5 60 1,12 27-16,-1-22 16,11 12-16,12-40 15,-4-59-15,3-6 16,1-16-16,4-28 16,23-10-16,24-34 15,14-32 1,22-33-16,47-66 15,-6-17-15,-47 6 16,12-16-16,10-28 16,-43 39-1,-39 22-15,-17 27 16,-18 21-16,-19 34 16,-12 11-16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28:16.99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3122 2180 0,'0'0'0,"0"0"16,0 0 0,0 0-16,38-82 15,-22 38-15,1-5 16,-1 5-16,-10 22 16,-6-11-1,-17 6-15,-10 10 16,-28 1-16,-16-6 15,-6 22 1,-10 22-16,10 5 16,11 1-16,22 26 15,17-21 1,22 11-16,5-22 16,11 16-16,27 23 15,22 4 1,6 1-16,0 11 15,-12 5-15,-15-16 16,-17-1 0,-11 1-16,-11 22 15,-33 16-15,-33-17 16,-22-10-16,6-28 16,11-27-1,11-16-15,-1-1 16,-4-32-16,5-11 15,5-17 1,16-16-16,18 32 16,10 6-16,11 17 15,5-6 1,6 0-16</inkml:trace>
  <inkml:trace contextRef="#ctx0" brushRef="#br0" timeOffset="406.19">3144 2531 0,'0'0'0,"0"0"16,0 0-1,0 0-15,0 0 16,0 0-16,0 0 16,16 87-16,0-59 15,1-1 1,5-5-16,0-11 31,0-6-31,-22-5 16,0 0-16,38-27 15,-33 10-15,-5 1 0,0 16 16,0 0 0,0 0-16,0 0 15,0 0-15,0 0 16,0 0 0,0 0-16,0 0 15,0 0-15</inkml:trace>
  <inkml:trace contextRef="#ctx0" brushRef="#br0" timeOffset="865.62">3981 2092 0,'0'0'0,"0"0"15,0 0 1,0 0-16,0 0 16,0 0-16,6 126 15,-1-33 1,-5-10-16,0-12 16,11-5-16,-5-34 15,-1 1 1,1-11-1,-1-11-15,12-11 16,-17 0 0,87-71-16,-10 0 15,-22 5-15,-22 6 16,-6 32 0,-11 17-16,-5 11 15,6 11-15,-6 6 16,5 27-16,-5 10 15,-5 1 1,10 5-16,0-16 16,17 0-1,0-22-15,11-6 16</inkml:trace>
  <inkml:trace contextRef="#ctx0" brushRef="#br0" timeOffset="1309.74">5307 2021 0,'0'0'15,"0"0"-15,0 0 16,0 0-16,-110 28 16,55-1-1,-16 17-15,11 0 16,5 5-16,17 6 15,11 16-15,16-16 16,5-1 0,17-4-16,11-12 15,11 0-15,16 1 16,17-17 0,10-11-16,1-11 15,0-11-15,-6-17 16,6 1-1,-6-17-15,-22 11 0,-16 11 16,-11 0-16,-11-5 16,-6 10-1,-5 7-15,6 4 16,-6 1-16,0-1 16,0 1-16,0 5 15,0-6 1,0 6-16,0 0 15,5 0-15</inkml:trace>
  <inkml:trace contextRef="#ctx0" brushRef="#br0" timeOffset="2059.55">3834 2355 0,'0'0'0,"0"0"16,0 0-16,0 0 16,0 0-1,0 0-15,-33 104 16,22-38-16,11 11 16,5-12-1,1-21-15,-1-16 16,6-12-16</inkml:trace>
  <inkml:trace contextRef="#ctx0" brushRef="#br0" timeOffset="2231.51">3938 1698 0,'0'0'0,"0"0"15,0 0 1,0 0-16,0 0 16,0 0-16,0 0 15</inkml:trace>
  <inkml:trace contextRef="#ctx0" brushRef="#br0" timeOffset="3012.61">6774 2180 0,'0'0'0,"0"0"16,0 0-16,0 0 15,0 0 1,0 0-16,-147-33 16,53 66-16,-15 11 15,5 27 1,27 6-16,39-12 15,32-26-15,17-6 16,17-17 0,5-16-16,-33 0 15,164-88-15,-55 17 16,-5-5-16,-32 37 16,-34 17-1,-16 11-15,-6 11 16,-10 6-16,-1-1 15,-5 23 1,0-28-16,-11 131 16,11-71-16,0-21 15,6-12 1,5-10-16,5-7 16,-16-10-16,82-60 15,-5-16 1,0 4-16,-17 29 15,-22 21-15,-10 22 16,-1 5-16,-5 22 16,5 28-1,-5 0-15,11 5 16,0-10-16</inkml:trace>
  <inkml:trace contextRef="#ctx0" brushRef="#br0" timeOffset="3451.82">8187 2103 0,'0'0'16,"0"0"-16,0 0 15,0 0-15,0 0 16,-137-16 0,44 60-16,-16 5 15,-1 28-15,17 16 16,33 0-1,22-16 1,32-28-16,23 6 0,21-12 16,11-26-16,0-17 15,39-38 1,38-39-16,33-98 16,-39 5-16,-21-5 15,-28 16 1,-38 33-16,-22 22 15,-11 38-15,-6 11 16,1 33 0,-6 11-16,11 11 15,0 0-15,0 0 16,0 0-16,-153 291 16,109-138-1,11 6-15,22 5 16,17-27-16,26-16 15,12-17 1,6-22-16</inkml:trace>
  <inkml:trace contextRef="#ctx0" brushRef="#br0" timeOffset="3891.07">9726 1731 0,'0'0'16,"0"0"-16,0 0 15,0 0 1,-98 27-16,10 12 16,6 32-16,16 0 15,28 0 1,16-22-16,22-10 15,11 10-15,33 6 16,38 33 0,16 5-16,-15-22 15,-18-16-15,-15-6 16,-23-11 0,-16-5-16,-17 11 15,-15 5-15,-29 6 16,-26-11-16,-18-28 15,23-10 1,6-17-16,10-6 16,16 1-16,18-6 15,15 11 1,6 11-16,0 0 16,0 0-16</inkml:trace>
  <inkml:trace contextRef="#ctx0" brushRef="#br0" timeOffset="4203.62">10236 2541 0,'0'0'16,"0"0"-16,0 0 15,0 0-15,0 0 16,0 0-1,0 0-15,-17 94 16,23-83-16,-1-6 16,1-5-1,-6 0-15,0 0 16,0 0-16,0 0 16,0 0-1,0 0-15,0 0 16,0 0-16,0 0 15,0 0-15,0 0 16</inkml:trace>
  <inkml:trace contextRef="#ctx0" brushRef="#br0" timeOffset="4737.71">11586 2174 0,'0'0'0,"0"0"16,0 0-16,0 0 15,0 0-15,-85-54 16,19 54 0,-16 22-16,-6 10 15,-5-4-15,5 32 16,17-5-1,27 11-15,23-6 16,15-22-16,12 1 16,15-7-1,12-4-15,6-23 16,-39-5-16,137-49 16,-12-77-1,-18 11-15,-19-33 31,-31 6-31,-18 21 16,-17 17-16,-17 38 16,-2 17-16,-6 5 15,0 17 1,1 10-16,-4 12 16,6 5-16,0 0 15,0 0 1,0 0-16,-112 246 15,87-103-15,14 10 16,17 6 0,10-33-16,3-49 15,9-22-15,5-23 16</inkml:trace>
  <inkml:trace contextRef="#ctx0" brushRef="#br0" timeOffset="5097">11725 2300 0,'0'0'0,"0"0"16,0 0-16,0 0 31,0 0-31,0 0 0,91 22 32,-20-16-32,14-23 15,5-10-15,-11 0 0,-16-1 31,-16-5-31,-22 6 0,-17 11 0,-14-1 16,-7 12-16,-7 5 16,20 0 15,-93 11-31,14 21 0,-6 34 16,25 5-16,24-5 31,23 5-31,21-5 15,25-11-15,21-17 0,20-10 32,19-17-32,17-17 0</inkml:trace>
  <inkml:trace contextRef="#ctx0" brushRef="#br0" timeOffset="5362.9">13185 2092 0,'0'0'0,"0"0"0,0 0 32,0 0-32,-135 39 0,45 10 31,5 11-31,22 6 0,28 0 0,18-12 16,17-10 15,19-5-31,25 4 15,22-4-15,2-12 16,-2-10-16,-6-6 16,1-6-1,-12 0-15,-3 6 16</inkml:trace>
  <inkml:trace contextRef="#ctx0" brushRef="#br0" timeOffset="6097.34">14543 3128 0,'0'0'0,"0"0"15,0 0-15,0 0 16,0 0 0,0 0-16,-143 10 15,26 7-15,-45-12 16,-32 1-16,2-17 15,-35 5 1,24 12-16,-46-12 16,11 17-16,-36-27 15,22 16 1,-41-6-16,5 12 16,-5-22-16,-24 10 15,-6-10 1,0 21-16,-33-5 15,5-11-15,1 6 16,-23-6-16,-27 0 16,12 22-1,21 0-15,-55 0 16,17 11-16,-22-1 16,10 1-1,23-22-15,33 11 16,-17 6-16,-6 10 15,28-10 1,50-6-16,21-6 16,6 39-16,54-33 15,28 0 1,16-22-16,33 27 16,39-21-16,21-1 15,17 6 1,22 11-16,16-5 15,6-12-15,16 17 16,5-11-16,6 0 16,22 71-1</inkml:trace>
  <inkml:trace contextRef="#ctx0" brushRef="#br0" timeOffset="6677.08">15030 1775 0,'0'0'0,"0"0"15,0 0-15,0 0 16,0 0 0,-24 104-16,10-44 15,6-11-15,8-10 16,5-17 0,12-6-16,15-11 15,40-21-15,29-17 16,-13-16-16,-23 0 15,-24-1-15,-19 12 16,-16 21 0,-9 12-16,-16 0 15,-39-6-15,-27 27 16,-8 22 0,-8 28-16,11 27 15,29-27-15,34-6 16,24-11-1,17 6-15</inkml:trace>
  <inkml:trace contextRef="#ctx0" brushRef="#br0" timeOffset="7052.87">15104 2832 0,'0'0'0,"0"0"16,0 0-16,0 0 15,0 109-15,19-76 16,20 11-16,21-17 16,0-16-1,-2-22-15,2-21 16,-3-23-16,-7-22 15,-20 28 1,-16 10-16,-12 12 16,-7 0-16,-6 10 15,-6 1-15,-7 16 16,-12-6 0,36 6-16,-71 33 15,52-11-15,16-11 16,3-11-1,0 0-15</inkml:trace>
  <inkml:trace contextRef="#ctx0" brushRef="#br0" timeOffset="7318.5">15542 2465 0,'0'0'0,"0"0"15,0 0-15,0 0 16,0 0-16,0 0 16,132 5-16,-17-10 15,30 5 1,19-6-16,-30 6 16,-38-5-16,-19 10 15,-20-16 1,-18 17-16,-15-1 15,-10 1-15,-8-6 16,-6-6 0</inkml:trace>
  <inkml:trace contextRef="#ctx0" brushRef="#br0" timeOffset="7631.39">16681 2164 0,'0'0'0,"0"0"16,0 0 0,0 0-16,0 0 15,0 0-15,0 0 16,124 49 0,-70-22-16,9 6 15,9 0-15,-9 11 16,-11-17-1,-17 6-15,-13-17 16,-8 6-16,-11 0 16,-14 11-16,-20 16 15,-15 6 1,-12 44-16,-7 16 16,-4 16-16</inkml:trace>
  <inkml:trace contextRef="#ctx0" brushRef="#br0" timeOffset="10482.2">4551 7159 0,'0'0'0,"0"0"0,0 0 15,0 0-15,0 0 16,-38 167-16,21-60 16,6 21-1,6-21-15,5-27 16,5-15-16,-5-18 15,17-9-15,-6-30 16,-11-8 0</inkml:trace>
  <inkml:trace contextRef="#ctx0" brushRef="#br0" timeOffset="10843.89">4956 7219 0,'0'0'0,"0"0"15,0 0 1,0 0-16,0 0 16,-22 101-16,6-5 15,5 25 1,0-6-16,6-28 16,5-43-16,5-14 15,6-5-15,-11-25 16,0 0-1,104-93-15,-16 13 16,5-18-16,-28 35 16,-21 22-1,-11 13-15,-11 15 16,-6 18-16,1 12 16,-6 7-1,0 9-15,0 3 16,-6 16-16,6 0 15,0-6 1,11-13-16,0-11 16</inkml:trace>
  <inkml:trace contextRef="#ctx0" brushRef="#br0" timeOffset="11031.19">5816 7400 0,'0'0'0,"0"0"15,0 0 1,0 0-16,-27 107 16,10-36-16,12 22 15,-1-25 1,6-24-16,0-22 16,6-19-16,-6-3 15</inkml:trace>
  <inkml:trace contextRef="#ctx0" brushRef="#br0" timeOffset="11186.13">6199 6775 0,'0'0'0,"0"0"31,0 0-31,0 0 0,0 0 16,0 0-16,0 0 15</inkml:trace>
  <inkml:trace contextRef="#ctx0" brushRef="#br0" timeOffset="11420.6">6506 6737 0,'0'0'0,"0"0"15,0 0 1,-11 88-16,0-12 16,-5 53-16,5 35 15,0-38 1,0-19-16,5-8 16,1-14-16,-1-9 15,1-24 1,5-16-16</inkml:trace>
  <inkml:trace contextRef="#ctx0" brushRef="#br0" timeOffset="11701.74">6331 7422 0,'0'0'16,"0"0"-16,0 0 15,0 0 1,0 0-16,137-52 15,-55 43-15,-5-12 16,-12 7 0,-26 8-16,-12 1 15,-5 13-15,-6 6 16,-5 13 0,-5 3-16,-6 20 15,-11 2-15,5 30 16,-5-8-1,11-28-15,-5-10 16,-1-6-16</inkml:trace>
  <inkml:trace contextRef="#ctx0" brushRef="#br0" timeOffset="11857.99">6966 7208 0,'0'0'0,"0"0"15,0 0-15,0 0 16,0 0 0,0 0-16,27 134 15,-10-84-15</inkml:trace>
  <inkml:trace contextRef="#ctx0" brushRef="#br0" timeOffset="12561.15">7667 7175 0,'0'0'0,"0"0"15,0 0-15,0 0 16,-88 33 0,23 30-16,5 25 15,10-6-15,23-8 16,16-22-1,16-22-15,1-14 16,16-16-16,-22 0 16,131-65-1,-27-42-15,-5-3 16,-33 28-16,-28 30 16,-16 25-16,0 10 15,-11 9 1,0 14-16,0 16 15,5 43-15,0 15 16,1-9 0,10 6-16,1-25 15,-1-31-15,11-10 16,12-27 0,15-28-16,23-68 15,16-22-15,-11-31 16,-27 12-16,-28 13 15,-16 28 1,-22-6-16,-11-2 16,-16 21-16,-1 33 15,-5 12 1,12 21-16,4 22 16,-5 0-16,22 11 15,-49 33-15,16 22 16,-5 27-1,5 11-15,6 38 16,10 4-16,6 12 16,11-21-1,6 11-15,5-5 16,10-23-16,12-21 16,6-25-16,21-6 15,17-29 1,-6-14-16,11-9 15</inkml:trace>
  <inkml:trace contextRef="#ctx0" brushRef="#br0" timeOffset="13848.53">6868 7153 0,'0'0'16,"0"0"-16,0 0 16,0 0-16,0 0 15,0 0-15,0-101 16,5 52 0,0-22-16,6-9 15,17-5-15,-1 0 16,17-30-1,11-22-15,5 17 16,6 10-16,10-10 16,18-34-1,15 28-15,28-10 16,5-29-16,1 1 16,21 38-16,-11-17 15,12-10 1,15 5-16,-10 50 15,27-34-15,17-21 16,10 32 0,-10 28-16,0-11 15,10 17-15,-10-23 16,16 22 0,-33 17-16,22 16 15,-16 12-15,16-12 16,-14 5-1,9 12-15,-1 5 16,-10 6-16,24 10 16,-27 6-16,25 6 15,-28 5 1,35 27-16,-29-10 16,5 21-16,0 11 15,-30-21 1,28 16-16,-39-11 15,24 16-15,6 11 32,-38-5-32,27 32 15,-5-4-15,-41-1 16,0-11 0,21 17-16,-35 5 15,-5 16-15,-1-27 16,14 28-1,-27-11-15,-6 21 16,-8-16-16,6 0 16,-3 28-1,-9-1-15,-18-27 16,-1 22-16,6 0 16,8-5-16,12 27 15,-15-33 1,-19-17-16,-11-5 15,1 17-15,-9-25 16,-6-9 0,1 9-16,-3-16 15,-6 2-15,-2-8 16,-6-19 0,-5-14-16,-3-11 15,-3-5-15,-3-9 16,-2-2-16,0 2 15,0 1 1,-3-1-16,0-2 16,0 3-16,0 2 15,-3 6-15</inkml:trace>
  <inkml:trace contextRef="#ctx0" brushRef="#br0" timeOffset="14223.44">17985 6584 0,'0'0'0,"0"0"16,0 0-16,0 0 16,0 0-16,0 0 15,0 0 1,0 0-16,0 0 15,79 87-15,-40-26 16,4 7 0,1-10-16,-5-4 15,-7-10-15,-7-3 16,-3-8 0,-8-11-16,-3 0 15,-6-6-15,1 1 16,-6-12-16,-17 12 15,-38 5 1,-43-3-16,-12 0 16,-16-16-16,-5 2 15,-9 1 1</inkml:trace>
  <inkml:trace contextRef="#ctx0" brushRef="#br0" timeOffset="15038.28">11090 4141 0,'0'0'0,"0"0"16,0 0-16,0 0 15,0 0 1,0 0-16,0 0 16,104-104-16,-16 71 15,13 22-15,-8 11 16,0 11-1,19 22-15,-8 11 16,-27 10-16,-17 29 16,-24 4-1,-25 12-15,-22-28 16,-8-22-16,-9 6 16,1-22-1,8-17-15,5 1 16,9-17-16,5 0 15,0 0-15,0 0 16,186-230 0,-68 115-16,5 16 15,-8 6-15,-30 22 16,-28 16 0,-21 28-16,-14 10 15,-9 1-15,-2 5 16,-5 11-1,-3 0-15,-3 5 16,0-5-16,0 0 16,0 0-16,-61 176 15,45-61 1,16-17-16,16 1 16,31-1-16,60 12 15,57-33 1,22-23-16</inkml:trace>
  <inkml:trace contextRef="#ctx0" brushRef="#br0" timeOffset="16582.68">18338 7085 0,'0'0'0,"0"0"15,0 0 1,0 0-16,0 0 15,0 0-15,0 0 16,0 0-16,0 0 16,0 0-16,22-88 15,-6 6-15,-2-3 16,3 17-16,4 7 16,1-26-1,8-4-15,14-13 16,14-11-16,10 11 15,-5-5 1,3-12-16,-9 23 16,20-34-16,16 1 15,9-12 1,-9 17-16,-17 33 16,17-22-16,25-16 15,8 5-15,-19 16 16,11 1-1,27-17-15,-8 5 16,-17 28-16,50-11 16,5 5-1,-13-16-15,40 6 16,-29 5-16,19 27 16,-6 22-1,-30 1-15,30-7 16,-30 23-16,-14-6 15,23 22 1,-15 6-16,-13 10 16,33 1-16,-11 10 15,0 17-15,19-5 16,-30 16 0,-28-1-16,-8 7 15,12 16-15,-20-6 16,-20-5-1,-4 5-15,-3 22 16,10 6-16,4 0 16,-9-12-16,-11 1 15,-5 16 1,-3 6-16,-3-6 16,6 11-16,-1 11 15,4 0 1,2 6-16,-11 5 15,-2-11-15,-4 11 16,12 27 0,3-16-16,-1-16 15,0 16-15,-7-6 16,-12-5 0,-8-5-16,-11-17 15,0 6-15,0 21 31,-8-16-31,-5-22 16,-4 9-16,1-12 16,-3-8-1,0-11-15,-5-10 16,-1-17-16,1 0 16,-4-9-1,1-2-15,-3-14 16,3 1-16,-3-4 15,0 0-15,0 1 16,-6-3 0,6-3-16</inkml:trace>
  <inkml:trace contextRef="#ctx0" brushRef="#br0" timeOffset="17442.91">22144 3845 0,'0'0'0,"0"0"16,0 0-16,0 0 15,0 0 1,3 93-16,11-33 16,5-16-16,11-5 15,14-7-15,16-15 16,8-23-1,1 6-15,-3-22 16,-9-16-16,-16 11 16,-11 5-1,-16 11-15,-3 0 16,-3 5-16,-2 6 16,-4 0-16,4 11 15,2 11 1,0 17-16,1 32 15,-1 49-15,-3 17 16,-5-11 0,0 33-16,-8-27 15,0-12-15,-6-32 16,-5-17-16,-6 6 16,-8-23-1,-13-10-15,-3-22 16,-3-16-1,5-12-15,3-10 16,9-6-16,4-11 16,10-5-16,4-6 15,6-6 1,6-4-16,7-7 16,12 1-16,19 0 15,19 0 1,11 10-16,0 18 15,-8-1-15,-9 22 16,-5 5-16</inkml:trace>
  <inkml:trace contextRef="#ctx0" brushRef="#br0" timeOffset="19230.82">25663 7126 0,'0'0'0,"0"0"16,0 0 0,0 0-16,0 0 15,0 0-15,0 0 16,-25-96 0,25 52-16,3-24 15,8-9-15,11-8 16,13-19-16,4 3 15,16-20 1,-1 1-16,12 5 16,8-33-16,22-5 15,41-6 1,2 27-16,-13-38 16,19 34-16,12 10 15,-23-11 1,8 0-16,6 27 15,-14-10-15,0-6 16,20-6 0,-4 12-16,-10 27 15,21-11-15,1-6 16,-17 28 0,11 0-16,-5 16 15,-9 17-15,25-12 16,-2-4-1,-26 10-15,4 0 16,2 6-16,-19 27 16,11 5-16,19-10 15,-25 27 1,-2 6-16,19 10 16,-9 6-16,-10 0 15,-11 0 1,19 16-16,-6 0 15,-8 6-15,-8 0 16,-2-6-16,-4 23 16,-24-18-1,-14 7-15,-2 15 16,-4 12-16,-2-17 16,-8-5-1,-3-6-15,0 23 16,-8 4-16,-3 1 15,-5 5 1,-12-16-16,1 0 16,0 16-16,5 16 15,-6 6 1,1-5-16,-3-6 16,3-5-16,2 16 15,-2 5-15,-1 1 16,-2-17-1,-3-11-15,-2 50 16,-1-23-16,-2-10 16,0-12-16,-1 18 15,1-7 1,8 1-16,0-1 16,-6 1-16,3 10 15,-2-2 1,-6-5-16,-3-23 15,-5-19-15,-1-10 16,-2 10 0,0 17-16,0-20 15,0-8-15,0-8 16,0-10 0,0 1-16,0-4 15,0-6-15,0-3 16,0-8-16,3-3 15,-3 0 1,3 11-16,-3-5 16,0 0-16,0-3 15</inkml:trace>
  <inkml:trace contextRef="#ctx0" brushRef="#br0" timeOffset="20182.8">28998 4174 0,'0'0'15,"0"0"-15,0 0 16,0 0 0,121-11-16,-9 0 15,22 5 1,17 1-16,-23-6 15,-32 5-15,-14 1 16,-13-6-16,-23 5 16,-13 6-1,-8 6-15,-6-1 16,-5 6-16,-6 0 16,-8-11-1,0 0-15,-47 143 16,-2-50-16,-6 0 15,6-27-15,5-6 16,17-27 0,10-11-16,9-6 15,5-5-15,9 0 16,5 0-16,11-5 16,19-6-1,33 0-15,30 0 16,3-6-16,-6 6 15</inkml:trace>
  <inkml:trace contextRef="#ctx0" brushRef="#br0" timeOffset="20471.25">31230 4201 0,'0'0'0,"0"0"0,0 0 16,0 0-16,0 0 15,0 0 1,0 0-16,-167 153 16,65-38-16,7-10 15,-1-23 1,11 0-16,14-11 15,19-16-15,16-28 16,17-10-16,8-12 16</inkml:trace>
  <inkml:trace contextRef="#ctx0" brushRef="#br0" timeOffset="20643.09">30548 4163 0,'0'0'16,"0"0"-16,0 0 16,0 0-16,0 0 15,0 0 1,0 0-16,0 0 16,101 109-16</inkml:trace>
  <inkml:trace contextRef="#ctx0" brushRef="#br0" timeOffset="20815.05">31150 4809 0,'0'0'0,"0"0"16,0 0-16,0 0 15,0 0 1,0 0-16,0 0 15,-96 44-15</inkml:trace>
  <inkml:trace contextRef="#ctx0" brushRef="#br0" timeOffset="21394">24201 4311 0,'0'0'0,"0"0"15,0 0-15,0 0 16,0 0-16,-85 82 16,-11 0-16,-11 6 15,3 27 1,19 0-16,6-11 15,5-22-15,16-11 16,15-27 0,12-17-16,12-10 15,8-6-15,3-11 16,5 0 0,3 0-1</inkml:trace>
  <inkml:trace contextRef="#ctx0" brushRef="#br0" timeOffset="21756.75">23333 4354 0,'0'0'0,"0"0"16,0 0-1,0 0-15,0 0 16,0 0-16,0 0 15,0 0-15,0 0 0,-6 115 32,42-93-32,16-11 15,-3-22-15,0-5 0,3-28 16,-11-11-16,-8 1 31,-14 4-31,-10 23 16,-9 5-16,-3 17 15,-3-1 1,6 6-16,0 0 16,0 0-16,-139 115 15,114-49-15,22-22 16,12-17 0</inkml:trace>
  <inkml:trace contextRef="#ctx0" brushRef="#br0" timeOffset="22037.81">24050 5045 0,'0'0'16,"0"0"-16,0 0 15,0 0-15,0 0 16,0 0-1,0 0-15,47 98 16,-17-87-16,3-11 16,10-5-16,7-17 15,-9-11 1,-14-11-16,-21-5 16,-26 5-16,-23-5 15,-26 16 1,-54 11-16,-39 5 15</inkml:trace>
  <inkml:trace contextRef="#ctx0" brushRef="#br0" timeOffset="22600.19">14094 4086 0,'0'0'0,"0"0"15,0 0-15,0 0 16,0 0-16,0 0 16,0 0-1,-167 93-15,46 17 16,9 21-16,11-21 15,16-39 1,25 0-16,16-16 16,19-28-16,14-5 15,6-11 1</inkml:trace>
  <inkml:trace contextRef="#ctx0" brushRef="#br0" timeOffset="22912.65">13286 4146 0,'0'0'15,"0"0"1,0 0-16,0 0 16,0 0-16,0 0 15,0 0-15,63 93 16,0-98-1,25-17-15,27-11 16,-3-22 0,-30 6-16,-35 16 15,-23 11-15,-10 11 16,-11 6-16,-3 5 16,0 0-1,0 0-15,0 0 16,0 0-16</inkml:trace>
  <inkml:trace contextRef="#ctx0" brushRef="#br0" timeOffset="23242.12">14138 4738 0,'0'0'16,"0"0"-16,0 0 16,0 0-16,0 0 15,0 0-15,0 0 16,0 0 0,98 22-16,-68-50 15,-8 6-15,-8-5 16,-9 5-16,-2 6 15,-3 16 1,0 0-16,0 0 16,0 0-16,0 0 15,0 0 1,-153 180-16</inkml:trace>
  <inkml:trace contextRef="#ctx0" brushRef="#br0" timeOffset="24194.95">31914 7761 0,'0'0'15,"0"0"-15,0 0 16,0 0-1,129-98-15,-74 43 16,-6-3-16,-13 1 16,-17 21-1,-8-7-15,-17-1 16,-16-6-16,-10 23 16,-10 13-1,-12-8-15,2 28 16,2 2-16,-4 41 15,-1 6-15,6 8 16,5 22 0,0 22-16,0 8 15,0-6-15,0 15 16,6-9 0,-3 33-16,11-25 15,3 16-15,2-15 16,11-37-1,6-35-15,5-13 16,3-6-16</inkml:trace>
  <inkml:trace contextRef="#ctx0" brushRef="#br0" timeOffset="24414.37">31150 8386 0,'0'0'0,"0"0"15,99-30-15,16-9 16,22 9-16,-17-5 16,-27 35-1,-19-17-15,-24 6 16,-18 3-16</inkml:trace>
  <inkml:trace contextRef="#ctx0" brushRef="#br0" timeOffset="25065.35">31958 8282 0,'0'0'16,"0"0"-16,0 0 15,0 0 1,0 0-16,0 0 16,8 115-16,-16-52 15,-3 19 1,0-38-16,0-11 16,3-14-16,5-6 15,1-7-15,2-6 16,0 0-1,0 0-15,0 0 16,95-154-16,-12 37 16,-12 4-1,-14 37-15,-13 21 16,-11 30-16,-3 12 16,-3-1-1,-10 17-15,-3-1 16,-4 9-16,-1 11 15,-4 14 1,-16 27-16,-2-3 16,2-11-16,5-21 15,1-14-15,2-1 0,6-5 16,8-8 0,-11 0-16,115-65 15,-14 2-15,-11 2 16,-21 23-1,-28 27-15,-14 6 16,-5-6-16,-11 19 16,-8-3-16,-3-5 15,0 0 1,-39 167-16,4-87 16,10-17-16,3 8 15,14-13 1,14-15-16,15 1 15,18 3-15</inkml:trace>
  <inkml:trace contextRef="#ctx0" brushRef="#br0" timeOffset="25711.17">33264 8306 0,'0'0'15,"0"0"-15,0 0 16,0 0-16,-85-27 15,33 35 1,-11 30-16,-2 1 31,13 2-31,19 8 16,8-8-16,20-16 16,10-11-1,12-1-15,-17-13 16,0 0-16,136-24 15,-56-37-15,-20 29 16,-22 1 0,-18 10-16,-4 10 15,-5 0 1,-8 11-16,-1 5 16,1 6-16,3 5 15,5 15-15,-3-20 16,3-9-1,8 9-15,28-16 16,16-23-16,24-43 16,-13-33-1,-16 14-15,-26-20 16,-15 23-16,-9-1 16,-5 17-16,-9 13 15,-2 17 1,0 16-16,-6 1 15,-8-1-15,22 25 16,0 0-16,-85 36 16,31 13-1,-9 36-15,-3 16 16,8-2-16,9-1 16,8 39-1,11-27-15,11-25 16,16-14-16,6-16 15,5 8-15,-3-6 16,1-16 0,8-10-16,2-7 15</inkml:trace>
  <inkml:trace contextRef="#ctx0" brushRef="#br0" timeOffset="26118.8">32010 8241 0,'0'0'0,"0"0"16,0 0-16,0 0 15,0 0-15,-41 95 16,16-32-1,4-11-15,4 6 16,6-11-16,6-31 16,2-13-16</inkml:trace>
  <inkml:trace contextRef="#ctx0" brushRef="#br0" timeOffset="26259.37">32210 7934 0,'0'0'15,"0"0"-15,0 0 16,0 0-16,0 0 16,0 0-16</inkml:trace>
  <inkml:trace contextRef="#ctx0" brushRef="#br1" timeOffset="32588.59">3691 10180 0,'0'0'16,"0"0"-1,0 0-15,0 0 16,0 0-16,28-91 16,-18 64-1,-10 8-15,0 2 16,-10-16-16,-7 0 15,-10 1-15,-12-7 16,7 12-16,-12-3 16,5 27-1,1 3-15,-17 14 16,-5 10-16,5 9 16,-5 3-1,11 8-15,-1 21 16,12 7-16,0 32 15,10-30 1,12 8-16,5 19 16,0 0-16,6 31 15,-1-14 1,6-12-16,6-4 16,-1-23-16,1-10 15,5-6 1,-6-11-16,0-6 15,1-10-15,-1-12 16,6 4 0,-5 2-16</inkml:trace>
  <inkml:trace contextRef="#ctx0" brushRef="#br1" timeOffset="32808.75">2733 11138 0,'0'0'16,"0"0"-16,0 0 15,0 0 1,0 0-16,120-66 16,-49 44-16,6-10 15,11-1-15,-6 19 16,6-11-1,5-5-15</inkml:trace>
  <inkml:trace contextRef="#ctx0" brushRef="#br1" timeOffset="33042.94">3817 10741 0,'0'0'0,"0"0"16,0 0 0,0 0-16,0 0 15,-22 112-15,6-52 16,5 3-16,5 20 16,6-29-1,0-7-15,6 0 16</inkml:trace>
  <inkml:trace contextRef="#ctx0" brushRef="#br1" timeOffset="33214.75">3850 10527 0,'0'0'15,"0"0"-15,0 0 16,0 0-16,0 0 15,0 0 1,0 0-16,0 0 16</inkml:trace>
  <inkml:trace contextRef="#ctx0" brushRef="#br2" timeOffset="35634.37">3642 10114 0,'0'0'15,"0"0"-15,0 0 16,0 0-16,0 0 15,66-126 1,-28 38-16,-5 20 16,-11 13-16,-11 8 15,-17 20 1,-10 8-16,-12 11 16,-15 5-16,-18 33 15,-21 25-15,-11 32 16,22-24-1,5 9-15,6 15 16,11 1-16,5 8 16,0 5-1,6-16-15,-1 49 16,12-11-16,5-10 16,6-7-1,5-4-15,0 10 16,11-27-16,-6-11 15,6-6-15,-5-18 16,5-6-16,0-6 16,-6-19-1,6 3-15,0 5 16,0-10-16,0-6 16,-5-6-16</inkml:trace>
  <inkml:trace contextRef="#ctx0" brushRef="#br2" timeOffset="35821.82">2777 11083 0,'0'0'0,"0"0"16,0 0-1,0 0-15,158-60 16,-37 16-16,10 14 15,1 11 1</inkml:trace>
  <inkml:trace contextRef="#ctx0" brushRef="#br2" timeOffset="36087.5">3664 10768 0,'0'0'0,"0"0"16,0 0 0,0 0-16,0 0 15,-44 113-15,28-26 16,-1 28-1,12-35-15,-1-17 16,6-33-16,11-3 16,6 3-1</inkml:trace>
  <inkml:trace contextRef="#ctx0" brushRef="#br2" timeOffset="36290.61">3927 10456 0,'0'0'16,"0"0"-16,0 0 16,0 0-1,0 0-15,0 0 16,0 0-16</inkml:trace>
  <inkml:trace contextRef="#ctx0" brushRef="#br2" timeOffset="36947.68">3921 10935 0,'0'0'0,"0"0"16,0 0-16,0 0 16,0 0-16,39-87 15,-1 65 1,11-8-16,6 11 16,0 8-16,-12 8 15,-4 14 1,-6 19-16,0 19 15,-23-2-15,-4 5 16,-1 27 0,-10-21-16,5-14 15,0-14-15,0-17 16,0-4 0,0-9-16,0 0 15,0 0-15,88-170 16,-28 60-16,-16 50 15,5-6 1,-5 22-16,0 14 16,-6 25-16,-11 10 15,6 12-15,-5 18 16,-7 17 0,-10-5-16,-11 10 15,0 17-15,0 6 16,6-9-1,-6-33-15,5-18 16</inkml:trace>
  <inkml:trace contextRef="#ctx0" brushRef="#br2" timeOffset="37650.97">5345 10672 0,'0'0'16,"0"0"-16,0 0 15,0 0-15,0 0 16,0 0 0,0 0-16,-142 124 15,87-56-15,22-13 16,17-17 0,16-21-16,5-6 15,6-11-15,-11 0 16,0 0-16,0 0 15,170-145 1,-132 93-16,-10 27 16,-12 11-16,-11 14 15,6 14 1,-5 13-16,5 12 16,-6 13-16,6 19 15,6 3-15,-1-14 16,6-27-1,0-17-15,22-21 16,11-20-16,21-19 16,28-71-1,0-43-15,0 18 16,-16-14-16,-17 15 16,-27 16-16,-22 40 15,-11 34 1,-11 3-16,-11 7 15,-11-2-15,-16 8 16,-1 11 0,6 22-16,1 3 15,-7 8-15,-5 8 16,-5 25 0,-6 52-16,12 24 15,10-5-15,11 14 16,16 22-16,6-33 15,6-12 1,10-2-16,6-8 16,0-5-16,5-12 15,6-13 1,-5-20-16,10-21 16,-5-14-16</inkml:trace>
  <inkml:trace contextRef="#ctx0" brushRef="#br2" timeOffset="37995.14">6676 10842 0,'0'0'15,"0"0"-15,0 0 16,0 0-16,0 0 16,0 0-16,0 0 15,0 0 1,115-16-16,-33-12 15,0 1-15,0 0 16,-11 10 0,-21 9-16,-12 8 15,-10 6-15,-7 2 16</inkml:trace>
  <inkml:trace contextRef="#ctx0" brushRef="#br2" timeOffset="38198.24">6599 11163 0,'0'0'0,"0"0"16,0 0 0,0 0-16,0 0 15,0 0-15,93-36 16,-32 17-1,10 11-15,16-6 16,12-5-16</inkml:trace>
  <inkml:trace contextRef="#ctx0" brushRef="#br2" timeOffset="39010.68">8576 10429 0,'0'0'0,"0"0"16,0 0-16,0 0 16,0 0-1,0 0-15,-5 156 16,-6-36-16,5-16 15,6-19 1,0-27-16,6-20 16,-1-19-16,-5-10 15,6-7-15</inkml:trace>
  <inkml:trace contextRef="#ctx0" brushRef="#br2" timeOffset="39151.25">8615 10054 0,'0'0'16,"0"0"-1,0 0-15,0 0 16,0 0-16,0 0 16,0 0-16,-17 145 15,12-44 1</inkml:trace>
  <inkml:trace contextRef="#ctx0" brushRef="#br2" timeOffset="39560.5">8883 10484 0,'0'0'16,"0"0"-1,0 0-15,0 0 16,0 0-16,0 0 15,11 147-15,0-64 16,-6-4 0,1-24-16,5-14 15,0-11-15,0-11 16,11-13 0,-22-6-16,87-31 15,-10-42-15,-1-7 16,-15 17-1,-7 22-15,-15 16 16,-6 6-16,-6 8 16,-11 3-1,-5 8-15,6 11 16,-6 16-16,0 14 16,0 20-16,-6-9 15,6-11 1,0-11-16,11-11 15,0-11-15</inkml:trace>
  <inkml:trace contextRef="#ctx0" brushRef="#br2" timeOffset="39738.43">9814 10541 0,'0'0'0,"0"0"15,0 0 1,0 0-1,0 0-15,0 0 0,0 151 32,0-80-32,5-11 15,1-13-15,5-20 16,0-11 0</inkml:trace>
  <inkml:trace contextRef="#ctx0" brushRef="#br2" timeOffset="39901.1">9923 10311 0,'0'0'0,"0"0"15,0 0 1,0 0-16,0 0 16,0 0-16,0 0 0,0 0 15</inkml:trace>
  <inkml:trace contextRef="#ctx0" brushRef="#br2" timeOffset="40166.56">10290 9922 0,'0'0'16,"0"0"-16,0 0 15,0 0 1,0 0-16,-5 129 16,-1 13-16,1 1 15,5-4-15,0 4 16,0-26 0,0-48-16,5-20 15,-5-13-15,0-6 16</inkml:trace>
  <inkml:trace contextRef="#ctx0" brushRef="#br2" timeOffset="40436.44">10241 10662 0,'0'0'16,"0"0"-16,0 0 16,0 0-16,104-36 15,-16 20 1,-1-4-16,-15 12 15,-29 0-15,-4-6 16,-17 11 0,-11 1-16,0 2 15,-6 8-15,-5 14 16,0-22-16,-22 142 16,-5-43-1,-6-14-15,11-11 16,6-17-16,5-16 15,5-5-15</inkml:trace>
  <inkml:trace contextRef="#ctx0" brushRef="#br2" timeOffset="40608.25">10893 10429 0,'0'0'16,"0"0"-16,0 0 15,0 0 1,0 0-16,0 0 16,0 0-16,11 112 15,5-13 1</inkml:trace>
  <inkml:trace contextRef="#ctx0" brushRef="#br2" timeOffset="41313.44">11418 10522 0,'0'0'0,"0"0"16,0 0-16,0 0 15,0 0 1,-125 85-16,70 0 16,11 5-16,17-30 15,21-21 1,6-17-16,11-6 15,5-16-15,-16 0 16,0 0 0,135-96-16,-75 28 15,-16 16-15,-17 19 16,-8 11 0,-11 11-16,-5 11 15,-3 0-15,0 11 16,0-11-16,0 0 15,-11 142 1,14-90-16,8-5 16,5-14-16,4-11 15,4-20 1,20-21-16,35-66 16,31-52-16,-3 0 15,-22-38-15,-20 5 16,-24 33-1,-16 11-15,-11 9 16,-17 37-16,-5 25 16,-6 14-1,-8 14-15,-8 13 16,-6 14-16,-10 11 16,-14 36-1,-6 32-15,3 28 16,3-3-16,13 44 31,17-3-31,0 0 0,16-5 16,22 5-16,1-41 15,10 11-15,8-11 16,12-2 0,15-4-16,12-24 15,8-38-15,-3-20 16,-2-10-1</inkml:trace>
  <inkml:trace contextRef="#ctx0" brushRef="#br2" timeOffset="41735.33">13001 9361 0,'0'0'0,"0"0"15,-85 46-15,11 20 16,-8 35-1,8 42-15,9-6 16,10 27-16,22 25 16,11-11-1,22-19-15,6 13 16,15-18 0,7-9-16,10-16 15,0-28-15,15-13 16,7-26-1,3-18-15,0-16 16,-9-17-16,-1-11 16,4-11-1</inkml:trace>
  <inkml:trace contextRef="#ctx0" brushRef="#br2" timeOffset="42050.81">13568 9922 0,'0'0'15,"0"0"-15,0 0 31,0 0-31,0 0 16,0 0 0,-38 178-16,29-55 15,1-10 1,6 4-16,2 1 16,5-19-16,9-17 15,-1-41 1,1-22-16</inkml:trace>
  <inkml:trace contextRef="#ctx0" brushRef="#br2" timeOffset="42608.8">14398 10018 0,'0'0'0,"0"0"16,0 0-16,0 0 15,-145 55 1,65 27-16,4-3 16,18-7-16,25-18 15,17-18 1,13-20-16,8-7 16,9-4-16,-14-5 15,0 0 1,219-96-16,-117 28 15,-31 24-15,-25 14 16,-18 19 0,-12 5-16,1 17 15,-4 8-15,1 33 16,-3-8 0,0 8-16,2-5 15,4-3-15,5-6 16,11 9-1,2-28-15,6-14 16,9-10-16,2-20 16,-6-13-1,-7-36-15,-20 14 16,-19-9 0,-19 14-16,-20 9 15,-13 7-15,-8 18 16,5 7-1,11 19-15,6 4 16,11 7-16,10 0 16,9 1-1,8-17-15,0 0 16,0 0-16</inkml:trace>
  <inkml:trace contextRef="#ctx0" brushRef="#br2" timeOffset="42923.21">15241 10078 0,'0'0'0,"0"0"15,0 0 1,0 0-16,0 0 15,0 0-15,104-16 16,-33 10 0,31-5-1,10 3-15,-19 5 0,-22-8 16,-19 14-16,-13-3 16,-12-3-1,-8-2-15</inkml:trace>
  <inkml:trace contextRef="#ctx0" brushRef="#br2" timeOffset="43157.55">15644 9788 0,'0'0'0,"0"0"15,0 0-15,0 0 16,0 0-16,0 0 15,0 0 1,11 115-16,-6-33 16,6 28-16,-3-9 15,3-5 1,-3-28-16,3-18 16,6-18-16,7-15 15,7-12 1</inkml:trace>
  <inkml:trace contextRef="#ctx0" brushRef="#br2" timeOffset="43741.53">16071 9884 0,'0'0'15,"0"0"-15,0 0 16,0 0 0,93-47-16,-19 25 15,-6 9-15,-10 15 16,5 12 0,2 24-16,-4 12 15,-20 15-15,-19 1 16,-17 35-1,-16-16-15,-5-11 16,-1-24-16,4-18 16,7-4-1,3-14-15,1-9 16,4-5-16,-2 0 16,0 0-16,154-173 15,-75 80 1,-19 3-16,-24 32 15,-17 26-15,-8 23 16,-5 1 0,-4 5-16,-4 3 15,2 0-15,0 0 16,0 0 0,0 0-16,0 0 15,-69 214-15,77-156 16,9-15-16,7-2 15,9-13 1,17-3-16,15-9 16,12-5-16</inkml:trace>
  <inkml:trace contextRef="#ctx0" brushRef="#br2" timeOffset="44035.84">17298 9500 0,'0'0'0,"0"0"16,0 0-16,0 0 15,0 0-15,0 0 16,117 162-1,-87-72-15,-16-2 16,-6 11-16,-10-6 16,-1-6-16,-8 12 15,-3-44 1,0 10-16,-18 7 16,-9 2-16,-17 27 15,3-27 1,6-17-16</inkml:trace>
  <inkml:trace contextRef="#ctx0" brushRef="#br2" timeOffset="44569.99">17755 11387 0,'0'0'0,"0"0"15,0 0-15,0 0 16,-123 11-16,29 6 15,-56-1 1,-17-5-16,-39 5 16,-29-10-16,-6 5 15,-19-11 1,-8 14-16,13-6 16,-19 14-16,14-14 15,-28 8-15,12 28 16,-9-16-1,39-1-15,-12 3 16,25 6-16,1-14 16,46 10-1,18-15-15,26-1 16,44-7-16,29 2 16,20 2-1,19-5-15,10-5 16,10 3-16,4 2 15,6-3-15,6-2 16</inkml:trace>
  <inkml:trace contextRef="#ctx0" brushRef="#br2" timeOffset="44882.3">14272 12061 0,'0'0'16,"0"0"-1,0 0-15,-36 142 16,17-57-16,3 8 16,2 3-16,14 3 15,11-22 1,22-14-16,13-11 16</inkml:trace>
  <inkml:trace contextRef="#ctx0" brushRef="#br2" timeOffset="45525.33">15512 12036 0,'0'0'0,"0"0"15,0 0 1,-126 6-16,19 21 15,-5 25-15,14 14 16,15 5 0,31-24-16,25-6 15,19-22-15,13-5 16,12-12 0,-17-2-16,134-54 15,6-29-15,-6 12 16,-30 19-1,-14 17-15,-19 18 16,-10 9-16,-9 22 16,-14 2-16,-2 28 15,-1 19 1,-10 3-16,-9-12 16,3 1-16,3 3 15,6 16 1,-1-20-16,9-10 15,16-11-15,8-36 16,8 1 0,17-34-16,-3-13 15,-13-14-15,-17-33 16,-41 30 0,-11 11-16,-19 3 15,-28 0-15,-38 17 16,-11 21-1,1 0-15,-7 20 16,-5 18-16,28-10 16,27-11-1,22 8-15,13-11 16,9 0-16,8 0 16,0 0-16,0 0 15,0 0 1</inkml:trace>
  <inkml:trace contextRef="#ctx0" brushRef="#br2" timeOffset="46621.41">18294 10601 0,'0'0'15,"0"0"-15,0 0 16,0 0-16,0 0 16,0 0-1,0 0-15,0 0 16,0 0-16,0 0 16,0 0-16,88 80 15,-31-23 1,20 20-16,2-14 15,9 11-15,-19-11 16,-6 3 0,21 13-16,7-2 15,-1-9-15,-16-10 16,-19-17-16,-11 5 16,-12-10-1,-4 2-15,-9-8 16,-8-21-1,-6-1-15,1 3 16,-1-6-16,1 1 16,-3-6-16,-3 2 15,0-2 1,0 0-16</inkml:trace>
  <inkml:trace contextRef="#ctx0" brushRef="#br2" timeOffset="47027.42">19346 10719 0,'0'0'15,"0"0"1,0 0-16,0 0 15,0 0-15,0 0 16,0 0-16,-50 85 16,18-33-1,-12 16-15,-14 26 16,-7-4-16,4 22 16,7-19-1,15-21-15,6-1 16,3 16-16,3 15 15,5-26 1,3-15-16,0-18 16,5-10-16,6 3 15,2-20 1,1-10-16,2-1 16,3-7-16,0 2 15</inkml:trace>
  <inkml:trace contextRef="#ctx0" brushRef="#br2" timeOffset="47449.2">20145 9635 0,'0'0'0,"0"0"15,0 0 1,0 0-16,0 0 15,0 0-15,0 0 16,30 93-16,-24-28 16,-3 12-1,-6 0-15,0 35 16,0 9-16,-2-6 16,-3-17-1,2 20-15,1-14 16,2-22-16,3-27 15,3-14-15,0-8 16</inkml:trace>
  <inkml:trace contextRef="#ctx0" brushRef="#br2" timeOffset="48138.71">21054 10048 0,'0'0'16,"0"0"-16,0 0 15,-106-16 1,37 43 0,-18 17-16,-9 0 15,3 32-15,21 15 16,31-20-1,25-35-15,13-6 16,6-11-16,8 0 16,13-8-1,12-11-15,-36 0 16,99-71-16,-42 0 16,6-23-16,-3 26 15,-5 13 1,-11 25-16,-3 11 15,-3 0-15,-5 24 16,-3 3-16,-2 3 16,5 30-16,-6 6 15,-5 2-15,0 12 16,-6-7 0,-5-4-16,0-12 15,0 3-15,3-11 16,5-2-1,8-1-15,6-27 16,11-8-16,22-22 16,2-22-16,-19-11 15,-21 2 1,-23 1-16,-16 16 16,-19 0-1,-22 6-15,-8 13 16,8 9-16,0 16 15,0 6-15,0 13 16,8 8 0,11 11-16,20-7 15,13-31-15,19 46 16,11-16 0</inkml:trace>
  <inkml:trace contextRef="#ctx0" brushRef="#br2" timeOffset="48482.43">22059 10193 0,'0'0'15,"0"0"-15,0 0 16,0 0-16,0 0 16,0 0-1,0 0-15,0 0 16,115-27-16,6 19 16,13-9-1,-14-2-15,1-6 16,-14 17-16,-20 5 15,-32-5 1,-19 11-16,-14-9 16,-17 4-16,-5 2 15</inkml:trace>
  <inkml:trace contextRef="#ctx0" brushRef="#br2" timeOffset="48763.52">22555 9785 0,'0'0'0,"0"0"16,0 0-1,0 0-15,0 0 16,0 0-16,0 0 16,0 0-16,0 0 15,8 115 1,-11-46-16,1 35 15,-1-11-15,3-8 16,0-25 0,3 0-16,-1-35 15,4 5-15,-1-11 16,1-5 0</inkml:trace>
  <inkml:trace contextRef="#ctx0" brushRef="#br2" timeOffset="49440.74">23201 9561 0,'0'0'15,"0"0"-15,0 0 16,0 0 0,0 0-1,-5 115-15,13-41 16,14 0-16,11-20 16,16-10-1,3-25-15,16 0 16,-10-24-16,-1-22 0,6-25 15,-5-11-15,-14 11 16,-17 19-16,-10 11 31,-9 5-15,-3 9-16,-2 3 16,0 2-16,-1 8 15,1 4-15,3 23 0,-4 12 31,1 22-31,0 13 16,-6 34-16,3 32 0,0-16 16,0 2-16,0-10 15,-5-15-15,-6-26 16,0-39 15,3-17-31,-3 9 16,0-22-16,0 0 0,11-11 31,0 0-31,0 0 16,-137-101-16,93 54 0,8 9 15,9 5-15,11 9 16,7-1-16,9 0 16,11-2 15,17-6-31,7-8 15,4 3-15,2 10 0,0 12 0</inkml:trace>
  <inkml:trace contextRef="#ctx0" brushRef="#br2" timeOffset="50020.48">20457 11858 0,'0'0'0,"0"0"16,0 0-16,0 0 15,0 0-15,0 0 16,151-43-16,-17 18 15,39-8 1,-20 0-16,20-5 16,10 19-16,-27-20 15,25 1 17,2 2-32,-32-10 15,8 27-15,-6 8 16,-35-19-1,-17 13-15,-16 17 16,-14-8-16,-16-3 16,-22 3-16,-17 5 15,-5 3 1,-8 0-16,-3 0 16,0 0-16,0 0 15</inkml:trace>
  <inkml:trace contextRef="#ctx0" brushRef="#br2" timeOffset="50286.92">21739 11908 0,'0'0'0,"0"0"16,0 0-16,0 0 15,0 0-15,0 0 16,-52 164 0,22-52-16,5-10 15,9-20-15,2-11 16,14 0 0,11 3-16,5-22 15,9-22-15,5-11 16</inkml:trace>
  <inkml:trace contextRef="#ctx0" brushRef="#br2" timeOffset="50819.98">22371 12286 0,'0'0'0,"0"0"16,0 0-16,0 0 15,0 0 1,0 0-16,0 0 15,-104 46-15,47-8 16,5-5 0,16 0-16,20-22 15,13 6-15,14-6 16,14-9-16,-25-2 16,145-13-1,-16-20-15,-9-22 16,-54 33-16,-17-5 15,-16 18-15,-11 4 16,-11 16 0,-6 0-16,-2 5 15,-3 17-15,-3 30 16,1 14 0,4-11-16,4-20 15,5-2-15,22-6 16,24-27-1,9-16-15,-1-25 16,-2-14-16,-2-8 16,-23-3-16,-19 14 15,-8-6 1,-14 14-16,-13-13 16,-31-6-16,-24 16 15,-5 25 1,10 0-16,14 0 15,3 3-15,2 0 16</inkml:trace>
  <inkml:trace contextRef="#ctx0" brushRef="#br2" timeOffset="51372.97">20293 9207 0,'0'0'16,"0"0"-16,0 0 16,0 0-16,0 0 15,0 0 1,-46 140-16,2-6 15,3 17-15,-9 30 16,7-17 0,-1 17-16,0-17 15,-3 55-15,4 6 16,10 38 0,11-50-16,8 12 15,-2-12-15,27 23 16,11-3-16,32-1 15,42-7 1,33 16-16,-9-44 16,36-24-16,22-47 15,3 2-15,25-40 16,4-17-16</inkml:trace>
  <inkml:trace contextRef="#ctx0" brushRef="#br2" timeOffset="51983.66">24266 9199 0,'0'0'16,"0"0"-16,0 0 16,0 0-16,17 93 15,10 9-15,22 34 16,14 42 0,-5-32-16,-3-4 15,-11 28-15,-6-11 16,-8 5-1,-5 19-15,-12-32 16,-10 22-16,-11 5 16,-9-41-16,-10 13 15,-20 34 1,-29-28-16,-17-25 16,-14 36-16,17-35 15,24-31 1,8-24-16,-2-3 15,14-11-15,18-17 16,12-32 0,10-3-16,6-11 15,0 0-15</inkml:trace>
  <inkml:trace contextRef="#ctx0" brushRef="#br2" timeOffset="52424.33">25121 10273 0,'0'0'0,"0"0"15,0 0-15,0 0 16,0 0-16,104 71 16,-14 0-16,-2-2 15,-3 15 1,5-1-16,17 7 31,-9-8-31,-13-24 0,-14-4 16,-13-7-16,-3-6 15,-3-3-15,0 6 16,-8 0 0,-12-6-16,-10-10 15,-11-12-15,-5-8 16</inkml:trace>
  <inkml:trace contextRef="#ctx0" brushRef="#br2" timeOffset="52801.87">26079 10426 0,'0'0'16,"0"0"-1,0 0-15,0 0 32,0 0-32,0 0 15,-115 47-15,44 16 16,-6 16-1,6 22-15,5-5 16,9-8-16,5 8 16,5 2-1,-2 17-15,0-24 16,10-26-16,15-24 16,7-5-16,6-6 15,6-5 1,8-14-16,2-6 15</inkml:trace>
  <inkml:trace contextRef="#ctx0" brushRef="#br2" timeOffset="53224.35">27243 9522 0,'0'0'0,"0"0"0,0 0 16,0 0-1,0 0-15,-14 102 16,-5-1-16,-6 3 16,1 16-16,-1 28 15,3-8 1,3-33-16,5 5 31,1 6-31,2-14 16,8-27-1,3-39-15,3-16 16</inkml:trace>
  <inkml:trace contextRef="#ctx0" brushRef="#br2" timeOffset="53928.41">28004 9939 0,'0'0'16,"0"0"-16,0 0 15,-82 5 1,-11 20-16,-6 13 15,6 20-15,25 7 16,29-18 0,15-12-16,10-7 15,9-12-15,7-10 16,9-6 0,-11 0-16,0 0 15,208-129-15,-104 50 16,-11-1-1,-2 25-15,-17 23 16,-3 4-16,-19 14 16,-14 14-16,-5 11 15,-5 3 1,-9 13-16,-8 6 16,-9 8-16,-4 33 15,-4 11-15,-2 6 16,5-20-1,11-11-15,6-8 16,5-22-16,11-8 16,6-11-1,13-11-15,23-16 16,26-42-16,-2-29 16,-28 4-1,-29 20-15,-20 14 16,-16 11-16,-14 8 15,-22-6-15,-30-2 16,-6 24 0,-2 8-16,0 4 15,-8 18-15,-1 3 16,17-5 0,25-3-16,11 14 15,18-1-15,9-24 16,28 55-1,13-14-15</inkml:trace>
  <inkml:trace contextRef="#ctx0" brushRef="#br2" timeOffset="54240.97">28962 10067 0,'0'0'15,"0"0"-15,0 0 16,0 0-16,0 0 16,110-24-1,-11 13-15,7-9 16,23-4-16,-3 5 15,-25 5-15,-19-2 16,-16-4 0,-14 12-16,-16 11 15,-6-6-15,0-2 16</inkml:trace>
  <inkml:trace contextRef="#ctx0" brushRef="#br2" timeOffset="54506.54">29576 9596 0,'0'0'0,"0"0"15,0 0 1,0 0-16,0 0 16,0 0-16,0 0 15,11 148-15,-11-63 16,-8 30-1,-3 14-15,-6 2 16,3-38-16,6-24 16,3-14-1,5-17-15,3-11 16,2-5-16</inkml:trace>
  <inkml:trace contextRef="#ctx0" brushRef="#br2" timeOffset="55102.41">30069 9728 0,'0'0'16,"0"0"-16,0 0 16,0 0-16,139-74 15,-51 38 1,13-8-16,-2 14 16,-17 16-16,-14 1 15,-15-4-15,-12 12 16,-11 5-1,-8 0-15,-6 5 16,-5 1-16,-3 5 16,-5 5-1,-3-16-15,-19 113 16,-11-12-16,-14-5 16,-3-28-16,1-5 15,-1 6 1,9-6-16,0 0 15,13-14-15,3-3 16,8-13 0,12-5-16,7-6 15,11-3-15,20-3 16,33 6 0,2-22-16,8 0 15,6-22-15,-3 9 16,-13 2-1,-17 0-15,-14 0 16,-16 5-16,-11 3 16,-8 3-16,-3 0 15,0 0 1</inkml:trace>
  <inkml:trace contextRef="#ctx0" brushRef="#br2" timeOffset="55587.66">27462 11642 0,'0'0'0,"0"0"16,0 0-16,93-36 15,25 4 1,35-1-16,50 0 15,-1 3-15,-10 13 16,16-2 0,-19-22-16,44-25 15,-52 6-15,-20 2 16,3 17 0,-24 0-16,-17 11 15,-8 14-15,-11 8 16,-19-1-16,-16 12 15,-23 0 1,-10 0-16,-3 16 16,0 14-16</inkml:trace>
  <inkml:trace contextRef="#ctx0" brushRef="#br2" timeOffset="55986.14">28823 11669 0,'0'0'0,"0"0"16,0 0-16,0 0 16,0 0-16,-3 93 15,-5-10 1,-9 34-16,-4 9 15,-15 11-15,11-46 16,12-17 0,4-20-16,9-2 15,9 3-15</inkml:trace>
  <inkml:trace contextRef="#ctx0" brushRef="#br2" timeOffset="56536.04">29455 11998 0,'0'0'16,"0"0"-16,0 0 15,0 0 1,0 0 0,0 0-1,-90 58-15,35-1 16,17-2-16,19-11 15,19-22-15,13-9 16,15-10 0,-28-3-16,170-52 15,-42 3-15,-18-9 16,-25 20-16,-31 13 16,-21 22-1,-8 1-15,-6 4 16,-2 7-16,-4 18 15,-2 20 1,-3 5-16,9 8 16,-1-8-16,12 3 15,18-14 1,12-17-16,10-7 16,9-9-16,8-13 15,8-9-15,5-41 16,-24-35-1,-35 32-15,-28 12 16,-20-1-16,-26 9 16,-31 5-1,-16 11-15,-22 11 16,-6 14-16,12-1 16,24 15-1,25-1-15,13 4 16</inkml:trace>
  <inkml:trace contextRef="#ctx0" brushRef="#br2" timeOffset="57116.25">27654 9355 0,'0'0'0,"0"0"16,0 0 0,-99 41-16,-8 20 15,-43 29-15,4 44 16,18 25-1,-4-14-15,15 19 16,26-5-16,15-5 16,15 32-1,12-19-15,22 27 16,16 1-16,22-9 16,24 30-16,28-38 15,58 9 1,43 34-16,-11-73 15,77 11-15,-22-11 16,22-49 0,-38-42-16,33-32 15,-17-12-15,-11-4 16</inkml:trace>
  <inkml:trace contextRef="#ctx0" brushRef="#br2" timeOffset="57679.38">31753 9320 0,'0'0'15,"0"0"-15,0 0 16,0 0-1,0 0-15,33 169 16,-9 1-16,-7-8 16,-4-9-1,9 36-15,-16-27 16,-1 5-16,-10-6 16,-9-21-16,-11 30 15,-5 24 1,-14-35-16,-5-11 15,-6 3-15,-5-34 16,0-37 0,19-17-16,5-25 15,1 9-15,-6-17 16,0-17 0,-1 4-16,10-1 15,7-7-15,11-4 16,9-2-1</inkml:trace>
  <inkml:trace contextRef="#ctx0" brushRef="#br2" timeOffset="57976.12">32320 10464 0,'0'0'0,"0"0"15,0 0-15,0 0 16,0 0 0,101-16-16,-44-6 15,1-14-15</inkml:trace>
  <inkml:trace contextRef="#ctx0" brushRef="#br2" timeOffset="58148.03">32977 10333 0,'0'0'16,"0"0"-16,0 0 15,0 0 1,0 0-16,126-49 16,-63 29-16,13 9 15,9 6-15</inkml:trace>
  <inkml:trace contextRef="#ctx0" brushRef="#br2" timeOffset="58288.55">33620 10089 0,'0'0'0,"0"0"0,0 0 0,0 0 0,0 0 0,0 0 0</inkml:trace>
  <inkml:trace contextRef="#ctx0" brushRef="#br0" timeOffset="70293.73">6101 8197 0,'0'0'16,"0"0"-16,0 0 15,0 0-15,0 0 16,0 0-1</inkml:trace>
  <inkml:trace contextRef="#ctx0" brushRef="#br0" timeOffset="70645.32">6106 7975 0,'0'0'0,"0"0"16,0 0-1,0 0-15,0 0 16,0 0-16,0 0 15,0 0-15,0 0 16,0 0 0,0 0-16,0 0 15,0 0-15,0 0 16,0 0 0,-16 156-16,5-52 15,5-8-15,-5-19 16,1-1-1,-1-4-15,0-7 16,0-5-16,5-13 16,1-3-16,-1-17 15,1 6 1,-1-8 0,6-3-16</inkml:trace>
  <inkml:trace contextRef="#ctx0" brushRef="#br0" timeOffset="71875.45">6736 8178 0,'0'0'0,"0"0"16,0 0-16,0 0 16,0 0-1,0 0-15,0 0 16,-104 21-16,77-4 16,-1 16-16,6 2 15,6 15 1,5 2-16,11-14 15,0 11-15,11 6 16,5-3 0,12-3-16,-1-7 15,11-10-15,-10-23 16,-1-12-16,1-19 16,4-5-16,-10-4 15,-5-7 1,-6-14-16,-11 8 15,0 0-15,-6 1 16,1 4 0,-1 6-16,6 9 15,6-6-15,5 0 16,11 5-16,5 3 16,6 6-16,0 2 15,5 6 1,0 2-16,6 14 15,0 12 1,0-1-16,-17 11 16,1 8-16,-1 11 15,-16 1-15,0-6 16,-11-6 0,5 19-16,1 1 15,-1-6-15,6 0 16,-5-16-1,10-9-15,1-11 16,5-10-16,-1-12 16,18-13-1,10-30-15,-5-3 16,-6-3-16,-21 6 16,-12 2-1,-5 20-15,-22-14 16,0 13-16,-11 1 15,1 5-15,-1 14 16,5 0 0,6 5-16,6 0 15,5 3-15,6-2 16,-1 2 0,6-3-16,6 0 15,-1 0-15,17-2 16,11-6-16,22 0 15,10 5 1,-10 9-16,0 11 16,-11 0-16,-11 2 15,-1 17 1,-4 2-16,-6 9 16,-6-8-16,1 8 15,-7 10 1,7 1-16,-1-3 15,6-13-15,0-1 16,11-8-16,5-19 16,-5-11-1,11-11-15,5-11 16,-5-11-16,0-8 16,-11 6-1,-11-6-15,-11 16 16,-6 3-16,-10 0 15,-6 3 1,-17-3-16,-21 0 16,-6 8-16,11 14 15,1 0 1,10-2-16,5-4 16</inkml:trace>
  <inkml:trace contextRef="#ctx0" brushRef="#br0" timeOffset="72579.31">12100 5061 0,'0'0'0,"0"0"16,0 0 0,0 0-16,0 0 15,0 0-15,0 0 16,0 0-1,0 0-15,0 0 16,25 93-16,-17-33 31,0 12-31,1-7 0,-4-15 16,3 4-16,-5-10 16,0 5-16,2 1 15,3 5 1,3-1-16,9 1 15,-4-38-15,-5-17 16</inkml:trace>
  <inkml:trace contextRef="#ctx0" brushRef="#br0" timeOffset="73173.03">12925 5121 0,'0'0'0,"0"0"15,0 0-15,0 0 16,-88 28 0,47-1-16,-3 17 15,8-6-15,4 6 16,7 5-16,8 1 15,7-7 1,7 7-16,3-17 16,5-1-16,9 7 15,5-17 1,17 0-16,8-6 16,2-10-16,1-12 15,2 1 1,-3-12-16,-7 1 15,-6-1-15,-6-10 16,-8-6-16,0-11 16,-8 0-1,-2 1-15,-7-7 16,-2 12-16,-2 5 16,-4 11-1,-5-5-15,-3-1 16,-5-4-16,-3 10 15,0 5 1,1 1-16,4 5 16,3 5-16,3 1 15,1 5 1,-1 0-16,-3 0 16,14 0-16,-36 11 15,14 11 1,-2 5-16</inkml:trace>
  <inkml:trace contextRef="#ctx0" brushRef="#br0" timeOffset="74888.98">22333 5598 0,'0'0'0,"0"0"15,0 0-15,0 0 16,0 0-16,0 0 16,0 0-16,0 0 15,-98-22 1,76 22-16,-6-17 15,6 1-15,6 0 16,5-1 0,8 1-16,3 16 15,0 0-15,25-71 16,-6 49 0,8 0-16,9 16 15,16-5-15,0 11 16,8 11-16,-2 11 15,-12 6 1,-7 10-16,-15-5 16,-10 11-16,-17 5 15,-8 11 1,-16 6-16,-30 32 16,-12-10-16,9-17 15,8-21-15,-6-1 16,-16 0-1,-8-16-15,11-17 16,11-10-16,16-6 16,8-6-1,9 1-15,5-6 16,8-5-16,6 5 16,3-6-16,2 1 15,3 16 1,0 0-16,0 0 15,0 0 1,118-77-16,-80 72 16,0-1-16,3 6 15,-8 0-15,0 6 16,-3-1 0,-2 6-16,5 0 15,-1 5-15,9 12 16,3-12-1,0 6-15,0 6 16,2 4-16,-7 1 16,-1-11-16,-5 6 15,-3-1-15,0-5 16,6-6-16,2-5 16</inkml:trace>
  <inkml:trace contextRef="#ctx0" brushRef="#br0" timeOffset="75386.13">22930 5828 0,'0'0'16,"0"0"-16,0 0 15,0 0-15,0 0 16,0 0 0,0 0-16,-98 104 15,84-77-15,11 17 16,3-6-1,6-5-15,7-5 16,6-1-16,3-10 16,6-7-1,-28-10-15,0 0 16,101-21-16,-68 10 16,0-17-16,-6-5 15,-5-5 1,-11-17-16,-8 11 15,-6 6-15,-8 0 16,-11-6 0,-8 11-16,-3 17 15,0 5-15,0 5 16,12 17-16,4 22 16</inkml:trace>
  <inkml:trace contextRef="#ctx0" brushRef="#br0" timeOffset="80024.27">26063 7578 0,'0'0'0,"0"0"0,0 0 15,68-93-15,-35 27 16,-3-5-1,-8 8-15,-14 19 16,-13 14-16,-14 2 16,-14-7-16,-19 5 15,-28 0 1,-21 19-16,-17 0 16,-16 30-1,-33 19-15,-16 31 16,18 37-16,12-12 15,11-1-15,29 27 16,37 1 0,15 2-16,23-33 15,19 1-15,19 5 16,19 21 0,28-13-16,35 3 15,41-11-15,6-14 16,32-8-1,23-22-15,-20-11 16,6-35-16,-9-23 16,-10-5-1,13-10-15,-21-12 16,-34-6-16,-21 7 16,-23-18-1,-13-7-15,-16-31 16,-14-8-16,-14 25 15,-13-24 1,-14-26-16,-12 6 16,1 17-16,-14 18 15,-13 20 1,-31 27-16,-29 11 16,-29 58-16,-34 43 15</inkml:trace>
  <inkml:trace contextRef="#ctx0" brushRef="#br0" timeOffset="81995.07">3675 13233 0,'0'0'0,"0"0"16,0 0-16,0 0 15,0 0 1,0 0-16,0 0 15,0 0-15,0 0 16,33-101-16,-28 76 16,1-2-1,-6-1-15,-11 1 16,-6 2-16,-5 12 16,-5-1-1,-6 6-15,0 8 16,-5 5-16,-1 14 15,-4 22 1,-1 17-16,6 27 16,-1 0-16,6 0 15,6 5 1,0 50-16,5-14 16,0-33-16,11-17 15,0 42 1,5-5-16,1-26 15,-1-13-15,6-16 16,-5 7-16,-1-10 16,6-11-1,0 0-15,-5-14 16,0-11-16</inkml:trace>
  <inkml:trace contextRef="#ctx0" brushRef="#br0" timeOffset="82251.06">2755 14304 0,'0'0'15,"0"0"-15,0 0 16,0 0 0,0 0-16,0 0 15,93-60-15,-17 38 16,1-3-16,27-5 15,0-8-15,-22 32 16,-16 1-16,-17-14 16,1 13-1,-17-2-15,-6 0 16</inkml:trace>
  <inkml:trace contextRef="#ctx0" brushRef="#br0" timeOffset="82409">3801 14123 0,'0'0'15,"0"0"1,0 0-16,0 0 16,0 0-16,0 0 31,0 0-31,0 0 0,-17 107 16,6-49-16,-5-12 15,5-10-15</inkml:trace>
  <inkml:trace contextRef="#ctx0" brushRef="#br0" timeOffset="82596.59">3910 13986 0,'0'0'0,"0"0"15,0 0 1,0 0-16,0 0 16,0 0-16</inkml:trace>
  <inkml:trace contextRef="#ctx0" brushRef="#br0" timeOffset="83127.6">3976 14296 0,'0'0'16,"0"0"-16,0 0 16,0 0-16,16-91 15,12 48 1,5 1-16,5 12 15,6-5-15,-11 21 16,-6 9 0,-11 7-16,1 6 15,-1 23-15,-10 18 16,-1 3 0,-10 3-16,-1-11 15,1-14-15,5-11 16,0-8-16,5-3 15,-5-8 1,0 0-16,82-77 16,-21 12-16,10-9 15,0 11 1,-11 16-16,-16 20 16,-11 13-16,-11 9 15,-6 5 1,-5 5-16,-5 9 15,-1 10-15,-5-24 16,-11 88 0,11-30-16,0-9 15,6-8-15,21-22 16,6-13-16</inkml:trace>
  <inkml:trace contextRef="#ctx0" brushRef="#br0" timeOffset="83784.73">5296 13858 0,'0'0'16,"0"0"-16,0 0 16,0 0-16,0 0 15,0 0-15,0 0 16,-126-11 0,60 43-16,0 7 15,17 2-15,22-3 16,5-16-1,16-14-15,6-5 16,0-3-16,0 0 16,0 0-1,0 0-15,0 0 16,0 0-16,0 0 16,0 0-1,0 0-15,0 0 31,0 0-31,0 0 16,187-79-16,-160 103 16,6 1-16,11 2 15,-6-16 1,6-19-16,16-19 16,6-1-1,16-37-15,-5-42 16,-12-6-16,-15 26 15,-18-1-15,-10-2 16,-11-1 0,-11 18-16,-5 20 15,-6-4-15,5 30 16,-5 10 0,-5 6-16,5 8 15,11 3-15,0 0 16,-93 107-1,60-41-15,0 8 16,17 22-16,10 16 16,6 3-16,11-14 15,11-10 1,16 18-16,12-10 16,10-17-16,0-19 15,0-16 1,6-12-16</inkml:trace>
  <inkml:trace contextRef="#ctx0" brushRef="#br0" timeOffset="84097.08">6627 13951 0,'0'0'15,"0"0"-15,0 0 16,0 0-16,0 0 16,0 0-1,0 0-15,104-30 16,-39 16-16,17 6 15,6-12-15,-6 12 0,-22 8 32,-16 0-32,-5 3 15</inkml:trace>
  <inkml:trace contextRef="#ctx0" brushRef="#br0" timeOffset="84300.19">6643 14293 0,'0'0'16,"0"0"-16,0 0 31,0 0-31,0 0 16,82-30-16,11-6 15,55 1 1,0 15-16,-6 15 15</inkml:trace>
  <inkml:trace contextRef="#ctx0" brushRef="#br0" timeOffset="84784.82">8636 13469 0,'0'0'15,"0"0"-15,0 0 16,0 0-16,0 0 15,0 0 1,0 0-16,-16 109 16,5-27-16,-5 25 15,-1 14 1,12 13-16,-1-19 16,6-25-16,11-24 15,6-3-15,10-16 16,6-15-1</inkml:trace>
  <inkml:trace contextRef="#ctx0" brushRef="#br0" timeOffset="85909.67">9370 13666 0,'0'0'15,"0"0"-15,0 0 16,0 0-16,-126 57 16,50-7-1,4 18-15,23-2 16,22 21-16,21-2 16,23-11-1,16-19-15,10-19 16,1-31-16,11-27 15,16-35 1,11-20-16,-21 9 16,-7-9-16,-15 11 15,-12-2 1,-11 21-16,1 9 16,-1 10-16,6 9 15,6 6 1,4 2-16,7 11 15,-1 8-15,11 14 16,6 16-16,-11 14 16,-17 0-1,-5 3-15,-11 16 16,-5 17-16,-1 2 16,1-30-16,-1-10 15,6-12 1,0-13-16,11-9 15,5-13-15,6-11 16,17-33 0,15-33-16,-10-9 15,-11 23-15,-17 16 16,-10 9 0,-12 7-16,-10 15 15,-6-9-15,-6 5 16,-10 9-16,-1 5 15,28 3-15,0 0 16,-82 6 0,71-3-1,6-3-15,5 2 16,0-2-16,0 0 16,0 0-16,0 0 0,219-33 15,-142 20 1,-12 2-16,-15 8 15,-17 3-15,-6 6 16,-5 2 0,-11 3-1,0 2-15,-6 12 0,1 11 32,-6 2-32,0 28 15,0 8-15,5-9 16,1-7-1,5-11-15,5-15 16,6 4-16,5-11 16,12-12-1,15-15-15,7-12 16,4-16-16,-4-39 16,-18-7-16,-15 2 15,-12 30 1,-10 11-16,-6 14 15,-11-3-15,-11 3 16,-11 2 0,-16 6-16,-12 6 15,12 8-15,5-1 16,11 7 0,12-4-16,15-2 15,6-3-15,0 0 16,0 0-1</inkml:trace>
  <inkml:trace contextRef="#ctx0" brushRef="#br0" timeOffset="86303.05">12440 12907 0,'0'0'16,"0"0"-16,0 0 15,-85 41 1,3 25-16,-28 44 16,-5 13-16,3-3 15,24-7 1,17 26-16,22-5 15,13 17-15,14 19 16,22-19-16,14-34 16,19 31-1,16 0-15,17-44 16,11-8-16,2-19 16,0-3-1,1-14-15,13-14 16,-25-48-16,6-31 15</inkml:trace>
  <inkml:trace contextRef="#ctx0" brushRef="#br0" timeOffset="86662.34">12998 13411 0,'0'0'0,"0"0"16,0 0-16,0 0 15,0 0 1,0 0-16,-41 101 16,17 12-16,-6 7 15,10-13 1,12 14-16,11-9 16,16-22-16,14-27 15,8-19 1</inkml:trace>
  <inkml:trace contextRef="#ctx0" brushRef="#br0" timeOffset="87178.06">13587 13800 0,'0'0'0,"0"0"15,0 0-15,0 0 16,0 0-16,-85 47 15,36-6 1,13-6-16,15-5 16,18-16-16,11-14 15,-8 0-15,0 0 16,0 0 0,241-107-16,-162 72 15,-24 21-15,-14 8 16,-8 15-1,-6 10-15,-7 8 16,-7 17-16,1 27 16,0 20-16,2-4 15,9-13 1,-3-35-16,0-15 16,8-24-16,16-16 15,20-17 1,11-38-16,-12-11 15,-26 10-15,-23 26 16,-16-3 0,-16 13-16,-25-8 15,-14 11-15,3 25 16,0 11 0,0 5-16,5 8 15,14-2-15,11 8 16,20-8-1,2-14-15,0 0 16</inkml:trace>
  <inkml:trace contextRef="#ctx0" brushRef="#br0" timeOffset="87491.3">14877 13899 0,'0'0'0,"0"0"15,0 0-15,0 0 16,0 0-16,0 0 16,0 0-16,0 0 15,90 11 1,-21-6-16,21 1 15,0-4-15,-13-2 16,-22 0 0,-3 6-16,-19-4 15,-3-10-15,-3-5 16</inkml:trace>
  <inkml:trace contextRef="#ctx0" brushRef="#br0" timeOffset="87763.63">15260 13622 0,'0'0'0,"0"0"16,0 0-16,0 0 15,0 0-15,0 0 16,0 0-1,-19 110-15,8-26 16,3-4-16,2 8 16,9 7-1,5-15-15,6-28 16,8-19-16,11-9 16,11-4-16</inkml:trace>
  <inkml:trace contextRef="#ctx0" brushRef="#br0" timeOffset="88030.49">15956 13532 0,'0'0'15,"0"0"-15,0 0 16,0 0-1,0 0-15,0 0 16,-47 120-16,17-35 16,3-8-16,8 2 15,8-21 1,11 2-16,5-11 16,22 6-16,23 8 15</inkml:trace>
  <inkml:trace contextRef="#ctx0" brushRef="#br0" timeOffset="88393.16">16353 13767 0,'0'0'0,"0"0"16,0 0-16,0 0 15,0 0 1,-104 85-16,68-47 15,14 9-15,17-9 16,16 9 0,22 2-16,5-38 15,-2-11-15,-36 0 16,87-55-16,-51 22 16,-3 3-1,-17-5-15,-10-4 16,-9 9-16,-8 0 15,-8 8-15,-11 11 16,-3 6 0,33 5-16,0 0 15,0 0-15,0 0 16,-39-6 0</inkml:trace>
  <inkml:trace contextRef="#ctx0" brushRef="#br0" timeOffset="88753.61">16698 13203 0,'0'0'16,"0"0"-16,0 0 16,0 0-16,0 0 15,0 0 1,0 0-16,0 0 15,66 82-15,-25-30 16,5 25-16,9 43 16,-14-5-1,-11-2-15,-5 2 16,-14 5-16,-6 9 16,-10-44-1,-6-22-15,-6-17 16,-13 20-16,-8-33 15,-11 3 1,-3-9-16,8-13 16,8 13-16,12-8 15,7-5 17</inkml:trace>
  <inkml:trace contextRef="#ctx0" brushRef="#br0" timeOffset="89175.4">17215 15005 0,'0'0'0,"0"0"16,0 0-1,0 0-15,-126 0 16,3 16-16,-55-2 16,-8 16-1,-58-16-15,20-17 16,-47 14-16,-33 19 16,3-30-16,-50-2 15,-2 10 1,5 44-16,-8-25 15,38-2-15,36 24 16,0-11 0,63-10-16,19-23 15,42 4-15,45 10 16,37-19 0,21 5-16,25 1 15,11-1-15,10-5 16,9 0-1,0 0-15,0 0 16</inkml:trace>
  <inkml:trace contextRef="#ctx0" brushRef="#br0" timeOffset="89417.17">13705 15276 0,'0'0'15,"0"0"-15,0 0 16,0 0 0,0 0-16,-60 126 15,21 3-15,12-3 16,11-14 0,21-19-16,22-13 15,42-26-15,24-18 16</inkml:trace>
  <inkml:trace contextRef="#ctx0" brushRef="#br0" timeOffset="89954.93">14693 15503 0,'0'0'16,"0"0"-16,0 0 15,-120 77-15,30 5 16,2-10-1,28-23-15,30-16 16,19-9-16,16-13 16,20-3-16,24-8 15,55-19 1,58-49-16,-17-3 16,-55 27-1,-32 8-15,-23 23 16,-16 10-16,-2 11 15,-6 14-15,-3 14 16,0 13 0,9 19-16,7 12 15,34 13-15,24-30 16,14-33-16,5-49 31,42-17-31,7-16 0,-40-8 16,-23-25-16,-24-11 15,-33 25-15,-19 22 16,-13 16-16,-15 8 16,-35-5-1,-38 14-15,-9 5 16,3 30-16,1 11 16,12 3-1,29-9-15,26 7 16,25-15-16,3-16 15,0 0 1,168 0-16</inkml:trace>
  <inkml:trace contextRef="#ctx0" brushRef="#br0" timeOffset="90414.32">18806 13250 0,'0'0'0,"0"0"16,0 0-16,-191 84 16,54 21-1,-17 23 1,-2 31-16,25-8 16,38-1-1,27 17-15,0-11 16,17 42-16,24-37 15,20-32-15,27 30 16,22-6 0,-3-46-16,8-14 15,17-5-15,24-3 16,0-50 0,-16-32-16,19-55 15,20-55-15</inkml:trace>
  <inkml:trace contextRef="#ctx0" brushRef="#br0" timeOffset="90679.89">18919 13885 0,'0'0'16,"0"0"-16,0 0 15,0 0-15,0 0 16,0 0 0,0 0-16,-28 120 15,1 17-15,-12-8 16,9 35 0,14-24-16,21-58 15,4-32-15,15-15 16,12-10-16</inkml:trace>
  <inkml:trace contextRef="#ctx0" brushRef="#br0" timeOffset="91195.53">19639 14233 0,'0'0'0,"0"0"15,0 0-15,-93 30 16,19 19-1,-17 0-15,9 28 16,30-19-16,30-15 16,25-12-1,16-29-15,-19-2 16,156-46-16,-13-9 16,-12-38-1,-35 11-15,-33 43 16,-25 20-16,-10 14 15,-9 13 1,-3 14-16,-5 11 16,-3 11-16,3 27 15,0 8-15,17 14 16,7-16 0,4-28-16,-1-21 15,-5-20 1,0-27-16,2-31 15,-2-18-15,-14-9 16,-13 17-16,-20-6 16,-27 9-1,-41 2-15,-6 28 16,22 24-16,12 11 16,7 9-1,6 2-15,14 5 16,21-2-16,6-22 15,0 0 1,85 71-16</inkml:trace>
  <inkml:trace contextRef="#ctx0" brushRef="#br0" timeOffset="91492.2">20778 14233 0,'0'0'16,"0"0"-16,0 0 16,0 0-16,0 0 15,0 0 1,167-8-16,-69 5 15,4 0-15,-1 0 16,-5 3 0,-19-5-16,-20-6 15,-24 11-15,-8 8 16</inkml:trace>
  <inkml:trace contextRef="#ctx0" brushRef="#br0" timeOffset="91726.55">21243 13959 0,'0'0'0,"0"0"15,0 0-15,0 0 16,0 0 0,0 0-16,-22 145 15,-2-33-15,-1-13 16,9-3-16,8-11 15,10-28 1,6-29-16,14 7 16,14 12-16</inkml:trace>
  <inkml:trace contextRef="#ctx0" brushRef="#br0" timeOffset="92055.65">21728 13942 0,'0'0'15,"0"0"-15,0 0 16,0 0-16,0 0 16,107-43-1,-47 48-15,-8 6 16,-5 11-16,-17 0 15,-17 16-15,-15 25 16,-26 19 0,-21 3-16,5-3 15,6-19-15,19-11 16,8-19 0,11-3-16,8-13 15,22 5-15,39-9 16,15-21-16,23-22 15</inkml:trace>
  <inkml:trace contextRef="#ctx0" brushRef="#br0" timeOffset="92403.76">22607 14008 0,'0'0'16,"0"0"-16,0 0 15,0 0-15,-131 58 16,70-9-16,9 22 16,17-19-1,16-8-15,16-3 16,11-8-16,19 0 16,25-6-1,3-24-15,0-9 16,-9-7-16,-4-23 15,-12-27-15,-17 19 16,-10 9-16,-17-9 16,-18 14-1,-10 22-15,-10-12 16,6 18-16,10 4 16,23 9-1,13 6-15</inkml:trace>
  <inkml:trace contextRef="#ctx0" brushRef="#br0" timeOffset="92727.16">22763 13589 0,'0'0'15,"0"0"-15,0 0 16,0 0 0,0 0-16,115 96 15,-46-30-15,2 38 16,-22 8-16,-19-8 16,-22 8-1,-16-29-15,-14-4 16,-13 3-1,-12 0-15,3-13 16,6-20-16,13 3 16,14-27-16,9-14 15</inkml:trace>
  <inkml:trace contextRef="#ctx0" brushRef="#br0" timeOffset="93102.09">23557 15224 0,'0'0'16,"0"0"-16,0 0 16,-104-8-1,-16 11-15,-108 21 16,-10 9-16,-82 11 15,19-14 1,-3-19-16,-74 11 16,0 0-16,27 3 15,25 2 1,-10 44-16,73-5 16,-3-14-16,72 5 15,13-16-15,36 1 16,60-23-1,33-3-15,25-2 16,13-11-16,8-1 16,6-4-1,0 2-15</inkml:trace>
  <inkml:trace contextRef="#ctx0" brushRef="#br0" timeOffset="93320.95">20279 15684 0,'0'0'16,"0"0"-16,0 0 16,0 0-1,-60 156-15,14 0 16,-6-5-16,24-20 15,28-37 1,30-15-16,22-2 16</inkml:trace>
  <inkml:trace contextRef="#ctx0" brushRef="#br0" timeOffset="93878.43">20980 15912 0,'0'0'15,"0"0"-15,0 0 16,-95 24-16,23 6 16,-10 6-16,11 19 15,30 5 1,25-16-16,21-22 0,20-6 16,19-13-1,62-25-15,48-8 16,-20-44-16,-33 25 15,-38 29 1,-22 4-16,-13 10 16,-9 9-16,-6 8 15,-2 19 1,-2 17-16,4 19 16,6 8-16,9-9 15,24-2 1,16-11-16,9-22 15,5-27-15,44-19 16,6-12 0,-26-35-16,-32 0 15,-19-13-15,-30 15 16,-17 23 0,-8 13-16,-8 3 15,-14 1-15,-25-1 16,-29-3-16,-7 14 15,12 0 1,14 14-16,5 2 31,5 9-31,9 2 16,13 1-16,17-3 16,8-3-16</inkml:trace>
  <inkml:trace contextRef="#ctx0" brushRef="#br0" timeOffset="96574.92">24203 14529 0,'0'0'16,"0"0"-16,0 0 16,0 0-16,0 0 15,0 0-15,0 0 16,0 0 0,0 0-16,146-53 15,-59 23-15,9 8 16,19-19-1,-11 19-15,-22 17 16,-16-3-16,-11 2 16,-17 4-1,-13 2-15,-6-3 16,-8 3-16,-3 0 16,-5 3-16,-3-1 15,0-2 1,0 0-16</inkml:trace>
  <inkml:trace contextRef="#ctx0" brushRef="#br0" timeOffset="96813.06">24296 14942 0,'0'0'0,"0"0"16,0 0-1,83-36-15,-9 6 16,30-3-16,24 3 16,-4 14-16,-15-1 15,6 1 1,14 0-16,-1-1 15</inkml:trace>
  <inkml:trace contextRef="#ctx0" brushRef="#br0" timeOffset="97204.32">26520 13989 0,'0'0'0,"0"0"16,0 0-16,0 0 15,0 0 1,0 0-16,8 129 16,-5-50-16,0 22 15,-6 4 1,0-4-16,0-22 16,3-2-16,0-25 15,0-14 1,3-10-16,3-4 15,2-4-15,3-10 16</inkml:trace>
  <inkml:trace contextRef="#ctx0" brushRef="#br0" timeOffset="97787.24">27054 14151 0,'0'0'16,"0"0"-16,0 0 15,0 0-15,0 0 16,107-85-16,-20 52 15,12 3 1,-9 19-16,-13 3 16,-17 2-16,-21 6 15,-15 0-15,-7 0 16,-9 3 0,-8 0-16,0-3 15,0 0-15,0 0 16,0 0-1,-140 167-15,124-110 16,13-19-16,14 4 16,25 1-1,21 18-15,11-7 16,-7-2-16,-20-2 16,-14-4-1,-19-13-15,-13-6 16,-25 15-16,-28 10 15,-7-20-15,-4-1 16,-8-7 0,6-10-16,11-9 15,13-5-15,15-2 32,12 2-32,18-9 15,2 9-15,0 0 16,0 0-1</inkml:trace>
  <inkml:trace contextRef="#ctx0" brushRef="#br0" timeOffset="98513.61">28604 14230 0,'0'0'0,"0"0"16,0 0-16,0 0 16,0 0-1,0 0-15,0 0 16,0 0-16,0 0 15,0 0-15,0 0 16,0 0 0,-17-93-16,47 60 15,17-5-15,8 2 16,5 6 0,0 5-16,-2 14 15,-3 11-15,2 6 16,-2 5-16,-14 5 15,-11 1 1,-14 7-16,-16 15 16,-22 21-16,-24 17 15,-28 13 1,-25 6-16,-27 2 16,17-7-16,24-34 15,25-21 1,16-3-16,17-20 15,10 1-15,12-19 16,5 5-16,0 0 16,0 0-1,0 0-15,120-159 16,-71 134-16,-2 14 16,-3 8-1,-3 6-15,0 14 16,3 15-16,2 21 15,-2 1 1,-8-10-16,-6-6 16,-3-7-16,3-7 15,6-5-15,5-8 16,6-5 0</inkml:trace>
  <inkml:trace contextRef="#ctx0" brushRef="#br0" timeOffset="98940.25">29658 14334 0,'0'0'16,"0"0"-16,0 0 15,0 0-15,0 0 16,-82-11-16,54 19 15,-2 9 1,3 2-16,2 11 16,6 22-16,11-3 15,8 1 1,14-9-16,13 11 16,6-25-16,13-2 15,-2-20 1,0-13-16,5-19 15,1-17-15,-9-3 16,-14 6 0,-16-11-16,-8 11 15,-11 11-15,-14 0 16,-19 2 0,-17-4-16,1 12 15,10 15-15,11 2 16,4 14-1,7 8-15,6 6 16</inkml:trace>
  <inkml:trace contextRef="#ctx0" brushRef="#br1" timeOffset="114306.79">8708 8786 0,'0'0'0,"0"0"0,0 0 16,0 0-16,0 0 16,0 0-16,0 0 15,0 0 1,0 0-16,0 0 16,87 16-16,-43-16 15,16 0-15,12-3 16,4-5-1,-5 8-15,12-11 16,21 8-16,0-5 16,-6 3-1,-5-4-15,11-7 16,0 13-16,6 1 16,-11 4-1,5-10-15,27 0 16,11 11-16,-16-1 15,6-15 1,5 7-16,0 14 16,0-13-16,10 8 15,9 2-15,-10-16 16,29 3 0,-3 2-16,-5-5 15,17 9-15,-3-6 16,2-3-1,17 2-15,-22 7 16,27 2-16,-13 0 16,8-3-1,13-19-15,-35 19 16,22-5-16,-11-3 16,3 6-16,11-1 15,-17 3 1,33-8-16,-17-8 15,12 17-15,-11-7 16,18-2 0,-4 0-16,5-24 15,19 16-15,-44 32 16,22-24-16,-28-5 16,31 2-1,-27 6-15,13 11 16,3-1-16,-11 1 15,43-30-15,-54 8 16,19 21 0,-11-34-16,14 15 15,-8 14-15,-25-8 16,33 20-16,-39-20 31,14 8-31,14-8 16,-44 8-16,36-5 15,-25 8-15,-5-16 16,21 13 0,-32 3-16,-14-14 15,21 9-15,-18-9 16,-28 17 0,-8-11-16,-8 16 15,0-6-15,-16-4 16,-17 4-1,-20-2-15,-10-2 16,-8 4-16,-9-4 16,-2 2-16,-3 0 15,0-3-15,-3 3 16,-2 0-16,-4 0 16,1 0-1,0 0-15,-1 0 16,-2 0-16,0 3 15,0-3 1</inkml:trace>
  <inkml:trace contextRef="#ctx0" brushRef="#br1" timeOffset="114712.93">22330 8057 0,'0'0'16,"0"0"-1,0 0-15,0 0 16,0 0-16,0 0 16,0 0-16,137 27 15,-76-10 1,4-1-16,-2 1 16,6 7-16,-4 4 15,-7 5 1,-17 10-16,-16-7 15,-14 0-15,-20 8 16,-23 16 0,-18 8-16,-2 9 15,-8 5-15,-8-13 16,-4 2 0,15-25-16,10 12 15,17-31-15,14-2 16,10-11-1,9-6-15,16 0 16,20-3-16,21-5 16</inkml:trace>
  <inkml:trace contextRef="#ctx0" brushRef="#br1" timeOffset="115136.24">23675 7846 0,'0'0'16,"0"0"-16,0 0 15,0 0-15,0 0 16,0 0-16,0 0 16,0 112-1,0-40-15,0 2 16,0 21-16,0-7 15,0-19-15,0-26 16,0-2 0,0-13-16,0-9 15,0 3-15,0 3 16,0 5 0</inkml:trace>
  <inkml:trace contextRef="#ctx0" brushRef="#br1" timeOffset="115667.31">23708 7964 0,'0'0'0,"0"0"15,0 0 1,0 0-16,0 0 15,30-85-15,27 52 16,23 0 0,-9 9-16,-8 13 15,-14 11-15,-8 5 16,-5 12-16,-9 16 16,-16-3-1,-11 0-15,-11 8 16,-13 9-16,-1 2 15,0 3-15,14-8 16,6 2 0,13-13-16,14 6 15,14 7-15,13-10 16,6 5 0,-11-3-16,-14-13 15,-14-3-15,-13-3 16,-11 0-1,-17 0-15,-19 11 16,-11-5-16,-21 2 16,2-24-1,8 0-15,14 0 16,14-6-16,10-8 16,15 5-16,13-7 15,0 13 1,0 0-16,0 0 15</inkml:trace>
  <inkml:trace contextRef="#ctx0" brushRef="#br1" timeOffset="116263.97">24663 7972 0,'0'0'0,"0"0"15,0 0-15,0 0 16,0 0 0,0 0-16,0 0 15,31-96-15,42 58 16,23-6-16,-11 14 15,-5 3 1,-17 27-16,-11-6 16,-11 17-16,-11 17 15,-19 10 1,-11-38-16,-41 131 16,-20-18-16,-15 13 15,-20-28-15,3-29 16,24-31-1,23-8-15,18-16 16,12-6-16,5-8 16,8-5-1,3 5-15,0 0 16,0 0-16,0 0 16,0 0-16,200-159 15,-159 156 1,-2 6-16,4 19 15,4 10-15,-3 7 16,-3-4 0,-3 1-16,3-6 15,-2-8-15,-4-6 16,12-2 0,8 0-16</inkml:trace>
  <inkml:trace contextRef="#ctx0" brushRef="#br1" timeOffset="116764.53">25726 8060 0,'0'0'0,"0"0"15,0 0-15,0 0 16,0 0-1,0 0-15,0 0 16,0 0-16,0 0 16,-91 63-1,78-8-15,7-3 16,12-3-16,10 3 16,17-14-1,22-5-15,11-14 16,-1-19-16,6-19 15,12-19-15,2-14 16,-9-25 0,-27 25-16,-21 11 15,-17 8-15,-11 6 16,-11-6 0,-11 3-16,-8-6 15,-6 14-15,-2 11 16,-11 0-16,-12 3 15,-4 5 1,2 3-16,2 14 16,15-3-16,13-6 15,11 6 1,8-5-16,6-3 16</inkml:trace>
  <inkml:trace contextRef="#ctx0" brushRef="#br1" timeOffset="118165.43">14036 7835 0,'0'0'16,"0"0"-16,0 0 15,0 0 1,0 0-16,0 0 15,0 0-15,0 0 16,82-85-16,-19 52 16,14 6-1,0-3-15,-14 5 16,-11 3-16,-6 6 16,-2 5-1,-8 14-15,-3-6 16,-9 9-16,-7-1 15,-9 3 1,-8-8-16,0 0 16,0 0-16,-33 115 15,17-65-15,7-15 16,7-16 0,2 3-16,5-3 15,12 3-15,10 6 16,14-12-1,14 3-15,-1 3 16,-4 3-16,-15-6 16,-4 0-1,-7 17-15,-10-6 16,-6-3-16,-5 9 16,-6-17-1,-8 3-15,-11 8 16,-13-8-16,-12-3 15,-10-11 1,2-10-16,8-1 16,9-3-16,0 1 15,-1-1-15,9-4 16,0-4 0,14 11-16,5 3 15,5 0-15,3 0 16,3 3-16</inkml:trace>
  <inkml:trace contextRef="#ctx0" brushRef="#br1" timeOffset="118946.58">15509 7871 0,'0'0'0,"0"0"16,0 0-16,0 0 15,0 0 1,0 0-16,0 0 15,-106-74-15,81 49 16,11 3 0,3-2-16,9 2 15,4 0-15,9 0 16,3-14-16,8 17 16,3 0-1,-1-3-15,4 8 16,2 9-16,-6 2 15,1 9 1,-3 7-16,-6 9 16,-7 11-16,-7 14 15,-7 38 1,-12-14-16,-5 6 16,-2-23-16,-9-7 15,-3-1-15,-2-13 16,2-5-1,1-6-15,5-3 16,11-19-16,2-3 16,3-5-1,3 0-15,3-3 16,6 5-16,2 6 16,0 0-16,0 0 15,0 0 1,0 0-16,0 0 15,0 0-15,0 0 16,0 0 0,175-38-16,-148 49 15,9 11-15,8-6 16,5 11 0,6 15-16,-1-1 15,1-14-15,-6 11 16,-10-16-16,-1-14 15,0-8 1</inkml:trace>
  <inkml:trace contextRef="#ctx0" brushRef="#br1" timeOffset="119401.38">16186 7906 0,'0'0'0,"0"0"16,0 0-16,0 0 16,0 0-1,-104-16-15,82 22 16,-3 26-16,6-7 16,5 0-1,6 8-15,8 2 16,11 17-16,16 0 15,15-27-15,18-1 16,3-26 0,2-9-16,1-25 15,-11 1-15,-14-1 16,-16-13 0,-12-1-16,-7-15 15,-12 13-15,-5 32 16,-11-7-16,-8 5 15,-19-8 1,-6 16-16,6 12 16,2 13-16,6 8 15,6 8 1,10-8-16,14 3 16,11 3-16,0-25 15</inkml:trace>
  <inkml:trace contextRef="#ctx0" brushRef="#br1" timeOffset="119604.59">16876 7874 0,'0'0'16,"0"0"-16,0 0 16,0 0-1,0 0-15</inkml:trace>
  <inkml:trace contextRef="#ctx0" brushRef="#br1" timeOffset="121683.55">18500 2065 0,'0'0'0,"0"0"16,0 0-16,0 0 15,0 0-15,0 0 16,0 0 0,0 0-16,0 0 15,0 0-15,30 93 16,-14-16-1,-2 10-15,-3-4 16,2-7-16,-4-10 16,-1-11-16,-3-1 15,1-4 1,-3-28-16,2-11 16,3-11-16</inkml:trace>
  <inkml:trace contextRef="#ctx0" brushRef="#br1" timeOffset="122090.38">18899 2240 0,'0'0'0,"0"0"16,0 0-16,0 0 15,0 0 1,0 0-16,0 126 15,-2-49-15,2 0 16,0-23 0,0-10-16,2-11 15,4-6-15,2-5 16,3-16 0,3-6-16,-14 0 15,90-66-15,-19 6 16,-2-22-16,-25 38 15,-12 5 1,-12 23-16,-4 5 16,-2 6-16,-1 5 15,1 5 1,5 6-16,0 5 16,1 12-16,-4 10 15,-2-5 1,-6-6-16,0 12 15,3-6-15,0 0 16,11 5 0,8 11-16</inkml:trace>
  <inkml:trace contextRef="#ctx0" brushRef="#br1" timeOffset="122418.45">19992 2251 0,'0'0'16,"0"0"-16,0 0 15,0 0-15,-107 22 16,33 33 0,-5-11-16,-1 10 15,15 12-15,21-22 16,17 5-1,13-5-15,17-6 16,18 6-16,23 0 16,17-6-1,7 1-15,6-28 16,5-17-16,14 6 16,-10-11-1,-4-11-15,-5 0 16</inkml:trace>
  <inkml:trace contextRef="#ctx0" brushRef="#br1" timeOffset="122781.06">21150 2207 0,'0'0'16,"0"0"-16,0 0 15,0 0 1,0 0-16,0 0 16,0 0-16,0 0 15,-115 99-15,52-11 16,0-12-1,11 17-15,6-16 16,2 16-16,-3-5 16,6-17-16,6-16 15,5-11 1,8-17-16,8-11 16,6-16-16,2-5 15</inkml:trace>
  <inkml:trace contextRef="#ctx0" brushRef="#br1" timeOffset="123188.21">20463 2355 0,'0'0'0,"0"0"16,0 0-16,0 0 15,0 0-15,-36 82 16,31-38 0,10 0-16,15 11 15,15-22-15,14 0 16,-5-28 0,0-10-16,0-17 15,-3 0-15,-5-17 16,-9-10-16,-16-6 15,-8 17 1,-6 11-16,-5-6 16,-9 5-16,1 17 15,-3 0 1,2 6-16,17 5 16,0 0-16,0 0 15,0 0-15,0 0 16,0 0-1,30 208-15</inkml:trace>
  <inkml:trace contextRef="#ctx0" brushRef="#br1" timeOffset="123630.02">21473 2613 0,'0'0'0,"0"0"15,0 0-15,0 0 16,0 0 0,0 0-16,0 0 15,-76 87-15,78-59 16,12-6-16,13 5 15,20-5 1,5-33-16,3-16 16,2-1-16,-7-16 31,-15 1-31,-16-23 16,-13 17-16,-9 10 15,-5 6 1,-9 11-16,-4 11 15,-12 6-15,33 5 16,-102 38 0,45-5-16,16 0 15,16-6-15,17 12 16,16-17 0,11-17-16</inkml:trace>
  <inkml:trace contextRef="#ctx0" brushRef="#br1" timeOffset="124192.39">22265 2552 0,'0'0'15,"0"0"-15,0 0 16,0 0-16,0 0 15,0 0 1,0 0-16,0 0 16,104-43-16,-33 15 15,0 6 1,-13 6-16,-6-1 16,-3 1-16,-13 11 15,-9-1 1,-11 6-16,-5-5 15,-5 5-15,-3 5 16,-3 1-16</inkml:trace>
  <inkml:trace contextRef="#ctx0" brushRef="#br1" timeOffset="124411.99">22131 2843 0,'0'0'0,"0"0"16,0 0-16,0 0 16,0 0-1,0 0-15,0 0 16,153-22-16,-35 5 16,-9-10-1,12 0-15,-6 10 16,-3 6-16</inkml:trace>
  <inkml:trace contextRef="#ctx0" brushRef="#br1" timeOffset="125203.74">23705 1829 0,'0'0'16,"0"0"0,0 0-16,0 0 15,0 0-15,0 0 16,11-104-16,22 61 15,24 4 1,9 17-16,0-5 16,-17 10-16,-13 12 15,-6 0 1,-8 5-16,-6 10 16,-5-4-16,-5 10 15,-6-16-15,0 0 16,-22 104-1,13-60-15,4 6 16,2-18-16,9 1 16,5 0-1,0 0-15,8 0 16,5-11-16,7 11 16,-4-6-16,-5 11 15,-11-16-15,-8 6 16,-6-1-16,-11 0 15,-11 17 1,-10-5-16,-9-7 16,-11-15-16,0-12 15,1-5 1,2-11-16,5-5 16,9 5-16,10-5 15,12 5-15,8 5 16,8-5-1,0 11-15,0 0 16,0 0-16</inkml:trace>
  <inkml:trace contextRef="#ctx0" brushRef="#br1" timeOffset="125784.71">24658 1824 0,'0'0'0,"0"0"15,0 0-15,0 0 16,0 0-16,0 0 16,0 0-1,0 0-15,0 0 16,0 0-16,0 0 15,0 0-15,0 0 16,115-93 0,-63 87-16,-5 6 15,-6 11-15,-9 6 16,-7 10-16,-11 22 16,-17 12-1,-24 26-15,-23-10 16,-15 11-16,4-12 15,12-32 1,8-6-16,8-10 16,6-17-16,13 0 15,3-11 1,3 0-16,5 0 16,0-6-16,3 6 15,0-5 1,0 5-16,0 0 15,0 0-15,0 0 16,0 0 0,0 0-16,189 44 15,-128-17-15,-9 0 32,-6-5-32,-7-5 15,-9-12-15,-3 1 0</inkml:trace>
  <inkml:trace contextRef="#ctx0" brushRef="#br1" timeOffset="126304.7">25474 2049 0,'0'0'0,"0"0"15,0 0 17,0 0-32,0 0 15,0 0-15,0 0 16,0 0-16,0 0 16,-88 82-16,75-60 15,7 5 1,12 6-16,13 0 15,14 5-15,8-5 16,5-17 0,9-10-16,16-17 15,6 0-15,-9-16 16,-13 5 0,-17-6-16,-10 6 15,-14 0-15,-9 0 16,-5 6-16,-5 0 15,-9-6 1,-11-6-16,-13-5 16,-9 6-16,1 0 15,10 16-15,3 5 16,9 12 0,2-6-16,0 11 15,3 5-15,5 6 16,11 0-1,3-22-15</inkml:trace>
  <inkml:trace contextRef="#ctx0" brushRef="#br1" timeOffset="126976.34">23420 2711 0,'0'0'0,"0"0"15,0 0 1,0 0-16,0 0 15,0 0-15,0 0 16,143-22-16,-45 17 16,25-6-1,6 0-15,8 0 16,25 0-16,-6 11 16,-11-11-1,33-5-15,-19 5 16,-12 0-16,12 11 15,-14-6 1,-35 1-16,-17 5 16,-8 0-16,-17 0 15,-16 0 1,-16 5-16,-9 1 16,-10-6-16,-6 0 15,-3 0 1,-3 0-16,-2 0 15,0 0-15,0 5 16,-3-5 0,0 0-16,0 0 15,0 0-15</inkml:trace>
  <inkml:trace contextRef="#ctx0" brushRef="#br1" timeOffset="127445.35">24151 2958 0,'0'0'15,"0"0"-15,0 0 16,0 0 0,0 0-16,0 0 15,0 0-15,0 0 16,0 0-1,0 0-15,0 0 16,0 0-16,-8 115 16,5-55-16,3 6 15,0 5 1,3-11-16,0 0 16,5-10-16,-2-12 15,2-11 1,0-10-16,6-1 15,-14-16-15,0 0 16</inkml:trace>
  <inkml:trace contextRef="#ctx0" brushRef="#br1" timeOffset="128845.83">25008 3149 0,'0'0'15,"0"0"-15,0 0 16,0 0 0,0 0-16,-109 17 15,57-1-15,-6 34 16,12-1-16,10 11 15,12 0 1,13-16-16,11-11 16,5 0-16,14 0 15,17 0 1,13-11-16,9-11 16,-4-11-16,-2-22 15,-5-22-15,-11-5 16,-12-12-1,-13 12-15,-11 16 16,-5 0-16,-9-5 16,0 16-1,-2-5-15,5 16 16,3 0-16,2 0 16,6 5-16,3 1 15,5-1 1,9 1-16,13-6 15,14 0-15,13 5 16,1 1 0,-12 5-16,-8 0 15,-7 5-15,-12-5 16,-6 6-16,-2 5 16,-5 0-1,-6 5-15,0-16 16,-11 82-16,3-32 15,5-6 1,6-1-16,2-15 16,12-1-16,13-5 15,3-6-15,-3-10 16,8-17 0,3-11-16,-5-5 15,-9-6-15,-8 0 16,-11 0-1,-8 11-15,-5 6 16,-3-1-16,-6-5 16,-2 1-1,-1 4-15,4 12 16,4-6-16,1 5 16,3-5-1,5 11-15,2-5 16,4-1-16,2 1 15,14-6 1,11 0-16,11 0 16,2 5-16,-5 6 15,-5 6-15,-3-1 16,-9-5 0,-7 6-16,-3-1 15,-4 6-15,1 0 16,-2 0-1,-4 0-15,-2 0 16,0 6-16,-1 4 16,-2 1-1,0 11-15,0 11 16,0-11-16,3 0 16,0 0-16,2-11 15,3-1 1,1-4-16,4-1 15,1-5-15,5 0 16,6 0 0,5-5-16,6 5 15,2-6-15,-5-5 16,-6-5-16,-5 5 16,-3-6-1,0-5-15,-2-5 16,-1-12-16,-2-4 15,-3-7 1,-6 6-16,-5 0 16,-2 6-16,-7 0 15,-1-1 1,-4 6-16,0 11 16,-5-5-16,-3 5 15,-3 6-15,1-1 16,-6 6-16,0 0 15,-3 6 1,3 5-16,2-6 16,12 6-16,8 5 15</inkml:trace>
  <inkml:trace contextRef="#ctx0" brushRef="#br1" timeOffset="129392.58">26410 2344 0,'0'0'16,"0"0"-16,0 0 16,0 0-1,0 0-15,0 0 16,0 0-16,0 0 16,0 0-1,74 104-15,-22-60 16,14 0-16,11-6 15,-1-5 1,-10-11-16,-14-5 16,-8-1-16,-11 0 15,-9-5-15,-4 0 16,-7-5 0,-4-1-16</inkml:trace>
  <inkml:trace contextRef="#ctx0" brushRef="#br1" timeOffset="129751.72">26964 2279 0,'0'0'16,"0"0"-16,0 0 16,0 0-1,0 0-15,-33 87 16,-8-5-16,-9 1 16,-7 4-1,5-5-15,0 0 16,13-10-16,7-1 15,7-22-15,6-16 16,8-6 0,0-10-16,5-6 15,1-6-15,5-5 16,0 0 0</inkml:trace>
  <inkml:trace contextRef="#ctx0" brushRef="#br1" timeOffset="130144">27377 1977 0,'0'0'0,"0"0"16,0 0-16,0 0 16,0 0-16,0 0 15,0 0 1,0 0-16,0 0 16,-8 110-16,-3-55 15,-8 16 1,-3 11-16,-6 6 15,1-12-15,5-10 16,3-17-16,8-10 16,0-6-1,6-6-15,5-5 16,5-17-16,3-5 16</inkml:trace>
  <inkml:trace contextRef="#ctx0" brushRef="#br1" timeOffset="131098.15">27936 2191 0,'0'0'0,"0"0"15,0 0-15,0 0 16,0 0 0,0 0-16,-110 11 15,69 5-15,0 23 16,14-1-16,10 6 16,12 0-16,5-12 0,5 1 15,6-5-15,3-12 16,-1 1 15,1-12-31,-14-5 16,0 0-16,0 0 15,104-93-15,-68 44 0,-1 5 32,4 0-32,2 6 15,3 10-15,2 6 0,1 0 16,-3 17-1,-12 5-15,1 0 16,-8 0-16,-3 5 16,-6 6-1,-5 0-15,-3 6 16,-5 10-16,-3 12 16,-5 4-1,-1 7-15,1-1 16,2-11-16,3 1 15,5-12-15,6 0 16,3-5 0,3-11-16,4-5 15,-21-6-15,66-17 16,-14-10 0,6-22-16,-6-6 15,-22 17-15,-8-1 16,-14 17-16,-3 6 15,-5-1 1,-2 6-16,-7-5 16,-7 0-16,-14-6 15,-8 0 1,-3 11-16,-1 5 16,1 1-16,3-1 31,8 1-31,8-1 15,8 6-15,3 0 16,6-5 0,-1 5-16,4 0 15,-1 0-15,0 0 16,0 0-16,1 0 16,-1 0-1,0 0-15,0 0 16,1 0-16,-1 0 15,0-6 1,1 6-16,-1 0 16,-3 0-16,-2 0 15,-6 0-15</inkml:trace>
  <inkml:trace contextRef="#ctx0" brushRef="#br1" timeOffset="132113.65">25693 1446 0,'0'0'0,"0"0"16,0 0-16,0 0 16,0 0-1,0 0-15,0 0 16,0 0-16,0 0 16,0 0-1,131-60-15,-62 16 16,-9 6-16,-2 10 15,-9-5 1,0 6-16,-5 16 16,-8 0-16,-12-5 15,-7 10-15,-6 1 16,-3-1 0,-3 6-16,1-5 15,-3 5-15,-1 0 16,1 0-1,0 0-15,0 0 16,-1 0-16,1 0 16,-3 0-1,3 5-15,-3-5 16,0 6-16</inkml:trace>
  <inkml:trace contextRef="#ctx0" brushRef="#br1" timeOffset="133177.15">26315 3588 0,'0'0'0,"0"0"16,0 0 0,0 0-16,0 0 15,0 0-15,0 0 16,0 0-16,0 0 15,0 0 1,0 0-16,101 0 16,-63 0-16,9 0 15,10 0-15,6-6 16,0-5 0,-11 6-16,-13-1 15,-12 6-15,-8 0 16,-5 0-1,-6 0-15,0 0 16,-2 0-16,-1 0 16,1 0-1,-4 0-15,1 0 16,0 0-16,0 0 16,-1 0-16,1 0 15,0 0 1,0 0-16,2 0 15</inkml:trace>
  <inkml:trace contextRef="#ctx0" brushRef="#br1" timeOffset="133770.84">28152 2426 0,'0'0'0,"0"0"16,0 0-1,0 0-15,0 0 16,0 0-16,0 0 16,0 0-16,0 0 15</inkml:trace>
  <inkml:trace contextRef="#ctx0" brushRef="#br1" timeOffset="135661.68">29171 2174 0,'0'0'16,"0"0"-16,0 0 15,0 0 1,0 0-16,0 0 16,0 0-16,0 0 15,0 0-15,0 0 16,0 0 0,0 0-16,0 0 15,112-49-15,-60 44 16,8-6-16,0-6 15,-5 6 1,-14-5-16,-13 10 16,-9 1-16,-6 5 15,-2-5 1,-5 10-16,-6-5 16,0 0-16</inkml:trace>
  <inkml:trace contextRef="#ctx0" brushRef="#br1" timeOffset="135958.49">28973 2443 0,'0'0'16,"0"0"-16,0 0 15,0 0 1,0 0-16,0 0 16,0 0-16,0 0 15,0 0 1,0 0-16,110-33 16,-33 11-16,2 6 15,6-6 1,5 0-16,-2 16 15,-14 6-15,-14 0 16,-11-5-16,-2-12 16</inkml:trace>
  <inkml:trace contextRef="#ctx0" brushRef="#br1" timeOffset="136678.21">30323 1917 0,'0'0'0,"0"0"16,0 0-1,0 0-15,0 0 16,0 0-16,52-99 15,-5 72-15,16 16 16,8-11 0,-5 6-16,-11 16 15,-17 5-15,-8 1 16,-8-1 0,-8 6-16,-9 6 15,-5-17-15,0 0 16,-52 93-1,19-49-15,6-17 16,8 11-16,10-16 16,9-5-1,6 5-15,8-1 16,2 1-16,9 6 16,-3-1-16,0 17 15,-6 5 1,-8-10-16,-8 4 15,-14 7-15,-24-1 16,-28-5 0,-10-22-16,7-6 15,12-16-15,-1-16 16,9-1 0,0-27-16,19 6 15,21 16-15,9 22 16,25-49-16,11 27 15</inkml:trace>
  <inkml:trace contextRef="#ctx0" brushRef="#br1" timeOffset="137053.07">31087 1736 0,'0'0'0,"0"0"16,0 0-1,0 0-15,0 0 16,85 6-16,-35 16 16,-7 0-16,-10 5 15,-8 22 1,-14 1-16,-17-7 15,-13 29-15,-16-12 16,-7 6 0,4-6-16,13-27 15,12-11-15,7-17 16,6 6 0,14-5-16,-14-6 15,0 0-15,170-39 16,-58 6-16,17-11 15</inkml:trace>
  <inkml:trace contextRef="#ctx0" brushRef="#br1" timeOffset="137366.51">32517 1709 0,'0'0'16,"0"0"-16,0 0 16,0 0-1,0 0-15,0 0 16,-77 93-16,28-27 16,-9 5-1,-13 28-15,0-23 16,-3-5-16,0 23 15,6-1 1,16-17-16,10-21 16,12-22-16,8-17 15,6-5-15,2-11 16</inkml:trace>
  <inkml:trace contextRef="#ctx0" brushRef="#br1" timeOffset="137743.41">31942 1692 0,'0'0'0,"0"0"16,0 0-16,0 0 15,0 0 1,-107 83-16,63-23 15,11 0-15,20-16 16,15-11-16,6-17 16,12-5-1,15-11-15,-35 0 16,137-49-16,-66-17 16,-19 22-1,-24 6-15,-17 11 16,-11 10-16,-11 6 15,-6 0-15,-13 6 16,-8-1 0,-11 17-16,-6 39 15,14-1-15,13 6 16</inkml:trace>
  <inkml:trace contextRef="#ctx0" brushRef="#br1" timeOffset="138118.29">32180 2377 0,'0'0'15,"0"0"1,0 0-16,0 0 15,-3 110-15,9-66 16,13-6-16,8 11 16,12-16-1,2-22-15,0-11 16,5-11-16,-2-5 16,-3-23-1,-14-10-15,-18 5 16,-9 0-16,-9 17 15,-4 0 1,2 5-16,-3 11 16,3 5-16,6 6 15,5 0 1,0 0-16,0 0 16</inkml:trace>
  <inkml:trace contextRef="#ctx0" brushRef="#br1" timeOffset="139141.12">32676 1594 0,'0'0'0,"0"0"15,0 0-15,-83-82 16,15 43-16,-6 12 16,-11 0-1,-16 10-15,-28-21 16,3 16-16,3 11 16,-6 11-1,-13-5-15,-3 15 16,-9-15-16,-2 5 15,8 27 1,3 6-16,-11-11 16,17 27-16,26-10 15,-10 16 1,5-6-16,14-5 16,22 10-16,16-4 15,17 5-15,0 32 16,13-5-1,9-5-15,8-6 16,13 17-16,9-22 16,11 32-1,16 1-15,3-23 16,13-4-16,34 21 16,26-11-1,4 0-15,-3-38 16,43 5-16,-5-27 0,9 0 15,16-17 1,-17-5-16,3-16 16,41 0-16,-33 21 15,-8-21 1,3 10-16,-11-16 16,3-27-16,-20 27 15,-16 6 1,-16-17-16,-6-11 15,-16 11-15,-4 6 16,-4-6 0,-1-27-16,-10 10 15,-14 12-15,-9 0 16,-10-34 0,-11 18-16,-1-7 15,-13 23-15,-2 0 16,-9-12-1,-6-4-15,-10-29 16,-1 34-16,-13-22 16,6 11-1,5 16-15,-3 6 16,5 16-16,4-6 16,-1 1-16,6 16 15,-3-11 1,3-5-16,5 5 15,6 16-15,3 1 16,-1-1 0,1 1-16,2 5 15,0-6-15,0 12 16,-13-1 0,-17 17-16</inkml:trace>
  <inkml:trace contextRef="#ctx0" brushRef="#br1" timeOffset="146551.76">26301 15638 0,'0'0'0,"0"0"0,0 0 15,0 0-15,0 0 16,0 0-16,0 0 31,90 8-31,-27 3 0,47 16 31,29 3-31,-2-8 0,30 8 0,9-10 16,-12 4 0,30-10-16,-7-6 15,1-8-15,32 3 16,1-17 0,26-11-16,-42 15 15,22-10-15,-38-2 16,17-16-1,-20 11-15,-22-23 16,11 1-16,-21-3 16,-20 8-1,-5 0-15,8-13 16,-25-3-16,-25-6 16,-10-11-1,-11 17-15,-6 0 16,-8 2-16,-5-7 15,-4-31 1,-10 30-16,-8-19 16,-11 17-16,-9 5 15,-8 13-15,-8-26 16,-13-15 0,-15-16-16,-13 12 15,-2 15-15,-1 12 16,-19-6-1,-25-19-15,-13-3 16,3 0-16,7 36 16,-18 2-1,-12 3 1,1-5 0,-6 11-16,-19-6 15,11 9-15,-6-6 16,-10 13-1,7 9-15,-4-3 16,-10 17-16,10 2 16,-4 3-16,-10 6 0,5-9 31,-9 28-31,4-1 0,18 6 0,-7 6 31,-12 19-15,20 13-16,2 9 15,4-3-15,7 6 16,17-4 0,-3 15-16,8 2 0,17-3 0,13 4 15,14-10 1,3-7-16,2 19 31,7 22-31,4 5 16,9-24-16,13-6 0,9 11 31,13 6-31,6-12 16,5-4-16,11-4 15,17 17 1,11 5-16,16 6 0,5-17 16,3-8-16,1-16 15,15 14-15,17-6 16,22 10-1,-19-18-15,-3-8 16,-5-15-16,5-1 16,-11-18-1,-5 4-15,-14-6 32,-11-1-32,-14-7 15,-5 0-15,-8 0 16,-6-6-16,-5-6 15,-6 1 1,-3 0-16,1-3 16,-4 0-16,1 3 15,0-3 1,0 0-16,-1 0 16,-2 0-16,0 0 15,0 2 1,0-2-16,9 3 15,21 11-15</inkml:trace>
  <inkml:trace contextRef="#ctx0" brushRef="#br0" timeOffset="205443.18">29956 2919 0,'0'0'0,"0"0"0,0 0 16,140-22-16,-30 1 15,32 4 1,17 1-16,-3 10 15,19-5-15,14 0 16,0 0 0,5 11-16,-10 11 15,-1 0-15,-5 0 16,-22 11 0,-21-11-16,7 11 15,-30-17-15,-24-21 16,-28 27-1,-8 5-15,-13-5 16,-18-5-16,-4-1 16,-9-5-16,-2 0 15,-4 0 1,1 0-16,0 0 16,-1 0-16,1 6 15,-3-6 1,0 0-16,0 0 15,0 0-15,0 0 16</inkml:trace>
  <inkml:trace contextRef="#ctx0" brushRef="#br0" timeOffset="208032.95">29524 3128 0,'0'0'0,"0"0"16,0 0-16,0 0 15,90-6-15,-10-5 16,35 6-1,54-12-15,-4 17 16,21-5-16,16 16 16,-24-17-1,25-10-15,-17 27 16,-5-33-16,0 27 16,-22-27-1,-9 28-15,-2-17 16,-25 11-16,-27 0 15,-11 0 1,-3-11-16,0 22 16,-19-17-16,-16 6 15,-9 11 1,-10-11-16,-9 0 16,-6 0-16,-4 6 15,-7-1-15,-2-5 16,0 0-1,0 0-15,-221 39 16,48-28-16,-19 5 16,-8-16-1,-8-11-15,3 0 16,-17 17-16,22-1 16,-2-27-1,7 6-15,12 5 16,13 0-16,30-6 15,45 1-15,21 0 16,16 5-16,22 5 16,15 1-16,7-6 15,14 5-15,0 6 16,0 0 0,0 0-16,290-11 15,-71 11-15,33 22 16,-3-5-1,0-1-15,-13 0 16,-11-10-16,-31 10 16,17-27-1,-41 33-15,-42-33 16,-18 22-16,-25-16 16,-33-1-16,-22 1 15,-19-12 1,-11 17-16,0 0 15,-181-32-15,-54 4 16,-94 6 0,6-11-16,8 33 15,14-21-15,46 15 16,-16-10 0,63 16-16,33-17 15,30 1-15,43 21 16,47 6-16,28-11 15,19 11 1,8-11-16,0 0 16,213-11-16,67 0 15,92 0 1,-13-16-16,-17 27 16,-5 5-16,-36-32 15,-49 38 1,-44 11-16,-30-22 15,-55 11-15,-43 5 16,-36-10 0,-23-12-16,-10 12 15,-11-6-15,0 0 16,0 0-16,-309 11 16,24-22-1,-35 11-15,24 16 16,-43-43-16,81 16 15,9 27 1,44 1-16,2-12 16,58 6-16,44 0 15,32 0 1,36-16-16,17 5 16,16 5-16,0-5 15,0 0 1,331 5-16,-5-15 15,49-18-15,-57 45 16,-9-23-16,-19 6 16,-46-5-1,-22 32-15,-50-11 16,-54 23-16,-60-39 16,-28 5-1,-16 12-15,-14-17 16,0 0-16,-258 27 15,-32-38 1,-69-22-16,58 22 16,-19 0-16,40 0 15,15 22 1,37-16-16,31 10 16,63 1-16,33 5 15,35-6-15,30-5 16,20 0-1,13 0-15,3 0 16,0 0-16,304 11 16,36-5-1,35 5-15,-49-6 16,8 17-16,-58-11 16,-43 0-1,-71 0-15,-39 0 16,-41 5-16,-41-10 15,-22-1 1,-19-5-16,0 0 16,0 0-16,-369-38 15,46 21 1,8-4-16,-3 10 16,6-6-16,30-16 15,-11 22 1,71-11-16,30 17 15,44-1-15,58 6 16,38 0-16,22 6 16,16-6-1,14 0-15,0 0 16,0 0-16,373 33 16,-45-28-1,56 1-15,24 21 16,-41-27-16,-55 22 15,-8 22 1,-96-28-16,-44-10 16,-41 5-16,-49 0 15,-41 11 1,-19-22-16,-17 0 16,-35 5-16,-91-10 15,-170-17-15,-114-11 16,32 16-1,31-15-15,30 21 16,59 22 0,37-28-16,76 12 15,38 10-15,42 1 16,30-1-16,21-5 16,17 11-1,0-11-15,0 0 16,334 44-16,9 0 15,4-28-15,-10-32 16,-6 10 0,-32 28-16,-42-16 15,-54 15-15,-36-31 16,-57 20 0,-45 1-16,-29-5 15,-14-1-15,-9-10 31,-2 10-31,-8-5 0,-3 0 16,0 6-16,0-6 16,0 0-16,0 0 15,0 0 1,0 5-16,0-5 16,0 0-16,0 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49:45.0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11161 7857 0,'0'0'0,"0"0"0,0 0 16,0 0-16,0 0 16,0 0-1,0 0-15,0 0 16,0 0-16,0 154 16,6-56-16,-1 14 15,11-10-15,-5-23 16,-5-5-1,5-8-15,0 8 16,-6-14-16,1-11 16,-1-5-16,1-11 15,-6 5-15,0-10 16,0-6 0,5-3-16,6 5 15,11 9-15</inkml:trace>
  <inkml:trace contextRef="#ctx0" brushRef="#br0" timeOffset="506.86">11725 8224 0,'0'0'16,"0"0"-16,0 0 16,0 0-1,0 0-15,0 0 16,0 0-16,107-41 16,-19 19-16,5 11 15,5 0 1,-7 3-16,-15 5 15,-15 9-15,-18-1 16,-7 14-16,-3 28 16,-14 21-16,-22-5 15,-21 9 1,-20 21-16,-14 14 16,4-20-16,7-2 15,14-25-15,11-27 16,11-8-16,3-9 15,3-8 1,5 1-16,5-4 16,20-2-16,-25-3 15,169-41-15,-43-8 16,11 16-16,8-3 16,-30 25-1,-24 6-15,-12 2 16</inkml:trace>
  <inkml:trace contextRef="#ctx0" brushRef="#br0" timeOffset="1222.28">20063 7937 0,'0'0'15,"0"0"-15,0 0 16,0 0-1,0 0-15,0 0 16,0 0-16,-3 104 16,-2 22-16,-1-6 15,-2 9 1,8-17-16,0 17 16,-2-22-16,-1-28 15,0-21-15,0 2 16,3-3-16,0-10 15,0-3 1,0-11-16,0-14 16,-2-8-16,2-6 15,0 1-15,0-4 16,0-2 0,0 0-16</inkml:trace>
  <inkml:trace contextRef="#ctx0" brushRef="#br0" timeOffset="1728">20772 8063 0,'0'0'0,"0"0"16,0 0-1,0 0-15,0 0 16,0 0-16,0 0 16,126-42-16,-52 40 15,-8 2 1,-6 8-16,-5 6 16,-6-1-16,-2 7 15,-9 7-15,-8 22 16,-19 22-1,-19 6-15,-11 8 16,-19 8-16,-34 19 16,-24-8-16,-2 1 15,24-37-15,27-19 16,17-19 0,11-8-16,5-3 15,9-10-15,2-1 16,3-5-16,3-1 15,8 1-15,19 0 16,36 0 0,21-3-16,4 5 15,16-8-15,10 6 16,-2 11-16,-2 10 16</inkml:trace>
  <inkml:trace contextRef="#ctx0" brushRef="#br0" timeOffset="2093.3">21799 8649 0,'0'0'0,"0"0"15,0 0 1,0 0-16,0 0 16,0 0-16,0 0 15,123-47-15,-19 20 16,31 2 0,23 6-16,-15 0 15,-23 10-15,1 7 16,-3-12-16,-17 17 15,-33 0-15,-21-3 16,-14 5-16,-14-5 16,-5 5-1,-6-2-15,-5 3 16,-3-6-16,0 0 16</inkml:trace>
  <inkml:trace contextRef="#ctx0" brushRef="#br0" timeOffset="2416.5">22582 8202 0,'0'0'15,"0"0"-15,0 0 16,0 0-16,0 0 15,0 0 1,0 0-16,20 102 16,-15-15-16,-2 12 15,-3 19 1,-3-6-16,3-8 16,-3-36-16,6 6 15,0-22-15,8 3 16,2-6-16,1-18 15,16-15-15,11-11 16</inkml:trace>
  <inkml:trace contextRef="#ctx0" brushRef="#br0" timeOffset="3213.44">23059 8142 0,'0'0'16,"0"0"-16,0 0 16,0 0-16,0 0 15,107-85-15,-12 66 16,12 0-1,-5-3-15,-12 25 16,3-6-16,-5 3 16,-12 8-16,-5 17 15,-10 13-15,-15 17 16,-18 8 0,-12 11-16,-13 2 15,-17 4-15,-13 10 16,-14 6-16,-3-33 15,8 0-15,9-22 16,10-3 0,9-24-16,6-6 15,-1-2-15,3-3 16,3-3-16,-3 0 16,0 0-16,243-203 15,-81 58 1,-9 2-16,-43 34 15,-31 40-15,-8 1 16,-5 13-16,-14 14 16,-14 5-1,-8 15-15,-13 7 16,-6 3-16,-6 5 16,1 4-16,-3 2 15,-3 0-15,0 0 16,0 0-1,0 0-15,0 0 16,0 0-16,0 0 16,-146 178-16,122-96 15,10-8 1,17-6-16,16 1 16,14-6-16,19 0 15,11-11-15,-6-3 16,-2-22-16,-6 1 15,1-6-15,-4-11 16,4 8 0,-1-5-16,0-1 15,0 12-15,-21 5 16,-15 6-16</inkml:trace>
  <inkml:trace contextRef="#ctx0" brushRef="#br0" timeOffset="5671.99">10991 6789 0,'0'0'0,"0"0"16,0 0-16,0 0 15,0 0-15,-115 52 16,44 11 0,-22 30-16,-6 17 15,12 29-15,16-4 16,10-23-16,18 19 16,4 20-1,6 8-15,6 5 16,16 0-16,6 1 15,-1 13-15,23-17 16,-1-10-16,11 27 16,23-8-1,10-31-15,11-18 16,6 0-16,-1-4 16,-10-32-16,16-3 15,11-13-15,11 7 16,-10-23-1,4-21-15,23-7 16,21-3-16</inkml:trace>
  <inkml:trace contextRef="#ctx0" brushRef="#br0" timeOffset="6183.68">13124 7531 0,'0'0'15,"0"0"-15,0 0 16,0 0-16,0 0 16,0 0-16,0 0 15,126 39 1,-43 24-16,-1 19 16,-22 5-16,-14-7 15,-13-9-15,0 30 16,-5 39-1,-12-17-15,-11 14 16,-10 25-16,-3-6 16,-14 11-16,-5 11 15,-12-27-15,-16-9 16,-10-16 0,2-41-16,2 8 15,15-38-15,16-14 16,11-22-16,8-5 15,2-3 1,1-3-16,6-14 16,2 6-16</inkml:trace>
  <inkml:trace contextRef="#ctx0" brushRef="#br0" timeOffset="6745.85">14012 7879 0,'0'0'15,"0"0"-15,0 0 16,0 0-1,0 0-15,123-74 16,8 36-16,-18 16 16,-15 11-16,-10 8 15,-9 9-15,-19 2 16,-13 14 0,-17 2-16,-14 4 15,-10 10-15,-6-38 16,-11 71-16,0-24 15,3-3-15,2 5 16,9 6 0,14 5-16,7 19 15,9-18-15,5 4 16,-5-10-16,-8 0 16,-9-22-1,-5 5-15,-8 1 16,-14-9-16,-19 0 15,-36 3-15,-16-20 16,3-4 0,5-4-16,-6-16 15,6 6-15,9-15 16,18 4-16,20 11 16,13-1-16,14 6 15,0 0-15</inkml:trace>
  <inkml:trace contextRef="#ctx0" brushRef="#br0" timeOffset="7154.04">15556 8024 0,'0'0'15,"0"0"-15,0 0 16,0 0-16,0 0 15,0 0 1,0 0-16,0 0 16,-14 85-16,17-33 15,11-3-15,16-2 16,30-3-16,25-14 16,-6-22-1,12-27-15,10-17 16,-11-24-16,-27 8 15,-27 8-15,-20 3 16,-16 17-16,-13-7 16,-23-10-1,-10 11-15,-6 8 16,-9 9-16,-10 15 16,-14 18-16,0 4 15,11 12-15,17 5 16,19-6-1,10-4-15</inkml:trace>
  <inkml:trace contextRef="#ctx0" brushRef="#br0" timeOffset="7509.82">13910 9374 0,'0'0'0,"0"0"16,0 0-16,0 0 16,0 0-1,85-16-15,41-6 16,44 0-16,27-8 15,25 14-15,-22-15 16,16 10 0,-32-21-16,-26 31 15,1-2-15,-38-1 16,-28 0-16,-22 20 16,-19-1-16,-19 6 15,-22 11 1,-11 6-16</inkml:trace>
  <inkml:trace contextRef="#ctx0" brushRef="#br0" timeOffset="7799.4">14461 10032 0,'0'0'16,"0"0"-16,0 0 16,0 0-16,0 0 15,-44 148-15,6-31 16,-14 12-16,-6 49 16,11-8-1,12-52-15,16 10 16,19-13-16,11-22 15,27-19-15,39-27 16,27-20-16</inkml:trace>
  <inkml:trace contextRef="#ctx0" brushRef="#br0" timeOffset="8345.37">14970 10752 0,'0'0'0,"0"0"15,0 0-15,0 0 16,-104-33-16,68 33 16,1 14-16,5 13 15,10 1-15,20-28 16,0 0 0,80 71-16,-12-63 15,45-14-15,37-18 16,-16-9-1,-30 14-15,-16 2 16,-17 4-16,-21 10 16,-15 6-16,-5 13 15,-8 9-15,-8 13 16,-11 22 0,-9 22-16,3 23 15,6-10-15,14-10 16,15-16-16,12-23 15,14-21-15,5-22 16,41-12 0,44-43-16,-6-41 15,-19-16-15,-8 7 16,-35 7-16,-39 23 16,-30-12-16,-22 31 15,-22 15 1,-19-3-16,-25 16 15,-24 12-15,-9 2 16,9 27-16,24 1 16,28 2-16,19-6 15,22-4 1,8-9-16,0 0 16</inkml:trace>
  <inkml:trace contextRef="#ctx0" brushRef="#br0" timeOffset="8828.84">20449 7244 0,'0'0'16,"0"0"-16,0 0 15,0 0 1,0 0-16,-90 134 15,27-27-15,-22 43 16,-16 34-16,13-14 16,17 30-16,11-39 15,27 34 1,11 13-16,8-44 16,20 52-16,13-16 15,22 36-15,36-1 16,35-37-16,8 4 15,1-48-15,65-9 16,6-11 0,62-41-16,-24-77 15,3-32-15</inkml:trace>
  <inkml:trace contextRef="#ctx0" brushRef="#br0" timeOffset="9292.23">25597 7219 0,'0'0'0,"0"0"15,0 0-15,0 0 16,0 0 0,126 123-16,-44-32 15,-5 24-15,-6 19 16,-13 14-16,-23-36 15,-13 20 1,-11 7-16,-8-13 16,-9 17-16,-13 29 15,-5-21-15,-20-23 16,-11 4-16,-13-3 16,-1-28-1,14-33-15,14-24 16,8-11-16,14-14 15,8-8-15,6-8 16,5-6-16</inkml:trace>
  <inkml:trace contextRef="#ctx0" brushRef="#br0" timeOffset="9772.19">27287 7487 0,'0'0'0,"0"0"16,0 0 0,0 0-16,0 0 15,-9 132-15,15-23 16,16-2-1,8-19-15,11-17 16,8-13-16,9-28 16,24-6-16,3-24 15,5-16-15,1-6 16,-9 0-16,-22 3 16,-24 5-1,-17 12-15,-8-1 16,-6 3-16,-2 0 15,0 0-15,-3 3 16,0-3 0,0 0-16,0 0 15,-63 158-15,13-26 16,-2-14-16,6 13 16,16-5-16,16-33 15,11-41 1,11-16-16,17-6 15,16-5-15</inkml:trace>
  <inkml:trace contextRef="#ctx0" brushRef="#br0" timeOffset="10145.52">28861 8375 0,'0'0'16,"0"0"-16,0 0 15,0 0 1,0 0-16,0 0 16,-55 98-16,36-54 15,14 0-15,13 14 16,11-4 0,9-4-16,10-15 15,11-18-15,11-28 16,6-11-16,-6-11 15,-16 0-15,-16-3 16,-20 4 0,-16-7-16,-28-13 15,-22-3-15,-7 14 16,-12 17-16,-13 13 16,-1 24-16,9 15 15,19 5 1,14 13-16,13 12 15</inkml:trace>
  <inkml:trace contextRef="#ctx0" brushRef="#br0" timeOffset="10462.15">27139 9161 0,'0'0'0,"0"0"16,0 0-16,0 0 16,0 0-16,0 0 15,0 0-15,0 0 16,0 0 0,118 35-16,40-21 15,45 0-15,-11-6 16,21 3-16,-32 8 15,-41 3-15,-23-3 16,-21 9 0,-22 4-16,-30 1 15,-28-5-15,-27-1 16,-21 9-16</inkml:trace>
  <inkml:trace contextRef="#ctx0" brushRef="#br0" timeOffset="10697.2">27467 10171 0,'0'0'0,"0"0"16,0 0-16,-30 145 16,3-30-16,-14 33 15,-8 17-15,2-26 16,-5 20-16,11 0 15,13-44 1,12-25-16,13-2 16,20 5-16,24-22 15,14-16-15</inkml:trace>
  <inkml:trace contextRef="#ctx0" brushRef="#br0" timeOffset="11307.83">28335 11039 0,'0'0'0,"0"0"16,0 0-1,0 0-15,0 0 16,-98-27-16,59 27 16,7 3-16,4 5 15,12 6 1,13-3-16,3-11 15,0 0-15,178 60 16,-5-35-16,2-17 16,-36-8-1,-21-6-15,-30 9 16,-31-3-16,-16 11 16,-13 0-16,-15 5 15,-7 6-15,-6 6 16,-3 7-16,0-2 15,3 6 1,9-12-16,7 0 16,17-2-16,19-6 15,14-5-15,10-17 16,15 3 0,10-27-16,-16-14 15,-25-6-15,-19-5 16,-19 8-16,-16 3 15,-12 5-15,-13-2 16,-25 0 0,-16 8-16,-19 0 15,2 16-15,-13 17 16,-17 5-16,3 6 16,22 7-1,24-1-15,20 2 16,10-1-16,12 4 15,8 2-15,5-5 16,8 3-16,6 8 16</inkml:trace>
  <inkml:trace contextRef="#ctx0" brushRef="#br0" timeOffset="11971.08">28511 10872 0,'0'0'0,"0"0"16,0 0-16,0 0 16,0 0-16,-85 14 15,25 11-15,-9 10 16,-5 17-1,14 17-15,13 16 16,23-11-16,13-14 16,13-19-16,12-5 15,11-4-15,8-7 16,5-6 0,3-13-16,-3-9 15,-2-5-15,5-22 16,3-28-16,-11-13 15,-17 5-15,-10 11 16,-12 9 0,-2 13-16,-14-3 15,-22-2-15,-21 11 16,-23 5-16,-8 8 16</inkml:trace>
  <inkml:trace contextRef="#ctx0" brushRef="#br0" timeOffset="12657.07">16495 8189 0,'0'0'0,"0"0"15,0 0-15,162-9 16,-44 7-1,46 2-15,27 16 16,-37-24-16,27 13 16,-28-27-16,-16 17 15,-19 10 1,-14-5-16,-17-5 16,-18 10-16,-23-10 15,-16 10-15,-13 1 16,-6-3-16,-11 8 15,0-11-15</inkml:trace>
  <inkml:trace contextRef="#ctx0" brushRef="#br0" timeOffset="12929.07">17224 8690 0,'0'0'16,"0"0"-16,0 0 15,0 0 1,87-36-16,-29 22 16,35-5-16,19 3 15,-5-6-15,-20 16 16,1 4-1,0 10-15,-3 0 16,-11 14-16,-17 3 16,-10 2-16</inkml:trace>
  <inkml:trace contextRef="#ctx0" brushRef="#br0" timeOffset="16095.05">22284 8788 0,'0'0'16,"0"0"-16,0 0 16,0 0-16,0 0 15,0 0 1,0 0-16,0 0 16,0 0-16,46-85 15,61 61-15,33 2 16,43 0-1,-5-5-15,-19-1 16,-19 20-16,-25-8 16,-33-1-16,-33 12 15,-21-4-15,-12 15 16,-13-9 0,-3 3-16,0 0 15,0 0-15,-312 14 16,98-11-16,3 8 15,-13-3 1,54 19-16,11-13 16,28-9-16,18 17 15,48-19-15,32 0 16,14 5-16,10-3 16,9-5-1,0 0-15,0 0 16,198 0-16,-15-22 15,31-19-15,-20 33 16,9-8 0,-66 10-16,-17-7 15,-27 2-15,-33 8 16,-27 3-16,-14-3 16,-13 6-16,-6-3 15,0 0 1,0 0-16,-260 3 15,68 8-15,-38-20 16,49 7-16,20 15 16,-1 1-16,47-11 15,52 5 1,22-8-16,14 3 16,19-3-16,8 0 15,0 0-15,0 0 16,260 16-16,-30-35 15,24-14 1,1 30-16,-44-19 16,-3 1-16,-71 12 15,-41 23-15,-33-22 16,-28 8-16,-16-3 16,-10 6-1,-9-3-15,0 0 16,0 0-16,-230 3 15,16-9-15,-32 39 16,46-41-16,5 10 16,53 7-1,30-7-15,19 4 16,16 2-16,28 3 16,24-16-16,11 7 15,9 1 1,5-3-16,0 0 15,0 0-15,194 0 16,-13-22-16,60 14 16,0-6-16,-33 1 15,-11 7 1,-71 6-16,-41-5 16,-33 5-16,-19 5 15,-17-5-15,-13 6 16,-3-6-16,0 0 15,-211 30 1,-27-3-16,2-16 16,9 8-16,16-8 15,55 14-15,14-14 16,21 19-16,45-14 16,32-13-1,22 5-15,17-2 16,13 2-16,27-5 15,42-3-15,98-22 16,25 11-16,55-30 16,-25 11-1,-36 8-15,-21 16 16,-47 1-16,-50-1 16,-35 6-16,-16-2 15,-11 2 1,-14 2-16,0-2 15,0 0-15,-266 8 16,22 3-16,31-22 16,-14 28-16,43-1 15,45-5 1,13-8-16,24 0 16,42 0-16,30 2 15,13-8-15,15 3 16,2 0-1,0 0-15,0 0 16,235 25-16,-51-44 16,16 0-16,24-12 15,-60 1-15,-27 11 16,-33 8-16,-35 6 16,-31 10-1,-19-5-15,-8-5 16,-11 5-16,0 0 15,0 0-15,-224-6 16,59 12 0,-26-6-16,-17 8 15,41 6-15,21 10 16,10-5-16,37-10 16,41-4-16,28-5 15,14 0 1,10 0-16,6 0 15,0 0-15,0 0 16,315-8-16,-104 2 16,52-5-16,-16-16 15,-9-9 1,-49 20-16,-69 8 16,-32 5-16,-25 0 15,-28 12-15,-15-9 16,-12 0-16,-8 2 15,0-2 1,0 0-16,0 0 16,-271-2-16,57 18 15,-19-21-15,42 10 16,-6 3 0,51 6-16,59-9 15,21 1-15,28-6 16,10-6-16,15 6 15,7 3-15,6 0 16,0-3-16,0 0 16,164-17-1,-10-10-15,62 11 16,-19-17-16,-16 22 16,-25 19-16,-38-19 15,-50 11 1,-27-3-16,-19 6 15,-8-6-15,-14 3 16,0 0-16,0 0 16,-205 25-16,-17-22 15,11 10 1,-36-2-16,53-5 16,22-3-16,-17 18 15,57-7-15,56-14 16,26-3-16,23 3 15,13-5 1,6 5-16,5 0 16,3 0-16,0 0 15,0 0-15,167-6 16,-52 6-16</inkml:trace>
  <inkml:trace contextRef="#ctx0" brushRef="#br0" timeOffset="19804.66">18535 3533 0,'0'0'0,"0"0"0,0 0 0,0 0 0,-120-82 0,35 27 15,-27 6-15,2 5 16,3 5-16,-10 18 16,-23-7-1,11 6-15,-10 6 16,-34-6-16,17-5 15,-6 10-15,-24-5 16,30 28 0,-11-17-16,-5 11 15,32 5-15,0 12 16,-13-1-16,21 0 16,17 23-1,-2 5-15,-7 16 16,15-5-16,24 10 15,28 7-15,13-7 16,11-10-16,8-11 16,14 11-1,9 10-15,13 7 16,16 15-16,28 1 16,35-6-16,11-11 15,3-5-15,33 11 16,30-12-1,-16-4-15,35 10 16,-8-27-16,-8-11 16,24-17-16,-27-5 15,31 16-15,7 1 16,-22-17 0,20-11-16,-28-6 15,31-10-15,-7-1 16,-12-21-16,18-17 15,-32-16-15,-26 11 16,9-17 0,-21 6-16,-45 16 15,-30-5-15,-5 0 16,-17 5-16,-16 6 16,-8-12-1,-11 6-15,-6 6 16,-11 0-16,-8-6 15,-13-16-15,-23-17 16,-24 6-16,-16-6 16,15 23-1,4 21-15,-17-5 16,-24 10-16,2 12 16,14 5-16,-22 6 15,-19 5-15,13 11 16,-21 11-1,-41 27-15,-12 17 16,-103 87-16,-28 44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50:18.9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12692 5225 0,'0'0'0,"0"0"16,0 0-16,0 0 15,0 0 1,0 0-16,0 0 15,0 0-15,-6 88 16,-2 5-16,-3 28 16,6 37-16,-4-10 15,1 0 1,0 0-16,0 11 16,0-39-16,-3-13 15,2-14-15,1-2 16,0-4-1,3-18-15,-1-23 16,3-10-16,1-14 16,-1-8-16,3-6 15,0-3-15,3-2 16,-3-3 0,0 0-16</inkml:trace>
  <inkml:trace contextRef="#ctx0" brushRef="#br0" timeOffset="358.63">13135 5861 0,'0'0'0,"0"0"15,0 0 1,0 0-16,0 0 15,0 0-15,0 0 16,0 0-16,11 115 16,-8-28-16,0 28 15,0 0 1,-3-13-16,0 18 16,0-7-16,0-23 15,2-2-15,1-34 16,0-7-1,-3-31-15,3 3 16,-3-5-16,0-8 16,0-1-16,-3-2 15,3-3-15,0 0 16</inkml:trace>
  <inkml:trace contextRef="#ctx0" brushRef="#br0" timeOffset="803.35">11534 5811 0,'0'0'0,"0"0"16,0 0-16,0 0 15,0 0-15,0 0 16,0 0-16,183-104 16,-13 39-1,5 15-15,33-37 16,-30-1-16,-11-5 16,-5 27-16,-20 6 15,-30 11-15,-2 5 16,-9 11-16,-24 11 15,-17 6 1,-24 10-16,-9 6 16,-5 6-16,0-1 15,3 17-15,2 11 16,3 38 0,0 33-16,0 22 15,6 11-15,13 49 16,14 6-16,17 0 15,7-1-15</inkml:trace>
  <inkml:trace contextRef="#ctx0" brushRef="#br0" timeOffset="1098.42">15225 8295 0,'0'0'0,"0"0"16,13 233-16,-15-8 15,-4 60 1,-5-12-16,11-12 16,-5-26-16,5 39 15,0-25-15,2 3 16,7-68-1,7-6-15,1 19 16,-7-52-16,-1-38 16,-7-17-16,-2-5 15</inkml:trace>
  <inkml:trace contextRef="#ctx0" brushRef="#br0" timeOffset="1576.43">15148 10768 0,'0'0'0,"0"0"16,0 0-1,140-153-15,-42 46 16,97-68-16,18 8 16,-40 30-16,16-8 15,-44 2 1,-41 48-16,-14 15 15,-5 14-15,-19 9 16,-20 13-16,-16 17 16,-16 5-1,-3 14-15,-5 8 16,-4 0-16,1 2 16,0 6-16,0 12 15,-3 21-15,-6 33 16,-8 65-1,-8 28-15,-8 42 16,6 23-16,-4-40 16,12 8-16,-1-28 15,9-43-15,0 16 16,8-16 0,3-33-16,2-6 15,6 9-15,8-1 16,6-10-16,8-25 15,8-19 1,6-33-16,2-19 16</inkml:trace>
  <inkml:trace contextRef="#ctx0" brushRef="#br0" timeOffset="1735.35">17511 10892 0,'0'0'16,"0"0"-16,0 0 15,6-96-15,-6 57 16,5-15-16,9-9 16,30-28-1,32-32-15,20-11 16</inkml:trace>
  <inkml:trace contextRef="#ctx0" brushRef="#br0" timeOffset="2361.8">18689 9418 0,'0'0'0,"0"0"16,0 0-16,0 0 15,0 0-15,-17 104 16,-18 52-16,-15 66 15,9 41-15,27-112 16,28 13 0,16-43-16,20-1 15,15-32-15,-4-55 16,15-1-16,39-15 16,11-23-1,3-13-15,-3 0 16,-6-11-16,-35 27 15,-16 28-15,-23 10 16,-7 17-16,-12 22 16,3 30-1,0 11-15,-8-49 16,25 3-16,16-15 16,16-29-16,22-11 15,23-47-15,78-52 16,-7-57-1,-6-28-15,13-19 16,-65 11-16,-49 19 16,-25-8-16,-22 46 15,-28 20-15,-18-3 16,-14-3 0,-17 9-16,-24 13 15,-30 22-15,-17 8 16,25 33-16,0 8 15,-9 12 1,-10 13-16,-17 41 16,14 22-16,8 41 15,-8 49-15,-3 25 16</inkml:trace>
  <inkml:trace contextRef="#ctx0" brushRef="#br0" timeOffset="2966.62">14269 12524 0,'0'0'0,"0"0"15,-88 14 1,45-1-16,18-2 16,14 6-16,11-17 15,0 0-15,331 156 16,50-91 0,93-24-16,32-35 15,99-74-15,28 24 16,5 0-16,-25-33 15,39 44 1,35-27-16,-76 24 16,38 34-16,-8-23 15,-85 6-15,29 13 16,-34 9-16,-80 5 16,-55 14-1,-54-3-15,-34 6 16,-73-11-16,-22 2 15,-77-10-15,-36-1 16,-27 3-16,-41-5 16,-22 0-1,-11-3-15,-8 0 16,-5 0-16,-3 0 16,-3 0-16,0 0 15,0 0-15,0 0 16,0 0-1,0 0-15,0 0 16,-258 118-16,-98 32 16,-16 12-16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50:25.91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2755 3303 0,'0'0'16,"0"0"-16,-82-44 15,-12 11 1,-21 0-16,-5 17 16,-1 21-16,-15 34 15,-12-6-15,5 49 16,34-11-16,5 0 16,22-16-1,10 5-15,12-22 16,16 39-16,11 11 15,6-6-15,16-22 16,17 11 0,10 1-16,17-18 15,27 23-15,28 11 16,10-28-16,17-33 16,22-16-16,-5-22 15,32-38 1,17-28-16,-22-10 15,-23-56-15,-21 12 16,-21 10-16,-40 1 16,-15-17-16,-28 16 15,-17 34 1,-21-23-16,-23 6 16,-26-16-16,-17 37 15,-17 12-15,-10 44 16,5 21-1,-11-5-15,-22 33 16,5-16-16,12 49 16,5-1-16,17 7 15,4-1-15,23 11 16,11 22 0,16 17-16,22 38 15,12 71-15,21 33 16,27 60-16,11 38 15</inkml:trace>
  <inkml:trace contextRef="#ctx0" brushRef="#br0" timeOffset="2311.28">12711 1583 0,'0'0'0,"0"0"16,0 0 0,0 0-16,0 0 15,25 88-15,-12 49 16,-7 10-16,-12 7 16,-16-6-1,-8-22-15,0-28 16,-14-10-16,9-11 15,7-39-15,15-16 16,4-11-16,4-6 16,2 1-1,3-12-15,0 6 16,66-208-16,54-49 16,99-67-16,-71 111 15,28 16-15,-37 54 16,-35 56-1,-19 43-15,-11 5 16,-16 18-16,-15 15 16,-7 6-16,-9 11 15,1 22 1,-1 38-16,-16 28 16,-19 5-16,-9 60 15,-21 50-15,8-50 16,3-5-16,2-11 15,6-39-15,5-16 16,-2-5 0,2-17-16,3-16 15,-3-28-15,-2-16 16</inkml:trace>
  <inkml:trace contextRef="#ctx0" brushRef="#br0" timeOffset="2501.66">12752 2059 0,'0'0'16,"0"0"-16,0 0 16,142-87-16,-27 21 15,74-27-15,0 33 16,-13 27-1,-9 16-15</inkml:trace>
  <inkml:trace contextRef="#ctx0" brushRef="#br0" timeOffset="3078.97">14436 1808 0,'0'0'0,"0"0"16,0 0-16,0 0 15,0 0-15,0 0 16,74 142-16,-36-60 16,1-11-1,-6-5-15,-9-28 16,-2 12-16,-8-34 15,5-10-15,8-17 16,31-28-16,8-26 16,13-34-1,11-16-15,-13 38 16,-25 44-16,-8 22 16,-9 17-16,-7 10 15,-4 28-15,-10 38 16,-8 17-1,-9 16-15,-5-27 16,5-34-16,3-26 16,5 5-16,9-22 15,-14-11 1,0 0-16,126-83 16,-16-26-16,40-23 15,-38 17-15,-40 33 16,-26 49-16,-13 6 15,-8 16 1,-6 11-16,3 5 16,8 23-16,5 38 15,9-1-15,3 12 16,8-33-16,2-28 16</inkml:trace>
  <inkml:trace contextRef="#ctx0" brushRef="#br0" timeOffset="3323.04">16939 1380 0,'0'0'16,"0"0"-16,0 0 16,-88 55-16,17 5 15,-8 6-15,2 33 16,22 38-1,31-22-15,26 0 16,37 5-16,35-10 16,27-28-16,-5-33 15,35-38-15,28-49 16,27-50 0</inkml:trace>
  <inkml:trace contextRef="#ctx0" brushRef="#br0" timeOffset="3775.64">17963 1556 0,'0'0'16,"0"0"-16,0 0 15,0 0-15,0 0 16,-33 131-16,11 0 16,-2 23-1,-9 21-15,0-38 16,14-49-16,10-45 15,4-10-15,2-16 16,0-6-16,1-11 16,2 0-1,0 0-15,52-263 16,13 11-16,15 71 16,2 11-16,-11 50 15,-13 49-15,-14 27 16,-23 22-1,-4 5-15,-9 7 16,-2 4-16,-1 12 16,6 10-16,-3 22 15,0 44 1,-10 44-16,-17 66 16,-14 5-16,-3-32 15,9-28-15,7-50 16,10-21-16,-1-17 15,2-10 1,4-7-16</inkml:trace>
  <inkml:trace contextRef="#ctx0" brushRef="#br0" timeOffset="3932.47">18018 1955 0,'0'0'16,"0"0"-16,0 0 15,0 0-15,126-60 16,-31 16-16,48 1 16,27-1-1,5 0-15</inkml:trace>
  <inkml:trace contextRef="#ctx0" brushRef="#br0" timeOffset="4141.99">19310 1495 0,'0'0'0,"0"0"15,0 0-15,0 0 16,0 0 0,0 0-16,184-65 15,-42 32-15,14 27 16,3 6-16,-50 11 15,-24 0 1</inkml:trace>
  <inkml:trace contextRef="#ctx0" brushRef="#br0" timeOffset="4368.68">19756 1424 0,'0'0'15,"0"0"-15,0 0 16,0 0-16,-8 104 16,6-22-1,7 44-15,14 22 16,0-44-16,14 11 16,14-33-16,21 17 15,3-44-15,1-28 16</inkml:trace>
  <inkml:trace contextRef="#ctx0" brushRef="#br0" timeOffset="4769.89">21320 2547 0,'0'0'0,"0"0"15,0 0-15,0 0 16,0 0-16,-153 11 15,-17 11 1,-129 22-16,-10 5 16,-33-5-16,-74 5 15,-25-5-15,-19 5 16,-6 22-16,17-21 16,-11-17-1,3 5-15,46-22 16,30 28-16,4-22 15,53 0-15,72 11 16,6-22-16,57 11 16,38-6-1,31-5-15,30-11 16,27-5-16,24 5 16,12 0-16,11 5 15,5 1 1,2-1-16,-10 17 15,-33 66-15,-35 87 16</inkml:trace>
  <inkml:trace contextRef="#ctx0" brushRef="#br0" timeOffset="180009.81">21668 3949 0,'0'0'0,"0"0"16,0 0-16,0 0 15,0 0-15,0 0 16,0 0-16,0 0 15,109 17 1,-38-17-16,23 11 16,-1-11-16,22 10 15,27-15-15,-2-6 16,-3-11 0,32 17-16,-2-17 15,-24 11-15,24-6 16,-8 6-16,-28-5 15,-10 10-15,-1 6 16,-21-5 0,-23 0-16,-21-1 15,-19 6-15,-12 0 16,-7 6-16,-4-1 16,-2-5-1,-5 0-15,2 11 16,0 0-16,1 0 15,-4 0-15</inkml:trace>
  <inkml:trace contextRef="#ctx0" brushRef="#br0" timeOffset="181854.06">14061 5056 0,'0'0'0,"0"0"15,88-11-15,-12-17 16,6 6-16,3 11 16,0-5-16,-19-6 15,-14-11 1</inkml:trace>
  <inkml:trace contextRef="#ctx0" brushRef="#br0" timeOffset="182482.86">15074 4475 0,'0'0'15,"0"0"-15,0 0 16,0 0-1,0 0-15,0 0 16,0-93-16,-5 71 16,-4 0-16,-7-5 15,-14 5-15,-22 5 16,-17 12 0,-5 5-16,-2 11 15,-4 16-15,4-5 16,2 27-16,0-10 15,5 5 1,12 5-16,16-5 16,11-12-16,5 18 15,9-1-15,7 0 16,9 1 0,14 4-16,13 7 15,17-1-15,11-11 16,3-16-16,-6-6 15,13-16-15,17 0 16,14-5 0,6-17-16,-12-11 15,8-16-15,12-34 16,-9-4-16,-24 5 16,-28 10-16,-16 18 15,-11-1 1,-14 11-16,-8 5 15,-13-4-15,-23-1 16,-22-6-16,-5 12 16,6 27-16,-6 0 15,-16 16-15,-20 17 16,3 0 0,9 16-16,4 39 15,7 16-15</inkml:trace>
  <inkml:trace contextRef="#ctx0" brushRef="#br0" timeOffset="183582.93">10800 9744 0,'0'0'0,"0"0"16,0 0-16,0 0 16,0 0-1,0 0-15,0 0 16,0 0-16,0 0 16,0 137-16,-6-49 15,1 38 1,-1-9-16,-5-32 15,6-22-15,-1-16 16,1-1-16,5-18 16,-6-4-16,6-13 15,0-2 1,0-4-16,0-5 16,0 0-16,0 0 15,0 0-15,72-233 16,-18 107-16,1 3 15,0 0 1,0 19-16,-6 8 16,-16 19-16,0 22 15,5 12-15,-5-4 16,5 3-16,-8 11 16,-2 11-1,-4 3-15,1 6 16,-3 4-16,-3 9 15,0 3-15,0 5 16,1 6-16,-1 5 16,-6 9-1,-2 4-15,0 26 16,0 24-16,-5 6 16,-4-12-16,-2-7 15,-2-9 1,-1 0-16,0-2 15,3-6-15,0 0 16,-2 0-16,2-11 16,-3-8-16,0-3 15,3-8 1,-3 0-16,1-14 16,-1-8-16</inkml:trace>
  <inkml:trace contextRef="#ctx0" brushRef="#br0" timeOffset="183974.82">10838 10075 0,'0'0'15,"0"0"-15,0 0 16,0 0-16,0 0 16,0 0-1,0 0-15,99-41 16,-56 28-16,1-4 16,-5 4-16,-1-1 15,0-3 1,-5 1-16,-6 11 15,-5-9-15,0 8 16,-11 4-16,-5-4 16,-1 3-16,1 1 15,-6 2 1,5 0-16,-5 0 16,0 0-16,0 0 15,0 0-15</inkml:trace>
  <inkml:trace contextRef="#ctx0" brushRef="#br0" timeOffset="185545.21">10909 10516 0,'0'0'0,"0"0"15,0 0-15,0 0 16,0 0-16,0 0 16,-115 74-16,39-11 15,-23 14 1,-5-6-16,0-2 15,16-12-15,1-2 16,-17 2-16,-6 26 16,6 7-16,11-16 15,5-14 1,1-8-16,15-16 16,7-6-16,15-11 15,18-5-15,15-6 16,1-2-16,10-4 15,1 1 1,-1 0-16,6-3 16,0 2-16,0 1 15</inkml:trace>
  <inkml:trace contextRef="#ctx0" brushRef="#br0" timeOffset="186251.72">8242 11790 0,'0'0'16,"0"0"-16,0 0 15,-109 52 1,37-14-16,1 1 16,5 10-16,1 8 15,15 4-15,12-4 16,11-2-16,5-9 16,11-13-1,11-5-15,0-6 16,11-9-16,0-2 15,5-8-15,12-3 16,-28 0 0,120-71-16,-38 5 15,-16 3-15,-11 8 16,-17 12-16,-5 10 16,-17 8-1,1 14-15,-12 6 16,1 2-16,-1 0 15,-5 3-15,6 3 16,-6 0-16,0 5 16,0 11-16,0 17 15,11 2 1,0 14-16,5-6 16,0-10-16,12-3 15,5-11-15,5-8 16,6-6-1</inkml:trace>
  <inkml:trace contextRef="#ctx0" brushRef="#br0" timeOffset="186871.27">8631 11612 0,'0'0'0,"0"0"16,0 0 0,0 0-16,0 0 15,0 0-15,0 0 16,-11 123-16,6-63 16,5 14-16,5 25 15,0 27 1,1-8-16,-1-6 15,6 14-15,0-6 16,-5-18-16,-1-34 16,1-16-1,-6-19-15,0-8 16,0-9-16,0-5 16,0-5-16,0-6 15,0 0-15,0 0 16,0 0-1,-28-173-15,28 102 16,0 8-16,11-8 16,0-17-16,11 14 15,11-8-15,5 11 16,17 2 0,11 6-16,5 11 15,-11 11-15,-10 11 16,-18 14-16,-10 5 15,-11 5 1,-5 6-16,-6 3 16,0-3-16,0 0 15,0 0-15,-148 153 16,82-82-16,28-21 16,5-12-16,17-13 15,5-12 1,5-7-16,6-6 15</inkml:trace>
  <inkml:trace contextRef="#ctx0" brushRef="#br0" timeOffset="187513.64">9294 11574 0,'0'0'0,"0"0"16,0 0-16,0 0 16,0 0-16,0 0 15,0 0-15,-17 128 16,12-51-16,-6 11 16,5 18-1,1 15-15,-1-17 16,1-27-16,-1-20 15,1-2-15,5-14 16,0-8 0,0-11-16,0-6 15,0-5-15,-6-3 16,6-8-16,0 0 16,0 0-1,0 0-15,0 0 16,0 0-16,0-232 15,6 166-15,5 3 16,11 14-16,0 13 16,0 0-1,-1 14-15,1 6 16,-5 2-16,5 6 16,-6 3-16,1 2 15,-6 3-15,-1 3 16,1 2-1,-5 6-15,-6 8 16,0-19-16,0 0 16,-38 112-16,5-51 15,0-15-15,0-7 16,0-15 0,6-7-16,5-9 15,11-5-15,0-3 16,0-6-16,11 3 15,0 3-15</inkml:trace>
  <inkml:trace contextRef="#ctx0" brushRef="#br0" timeOffset="188241.42">11265 10670 0,'0'0'0,"0"0"16,0 0-16,0 0 15,0 0-15,0 0 16,0 0-16,93 57 16,-24-16-1,-4 3-15,4-3 16,5-5-16,8 2 16,11 3-16,-5-2 15,-6 2-15,-14-8 16,1 13-1,2 3-15,-3-8 16,-5 6-16,-11-14 16,-11-6-16,-10-2 15,-4-3-15,-5-3 16,-3-5 0,-3-1-16,1-2 15,2 9-15,-5 1 16,-3 1-16</inkml:trace>
  <inkml:trace contextRef="#ctx0" brushRef="#br0" timeOffset="188990.08">12350 11990 0,'0'0'0,"0"0"16,0 0-16,0 0 15,0 0-15,0 0 16,-14-91 0,-11 78-16,-8 4 15,-5 7-15,-11 10 16,-12 8-16,-2 6 15,6 6 1,10-1-16,12 6 16,13 11-16,14-14 15,10 3-15,12-6 16,14 3-16,2-16 16,0-14-1,-30 0-15,87-30 16,-26-6-16,-7 3 15,-7 6-15,-14 8 16,-14 8-16,-5 3 16,-6 2-1,-3 6-15,-2 0 16,0 3-16,-3 5 16,0-8-16,0 0 15,-8 112-15,2-49 16,-2-5-1,5-14-15,6-3 16,5-3-16,3-5 16,8 0-16,3-8 15,8-1-15,3-16 16,0-5 0,5 0-16,6-11 15,0-3-15,2-3 16</inkml:trace>
  <inkml:trace contextRef="#ctx0" brushRef="#br0" timeOffset="189608.17">12495 11817 0,'0'0'0,"0"0"15,0 0 1,0 0-16,0 0 16,0 0-16,0 0 15,0 0 1,0 0-16,0 0 16,30 115-16,-14-74 15,6 14-15,-3-19 16,6 2-1,-6-22-15,6-2 16,5-3-16,3-16 16,5-15-16,6-10 15,-9 3-15,-4-9 16,-12 6-16,-3-5 16,-8 13-1,-2 0-15,-3 5 16,-1 6-16,1 6 15,-3 2-15,0-2 16,3 5-16,0 0 16,-1 5-1,4 3-15,2 12 16,3 10-16,5 11 16,9 22-16,8 24 15,2 15-15</inkml:trace>
  <inkml:trace contextRef="#ctx0" brushRef="#br0" timeOffset="192829.7">16873 4941 0,'0'0'16,"0"0"-16,0 0 15,0 0 1,0 0-16,0 0 16,0 0-16,0 0 15,0 0-15,0 0 16,0 0-16,0 0 16,0 0-1,0 0-15,0 0 16,0 0-16,0 0 15,0 0-15,0 0 16,88 16 0,-47-5-16,11-6 15,5 1-15,9 5 16,0-11-16,-11 0 16,10-11-1,9 5-15,19-16 16,-5 6-16,-14 0 15,-17-6-15,-13 11 16,-3-11-16,-11 11 16,-2 0-16,2-11 15,-6 0 1,-2 0-16,-2 0 16,-4 0-16,0 0 15,-2 1-15,-6-1 16,-2 5-16,-6-5 15,0-5 1,-6-6-16,-5-5 16,-8-12-16,-3 1 15,-2 5-15,-1 0 16,-5 6 0,-17-11-16,-5 5 15,-13 0-15,-1 17 16,-3 5-16,1 0 15,0 11-15,-23 6 16,-21-6 0,8 11-16,-3 16 15,-16 17-15,-14 0 16,14 5-16,21 22 16,9 6-16,-11 0 15,14 5 1,16-11-16,14-5 15,19-6-15,10 1 16,12 4-16,6 7 16,13 4-16,5-15 15,14-6 1,17 5-16,19-5 16,16-1-16,-3-15 15,-5-17-15,19 0 16,20-6-16,2-10 15,-17-1 1,-10 6-16,5-5 16,6 5-16,-3-6 15,-11 6-15,-11 11 16,0 11-16</inkml:trace>
  <inkml:trace contextRef="#ctx0" brushRef="#br0" timeOffset="196423.94">21909 4168 0,'0'0'0,"0"0"0,0 0 16,145-16-16,-25 10 15,42 6 1,21-16-16,28 16 16,-8-17-16,19-4 15,-9-18 1,-21 6-16,13-32 15,-24-18-15,-11-4 16,-14 16-16,-30-6 16,-33 0-16,-27-5 15,-34 11 1,-10 11-16,-13 16 16,-18-5-16,-23-6 15,-59-6-15,-57 7 16,-43 26-16,-31 12 15,-19 10 1,-27 28-16,-23 17 16,42 4-16,11 12 15,46-27-15,39 26 16,8 12-16,11 11 16,35-17-1,44-16-15,22 0 16,20-6-16,18 6 15,39 27-15,60 50 16,6-1-16,5-21 16,2-6-1</inkml:trace>
  <inkml:trace contextRef="#ctx0" brushRef="#br0" timeOffset="197592.31">8105 13072 0,'0'0'15,"0"0"-15,0 0 16,0 0 0,0 0-16,0 0 15,0 0-15,0 0 16,0 0-16,-11 109 16,6-60-1,-1 1-15,6 4 16,-5-2-16,5 6 15,0-3-15,0 5 16,0-2-16,5-12 16,1-8-1,-1-5-15,1-11 16,5-8-16,5-6 16</inkml:trace>
  <inkml:trace contextRef="#ctx0" brushRef="#br0" timeOffset="198379.13">8708 13129 0,'0'0'0,"0"0"16,0 0-16,0 0 15,-137 101 1,71-54-16,17-1 16,10-7-16,12-4 15,5 4-15,6-1 16,5 0-16,5-10 16,12-9-1,-1-3-15,6-2 16,17-3-16,-1-8 15,-27-3-15,93-30 16,-44 0-16,1-3 16,-12-11-1,-5 8-15,-11-5 16,0 6-16,-1 4 16,-10 1-16,6 8 15,-6 1-15,5 10 16,1 2-1,-6 7-15,5 2 16,0 5-16,1 3 16,-1 6-16,1 2 15,-1 4 1,1-1-16,-12 5 16,6 1-16,-5 2 15,-1 4-15,-5 4 16,6 9-16,-1-8 15,6-4 1,-6-7-16,6-6 16,6-5-16,-1-6 15,1-11-15,10-13 16,11-11-16,1-12 16,-6 1-1,-6-11-15,-11 2 16,-5 1-16,-5 10 15,-6 3-15,-11 3 16,-6 5-16,-15 6 16,-18 5-1,1 9-15,0 10 16,-1 4-16,7 10 16,4 3-16,6 5 15,11 1-15,12-7 16,10-4-1,0-17-15</inkml:trace>
  <inkml:trace contextRef="#ctx0" brushRef="#br0" timeOffset="199361.24">12232 13066 0,'0'0'0,"0"0"15,0 0-15,0 0 16,0 0-1,0 0-15,0 0 16,0 0-16,0 0 16,-110-30-16,64 41 15,-6 5 1,5-5-16,6 19 16,11-2-16,11 2 15,8 0-15,8 3 16,11-3-1,11 3-15,12 5 16,10-2-16,2-9 16,7 6-16,-1 3 15,0-1-15,3 9 16,-8 3-16,-8-1 16,-14-2-1,-11-17-15,-11 4 16,-9-4-16,-4 3 15,-9-3-15,-6 1 16,1-6-16,-3-9 16,0-4-1,5-9-15,-2-9 16,2-4-16,6-9 16,3-17-16,7-7 15,9-6 1,11-3-16,8 0 15,3-5-15,6 0 16,2-3-16,-3 5 16,1 15-16,4-18 15,-4 9 1,-6 17-16,-9 2 16,-7 11-16,-3 3 15,-3 5-15,-6 0 16,-5 1-16,-8-1 15,-3 8 1,-5 4-16,-1-1 16,-2 3-16,30 0 15,-60 8-15,33 3 16,2 6-16,11 7 16,9 4-1,5-28-15,0 0 16</inkml:trace>
  <inkml:trace contextRef="#ctx0" brushRef="#br0" timeOffset="200011.06">12807 13230 0,'0'0'0,"0"0"0,0 0 15,0 0 1,0 0-16,0 0 16,-110 80-16,72-39 15,2-6-15,6 1 16,8-6-1,9 0-15,4 3 16,7-11-16,2-3 16,2 3-16,4-3 15,5 3-15,5-5 16,3-9-16,9 0 16,-28-8-1,82-11-15,-25-11 16,1-11-16,-1 3 15,-13 0-15,-3-3 16,-8 0 0,-16 3-16,-6 3 15,-3-3-15,-5 2 16,-3 6-16,-9-8 16,-2 6-16,-8-1 15,-11-5 1,5 16-16,-7-5 15,1 5-15,4 1 16,2 4-16,4 4 16,1 0-1,7 7-15,-1-2 16,3 0-16,0 3 16,3-3-16,-3 3 15,0-1-15,3 4 16,-3 5-1,0-11-15,0-8 16</inkml:trace>
  <inkml:trace contextRef="#ctx0" brushRef="#br0" timeOffset="202408.58">19888 9624 0,'0'0'0,"0"0"16,0 0-16,0 0 15,0 0 1,0 0-16,-19 120 15,11-68-15,-1-8 16,4 3-16,-1-4 16,1-7-16,-1 10 15,1-10 1,2-9-16,-2 1 16,-1-3-16,1-9 15,-1-5-15,-2-3 16,0-5-16,0-3 15,8 0 1,0 0-16,0 0 16,0 0-16,-91-101 15,83 51-15,8-7 16,8-17 0,14-8-16,14-3 15,5 5-15,14-2 16,21 11-16,17 11 15,-5 10-15,-25 18 16,-14 7 0,-5 14-16,-8 8 15,-3 9-15,-3 2 16,-11 8-16,-8 1 16,-8 5-16,-3-22 15,0 0 1,-31 93-16,18-52 15,-1 0-15,6-3 16,0 3-16,2 0 16,6-8-1,3 8-15,0-11 16,5-2-16,6 2 16,5 8-16,0-5 15,-3-5-15,-2 2 16,-9-3-1,-2 9-15,-11 5 16,-14 3-16,-16 19 16,-12-22-16,-21 11 15,-8-33-15,8-3 16,10-21 0,18 2-16,2-11 15,5 3-15,3 0 16,8-2-16,12 7 15,2 4-15,5-4 16,6 6 0,0 0-16</inkml:trace>
  <inkml:trace contextRef="#ctx0" brushRef="#br0" timeOffset="202862.82">19798 10494 0,'0'0'16,"0"0"-16,0 0 15,0 0 1,0 0-16,0 0 16,-102 66-16,31-6 15,-6 3 1,-2 25-16,8-17 16,-11-2-16,-17 21 15,-8 1-15,0 24 16,34-33-16,1-6 15,-2-13-15,9-2 16,2-18 0,8 4-16,19-11 15,9-15-15,8-4 16,11-12-16,2 1 16,3-3-1,6-3-15,-3 0 16,0 0-16</inkml:trace>
  <inkml:trace contextRef="#ctx0" brushRef="#br0" timeOffset="203264.54">19726 10585 0,'0'0'16,"0"0"-16,0 0 16,0 0-16,0 0 15,0 0-15,0 0 16,0 0 0,0 0-16,99 77 15,-50-39-15,14 3 16,8 8-16,9 9 15,-17-20 1,-3-2-16,0-3 16,9-12-16,10 15 15,-5-9-15,0 1 16,-25-14-16,-13-3 16,-11-6-1,-6 3-15,-6 0 16,-2 1-16,-2 2 15,-7 0-15,-4 5 16</inkml:trace>
  <inkml:trace contextRef="#ctx0" brushRef="#br0" timeOffset="204066.31">17588 11938 0,'0'0'0,"0"0"16,0 0-16,0 0 15,-134 8-15,49 22 16,-8 6-1,2 10-15,9 28 16,27-5-16,17 7 16,16-18-16,11-20 15,11-13 1,6-11-16,7 2 16,17-2-16,20-14 15,24-17-15,11-35 16,-12 6-16,1-26 15,-16 23 1,-17 3-16,-14 13 16,-5 8-16,-11 17 15,-3 2-15,-2 1 16,-3 2-16,-1 6 16,1 11-16,-3 5 15,0 8 1,6 14-16,5 9 15,8-7-15,8-2 16,9-2-16,2-17 16,0-11-1,-2-3-15,-6-8 16,3-8-16</inkml:trace>
  <inkml:trace contextRef="#ctx0" brushRef="#br0" timeOffset="204716">18061 11667 0,'0'0'0,"0"0"16,0 0-16,0 0 15,0 0-15,0 0 16,0 0-16,31 101 15,-15-35-15,6 38 16,5 30 0,1 6-16,-9-17 15,6 25-15,-4-11 16,-10-50-16,-2-2 16,-4-25-1,-2-5-15,2-14 16,-5-22-16,0-10 15,0-12-15,0 3 16,0 0-16,0 0 16,3-203-1,5 99-15,0 11 16,1 3-16,-1-3 16,3 27-16,0 6 15,5 10-15,3-2 16,3 6-1,8 16-15,3 5 16,0 14-16,-3-5 16,0 10-16,-8 3 15,-3 1 1,-2 7-16,-6 9 16,-8-3-16,-3-11 15,0 0-15,-52 107 16,5-53-16,3-2 15,0-16 1,3-11-16,8-12 16,9-4-16,5-9 15,5 2-15,8-2 16,6-2-16,0 2 16,0 0-1</inkml:trace>
  <inkml:trace contextRef="#ctx0" brushRef="#br0" timeOffset="205496.49">21049 11587 0,'0'0'16,"0"0"-16,0 0 15,0 0-15,0 0 16,0 0-16,-85-52 16,38 66-16,-18 21 15,-12 28 1,0 31-16,23-31 15,21-14-15,19-16 16,11-11-16,6 0 16,11-3-1,8-11-15,0-8 16,-22 0-16,0 0 16,131-60-16,-60 8 15,-16 0-15,-14 8 16,-11 14-1,-13 19-15,-6 5 16,-3 1-16,-3 7 16,1 7-16,-4 10 15,-2-19 1,0 0-16,-38 172 16,3-57-16,4 14 15,10-47-15,10-10 16,5-20-16,6-3 15,6-14 1,2 1-16,3-17 16,11-5-16,11-9 15,10-7-15,18-20 16,-7-6-16,-2-10 16,-2-6-1,-9 0-15,-14 9 16,-8 5-16</inkml:trace>
  <inkml:trace contextRef="#ctx0" brushRef="#br0" timeOffset="205977.85">21284 11516 0,'0'0'0,"0"0"16,0 0-16,0 0 16,0 0-16,0 0 15,3 123-15,3-54 16,5-9 0,5-8-16,9-16 15,8-4-15,2-12 16,6-18-16,3 1 15,5-25 1,-5-8-16,-6-3 16,-5-11-16,-14 14 15,-8 0-15,-2 14 16,-4-3 0,1 10-16,-4 7 15,-2 2-15,0 2 16,0-2-16,0 0 15,0 0-15,0 0 16,-22 206-16,22-157 16,6 0-1,-1-10-15,4-9 16,-1 0-16,3-8 16,2-6-16,7-8 15,-1-8-15</inkml:trace>
  <inkml:trace contextRef="#ctx0" brushRef="#br0" timeOffset="211186.44">11931 5592 0,'0'0'0,"0"0"0,0 0 16,0 0-1,0 0-15,0 0 16,-44-93-16,11 60 16,-8-10-16,0 10 15,-3 5 1,-14-10-16,-2 11 16,-8-1-16,-6-5 15,0 6-15,11 16 16,-8 0-1,-6 6-15,-16 5 16,-6 10-16,6 1 16,-5 6-16,-6 5 15,-11 16-15,11-5 16,16 0 0,11 11-16,12-6 15,-1 6-15,11-6 16,11-5-16,11 0 15,6-11-15,11 11 16,5 0 0,5-6-16,12 11 15,5-5-15,10 11 16,7 0-16,10 0 16,6-6-16,11 0 15,5-5 1,17 0-16,10 0 15,-5-17-15,1 1 16,4-6-16,6-6 16,11 6-16,-5 0 15,0-11 1,5 6-16,16-1 16,-5-5-16,-3 5 15,17 1-15,2-6 16,-2 5-1,-11-10-15,16-1 16,8 1-16,-13 0 16,5-1-16,22 6 15,-19-5-15,-8-6 16,19 0 0,-3 5-16,-16-5 15,8 6-15,13-6 16,-16 11-16,-5-6 15,16 1-15,-2-1 16,-28 1 0,5 5-16,12 0 15,2-17-15,-22 17 16,6-11-16,10 17 16,-4-12-16,-12 6 15,-8-5 1,19-6-16,-11 11 15,-7-5-15,-12 5 16,2-6-16,7 6 16,-1-11-1,-11 6-15,-18-1 16,-7 1-16,4-1 16,8 1-16,5-1 15,-8-5-15,-3-11 16,-3-5-1,-8 22-15,1-6 16,4 0-16,9 0 16,-2-6-16,-12 12 15,-8-1-15,8 1 16,11 5 0,14 0-16,8-17 15,0 6-15,-13 0 16,-1 6-16,14 5 15,11 0-15,-5 0 16,-17 0 0,22 11-16,11-11 15,3 11-15,-6 11 16,-11-11-16,14 0 16,0 0-1,-13-6-15,-17-5 16,-3 0-16,14 6 15,16-12-15,-19 12 16,-5-1-16,5 1 16,11 5-1,11-11-15,-22 0 16,-11 5-16,3-5 16,24 11-16,6-11 15,-13 5-15,-9 1 16,16-6-1,20 16-15,-8-16 16,-17 11-16,5 0 16,14-5-16,-5-12 15,-11 1-15,11 5 16,16-6 0,-8 17-16,-22-5 15,3-1-15,24 1 16,1 5-16,-17 0 15,-11-17-15,19 12 16,8 5 0,-32-6-16,-3-5 15,16 0-15,6 0 16,-14 6-16,-14-12 16,3 17-16,8-6 15,-5 1 1,-11-1-16,-11 1 15,3-1-15,5 1 16,8 5-16,1 0 16,-9-6-1,-8-5-15,0 6 16,13-1-16,4 1 16,-1-12-16,-8 12 15,-2-6-15,7 5 16,9-5-1,3 0-15,-9 0 16,-8 0-16,0 0 16,11 6-16,3-12 15,-8 1 1,-9 5-16,-2-6 16,5 6-16,11 0 15,6-5-15,-6 5 16,-14-6-16,3 1 15,12-1 1,4 1-16,-2-6 16,-11 5-16,2-5 15,9 0-15,17 6 16,-9-6-16,-3 6 16,3-6-1,22 5-15,5-5 16,1-5-16,16 5 15,11 0-15,-9-11 16,-2 16-16,16-15 16,-19 15-1,14-10-15,11-1 16,-25 12-16,11-17 16,0 11-16,-27 11 15,-9 0-15,15 5 16,-7 1-16,-13 5 15,-19-17 1,0 17-16,0-5 16,-11-6-16,-11 0 15,-6 0-15,-2 0 16,8 5 0,13 1-16,4-6 15,-4 0-15,-7-11 16,-4 0-16,-4 11 15,13-17-15,-12 12 16,-1-17 0,-15 6-16,-10-1 15,-9 1-15,-13 5 16,-1-11-16,-4 5 16,-7 1-16,-5 0 15,-2-1 1,-3 1-16,-3 16 15,-11-50-15,-3 17 16,-8-5-16,-8 11 16,-19-23-1,-9 18-15,-10-1 16,-6-6-16,0 17 16,-6 6-16,-7 5 15,-4 6 1,7-1-16,1 1 15,-7 5-15,-14 0 16,3 5-16,13 1 16,11-1-16,9 6 15,-1 5 1,7-5-16,4 6 16,9-6-16,13 0 15,9-11-15,5 11 16,5 0-16,4 0 15,-1 0-15,3 0 16,0 5 0,0 6-16,-5 0 15,-3 11-15,-6 0 16</inkml:trace>
  <inkml:trace contextRef="#ctx0" brushRef="#br0" timeOffset="212423.43">16933 13189 0,'0'0'0,"0"0"15,0 0-15,0 0 16,0 0-16,0 0 15,0 0-15,0 0 16,-11 115 0,0-65-16,6 15 15,-3 18-15,2-7 16,4 1-16,-4-11 16,3-14-1,-2-6-15,2-5 16,0-5-16,1-1 15,2-2-15,0-5 16,0-1-16,2-8 16,4-2-1</inkml:trace>
  <inkml:trace contextRef="#ctx0" brushRef="#br0" timeOffset="212956.44">17325 13485 0,'0'0'0,"0"0"15,0 0-15,0 0 16,0 0-16,0 0 15,0 0-15,85-93 16,-44 63 0,8 8-16,-2 5 15,-3 15-15,-9-6 16,1 16-16,-12 5 16,-4 4-1,-12 5-15,-8 8 16,0-30-16,-41 126 15,-6-19-15,-5-39 16,3-10-16,5-20 16,6-5-1,5-11-15,11-3 16,8-8-16,6-6 16,2 1-16,4-3 15,2-1-15,2 1 16,4-3-1,5 3-15,8 2 16,17 6-16,24 3 16,17 0-16,-3-6 15,-14-8 1,-5 3-16,-3 5 16,0 8-16</inkml:trace>
  <inkml:trace contextRef="#ctx0" brushRef="#br0" timeOffset="213348.84">18166 13343 0,'0'0'0,"0"0"15,0 0-15,0 0 16,0 0-16,0 0 15,0 0-15,0 0 16,0 0-16,0 0 16,-20 85-1,61-55-15,3 0 16,0 3-16,-11-9 16,3 15-16,-6-6 15,-11 5-15,-11-3 16,-8-10-1,-5 5-15,-9 3 16,-16 8-16,-11-2 16,-17 4-16,1-15 15,2 5 1,11-11-16,17-6 16,10-5-16,6-11 15,0-8-15</inkml:trace>
  <inkml:trace contextRef="#ctx0" brushRef="#br0" timeOffset="213525.96">18327 13277 0,'0'0'0,"0"0"15,0 0 1,0 0-16,0 0 15,0 0-15,0 0 16,0 0-16</inkml:trace>
  <inkml:trace contextRef="#ctx0" brushRef="#br1" timeOffset="-212686.52">9343 13124 0,'0'0'0,"0"0"16,0 0-16,0 0 15,0 0-15,0 0 16,0 0-16,-17-104 16,28 65-1,11-29-15,11-17 16,16-8-16,12 2 15,-1 12-15,6-9 16,-1 1 0,18-39-16,10 33 15,5 10-15,1 9 16,5-16-16,27-14 16,12 11-16,-12 2 15,-10 23 1,21 2-16,6 1 15,0-4-15,32-10 16,-10 7-16,3 12 16,13 3-16,-16 21 15,16 11 1,8-2-16,-5-3 16,17 8-16,-26 0 15,9 11-15,-13 0 16,2 6-16,10 7 15,-15 7 1,5-7-16,5 1 16,-24 14-16,16-1 15,-10 0-15,-34-2 16,17 25 0,16 13-16,-27-6 15,-16 1-15,13 16 16,8 8-16,-24-5 15,-25-12-15,6 7 16,5 2 0,0 11-16,-14-1 15,-16 7-15,-3-9 16,1-19-16,-4 11 16,-2 3-1,2 24-15,-10-8 16,-15 1-16,-7-20 15,-14-11-15,-3 2 16,3 9-16,0-2 16,-6 4-1,1-13-15,-1 3 16,-2-8-16,-3-14 16,-3-12-16,0 1 15,1-2-15,-4-10 16,1-1-1,-1 2-15,-2-6 16,-1 1-16,1-1 16,-3-2-16,3 2 15,0 6-15</inkml:trace>
  <inkml:trace contextRef="#ctx0" brushRef="#br1" timeOffset="-212272.91">17204 12433 0,'0'0'0,"0"0"16,0 0-16,0 0 15,0 0 1,0 0-16,0 0 15,0 0-15,0 0 16,0 0-16,0 0 16,72 94-1,-48-67-15,4 11 16,-1 9-16,-2-1 16,-6 9-16,0-8 15,-8-12-15,-3-10 16,-2-9-1,-4 1-15,1-3 16,-3-4-16,-3-1 16,-5 7-16,-14-2 15,-24 5-15,-28-3 16,-25 12 0,9 2-16,10-5 15,7-4-15</inkml:trace>
  <inkml:trace contextRef="#ctx0" brushRef="#br0" timeOffset="-208433.45">13532 6888 0,'0'0'16,"0"0"-16,0 0 16,0 0-16,0 0 15,0 0-15,0 0 16,0 0-1,0 0-15,88 8 16,-6-3-16,17-10 16,5 2-16,16 9 15,20-9 1,-9 0-16,-2 6 16,22-9-16,-6 6 15,-14-8-15,17 0 16,19-17-16,-27 6 15,-9-3 1,17 0-16,-11-2 16,-19-17-16,-3 8 15,-11 11-15,-6-3 16,-24 12-16,-13-15 16,-15 6-1,-13-2-15,-8-4 16,-12 1-16,-10-1 15,-11 1-15,-22-11 16,-39-3-16,-24-9 16,0 23-1,-22-11-15,-25 5 16,14 27-16,-8-10 16,0 5-16,-6 16 15,17 6 1,-5-11-16,-29 22 15,7 17-15,10 15 16,-5-13-16,8 0 16,25 3-16,24-3 15,14-5 1,11-3-16,14-6 16,11 3-16,10 3 15,12 0-15,8-3 16,13 3-16,17 16 15,14-5 1,29 11-16,34-6 16,43-2-16,12-12 15,-1-4-15</inkml:trace>
  <inkml:trace contextRef="#ctx0" brushRef="#br0" timeOffset="-206911.75">23037 6800 0,'0'0'16,"0"0"-16,0 0 15,0 0-15,0 0 16,115-14-1,-36 6-15,14 11 16,-2 2-16,2-5 16,8-5-16,22 2 15,6 11 1,-6 1-16,6-9 16,19 11-16,-22-9 15,-6 1-15,28-3 16,-5 0-16,-9-3 15,19-2 1,3 2-16,-22 3 16,-10-3-16,18 1 15,-16 4-15,-11 7 16,11-4-16,19 9 16,-22-9-1,-13 1-15,-3-4 16,13-2-16,-10 3 15,-15-3-15,-1-8 16,7 8 0,8-6-16,-13 4 15,-11 2-15,-6-6 16,-2-2-16,8-3 16,0-3-16,-11-5 15,-14 0 1,-11-3-16,-8-3 15,-10 6-15,-10 0 16,-7 3-16,-6-3 16,-5-1-16,-8-7 15,-9-6 1,-19-11-16,-24-5 16,-26-11-16,-4 8 15,-9 8-15,-19 0 16,-22 0-16,8 17 15,-2 5 1,-22 6-16,10-1 16,-5 1-16,-19-1 15,11 6-15,14-5 16,-9 5-16,6 5 16,19-5-1,-13 6-15,-9 5 16,11-6-16,-6 17 15,-24 0-15,14 17 16,11-1 0,-15-5-16,10 5 15,15 17-15,6 17 16,3-23-16,16 0 16,25-2-16,16 8 15,17-11 1,11-12-16,8 1 15,5-8-15,3 22 16,8-12-16,6 1 16,5 0-16,6 10 15,8-2 1,6 11-16,4-11 16,7 2-16,2-5 15,8-5-15,1-11 16,2 2-1,-3-2-15,-8-11 16,-5 2-16,-3 3 16,-9-5-16,-2 3 15,-2-1-15,-4 1 16,-10 4 0,-15 10-16</inkml:trace>
  <inkml:trace contextRef="#ctx0" brushRef="#br0" timeOffset="-204834.43">12941 12770 0,'0'0'16,"0"0"-16,0 0 15,0 0-15,0 0 16,0 0-16,0 0 15,-110-35 1,80 29-16,-3-2 16,-2 3-16,-3-1 15,-4 3-15,-7 6 16,-11 3 0,-17 10-16,3 11 15,-2 3-15,7-2 16,6-1-16,-3-2 15,4 0-15,-1 5 16,2-3 0,4 6-16,7-3 15,9 8-15,6-2 16,5 5-16,5 0 16,3 3-1,3-3-15,8-5 16,-3 5-16,6-6 15,0 1-15,5 0 16,3 2-16,0 0 16,3 1-1,5 7-15,0 1 16,3-4-16,0-1 16,3-4-16,5 0 15,0 1-15,6-7 16,0 1-1,7 0-15,1 0 16,8 3-16,6 2 16,-6-11-16,0-2 15,0 2 1,3 1-16,2-4 16,4 1-16,2-6 15,5-2-15,6-1 16,-8-5-16,-8-11 15,-4-3 1,1-2-16,11-1 16,5-13-16,6-5 15,2-4-15,-5 1 16,-5-9-16,-6-2 16,-11 2-16,-3 6 15,-5-3 1,-5 14-16,-4-14 15,1-5-15,-3 5 16,-6-8-16,-2-8 16,-6 13-1,0 0-15,-2 1 16,-1-6-16,-2 2 16,-3 7-16,0 4 15,-3-7-15,-2-9 16,-3-6-1,-6-7-15,3 10 16,-3 6-16,-2 0 16,2 11-16,-2 0 15,2 5-15,-2 3 16,-4-2 0,1-1-16,0 11 15,0 1-15,0-1 16,2 6-16,4 0 15,-1-1 1,3 1-16,0 0 16,3 5-16,2 0 15,1 1-15,2-1 16,0 0-16,1 1 16,-1-1-16,0 0 15,0 0 1,3 3-16,-2 0 15,2 0-15,0 0 16,0 0-16,0 0 16</inkml:trace>
  <inkml:trace contextRef="#ctx0" brushRef="#br0" timeOffset="-203382.54">12782 14222 0,'0'0'16,"0"0"-16,0 0 16,0 0-16,0 0 15,0 0-15,0 0 16,0 0-16,44 107 16,-25-83-1,9 20-15,2 0 16,8 19-16,0 8 15,1 0-15,4-5 16,1 0 0,0-22-16,11 16 15,8 6-15,13 2 16,-7-11-16,-3 9 16,2-3-16,9 0 15,10-11 1,9-5-16,-16-17 15,10 16-15,14 1 16,33 21-16,-22-18 16,0 5-1,22 5-15,8-14 16,-22-5-16,6-10 16,24-4-16,-2-5 15,2 11-15,25-20 16,-19-4-1,0-1-15,24 6 16,-21-6-16,19 3 16,2-6-16,-35-8 15,19-2-15,-8 2 16,-6-2 0,0-9-16,9-2 15,-28 2-15,6 0 16,5 6-16,-5-8 15,-23-6 1,12-8-16,8-17 16,-22 20-16,-30-9 15,0-11-15,13-10 16,1 16-16,-9-6 16,-16 9-1,-14 5-15,-5-5 16,0 5-16,8-11 15,0-5-15,3-17 16,-9 9-16,-5 15 16,-3-10-1,-7 6-15,-4 5 16,3-6-16,0 1 16,3-6-16,5 0 15,-2-6-15,-3 6 16,-1-11-1,-4 17-15,-4 2 16,-7 14-16,-6-1 16,-3 4-16,-3 2 15,-2-5 1,-3 6-16,-3 4 16,-3 4-16,1-3 15,-3 5-15,-1 3 16,1 0-16,0 6 15,0-3 1,-3 5-16,2-3 16,-2 4-16,0-1 15,0 0-15,0 0 16,0 1-16,0-1 16,0 3-1,0 0-15,-2-3 16,-1-2-16</inkml:trace>
  <inkml:trace contextRef="#ctx0" brushRef="#br0" timeOffset="-202880.53">19959 13951 0,'0'0'0,"0"0"16,0 0-16,0 0 15,0 0 1,0 0-16,0 0 16,0 0-16,0 0 15,0 0 1,121-3-16,-69-5 16,0 5-16,19-11 15,16-2-15,9 2 16,-8 0-16,-22-2 15,-17 11-15,-11 2 16,-8 3 0,-8 0-16,-3 0 15,-2 5-15,-1 3 16,-2 1-16,0 2 16,-3 8-1,-6 5-15,3 29 16,-5 9-16,-3 12 15,-3 3-15,1-14 16,-1-5-16,-3-4 16,4-4-1,-4 2-15,3 0 16,3 5-16,0-7 16,3 2-16,0-11 15,2 8 1,9 14-16</inkml:trace>
  <inkml:trace contextRef="#ctx0" brushRef="#br0" timeOffset="-199100.25">20583 12726 0,'0'0'0,"0"0"0,0 0 0,0 0 16,0 0-1,0 0-15,0 0 16,0 0-16,0 0 15,0 0-15,25 115 16,-28-54-16,1 24 16,-4 19-1,1-8-15,-4-25 16,4-14-16,2-2 16,6-8-16,0-17 15,5 5 1,3-5-16,5 1 15,3-7-15</inkml:trace>
  <inkml:trace contextRef="#ctx0" brushRef="#br0" timeOffset="-198708.02">21137 12822 0,'0'0'15,"0"0"-15,0 0 16,0 0-16,0 0 15,0 0-15,0 0 16,0 0-16,0 0 16,-6 124-1,1-37-15,-1-13 16,1 3-16,-1-6 16,1-16-16,2-9 15,3 1 1,-3-14-16,3-3 15,-3-8-15,1 2 16,-1-2-16,3-11 16,3-5-16</inkml:trace>
  <inkml:trace contextRef="#ctx0" brushRef="#br0" timeOffset="-197930.32">21369 12935 0,'0'0'0,"0"0"15,0 0-15,0 0 16,0 0-16,0 0 15,0 0-15,0 0 16,0 0-16,0 0 16,0 0-1,132-94-15,-80 67 16,-6 8-16,-7 8 16,-9 11-16,-6-3 15,1 9 1,2 5-16,-10 5 15,-1 9-15,-7-1 16,-7 7-16,-2 1 16,-2 18-16,-9 21 15,-3 3 1,-8 0-16,-5 0 16,-4-14-16,1-11 15,0-5-15,6-3 16,4-13-1,9 2-15,6-11 16,2-8-16,3-3 16,3 3-16,5-3 15,9 0-15,7 1 16,6-7 0,-30-2-16,115-16 15,-27 5-15,2 0 16,-7-14-16,-20 3 15,-17 1-15,-5 10 16,-8-6 0,-6 12-16,-5-4 15,-8 1-15,-3 6 16,-3-1-16,-2 0 16,-1 3-16,-2-3 15,0 3 1,-1-2-16,1 2 15,0 0-15,0 0 16,-1 0-16,-2 0 16,0 0-1,3 0-15,-3 5 16,0 9-16</inkml:trace>
  <inkml:trace contextRef="#ctx0" brushRef="#br2" timeOffset="-193507.37">14943 7323 0,'0'0'0,"0"0"0,0 0 16,0 0-16,0 0 16,-41-118-1,16 83-15,-8-1 16,-5-2-16,-14-1 15,5 9-15,1 14 16,-12-3-16,-24 5 16,-22 0-16,0 9 15,5 13 1,-13 14-16,-6-14 16,3 14-16,17 6 15,7-7-15,15 1 16,-4 19-1,1 3-15,5 16 16,19-2-16,17 0 16,16-9-16,5 3 15,15 3 1,7-14-16,14 8 16,20 14-16,18 0 15,1-8-15,5-14 16,0-19-16,22 0 15,5-22-15,6-20 16,-11 1 0,-11-8-16,5-6 15,-16 11-15,-11-3 16,-14 6-16,-16 14 16,-11 2-1,-8 3-15,-3 0 16,0 0-16</inkml:trace>
  <inkml:trace contextRef="#ctx0" brushRef="#br2" timeOffset="-192382.99">21917 7611 0,'0'0'0,"0"0"15,0 0 1,0 0-16,0 0 16,0 0-16,0 0 15,123 0-15,-60 2 16,17 1-16,29-8 16,3 5-1,-2 0-15,16-3 16,24 3-16,-4 3 15,15-1-15,23-2 16,-26 3 0,1-6-16,22 9 15,-17-9-15,31 0 16,-6 9-16,-17-1 16,20-2-16,-28 3 15,6-4-15,19 4 16,-19 5-1,16-6-15,0 1 16,-8 2-16,14-11 16,-14 3-16,11 0 15,0-3 1,-20 3-16,20-2 16,-19-1-16,-19 0 15,10 1-15,-13 2 16,-25 0-16,-2 2 15,5-4 1,-17-7-16,-21 1 16,-20 3-16,-10-1 15,-17 1-15,-11 5 16,-11-3-16,-5 3 16,-9 0-1,-2 3-15,-3-3 16,0 0-16</inkml:trace>
  <inkml:trace contextRef="#ctx0" brushRef="#br2" timeOffset="-189463.73">23500 8542 0,'0'0'15,"0"0"-15,0 0 16,0 0-16,112 14 15,-27 2-15,19 3 16,0 6-16,5 5 16,28 3-1,14-9-15,-11-4 16,2-9-16,25 5 16,-19-5-16,0-8 15,30-6 1,-30-8-16,-1-3 15,7-10-15,-25-1 16,-25-5-16,-9 5 16,-1-5-16,-12 0 15,-8-8 1,-14-1-16,-14 1 16,-13-6-16,-11 3 15,-14-6-15,-8 9 16,-16-3-16,-31-8 15,-29-14 1,-20 5-16,-19 12 16,-41 5-16,-3 8 15,-33-3-15,-19 12 16,14 4-16,-35 1 16,32 11-1,-44 2-15,52 9 16,-40-3-16,40 11 15,-24 19-15,7-13 16,29 7 0,-20 12-16,36 2 15,18-8-15,-12 1 16,12 1-16,40 15 16,4 16-16,-4 0 15,12 5 1,23-7-16,27-12 15,14-8-15,14-11 16,10 3-16,17 3 16,30 27-1,31-9-15,13 12 16,16-25-16,44 9 16,6-7-16,-1-2 15,36 9-15,-35-31 16,-25-16-16,27 29 15,-19 1 1,-24 14-16,-14 8 16</inkml:trace>
  <inkml:trace contextRef="#ctx0" brushRef="#br2" timeOffset="-188666.34">26553 11634 0,'0'0'0,"0"0"16,0 0-16,0 0 16,0 0-16,0 0 15,0 0 1,0 0-16,0 0 15,0 0-15,0 0 16,0 0-16,11 126 16,-9-66-16,1 3 15,0 5 1,-3 15-16,-3 4 16,0-5-16,1-10 15,-1-18-15,0 1 16,-2 0-1,5-9-15,0-7 16,-3-9-16,3-5 16,0-9-16,0-2 15,0-6-15,3-8 16,-3 0 0</inkml:trace>
  <inkml:trace contextRef="#ctx0" brushRef="#br2" timeOffset="-188335.15">27037 11845 0,'0'0'0,"0"0"16,0 0-16,0 0 15,0 0-15,0 0 16,0 0-16,0 0 16,0 0-1,0 0-15,0 0 16,-5 95-16,2-42 16,-2 20-16,2 1 15,0-8-15,6-8 16,0-17-1,0-8-15,2-9 16,0-2-16,4-5 16</inkml:trace>
  <inkml:trace contextRef="#ctx0" brushRef="#br2" timeOffset="-187696.95">27350 11834 0,'0'0'15,"0"0"-15,0 0 16,0 0-16,0 0 16,0 0-16,0 0 15,93-80 1,-58 69-16,6 9 15,6-1-15,2 6 16,-5 2 0,0 6-16,-9 5 15,-4 4-15,-12 4 16,-8 4-16,-11 2 16,-9 8-16,-12 17 15,-12 16-15,-11 6 16,6-1-1,2-13-15,9-19 16,5-11-16,5-11 16,6-6-16,3 1 15,3-3-15,-1-6 16,3 0 0,3-3-16,3-2 15,3 3-15,10 2 16,20 3-16,18-3 15,15-5 1,5-9-16,0 4 16,5-7-16,14-2 15,-2 0-15,-15 1 16,-15-4-16,-23 11 16,-14-2-1,-7 2-15,-6 0 16,-3 0-16,-2 3 15,-4 0-15,1 0 16,-3 0-16,0 0 16,0 0-1,0 0-15</inkml:trace>
  <inkml:trace contextRef="#ctx0" brushRef="#br2" timeOffset="-187245.46">25942 12984 0,'0'0'0,"0"0"16,0 0-16,0 0 15,0 0-15,156-19 16,-22 11-16,9-6 16,21 3-1,3-6-15,-11 1 16,11 5-16,-2-8 15,-26-3-15,-10 6 16,-6-4-16,-19 1 16,-30 6-1,-25 7-15,-16 3 16,-14 1-16,-5-1 16,-6 6-16,-2-3 15,-6 2-15,0-2 16,0 0-16,0 0 15</inkml:trace>
  <inkml:trace contextRef="#ctx0" brushRef="#br2" timeOffset="-186491.8">26336 13425 0,'0'0'16,"0"0"-16,0 0 16,0 0-16,0 0 15,0 0 1,0 0-16,0 0 15,0 118-15,0-50 16,-5 9-16,-3-6 16,2-11-1,4 6-15,-1-6 16,3-8-16,0-5 16,3-12-16,-1-5 15,1-5 1,0-11-16,2-9 15,1-5-15</inkml:trace>
  <inkml:trace contextRef="#ctx0" brushRef="#br2" timeOffset="-186031.65">26684 13482 0,'0'0'16,"0"0"-16,0 0 15,0 0-15,0 0 16,0 0-16,115-41 16,-57 28-1,-1 4-15,-2 4 16,-6 2-16,-5 3 15,-6 0-15,-2 8 16,-9 3-16,-10 8 16,-12 3-1,-5-22-15,-33 102 16,-5-20-16,-6-14 16,-2-7-16,7-15 15,9-13-15,11-11 16,5-6-1,9-7-15,2-4 16,6-2-16,5 0 16,11-3-16,22 2 15,33-2-15,22-2 16,6-7 0,-9-2-16</inkml:trace>
  <inkml:trace contextRef="#ctx0" brushRef="#br2" timeOffset="-185596.44">27867 13392 0,'0'0'16,"0"0"-16,0 0 15,0 0 1,0 0-16,0 0 15,0 0-15,-82-19 16,63 24-16,5 3 16,6 1-1,8-4-15,0-5 16,0 0-16,0 0 16,93 96-16,-44-55 15,3 8-15,-2 1 16,-1 4-1,-11-4-15,-13-15 16,-14-5-16,-11-5 16,-11 3-16,-11 4 15,-14 15 1,-2-9-16,-8-5 16,-4-16-16,6-9 15,6-5-15,8-9 16,3-5-16,2-11 15,9 0 1,7-2-16</inkml:trace>
  <inkml:trace contextRef="#ctx0" brushRef="#br2" timeOffset="-185352.08">27840 13321 0,'0'0'0,"0"0"16,0 0-16,0 0 16,0 0-1,0 0-15,85-77 16,-36 58-16,8 2 16,9-4-16,-8 10 15,-6 2 1,-8 7-16,-3-7 15,0-4-15,2-4 16</inkml:trace>
  <inkml:trace contextRef="#ctx0" brushRef="#br2" timeOffset="-184910.31">28804 12157 0,'0'0'0,"0"0"16,0 0-16,0 0 16,0 0-1,0 0-15,0 0 16,0 0-16,120 109 16,-71-59-16,6-4 15,0-7-15,2 7 16,-7-13-1,-6-3-15,-3 3 16,-3-3-16,-8-3 16,-5-5-16,-3 0 15,-6-8 1,-5-3-16,-3-6 16,-2-5-16</inkml:trace>
  <inkml:trace contextRef="#ctx0" brushRef="#br2" timeOffset="-184540.57">29409 11995 0,'0'0'15,"0"0"-15,0 0 16,0 0-16,0 0 16,-49 82-1,2-8-15,-8 30 16,0-19-16,6-11 16,3 3-16,5-3 15,8-3 1,3-2-16,10-12 15,-2-10-15,6-6 16,0-3-16,-4-2 16,7 2-16,-1-11 15,6-13-15,2-8 16,6-6 0,0 0-16</inkml:trace>
  <inkml:trace contextRef="#ctx0" brushRef="#br2" timeOffset="-184176.39">29817 11842 0,'0'0'15,"0"0"-15,0 0 16,0 0-16,0 0 16,0 0-1,0 0-15,0 0 16,-14 118-16,11-55 16,-5 19-16,3-3 15,-4-13-15,-1 2 16,-1-10-1,5-6-15,-2-8 16,2 0-16,1-1 16,2-7-16,6-11 15,5-14 1,0-11-16</inkml:trace>
  <inkml:trace contextRef="#ctx0" brushRef="#br2" timeOffset="-183466.47">30367 12124 0,'0'0'16,"0"0"-16,0 0 15,0 0-15,0 0 16,0 0-16,0 0 16,-96-85-1,61 77-15,-1 5 16,1 6-16,4 2 15,4 9-15,2 5 16,9 9 0,8-9-16,5 11 15,3-30-15,11 44 16,8-25-16,19-8 16,-38-11-16,118-22 15,-33-19 1,8 2-16,-2 1 15,-17 8-15,-12 11 16,-18-3-16,-8 14 16,-11 2-16,-6 6 15,-3 3 1,-5 0-16,-3 5 16,-2 3-16,-3 5 15,-3 14-15,0-30 16,-11 102-16,5-50 15,1-11 1,2-8-16,6-3 16,2 0-16,1-14 15,5 1 1,5-6-16,9-8 16,-25-3-16,93-22 15,-25-14-15,-5-8 16,-11-13-16,-14 16 15,-16 0-15,-8 10 16,-8-1 0,-6 12-16,-6-4 15,-10-6-15,-17-3 16,-11 14-16,-8-6 16,-6 6-1,1 11-15,-1 2 16,-15 6-16,-18 17 15,-13 2-15,-11 14 16,-5 8-16</inkml:trace>
  <inkml:trace contextRef="#ctx0" brushRef="#br2" timeOffset="-182903.8">24724 12841 0,'0'0'15,"0"0"-15,0 0 16,0 0-16,0 0 16,0 0-16,0 0 15,85-8 1,-25 6-16,14-4 16,13-2-16,17 0 15,9-6-15,-18 3 16,-12-5-16,-15 5 15,-10-3 1,-6 8-16,-11 1 16,-11-1-16,-8 4 15,-11 2-15,-3 0 16,-5 2 0,-3 1-16,0-3 15</inkml:trace>
  <inkml:trace contextRef="#ctx0" brushRef="#br2" timeOffset="-182627.89">24836 13167 0,'0'0'0,"0"0"16,0 0-1,0 0-15,0 0 16,0 0-16,0 0 16,88-30-16,-42 14 15,6-1 1,6 4-16,2 2 16,3 0-16,3 3 15,-6 8-15,-5 2 16,2 7-16</inkml:trace>
  <inkml:trace contextRef="#ctx0" brushRef="#br2" timeOffset="-71518">13141 13515 0,'0'0'0,"0"0"16,0 0-16,0 0 15,82-16-15,-5 2 16,13 6 0,0 8-16,4 0 15,10 3-15,-9-9 16,-18 6-16,-14 6 15,-14-1-15,-16-5 16,-11 0 0,-8-3-16,-3 3 15,-9 0-15,-2 0 16,0 0-16,0 0 16</inkml:trace>
  <inkml:trace contextRef="#ctx0" brushRef="#br2" timeOffset="-71212.21">13469 13159 0,'0'0'0,"0"0"16,0 0-1,0 0-15,0 0 16,0 0-16,0 0 16,0 0-16,-123 123 15,68-76-15,1 2 16,15-13 0,9-3-16,8-3 15,9-14-15,7-7 16,6-1-16,8 0 15,20 3 1,40 35-16,34 9 16,13-3-16</inkml:trace>
  <inkml:trace contextRef="#ctx0" brushRef="#br2" timeOffset="-70277.75">14431 14931 0,'0'0'0,"0"0"16,0 0-1,0 0-15,0 0 16,0 0-16,0 0 16,0 0-16,0 0 15,0 0 1,134 22-16,-58-3 15,15 9-15,-12-17 16,-10 13-16,-4 4 16,-13-12-1,-11-5-15,-2 0 16,-4 3-16,-15-12 16,-9 4-16,-3 5 15</inkml:trace>
  <inkml:trace contextRef="#ctx0" brushRef="#br2" timeOffset="-69998.67">14951 14657 0,'0'0'0,"0"0"16,0 0-1,0 0-15,0 0 16,0 0-16,0 0 15,0 0-15,0 0 16,0 0 0,-36 91-16,6-23 15,-5-8-15,7-2 16,1-6 0,8-8-16,-3 5 15,13-22-15,1-2 16,3-6-16,-1-5 15</inkml:trace>
  <inkml:trace contextRef="#ctx0" brushRef="#br2" timeOffset="-68673.39">15652 14852 0,'0'0'16,"0"0"-16,0 0 15,0 0-15,0 0 16,0 0 0,0 0-16,0 0 15,0 0-15,0 0 16,-47 112-16,42-63 16,2-8-16,6 9 15,8-18 1,11 1-16,2-24 15,9-7-15,-33-2 16,91-27 0,-42 0-16,-11-1 15,-13 1-15,-6 13 16,-8 6-16,-3 0 16,-5 5-16,-3 6 15,0-3 1,0 0-16,0 0 15,-118 142-15,69-90 16,11-8-16,10-3 16,12-16-16,7-12 15,7-2 1,-1 0-16</inkml:trace>
  <inkml:trace contextRef="#ctx0" brushRef="#br2" timeOffset="-68283.78">16191 15057 0,'0'0'0,"0"0"16,0 0-16,0 0 16,0 0-1,0 0-15,0 0 16,-107 60-16,77-13 15,8-12-15,6-7 16,8 7-16,8-15 16,5-4-1,3-2-15,9-1 16,10-2-16,12-5 16,-39-6-16,90-14 15,-43-16 1,-12-6-16,-13-5 15,-11 3-15,-11 2 16,-11 9-16,-11-3 16,-11 8-1,-8 3-15,-3 11 16,-2 24-16,-1 14 16,3 9-16</inkml:trace>
  <inkml:trace contextRef="#ctx0" brushRef="#br2" timeOffset="-67608.79">16419 15115 0,'0'0'16,"0"0"-16,0 0 15,0 0-15,0 0 16,0 0-16,0 0 16,68 120-1,-41-82-15,4 12 16,4 7-16,-5-27 16,0 14-16,-2-14 15,-1 3-15,-5-16 16,-6 2-1,-2-6-15,0-4 16</inkml:trace>
  <inkml:trace contextRef="#ctx0" brushRef="#br2" timeOffset="-67366.21">16859 15164 0,'0'0'15,"0"0"1,0 0-16,0 0 16,0 0-16,0 0 15,-90 90-15,19-38 16,2 14-16,9-11 16,11-17-1,8 0-15,11 4 16,10-21-16,12-1 15,8-1-15</inkml:trace>
  <inkml:trace contextRef="#ctx0" brushRef="#br2" timeOffset="-66457.6">17497 15145 0,'0'0'0,"0"0"15,0 0 1,0 0-16,0 0 15,0 0-15,0 0 16,0 0-16,-93-44 16,71 63-16,6 3 15,10 14 1,6-36-16,20 74 16,2-28-16,-1-2 15,1 2-15,-5-10 16,-9 0-1,-5-9-15,-6-2 16,-11 8-16,-19-1 16,-13-1-16,-17-7 15,0-24-15,11-8 16,11-8 0,16-9-16,20-3 15,5 28-15,49-82 16,14 33-16,22-6 15,-3 3-15,3-11 16,-6 11 0,-21 19-16,-17 9 15,-16 13-15,-12-3 16,-5 6-16,-10 0 16,-12-3-16,-19 0 15,-8 5 1,-11 12-16,3-4 15,-3 9-15,16 9 16,14-1-16,9 0 16</inkml:trace>
  <inkml:trace contextRef="#ctx0" brushRef="#br2" timeOffset="-66128.45">17897 15328 0,'0'0'16,"0"0"-16,0 0 15,0 0-15,0 0 16,-85 17-16,61 2 16,10 0-1,14 8-15,0-27 16,0 0-16,66 52 15,-25-49-15,0-3 16,-3-5 0,-2-9-16,-12 0 15,-10 6-15,-11 0 16,-3 8-16,0 0 16,0 0-16,0 0 15,0 0 1,-189-22-16</inkml:trace>
  <inkml:trace contextRef="#ctx0" brushRef="#br2" timeOffset="-65637.31">15028 15698 0,'0'0'0,"0"0"16,0 0-16,0 0 15,0 0 1,0 0-16,125 38 15,-42-27-15,10 6 16,-8-1-16,2-10 16,9 10-1,-8-5-15,-17 0 16,-16 0-16,-17-3 16,-11 0-16,-10-2 15,-6-1-15</inkml:trace>
  <inkml:trace contextRef="#ctx0" brushRef="#br2" timeOffset="-65427.33">15359 15925 0,'0'0'0,"0"0"16,0 0-1,0 0-15,0 0 16,-33 82-16,14 3 15,2-5-15,1-20 16,5-16 0,0 8-16,6 5 15,5-10-15,0-22 16,0-12-16</inkml:trace>
  <inkml:trace contextRef="#ctx0" brushRef="#br2" timeOffset="-65019.81">15833 16339 0,'0'0'16,"0"0"-16,0 0 16,0 0-16,0 0 15,0 0-15,-110 16 16,58 17-16,0 5 15,16-2 1,6 5-16,14-8 16,10 3-16,4-12 15,4-10-15,7 2 16,4-13 0,9 0-16,-22-3 15,93-41-15,-30 2 16,-19-2-16,-14 6 15,-16 5-15,-9 2 16,-5 6 0,-8 0-16,-8 3 15,-12 3-15,-7 8 16,35 8-16,-66 13 16,44-2-16,6 3 15</inkml:trace>
  <inkml:trace contextRef="#ctx0" brushRef="#br2" timeOffset="-64189.71">16079 16372 0,'0'0'16,"0"0"-16,0 0 16,0 0-16,0 0 15,0 0-15,0 0 16,0 0-16,0 0 16,-47 115-1,39-69-15,5 1 16,9-12-16,8-10 15,24-6-15,22-22 16,25-24 0,-3-6-16,-13-11 15,-17 6-15,-19 8 16,-17 8-16,-8 6 16,-8 2-16,-5 3 15,-9-3 1,-5 6-16,-11-3 15,2 3-15,12 8 16,16-3-16,5-2 16</inkml:trace>
  <inkml:trace contextRef="#ctx0" brushRef="#br2" timeOffset="-63724.23">18297 15386 0,'0'0'16,"0"0"-16,0 0 16,0 0-1,0 0-15,0 0 16,0 0-16,0 0 16,0 0-16,0 0 15,96 0-15,-50 5 16,4-2-1,-7-6-15,-4 3 16,-4 3-16</inkml:trace>
  <inkml:trace contextRef="#ctx0" brushRef="#br2" timeOffset="-63526.65">18190 15575 0,'0'0'15,"0"0"-15,0 0 16,0 0 0,0 0-16,0 0 15,0 0-15,0 0 16,102 13-16,-7-4 16,34 2-1,16-1-15</inkml:trace>
  <inkml:trace contextRef="#ctx0" brushRef="#br2" timeOffset="-62741.63">18853 15325 0,'0'0'16,"0"0"-16,0 0 16,0 0-16,0 0 15,0 0 1,134 6-16,-44 10 16,-7-2-16,-12 11 15,-22-9-15,-19-5 16,-11-3-1,-8 1-15,-8 1 16,-3-1-16,0-9 16,0 0-16,0 0 15,0 0 1,-52 82-16,41-52 16,6 0-16,2-3 15,3-5-15,0 0 16,0-3-16,0 3 15,-6 6 1,-13-1-16,-14-5 16,-16 8-16,-8-13 15,-1-9-15,3-11 16,3-5-16,6-9 16,7 1-1,15 0-15,13-1 16,11 17-16,0 0 15,57-79-15</inkml:trace>
  <inkml:trace contextRef="#ctx0" brushRef="#br2" timeOffset="-62357.95">19617 15391 0,'0'0'16,"0"0"-16,0 0 16,0 0-16,0 0 15,0 0-15,0 0 16,107 41 0,-77-13-16,-8 15 15,-11-1-15,-17 4 16,-8-2-16,-18 2 15,-20 12-15,-14-20 16,8-16 0,12 0-16,16-8 15,8-6-15,8-2 16,6 2-16,5-3 16,3 3-1,14 6-15,24 0 16,39 13-16,13-10 15,1-12-15</inkml:trace>
  <inkml:trace contextRef="#ctx0" brushRef="#br2" timeOffset="-61292.82">20159 15293 0,'0'0'0,"0"0"16,0 0 0,0 0-16,14-88 15,-20 50-15,-10-6 16,-14-3-16,-22-5 16,-9 6-1,-7 5-15,-9 19 16,-16 2-16,-16 7 15,16 10-15,-3-2 16,-6 2-16,-13 8 16,6 6-1,18 3-15,15 8 16,-1 16-16,-2 6 16,-9 19-16,11 3 15,3 5-15,20-11 16,10-5-1,6-6-15,5 25 16,5-11-16,4 19 16,10 1-16,6-20 15,5 2 1,6-2-16,5 3 16,6-3-16,13 27 15,9-16-15,5-24 16,14-1-1,10-14-15,1-4 16,-9-12-16,-2 0 16,3-5-16,5 2 15,8-2-15,6-9 16,-3 1-16,-12-6 16,-7-9-1,-3 7-15,6-6 16,7-3-16,1 0 15,-6-3-15,1-11 16,-9 6 0,-3-3-16,-5-8 15,-3-3-15,3-5 16,0-11-16,-1-6 16,-2 19-16,0-8 15,-5 6-15,-3 8 16,-3-11-1,-3 0-15,-5 0 16,-8-11-16,-3 5 16,0 6-16,-6 0 15,-5 5 1,0 9-16,-2-3 16,-4-3-16,-2 6 15,-3-4-15,-3-1 16,-2 4-16,-9-16 15,6 20 1,-3-1-16,3 3 16,0 11-16,-3-2 15,-3 4-15,-10-10 16,-17-11 0</inkml:trace>
  <inkml:trace contextRef="#ctx0" brushRef="#br2" timeOffset="-60455.55">13275 13395 0,'0'0'0,"0"0"15,0 0-15,0 0 16,0 0-16,0 0 16,3 101-16,10-38 15,9 14 1,8-14-16,1-9 16,7-7-16,0-14 15,-2-11-15,8-6 16,19-5-1,30-8-15,19-11 16,-2-14-16,5-11 16,2-11-16,-13 14 15,-21-6-15,-29 14 16,-24 14-16,-10-3 16,-9 9-1,-1-7-15,-4 7 16,-3-1-16,-1 3 15,1 0-15,0 0 16,0 5 0,-1 12-16</inkml:trace>
  <inkml:trace contextRef="#ctx0" brushRef="#br2" timeOffset="-60037.19">19338 15654 0,'0'0'0,"0"0"15,0 0-15,0 0 16,0 0-16,0 0 16,0 0-16</inkml:trace>
  <inkml:trace contextRef="#ctx0" brushRef="#br2" timeOffset="-58896.54">21032 14030 0,'0'0'0,"0"0"16,0 0-16,-82-63 16,44 38-1,5 1-15,11 16 16,3-6-16,5 3 15,6 5-15,3-2 16,2 3-16,3 5 16,5-6-1,9 6-15,27 0 16,50-8-16,18 8 16,44-5-16,31 16 15,-25-1-15,-9-4 16,-2-1-1,-38-7-15,-25 4 16,-28 4-16,-19-3 16,-16-1-16,-8 1 15,-11-3 1,-3 0-16,0 0 16,0 0-16,-252-5 15,60-6-15,14 13 16,11-10-1,-14-8-15,25 8 16,41 5-16,11 0 16,6 11-16,10-5 15,28 3-15,22-6 16,10 0-16,12 2 16,5-2-1,8 0-15,3 0 16,0 0-16,0 0 15,0 0-15,298 39 16,-128-31 0,-22-3-16,41 12 15,-25-12-15,-40-2 16,-23 5-16,-13 6 16,-26-11-16,-23-6 15,-15 6 1,-7-1-16,-6 1 15,-3-6-15,0 6 16,-2-6-16,-1 3 16,-2 0-1,0-2-15,-1 2 16,1 0-16,0 0 16,0 0-16,-1 0 15,1 0-15,0 2 16,0-2-16,-1 3 15,1-3 1,0 0-16,-3 0 16,0 0-16,0 0 15,0 0-15,0 0 16,3 0 0,-3-3-16,0 3 15,0-2-15,0 2 16,0 0-16,0-3 15,0 3-15,0 0 16,0 0 0,0 0-16,0 3 15,0-1-15,0-2 16,0 0-16,0 0 16,0 0-1,0 0-15</inkml:trace>
  <inkml:trace contextRef="#ctx0" brushRef="#br2" timeOffset="-50265.42">24776 15725 0,'0'0'0,"0"0"16,0 0-16,0 0 15,0 0-15,0 0 16,0 0-16,0 0 15,0 0 1,120-38-16,-49 27 16,12 6-16,4 7 15,-10 4 1,-20-1-16,-16 1 16,-11 2-16</inkml:trace>
  <inkml:trace contextRef="#ctx0" brushRef="#br2" timeOffset="-50105.59">24732 15985 0,'0'0'0,"0"0"16,0 0-16,0 0 16,0 0-16,0 0 15,148 6-15,-39-1 16,20 4-1</inkml:trace>
  <inkml:trace contextRef="#ctx0" brushRef="#br2" timeOffset="-49567.67">26840 15117 0,'0'0'0,"0"0"15,0 0-15,-123-24 16,63 32-16,-11 11 15,-11 30-15,-6 20 16,19-6 0,26-6-16,23-7 15,20-4-15,14-2 16,14-6-16,4-13 16,7-14-1,-39-11-15,76-19 16,-26-9-16,-1-2 15,0 0-15,-10 5 16,-15 6-16,-7 11 16,-9 0-16,-3 5 15,-2 3 1,-3 0-16,0 3 16,0-3-16,0 0 15,-27 90-15,13-13 16,9-11-1,7-14-15,9-6 16,8-10-16,14-6 16,14-14-16,2-16 15,14-13-15</inkml:trace>
  <inkml:trace contextRef="#ctx0" brushRef="#br2" timeOffset="-48905.17">27407 15243 0,'0'0'16,"0"0"-16,0 0 15,0 0-15,0 0 16,-101 93-16,60-43 16,11 7-16,13-7 15,12-18 1,7-4-16,7-6 15,13-6-15,5-10 16,-27-6-16,90-39 16,-21 1-1,-1 2-15,-21 6 16,-17 11-16,-8 5 16,-8 6-16,-9 5 15,-5 3-15,0 3 16,0-3-1,0 0-15,0 0 16,-33 151-16,30-102 16,9-5-16,8-6 15,13-8 1,11-11-16,12-16 16,10-22-16,19-33 15,31-19-15,13-22 16,-14-3-16,-26 5 15,-26 1-15,-21 16 16,-20 17 0,-10 16-16,-12 10 15,-10 10-15,-17-1 16,-14 8-16,-10 6 16,-9 16-1,-8 25-15,-5 30 16,5 33-16,8-6 15,22-16-15,20 0 16,15 3-16,12-17 16,14 3-16,7-17 15,9-7 1,16-20-16,20-22 16,29-16-16</inkml:trace>
  <inkml:trace contextRef="#ctx0" brushRef="#br2" timeOffset="-48743.12">28552 15399 0,'0'0'0,"0"0"16,0 0-16,0 0 15,0 0-15,0 0 16,-91 80 0,42-9-16,5-16 15,14-9-15,11-7 16,13-23-16,9-8 15</inkml:trace>
  <inkml:trace contextRef="#ctx0" brushRef="#br2" timeOffset="-48219.27">28921 15306 0,'0'0'0,"0"0"16,0 0-16,0 0 15,0 0-15,0 0 16,0 0-16,0 0 16,104-87-16,-82 57 15,-11 2 1,-11 9-16,-8 0 16,-11 0-16,-6 13 15,25 6-15,0 0 16,-139 58-1,65 7-15,13-7 16,29-14-16,18-17 16,11-2-16,11-12 15,12-4-15,15-9 16,-35 0 0,143-47-16,-15-38 15,1-5-15,-17-12 16,-32 26-16,-17-17 15,-25 32-15,-13 20 16,-12 14 0,-5 5-16,-5 14 15,-3 5-15,0 3 16,0 0-16,0 0 16,0 0-1,-175 241-15,74-63 16,16-41-16,22 0 15,8 5-15,14-46 16,8-22-16</inkml:trace>
  <inkml:trace contextRef="#ctx0" brushRef="#br2" timeOffset="-47893.39">26148 16235 0,'0'0'16,"0"0"-16,0 0 15,0 0-15,120-11 16,9 3-16,84-9 15,9 3 1,46-8-16,-38 9 16,36-15-16,-50 20 15,12 0-15,-53 0 16,-41-3-16,-24 24 16,-45-4-16,-32 4 15,-14 7 1</inkml:trace>
  <inkml:trace contextRef="#ctx0" brushRef="#br2" timeOffset="-47648.17">26684 16572 0,'0'0'15,"0"0"-15,0 0 16,107-17-16,8-2 16,60-6-16,14-16 15,-16 19 1,-17 6-16,-27 5 16,-50 14-16,-27 2 15,-11 3-15</inkml:trace>
  <inkml:trace contextRef="#ctx0" brushRef="#br2" timeOffset="-47451.21">27361 16528 0,'0'0'0,"0"0"16,0 0-1,0 0-15,0 0 16,-28 123-16,15-38 15,7 13-15,12 17 16,10-16-16,20-20 16,10-13-1</inkml:trace>
  <inkml:trace contextRef="#ctx0" brushRef="#br2" timeOffset="-47142.83">27944 16815 0,'0'0'0,"0"0"16,0 0-16,0 0 16,-121 22-16,50 3 15,8 19-15,17 8 16,18-6 0,20-10-16,11-14 15,16-6-15,19-13 16,-38-3-16,123-47 15,-57 1 1,-17 7-16,-18 7 16,-18-1-16,-13 8 15,-11 3-15,-11 3 16,-5-3-16,0 3 16,10 5-1,9 3-15</inkml:trace>
  <inkml:trace contextRef="#ctx0" brushRef="#br2" timeOffset="-46950.93">28133 16388 0,'0'0'0,"0"0"15,0 0-15,0 0 16,0 0-16,0 0 16,0 0-16,0 0 15,22 88-15,-31 5 16,-4 5-1,-4 6-15,6-8 16,-8-16-16,3-26 16,-1-15-16</inkml:trace>
  <inkml:trace contextRef="#ctx0" brushRef="#br2" timeOffset="-46356.23">28114 16876 0,'0'0'0,"0"0"16,0 0-16,95-33 15,-34 16-15,4-2 16,7-6 0,2 9-16,-11 0 15,-14-6-15,-16 5 16,-20 6-16,-13 6 16,-8 2-1,8 3-15,0 0 16,0 0-16,-148 68 15,96-29-15,17-6 16,18-6 0,14-8-16,9-2 15,8-9-15,8-8 16,10 0-16,-32 0 16,118-25-16,-49 6 15,-20 0 1,-19 11-16,-11 2 15,-5 9-15,-9 0 16,1-1-16,-3 4 16,-1 8-16,4 2 15,7 3-15,9 0 16,11-5 0,19-19-16,30-12 15,14-16-15,-8-21 16,-20-9-16,-21-11 15,-25 5 1,-22 28-16,-11 8 16,-14 9-16,-16-1 15,-3 14-15,3 11 16,0 11-16,3 19 16,8 19-1,19 9-15,16-6 16,34 3-16,34-6 15,26-8-15,16-8 16</inkml:trace>
  <inkml:trace contextRef="#ctx0" brushRef="#br2" timeOffset="-46113.45">29428 15985 0,'0'0'16,"0"0"-16,0 0 15,0 0-15,0 0 16,167-19 0,-44 25-16,14-6 15,-3 16-15,-30-16 16,-16 11-16,-3 6 15</inkml:trace>
  <inkml:trace contextRef="#ctx0" brushRef="#br2" timeOffset="-45904.24">30107 15816 0,'0'0'16,"0"0"-1,0 0-15,0 0 16,0 0-16,0 0 15,-115 79-15,55-5 16,-9 44-16,6-17 16,14-30-1,19-16-15,14-22 16,7-8-16,15-12 16,5-4-16</inkml:trace>
  <inkml:trace contextRef="#ctx0" brushRef="#br2" timeOffset="-45676.75">30759 15399 0,'0'0'16,"0"0"-16,0 0 15,0 0-15,0 0 16,0 0-16,-74 165 15,8-34 1,3 1-16,17 13 16,21-33-16,22-46 15,17-20-15,8-7 16</inkml:trace>
  <inkml:trace contextRef="#ctx0" brushRef="#br2" timeOffset="-45199.8">31197 15843 0,'0'0'0,"0"0"16,0 0-16,0 0 16,0 0-1,-118-99-15,77 97 16,3 7-16,2 14 16,6 3-16,16 0 15,12-5-15,2-17 16,0 0-1,0 0-15,257 71 16,-156-71-16,-8-6 16,-21 4-16,-31 2 15,-14 5 1,-11-2-16,-7-3 16,-7 3-16,-2-1 15,0-2-15,0 0 16,-24 88-16,21-28 15,17-8 1,16-11-16,16-16 16,1-28-16,8-16 15,10-19-15,-4-14 16,-12 5 0,-19-10-16,-24 5 15,-17 5-15,-17-13 16,-16 2-16,-13 20 15,-3 38-15,-22 36 16,-1 10 0,26 20-16,16 10 15</inkml:trace>
  <inkml:trace contextRef="#ctx0" brushRef="#br2" timeOffset="-41069.31">23097 9109 0,'0'0'0,"0"0"16,0 0-16,0 0 15,118-19-15,27 13 16,77 12-1,35-6-15,50-6 16,-11-5-16,13 6 16,-21-9-16,-1-11 15,-8 12-15,-32-9 16,-12 5 0,-51 6-16,-39 3 15,-41 8-15,-33-3 16,-30-5-16,-22 11 15,-16-3 1,-3 0-16,0 0 16,-219-19-16,-30 5 15,-71-13-15,-12 27 16,28-11-16,-27 8 16,-6 0-1,44 11-15,3 12 16,54 4-16,6-7 15,63 5-15,41-9 16,41-5-16,39-8 16,21 0-1,20 0-15,5 0 16,0 0-16,197-21 16,38-1-16,110-14 15,28 11-15,-12 9 16,-7-9-1,21 14-15,-47 6 16,-59 16-16,2 8 16,-85-8-16,-41 5 15,-44 6 1,-49-13-16,-24-1 16,-23-3-16,-5-5 15,0 0-15,-257 33 16,-50-14-16,-73-5 15,-56 8-15,4-6 16,10-7 0,52-7-16,61 1 15,-6 2-15,55 9 16,21 8-16,105-8 16,44-1-16,38-18 15,27 5 1,20 3-16,5-3 15,0 0-15,194 2 16,140-26-16,52 13 16,11 3-1,36-3-15,-11-19 16,-22 24-16,-83 9 16,-16 5-16,-5 8 15,-82 6-15,-34 3 16,-32 2-1,-49-5-15,-44-5 16,-25-9-16,-14-5 16,-5-1-16,-5 1 15,-4 0-15,1-3 16,-3 0 0,0 0-16,0 3 15,0-1-15,0 1 16,0-3-16,0 3 15,0 0-15,0-1 16,0 4 0,0-6-16,0 0 15,-123 118-15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57:17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1807 2728 0,'0'0'0,"0"0"15,-164-11-15,5 27 16,0 1-16,11-1 16,-21 33-16,4 66 15,39-22 1,28 1-16,32 32 15,11 0-15,28-11 16,27 5-16,16 6 16,28 33-1,6 0-15,26-22 16,45 16-16,10-11 16,-10-32-16,15-6 15,18-11-15,-12-33 16,33 23-1,-10-56-15,-12-11 16,0-21-16,12-33 16,-6-28-16,-6-27 15,-16 5-15,-22-27 16,-22-38 0,-27 21-16,-17 1 15,-22-28-15,-16 27 16,-16 28-16,-17-5 15,-27 5 1,-17 0-16,-27 16 16,0 33-16,0 33 15,-6 1-15,-5 4 16,-6 1-16,23 21 16,16-5-1,10 6-15,7-1 16,10 1-16,0 5 15,11-11-15,11-6 16,6 6-16,5-5 16,11-12-1,0 17-15</inkml:trace>
  <inkml:trace contextRef="#ctx0" brushRef="#br0" timeOffset="296.63">2683 1347 0,'0'0'16,"0"0"0,-104 154-16,33-28 15,-16 33-15,4 10 16,1-10-16,28 6 15,4-12-15,12-33 16,11 6 0,10-22-16,12-16 15,10-33-15,1-28 16,21 1-16,-27-28 16,126-28-16,0-21 15</inkml:trace>
  <inkml:trace contextRef="#ctx0" brushRef="#br0" timeOffset="522.91">3357 1643 0,'0'0'0,"0"0"16,0 0-16,0 0 16,-120 121-16,21-12 15,-5 28-15,-11 11 16,-16 44-1,32-28-15,22-22 16,23-10-16,10-44 16,22-12-16,5-26 15,12-23-15,-1-22 16,6 1 0</inkml:trace>
  <inkml:trace contextRef="#ctx0" brushRef="#br0" timeOffset="802.29">2136 1901 0,'0'0'16,"0"0"-16,0 0 16,11 82-16,-11 22 15,-6 66 1,-10 49-16,-17 60 15,-5-38-15,21-22 16,6-65-16,17-61 16,-1-39-1,17-4-15,6-17 16,32-17-16,44-21 16,98-56-16,160-114 15,16-39-15</inkml:trace>
  <inkml:trace contextRef="#ctx0" brushRef="#br1" timeOffset="58488.65">17763 3495 0,'0'0'0,"0"0"0,0 0 15,0 0 1,-16-105-16,-4 56 15,-12 0-15,-12 5 16,-11 0 0,-5 0-16,-14 17 15,-36 5-15,-18-5 16,-12 5-16,-27 16 16,-11 17-16,-8 6 15,-22-1 1,24 17-16,-21-11 15,13 0-15,20 22 16,-17-6-16,16 22 16,42 6-16,-12-11 15,20 5 1,25-16-16,26 11 16,18-12-16,12-4 15,12-1-15,14 6 16,5 0-1,11 5-15,11 6 16,8-6-16,17 0 16,27 6-16,43 22 15,-4-22-15,7-12 16,34-4 0,2-6-16,-14-17 15,42 6-15,-3-11 16,-9-22-16,34 11 15,-23-16-15,20-12 16,-6-5-16,-27-5 16,11 5-1,2 0-15,-35-11 16,-22 1-16,8-23 16,-19 22-16,-22 0 15,-27-11 1,-11 17-16,-14 5 15,-11 11-15,-8-11 16,-5 6-16,-9 5 16,-8-11-16,-16-5 15,-25-22 1,-17 5-16,1 6 16,10 21-16,9 1 15,0 16-15,-3 0 16,-6 16-1,-5 12-15,-8 5 16,8 5-16,14 28 16,21-11-16,15-6 15</inkml:trace>
  <inkml:trace contextRef="#ctx0" brushRef="#br1" timeOffset="60475.99">32136 2974 0,'0'0'0,"0"0"15,0 0-15,-134-49 16,63 43 0,-17-5-16,-8 17 15,6-6-15,-9 16 16,14-5-16,-5 22 15,0 0-15,-1 16 16,9-16 0,8 11-16,14 0 15,13 0-15,9 21 16,8 7-16,8-1 16,8-5-16,9-1 15,10-10 1,12 22-16,18 5 15,28 22-15,20-27 16,12 5-16,-10-38 16,11 5-16,22-16 15,-3-22 1,3 16-16,10-16 16,12-22-16,-17-11 15,-11 0-15,-27 6 16,11-6-1,-3-16-15,-5-12 16,-17-21-16,-16 22 16,-14-17-16,-8 0 15,-6 17-15,-10 5 16,-6 6 0,-6-6-16,-8-5 15,-5-6-15,-14-5 16,-16 5-16,-44 17 15,-47 5-15,-30 27 16,-30 23 0</inkml:trace>
  <inkml:trace contextRef="#ctx0" brushRef="#br1" timeOffset="61192.45">13141 6781 0,'0'0'15,"0"0"-15,0 0 16,0 0-16,0 0 16,0 0-1,0 0-15,0 0 16,0 0-16,0 0 16,0 0-16,0 0 15,11 115-15,-8-60 16,-1 24-1,-2 11-15,0 6 16,-2-3-16,2-16 16,-3-11-16,3-14 15,0 0 1,0-3-16,3-2 16,2-9-16,3-13 15,6-6-15,8-8 16,5-6-16</inkml:trace>
  <inkml:trace contextRef="#ctx0" brushRef="#br1" timeOffset="61830.79">13828 6759 0,'0'0'16,"0"0"-16,0 0 15,0 0-15,0 0 16,-87 33-16,45 5 16,7-2-16,10-1 15,9-7 1,8-6-16,8 0 16,2 5-16,12-2 15,11 5 1,29 14-16,18 5 15,7 8-15,-13-7 16,-14-15-16,-6 23 16,-16-14-16,-5-3 15,-8 0-15,-15-8 16,-4-1 0,-7-4-16,-4-3 15,-7-12-15,-1 1 16,-4-9-16,25-5 15,0 0 1,-60-35-16,60 35 16,0 0-16,52-219 15,5 90-15,17 22 16,8-5-16,-8 5 16,-22 36-1,-19 11-15,-14 19 16,-8 10-16,-8 12 15,-9 3-15,-10-3 16,-14 8-16,-19-6 16,-6 15-1,-3 7-15,-5 9 16,-2 2-16,4 3 16,7-2-16,10 13 15,16-3 1,15 12-16,13-7 15,19 15-15,22 16 16</inkml:trace>
  <inkml:trace contextRef="#ctx0" brushRef="#br1" timeOffset="62395.92">16936 7329 0,'0'0'0,"0"0"16,0 0-16,0 0 15,137 0 1,-30 2-16,35 1 16,58-3-16,-22 0 15,38-3-15,-5-19 16,14 9-1,5-15-15,-25 15 16,22-1-16,-38 0 16,30 14-16,-43-2 15,-9 2 1,5 5-16,-40-2 16,-28-3-16,-14 2 15,-5-4-15,-8 10 16,-12 0-16,-21-2 15,-14-1 1,-11-8-16,-5 1 16,-3 4-16,-3 1 15,-2-6-15,2 3 16,0-2-16,6-7 16</inkml:trace>
  <inkml:trace contextRef="#ctx0" brushRef="#br1" timeOffset="63223.83">22298 6778 0,'0'0'16,"0"0"-16,0 0 16,0 0-16,0 0 15,0 0-15,-104-3 16,51 6 0,-9-8-16,7 7 15,14-4-15,8-1 16,8-3-16,9 6 15,10-11 1,6 1-16,0 10 16,0 0-16,0 0 15,167-94-15,-96 75 16,12 6 0,10 2-16,-6-3 15,-18 11-15,-14 11 16,-14 1-16,-8 10 15,-12 3-15,-4 19 16,-9 8-16,-11 14 16,-24 11-1,-42 19-15,-26-3 16,-15 4-16,-8-1 16,-43 5-16,24-26 15,33-29-15,8-18 16,6-11-1,18-9-15,15 3 16,13-13-16,17-3 16,2-1-16,11 1 15,6-8-15,8-1 16,0 17 0,0 0-16,80-90 15,-34 63-15,1 13 16,-1 3-16,-10 11 15,8 0 1,10 16-16,12 1 16,-3 7-16,-3 1 15,-8-11-15,-2 13 16,-9-2-16,-11-6 16,-3 6-1,-2-3-15,-3-6 16,5 3-16,12 17 15,13-3-15,16-3 16,6-3-16</inkml:trace>
  <inkml:trace contextRef="#ctx0" brushRef="#br1" timeOffset="63689.46">23582 7131 0,'0'0'16,"0"0"-16,0 0 16,0 0-16,0 0 15,0 0-15,0 0 16,0 0 0,-112 33-16,73 0 15,6 14-15,9 2 16,10-5-1,9-11-15,7-9 16,12 1-16,13 2 16,12-2-16,7-6 15,1-16-15,10-11 16,28-25-16,14-14 16,-9-32-1,-24 16-15,-20 14 16,-18 5-16,-15 11 15,-10 3-15,-3 0 16,-8 2 0,-11-2-16,-14-5 15,-11 2-15,-8-3 16,0 11-16,6 17 16,2 3-16,-19 5 15,-28 2-15,-35 29 16,-19 23-1</inkml:trace>
  <inkml:trace contextRef="#ctx0" brushRef="#br1" timeOffset="65205.67">14195 6825 0,'0'0'0,"0"0"16,0 0-16,0 0 15,0 0-15,0 0 16,0 0 0,0 0-16,0 0 15,14-99-15,21 61 16,15-6-16,15-14 16,7-10-1,7-3-15,20 11 16,24-12-16,-3 1 15,6 16-15,22 12 16,11-12-16,13 0 16,28 6-1,-19-17-15,27 11 16,0 0-16,17-10 16,2 26-16,-11 6 15,20 6 1,10-11-16,6 16 15,-8 5-15,2-5 16,15 6-16,-29 0 16,28 10-16,-35 6 15,8 11 1,-12 6-16,-10-1 16,-3-11-16,-32 12 15,29 27-15,-32-17 16,-17 6-16,33 22 15,-31 5 1,-29-11-16,22 6 16,-1 5-16,-37-10 15,-9-1-15,11-11 16,0 1 0,-25 4-16,-22 1 15,-10-11-15,-3 11 16,-9-6-16,-2-8 15,-6 0-15,-10-8 16,-9-8 0,-5-3-16,-3-3 15,-3-2-15,-3-4 16,1 4-16,-3-3 16,-1-1-16,1 1 15,0 0 1,-3-3-16,0 0 15,0 0-15,0-3 16</inkml:trace>
  <inkml:trace contextRef="#ctx0" brushRef="#br1" timeOffset="65588.92">22177 5888 0,'0'0'15,"0"0"-15,0 0 16,0 0-16,0 0 16,0 0-1,0 0-15,0 0 16,0 0-16,0 0 15,0 0-15,132 49 16,-75-32 0,-5 10-16,-14 1 15,-10-1-15,-15 0 16,-7-5-16,-12 11 16,-15 16-16,-29 23 15,-13 15 1,11-21-16,-3-6 15,3-24-15,0-14 16</inkml:trace>
  <inkml:trace contextRef="#ctx0" brushRef="#br1" timeOffset="74610.58">7815 5992 0,'0'0'0,"0"0"0,0 0 0,0 0 16,0 0-1,0 0-15,0 0 16,0 0-16,0 0 15,137-33-15,-55 22 16,17 11 0,21 6-16,22-6 15,1 5-15,21 1 16,22-1-16,6 17 16,16-5-16,6 4 15,-17-21 1,16 11-16,-10-5 15,27-12-15,-22 12 16,28-17-16,-34 11 16,12-16-16,-14-6 15,-6 5 1,33-10-16,-43-12 16,27 1-16,-22-11 15,-17 5-15,14 6 16,-24 5-16,-14 0 15,5 6 1,-8-1-16,-5 6 16,24-11-16,-13 6 15,-39 5-15,3-11 16,8 17 0,-19-6-16,-24 0 15,-23 0-15,-16 6 16,-13-1-16,-9 12 15,-8-6-15,-3 0 16,-5 0 0,-9-11-16,-15-11 15,-37-5-15,-43-17 16,-20 6-16,-29 16 16,-37 0-16,1 22 15,-49 0 1,-1 27-16,-46-10 15,19 21-15,-5 1 16,-9-17-16,9 5 16,-39 6-1,44 0-15,-32-11 16,-34 27-16,44-5 16,6-11-16,44 11 15,-28 16-15,33-5 16,5 11-16,34-6 15,21-5 1,-6 16-16,40-5 16,21-6-16,27 0 15,11 1-15,17-12 16,27-5 0,17-6-16,16 1 15,5-6-15,23 5 16,26 0-16,56 12 15,54 5-15,33 10 16,61 1 0,-6 0-16,-11-6 15</inkml:trace>
  <inkml:trace contextRef="#ctx0" brushRef="#br1" timeOffset="84786.88">13866 9284 0,'0'0'0,"0"0"0,0 0 16,0 0-16,0 0 16,0 0-16,0 0 15,0 0 1,0 0-16,-98-82 16,51 68-16,-7 3 15,-4 11-15,-8-3 16,-2 6-16,-3 16 15,8 11 1,8 9-16,11 5 16,11 2-16,11-2 15,11 3-15,9-15 16,4 1 0,9 3-16,11 0 15,11-6-15,8-11 16,0-8-16,-2-14 15,4-11-15,1-8 16,0-8 0,-3-3-16,0-8 15,-8 0-15,-3 0 16,-5 0-16,-3 0 16,-9 11-16,-2 13 15,-5 9 1,-1 0-16,-2 3 15,0-1-15,0 3 16,-1 1-16,1-1 16,0 3-1,0 0-15,-1 0 16,1 0-16,0 0 16,-1 3-16,4-1 15,2 1-15,0 3 16,3-1-1,0 3-15,0-2 16,-3-1-16,1-2 16,-4 2-16,1-2 15,-4-3 1,1 3-16,0 2 16,-3 1-16,0-6 15</inkml:trace>
  <inkml:trace contextRef="#ctx0" brushRef="#br1" timeOffset="85322.53">13853 9199 0,'0'0'16,"0"0"-16,0 0 15,0 0-15,0 0 16,0 0-16,3 101 15,-3-40-15,2 21 16,4 16 0,2 1-16,0-6 15,0-13-15,1-23 16,-1-10-16,3 5 16,2 0-16,1-6 15,3-5 1,5-21-16,2-18 15</inkml:trace>
  <inkml:trace contextRef="#ctx0" brushRef="#br1" timeOffset="85847.77">17035 9185 0,'0'0'16,"0"0"-16,0 0 15,0 0 1,0 0-16,0 0 16,0 0-16,0 0 15,0 0-15,0 0 16,0 0-16,-3 96 16,19-71-1,12-9-15,10-13 16,14-25-16,14-22 15,-11-10-15,-20-1 16,-13 16 0,-14 4-16,-13-1 15,-14 1-15,-20 7 16,-10 17-16,-8 6 16,-1 19-16,6 2 15,0 22-15,11 12 16,11 26-1,11 1-15,16-11 16,6-17-16,5-11 16</inkml:trace>
  <inkml:trace contextRef="#ctx0" brushRef="#br1" timeOffset="86202.03">17120 10015 0,'0'0'0,"0"0"15,0 0-15,0 0 16,0 0-16,0 0 16,0 0-16,0 0 15,0 0 1,90-19-16,-63 3 15,-2-9-15,-11 0 16,-9-2-16,-5 0 16,-14-9-1,-10 3-15,-6 8 16,-3 9-16,11 8 16,3 0-16,8 8 15,11 0-15,0 0 16,0 0-1,0 0-15</inkml:trace>
  <inkml:trace contextRef="#ctx0" brushRef="#br1" timeOffset="86588.85">19721 8766 0,'0'0'16,"0"0"-16,0 0 16,0 0-1,0 0-15,0 0 16,0 0-16,0 0 15,0 0-15,0 0 16,11 85 0,-6-38-16,-2 19 15,0 13-15,2 17 16,-2-11-16,0-6 16,-6-19-16,3-2 15,5 10 1,-2-13-16,5 25 15,-2-26-15,5-13 16,3-10-16</inkml:trace>
  <inkml:trace contextRef="#ctx0" brushRef="#br1" timeOffset="87108.56">20707 8969 0,'0'0'15,"0"0"-15,0 0 16,0 0-16,0 0 16,-96 16-1,36 23-15,2 5 16,9 13-16,10-8 15,12 17-15,13-14 16,12-11-16,7 9 16,17-1-1,14-11-15,21 3 16,3-22-16,-2-5 16,-1-22-16,15-8 15,18-15-15,17-40 16,-28 8-1,-24-19-15,-22 22 16,-17 13-16,-13 9 16,-9 5-16,-10 0 15,-9 3 1,-8 0-16,-5 5 16,0 3-16,8 14 15,2 3-15,6 5 16,1 5-16,-1 6 15,0 11 1,-11 11-16,8-3 16,9-3-16</inkml:trace>
  <inkml:trace contextRef="#ctx0" brushRef="#br1" timeOffset="88380.78">12703 8257 0,'0'0'15,"0"0"-15,0 0 16,0 0-16,0 0 16,0 0-1,0 0-15,0 0 16,0 0-16,0 0 15,27 137-15,-13-77 16,2 9-16,9 5 16,10-20-1,1-34-15,-3-20 16</inkml:trace>
  <inkml:trace contextRef="#ctx0" brushRef="#br1" timeOffset="88725.33">13302 8353 0,'0'0'0,"0"0"16,0 0-16,0 0 15,0 0 1,0 0-16,25 120 16,-11-73-16,2-6 15,6-3-15,0-16 16,0-16-1,8-17-15,6-11 16,5 0-16,3-8 16,-6-9-16,-11 20 15,-10 6-15,-4-1 16,-4 11-16,-4 3 16,1 6-1,-1 5-15,0 2 16,4 6-16,2 1 15,5 2-15,6-3 16,5-11 0,1-8-16</inkml:trace>
  <inkml:trace contextRef="#ctx0" brushRef="#br1" timeOffset="88906.36">14050 8347 0,'0'0'0,"0"0"15,0 0-15,0 0 16,0 0-16,0 0 16,11 91-16,-3-56 15,6 6 1,5-16-16,0-17 16,-19-8-16</inkml:trace>
  <inkml:trace contextRef="#ctx0" brushRef="#br1" timeOffset="89090.92">14532 7939 0,'0'0'16,"0"0"-16,0 0 15,0 0-15,0 0 16,0 0-16,0 0 16,0 0-1,-25 167-15,6-41 16,-3-16-16,0 19 15,6-34-15,5-26 16,5-17-16</inkml:trace>
  <inkml:trace contextRef="#ctx0" brushRef="#br1" timeOffset="89694.59">14578 8440 0,'0'0'16,"0"0"-16,0 0 15,0 0-15,0 0 16,0 0-16,96 11 16,-71-11-16,-6 0 15,-5-5 1,-6 8-16,-5-9 16,-3 9-16,0-3 15,0 0-15,0 0 16,0 0-1,0 0-15,0 0 16,0 0-16,8 22 16,22-8-16,14-1 15,5-10-15,11-8 16,23-20 0,-4-5-16,-13-9 15,-20 12-15,-18 13 16,-9 6-16,-8 5 15,-6 3-15,-2 3 16,-3 5 0,0 6-16,0 0 15,3 2-15,5-2 16,11 0-16,8-17 16,17-33-16,19-27 15,6-16 1,-20 21-16,-11-16 15,-16 33-15,-14 6 16,-8 13-16,-5 11 16,-3 5-16,8 6 15,0 0 1,0 0-16,-80 189 16,75-96-16,35 9 15,69 35-15,48-47 16,59-19-16,24-16 15</inkml:trace>
  <inkml:trace contextRef="#ctx0" brushRef="#br1" timeOffset="90190.85">19888 8065 0,'0'0'0,"0"0"15,0 0-15,0 0 16,0 0-16,0 0 16,85-126-16,-50 61 15,-13 2 1,-8 16-16,-11 14 16,-11 0-16,-9 6 15,-5 11-15,-2 7 16,-1 7-16,25 2 15,-63 32 1,25 9-16,-9 33 16,6 0-16,8-2 15,11 18-15,8 20 16,9-15-16,5 1 16,-3-22-1,9 8-15,2-2 16,0-6-16</inkml:trace>
  <inkml:trace contextRef="#ctx0" brushRef="#br1" timeOffset="91185.93">19762 8224 0,'0'0'15,"0"0"-15,0 0 16,0 0-16,0 0 16,0 0-16,0 0 15,85-33 1,-52 33-16,-9-2 16,-2 10-16,0 14 15,-11-6-15,3 20 16,-6-14-1,-3-6-15,4 3 16,2-2-16,5-9 16,14-19-16,11-11 15,14-22-15,-3-2 16,-3 2 0,-16 16-16,-8 9 15,-6 6-15,-8 7 16,-3 9-16,-2 5 15,-1 8-15,1 17 16,-4 11 0,4-3-16,2-8 15,0-14-15,9-2 16,7-15-16,15-10 16,13-22-16,2-6 15,-7 1 1,-14 7-16,-11 9 15,-11 14-15,-3 5 16,-3 8-16,1 14 16,-3 8-1,2 6-15,6-3 16,3-9-16,5-21 16,8-3-16,20-19 15,10-20-15,4-24 16,-9 3-1,-9-3-15,-18 22 16,-8 11-16,-9 3 16,-6 13-16,-4 11 15,2 3-15,0 0 16,0 0 0,0 0-16,-110 165 15,102-113-15,13-11 16,6-11-16,6-8 15,13-9-15,3-7 16,13-25 0,26-33-16,34-17 15,39-60-15,-16-13 16,-41 0-16,-39 46 16,-11 5-1,-24 34-15,-14 10 16,-5 14-16,-9 9 15,-11 21-15,25 3 16,-145 36-16,30 35 16,14 25-16,11 35 15,27-19 1,19-13-16,27 2 16,26 12-16,10-7 15,0-26-15,0-20 16</inkml:trace>
  <inkml:trace contextRef="#ctx0" brushRef="#br1" timeOffset="92309.01">14431 10864 0,'0'0'0,"0"0"16,0 0-16,0 0 15,-33-82-15,-6 35 16,-18 6 0,-9 3-16,-11 2 15,-18 12-15,-18 13 16,-7 16-16,5 17 15,-25 6-15,-21 26 16,29 1 0,20 11-16,-3 8 15,3 0-15,16 0 16,16 16-16,17 6 16,14 0-1,8-17-15,8 20 16,14-1-16,8 9 15,3-5-15,11-1 16,5 19-16,14 1 16,2-20-1,9 3-15,11-5 16,19 16-16,19 8 16,-2-38-16,-6-22 15,5 5-15,22-2 16,23 3-1,-7-15-15,-13-12 16,17-15-16,13 9 16,-25-31-16,-10-8 15,38-21 1,16-26-16,-16-4 16,-8-7-16,22-13 15,-20-19-15,-24-22 16,-20-3-16,-15 28 15,-9-11-15,-14-20 16,-16 20 0,-17-9-16,-16 1 15,-16-12-15,-17-10 16,-3 21-16,-5 12 16,-14-17-1,-13 8-15,-9 22 16,-5 22-16,3 6 15,8 21-15,8 9 16,0 7-16,0 9 16,-3 0-1,8 6-15,9 5 16,3 11-16,2 14 16,5 21-16,12 28 15,27-27-15,16-12 16</inkml:trace>
  <inkml:trace contextRef="#ctx0" brushRef="#br1" timeOffset="93122.38">20882 10697 0,'0'0'16,"0"0"-16,0 0 15,-44-98-15,11 56 16,-24 10-16,-34 10 16,-7 19-16,5 14 15,-31 14 1,-48 27-16,21 24 16,28 20-16,8-3 15,3-5-15,11-6 16,13 28-1,19 7-15,15-18 16,7 5-16,14 38 16,14-10-16,8-23 15,22 26 1,11 7-16,11-8 16,16-8-16,39 17 15,32-15-15,-10-37 16,16-20-16,38-19 15,-5-11 1,13-33-16,23 9 16,-23-26-16,45-23 15,-26-53-15,-15 3 16,10-31-16,-41 26 16,-36-20-1,23-58-15,-23 29 16,-13-23-16,-49 14 15,-23 30-15,-18 32 16,-12-7-16,-26-39 16,-20 6-1,-22 24-15,0 15 16,0 23-16,-17 9 16,-35-11-16,9 19 15,15 12-15,-10-1 16,-6 25-1,12 13-15,-4 11 16,-13 12-16,-36 5 16,6 19-16,10 8 15</inkml:trace>
  <inkml:trace contextRef="#ctx0" brushRef="#br1" timeOffset="93721.72">11194 14167 0,'0'0'15,"0"0"-15,0 0 16,0 0-16,0 0 16,0 0-16,0 0 15,178 27-15,-44-10 16,47-9 0,11-5-16,16 0 15,16-1-15,12-24 16,29-8-16,-18 6 15,-6-9-15,-17 5 16,-5 12 0,-43-17-16,-7 19 15,-37-2-15,-34 13 16,-29-11-16,-25 12 16,-14-1-1,-14 3-15,-5-3 16,0 3-16,-5 3 15,-1 0-15,6 2 16,5 3-16</inkml:trace>
  <inkml:trace contextRef="#ctx0" brushRef="#br1" timeOffset="94266.14">19499 13734 0,'0'0'16,"0"0"-16,121 0 15,24 3-15,60 5 16,14-2-16,58 10 16,-23-5-16,4-11 15,-6-3 1,0 9-16,10-1 15,-29 4-15,16-9 16,-16 5-16,-17 11 16,-2-2-1,-44-11-15,21 13 16,-40-5-16,-41-8 16,-9 8-16,-8-8 15,-14 5-15,-16-3 16,-22-5-1,-8-2-15,-11 2 16,-5 2-16,-9-4 16,-3 2-16,-2 0 15,0 0-15,-3-3 16,0 0 0</inkml:trace>
  <inkml:trace contextRef="#ctx0" brushRef="#br1" timeOffset="95923.84">5794 6135 0,'0'0'15,"0"0"-15,0 0 16</inkml:trace>
  <inkml:trace contextRef="#ctx0" brushRef="#br1" timeOffset="96996.93">14088 14690 0,'0'0'15,"0"0"-15,0 0 16,0 0-16,0 0 15,0 0-15,0 0 16,0 0-16,0 0 16,0 0-1,0 0-15,0 0 16,0 0-16,22 140 16,-8-36-16,-3 25 15,0-14-15,2 2 16,-2-13-1,9 9-15,-4-17 16,-2-17-16,-6-24 16,-3-3-16,4-14 15,-4-8 1,1 0-16,-4-5 16,1-3-16,0-6 15,0-7-15,-3-4 16,0 1-1,0-4-15,2 1 16,1 0-16,2-1 16,6 1-16</inkml:trace>
  <inkml:trace contextRef="#ctx0" brushRef="#br1" timeOffset="97658.76">20937 14422 0,'0'0'0,"0"0"16,0 0-16,0 0 15,0 0-15,0 0 16,0 0-16,0 0 16,0 0-1,0 0-15,0 0 16,0 0-16,0 0 15,0 0-15,46 134 16,-32-46-16,-3 10 16,-6-8-1,1 1-15,-3 7 16,-1-4-16,-2-12 16,-2-17-16,2 4 15,-3 5 1,3-8-16,0-12 15,-3-7-15,3-9 16,0-5-16,0-16 16,0-4-16,0-2 15,0-5 1,-3-4-16,-8 1 16,-13-3-16</inkml:trace>
  <inkml:trace contextRef="#ctx0" brushRef="#br1" timeOffset="98274.25">15926 15588 0,'0'0'0,"0"0"15,0 0-15,0 0 16,0 0-16,0 0 16,0 0-16,0 0 15,120-30 1,-27 25-16,14-1 16,22 1-16,35-3 15,6-9-15,8 3 16,19 9-1,-11-11-15,25 10 16,-14-2-16,11-3 16,-2-6-16,-15 4 15,9 16-15,-38-14 16,-12 0 0,-2 8-16,-19-3 15,-41-2-15,-28 5 16,-14 3-16,-16-2 15,-10-1-15,-9 0 16,-3 3 0,-3 0-16,-2 0 15,-3 0-15,0 0 16,0 0-16,0 0 16</inkml:trace>
  <inkml:trace contextRef="#ctx0" brushRef="#br1" timeOffset="98816.22">17549 15862 0,'0'0'0,"0"0"16,0 0-16,0 0 16,0 0-16,0 0 15,0 0-15,0 0 16,0 0 0,-104 129-16,77-61 15,8-2-15,5-11 16,11-6-16,3-13 15,9 5 1,10 3-16,8-3 16,12-11-16,18 6 15,3-26-15,3-12 16,3-17-16,-6-14 16,0-17-16,-5-21 15,-11 8 1,-22 0-16,-14 0 15,-8 17-15,-11-1 16,0 17-16,-5 3 16,-12 5-1,-7 0-15,-6 11 16,2 8-16,1 3 16,2 8-16,15 1 15,10-1-15,11-8 16,0 0-1</inkml:trace>
  <inkml:trace contextRef="#ctx0" brushRef="#br1" timeOffset="99064.72">18716 15807 0,'0'0'0,"0"0"15,0 0-15,0 0 16,0 0-16,0 0 15,0 0-15,0 0 16,0 0 0,-85 115-16,19-41 15,-5 28-15,16-4 16,-2-21-16,8-3 16,10-19-1,12-11-15,8-12 16,13-21-16,6-11 15</inkml:trace>
  <inkml:trace contextRef="#ctx0" brushRef="#br1" timeOffset="99438.63">18319 15783 0,'0'0'0,"0"0"16,0 0-16,0 0 16,0 0-16,-96 74 15,69-30-15,13-12 16,11-1-16,9-7 16,7-5-1,9-13-15,-22-6 16,0 0-16,96-44 15,-66 19-15,-5 9 16,-11-6 0,-6 6-16,-5 7 15,-3 9-15,0 0 16,0 0-16,0 0 16,0 0-16,-140 132 15,115-64 1,14-2-16</inkml:trace>
  <inkml:trace contextRef="#ctx0" brushRef="#br1" timeOffset="99759.14">18806 16500 0,'0'0'0,"0"0"16,0 0-16,0 0 16,0 0-16,0 0 15,0 0-15,0 0 16,0 0 0,0 0-16,0 0 15,0 0-15,110-82 16,-77 11-16,-20 5 15,-10 31 1,-8 5-16,-9 10 16,-5 12-16,19 8 15,0 0-15,-151 33 16</inkml:trace>
  <inkml:trace contextRef="#ctx0" brushRef="#br1" timeOffset="109297.06">13442 11423 0,'0'0'0,"0"0"0,0 0 0,0 0 15,0 0-15,0 0 16,0 0-16,0 0 16,0 0-1,0 0-15,-60 129 16,46-20-16,3-10 15,3-20-15,5 14 16,3-11 0,3 36-16,0-25 15,2-24-15,3-14 16,6-20-16,3-7 16</inkml:trace>
  <inkml:trace contextRef="#ctx0" brushRef="#br1" timeOffset="109664.17">13968 11519 0,'0'0'0,"0"0"16,0 0-16,0 0 15,0 0-15,0 0 16,-66 131-1,44-43-15,11-25 16,11-11-16,6-14 16,7-5-16,1-19 15,3-3 1,-1-9-16,-16-2 16,0 0-16,63-38 15,-44-3-15,-8-11 16,-8 0-16,-11-3 15,-6 17 1,-8 8-16,-8 5 16,-6 11-16,3 6 15,1 8-15,1 22 16,12 11-16,19-33 16,41 101-1</inkml:trace>
  <inkml:trace contextRef="#ctx0" brushRef="#br1" timeOffset="110466">21295 11333 0,'0'0'0,"0"0"16,0 0-1,0 0-15,-128-72 16,46 64-16,-12 30 16,4 14-16,-9 29 15,6-10-15,14-3 16,24-14-1,20 15-15,18-21 16,17-7-16,14 11 16,19-4-16,13-10 15,-46-22 1,121-30-16,-28-14 16,3-5-16,-20 3 15,-26 26-15,-20 7 16,-11 2-16,-8 5 15,-3 4 1,-2 2-16,-4 0 16,-2 5-16,0-5 15,0 0-15,0 0 16,-41 156-16,25-90 16,5-11-1,5-9-15,9-2 16,11 3-16,19 10 15,16-21-15,8-17 16</inkml:trace>
  <inkml:trace contextRef="#ctx0" brushRef="#br1" timeOffset="110885.26">28136 9038 0,'0'0'16,"0"0"-16,0 0 16,0 0-1,-47 125-15,17-9 16,-6 1-16,6 34 15,8-11-15,6-25 16,-1-22 0,6 22-16,0 0 15,-2-11-15,-4-27 16,1-14-16</inkml:trace>
  <inkml:trace contextRef="#ctx0" brushRef="#br1" timeOffset="111093.44">27147 10631 0,'0'0'15,"0"0"-15,0 0 16,0 0 0,151-41-16,-31 19 15,47 9-15,0-6 16,-11 10-16,-8 9 15,-25 6-15,-27 8 16,-14 2 0</inkml:trace>
  <inkml:trace contextRef="#ctx0" brushRef="#br1" timeOffset="111320.83">27755 11280 0,'0'0'0,"0"0"15,0 0-15,0 0 16,-8 94-16,-3-1 16,-3 41-16,-2-14 15,5-24 1,8-19-16,8-6 15,9 0-15</inkml:trace>
  <inkml:trace contextRef="#ctx0" brushRef="#br1" timeOffset="111669.24">28439 11395 0,'0'0'16,"0"0"-16,0 0 15,0 0 1,0 0-16,0 0 16,-134 105-16,85-45 15,22 0-15,18-16 16,15-17-16,16-8 16,8-13-1,-30-6-15,107-52 16,-44 3-16,-11-1 15,-22-2-15,-16 0 16,-23-5-16,-10-1 16,-14 6-1,-19 3-15,-8 16 16,-3 6-16,11 2 16,16 3-16,12 0 15</inkml:trace>
  <inkml:trace contextRef="#ctx0" brushRef="#br1" timeOffset="111939.8">28738 10081 0,'0'0'0,"0"0"16,0 0-16,0 0 15,0 0 1,0 0-16,172 33 16,-7 16-16,-12-5 15,-2 0-15,-6-6 16,-33-2 0,-33-14-16,-16-3 15,-16-14-15,-11-16 16,-6-13-16</inkml:trace>
  <inkml:trace contextRef="#ctx0" brushRef="#br1" timeOffset="112168.15">29524 9993 0,'0'0'16,"0"0"-16,0 0 15,0 0 1,0 0-16,0 0 15,-39 115-15,7-8 16,-9 19-16,-9 25 16,4-6-16,7-52 15,17-41 1,12-22-16,7-16 16,8-11-16,-5-3 15,0 0-15</inkml:trace>
  <inkml:trace contextRef="#ctx0" brushRef="#br1" timeOffset="112376.43">30186 9585 0,'0'0'15,"0"0"-15,0 0 16,0 0-16,0 0 16,0 0-1,0 0-15,0 0 16,-38 96-16,-33 25 15,-11 37 1,19-10-16,24-16 16,23-53-16,30-8 15,21 6-15</inkml:trace>
  <inkml:trace contextRef="#ctx0" brushRef="#br1" timeOffset="112845.43">30726 9949 0,'0'0'0,"0"0"16,0 0-16,0 0 16,0 0-16,0 0 15,0 0 1,-101 85-16,79-35 16,22-1-16,22 0 15,27-21-15,14-15 16,35-10-1,26-30-15,-15 8 16,-32 5-16,-25 0 16,-22 0-16,-14 12 15,-5 4-15,-5 12 16,-3 8 0,-3 36-16,-6-4 15,12 4-15,2-17 16,3-8-16,0-14 15,5-11-15,-16-8 16,36-16 0,-6-9-16,-3-32 15,-5-26-15,-19 20 16,-14 6-16,-16 8 16,-20 21-16,-46 4 15,-39 18 1,-37 72-16,-50 32 15,16 45-15,20 24 16,10 11-16</inkml:trace>
  <inkml:trace contextRef="#ctx0" brushRef="#br1" timeOffset="113137.17">27054 13378 0,'0'0'0,"0"0"15,0 0-15,0 0 16,208-49-16,17-14 15,29-8-15,6 11 16,-27 21 0,-36 17-16,-27 33 15,-41 8-15,-33 9 16,-17 2-16</inkml:trace>
  <inkml:trace contextRef="#ctx0" brushRef="#br1" timeOffset="113335.5">27738 13877 0,'0'0'16,"0"0"-16,0 0 16,0 0-16,96 8 15,36-11-15,68-19 16,32-19-1,15-46-15,-14-23 16</inkml:trace>
  <inkml:trace contextRef="#ctx0" brushRef="#br1" timeOffset="113536.63">29392 12841 0,'0'0'15,"0"0"-15,0 0 16,0 0-16,0 0 16,-30 187-1,-14 2-15,1 52 16,15-66-16,28-60 16,22-38-16,11-14 15</inkml:trace>
  <inkml:trace contextRef="#ctx0" brushRef="#br1" timeOffset="113921.04">30351 13061 0,'0'0'16,"0"0"-16,0 0 15,0 0-15,0 0 16,-137 35-1,55 45-15,2-1 16,31-21-16,19-15 16,22-4-16,10-6 15,20-6-15,19-16 16,14-11 0,19-27-16,3-9 15,-1-41-15,-15-16 16,-31 11-16,-22 27 15,-16 14-15,-14 3 16,-25 2 0,-29 12-16,-6 15 15,10 9-15,18 3 16,12 8-16,21 0 16,21 3-16,0-14 15</inkml:trace>
  <inkml:trace contextRef="#ctx0" brushRef="#br1" timeOffset="114165.91">31630 12543 0,'0'0'0,"0"0"16,0 0-16,0 0 15,0 0-15,0 0 16,0 0-1,-113 173-15,6-39 16,-32 60-16,-28-10 16,35-26-16,15 20 15,23-52-15,32-65 16,23-31 0,20-11-16,14-19 15,5-5-15</inkml:trace>
  <inkml:trace contextRef="#ctx0" brushRef="#br1" timeOffset="114514.76">31208 12546 0,'0'0'16,"0"0"-16,0 0 16,0 0-16,-101 8 15,18 49 1,-4 34-16,13-9 15,14-11-15,35-11 16,17-21-16,13-1 16,12-19-1,5-13-15,-22-6 16,95-19-16,-12-25 16,12-36-16,-29 6 15,-36 14-15,-16 27 16,-11 17-1,-12 2-15,-15 11 16,24 3-16,-126 63 16,46 6-16,6 5 15,39-3-15,18-2 16</inkml:trace>
  <inkml:trace contextRef="#ctx0" brushRef="#br1" timeOffset="114846.52">31539 13488 0,'0'0'15,"0"0"-15,0 0 16,0 0-16,-52 82 16,19-19-1,11 3-15,11-31 16,9-13-16,7 0 15,6-16-15,8-6 16,-19 0-16,102-55 16,-45-27-1,-2 8-15,-25 3 16,-22-3-16,-22 0 16,-21 11-16,-36-20 15,-20 18-15,4 32 16,-4 8-1,6 12-15,22 10 16,25-5-16,11-3 16</inkml:trace>
  <inkml:trace contextRef="#ctx0" brushRef="#br1" timeOffset="115572.31">31772 12001 0,'0'0'0,"0"0"16,-208-58-16,-22 34 15,-44 13-15,-49 33 16,-25 21-16,-8 37 16,-8 43-16,74 22 15,32-38 1,47 33-16,14 32 15,52-27-15,38 20 16,25 18-16,41-5 16,36-5-16,27-12 15,38 50 1,55 3-16,55-31 16,16-10-16,41-28 15,-16-55-15,55-13 16,2-17-1,-8-43-15,14-9 16,-11-19-16,43-22 16,-59-3-16,13-43 15,-52-6-15,-19-27 16,-38 27-16,-45 3 16,-21-33-1,-16-19-15,-28 21 16,-14-24-16,-10-16 15,-20 24-15,-22-49 16,-8-16 0,3 43-16,-19-24 15,-25-20-15,-5 56 16,2 13-16,3 22 16,-11-25-1,0 36-15,-2 30 16,-9 5-16,-8-13 15,8 16-15,-8 6 16,-6 3-16,12-12 16,16 12-1,16 18-15,6 3 16,5 9-16,6 0 16,5 5-16,11 0 15,3 5-15,5 6 16,9 8-1,2 9-15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59:39.08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32440 3259 0,'0'0'15,"0"0"-15,0 0 16,0 0 0,121-66-16,-78 39 15,-2-6-15,-10 0 16,-10-5 0,-10-1-16,-11 7 15,-11-12-15,-19-6 16,-19 7-16,-22 15 15,-6 6-15,-2 17 16,-9 10 0,-21 12-16,-4 10 15,1 22-15,16 12 16,14-1-16,3 0 16,10-5-16,-5 44 15,14-34 1,5 45-16,14-28 15,11-11-15,8-5 16,8 0-16,12 10 16,10 1-16,11-11 15,19 0 1,23 5-16,13-27 16,13 10-16,12-32 15,27-5-15,13-12 16,12-10-16,33-34 15,-12 6 1,-35 6-16,-3-44 16,-27 22-16,-25-1 15,-27-15-15,-25 26 16,-16 1 0,-17 5-16,-24-27 15,-31-11-15,-21-6 16,-20 0-16,-27 0 15,-22 28-15,-5 27 16,-50 33 0,-49 28-16</inkml:trace>
  <inkml:trace contextRef="#ctx0" brushRef="#br0" timeOffset="711.39">12172 7356 0,'0'0'16,"0"0"-16,0 0 15,0 0-15,0 0 16,2 104-16,-4-52 15,-1 25 1,0 13-16,3-2 16,-5-20-16,5-10 15,-3-14-15,0 2 16,0 6 0,3 0-16,0 8 15,0-10-15,0-12 16,6-11-16,2-7 15</inkml:trace>
  <inkml:trace contextRef="#ctx0" brushRef="#br0" timeOffset="1380.18">13029 7162 0,'0'0'16,"0"0"-16,0 0 16,0 0-16,-91 16 15,45 6 1,5 19-16,5 3 16,17 0-16,13-12 15,9 1-15,14 3 16,18 10-1,20 4-15,11-1 16,5-2-16,14 5 16,11 2-16,-6 15 15,-27-9-15,-17-19 16,-15-8-16,-15-6 16,-11 1-1,-13-6-15,-16 16 16,-23 3-16,-19-5 15,3-6-15,14-22 16,8-8 0,14 3-16,-1-11 15,9-3-15,14-11 16,5 22-16,30-91 16,35-37-16,45-6 15,5 35 1,-14-8-16,-8-2 15,0 18-15,-19 20 16,-27 11-16,-17 19 16,-19 19-1,-11 8-15,-11-2 16,-16-4-16,-12 10 16,1 10-16,38 0 15,-99 13-15,45 1 16,-1 13-1,3 14-15,14 6 16,21 5-16,14-11 16,9-5-16</inkml:trace>
  <inkml:trace contextRef="#ctx0" brushRef="#br0" timeOffset="1959.35">14672 7948 0,'0'0'15,"0"0"-15,0 0 16,0 0-16,106-17 16,-34 14-16,29-2 15,52-3 1,-2 5-16,24-11 16,36-5-16,-19 14 15,38-6-15,-11-9 16,35 10-16,-37 4 15,56-2 1,-37-6-16,24 0 16,-27-5-16,32 25 15,-51-20-15,35-5 16,-54 5 0,4 14-16,-21 0 15,-27-5-15,8-6 16,-6 5-16,-40 9 15,-12-14-15,-8 0 16,-14 6 0,-13-1-16,-17 14 15,-19-10-15,-13-1 16,-6-3-16,0 9 16,-6-3-16,-2 0 15,-3 0 1,0-5-16,0 5 15</inkml:trace>
  <inkml:trace contextRef="#ctx0" brushRef="#br0" timeOffset="2339.4">20017 7370 0,'0'0'0,"0"0"15,0 0-15,0 0 16,0 0-16,0 0 15,0 0 1,0 0-16,0 0 16,0 0-16,0 0 15,131 65-15,-68-29 16,8 0 0,3-17-16,-5 0 15,-6 8-15,-14-2 16,-5 16-16,-20-3 15,-18 1-15,-17 13 16,-22 3 0,-30 16-16,-3-3 15,9-18-15,-9 4 16,-2-13-16,-1 22 16,20-24-16,24-9 15,17-25 1,19-2-16,19 0 15</inkml:trace>
  <inkml:trace contextRef="#ctx0" brushRef="#br0" timeOffset="3055.61">21972 7318 0,'0'0'0,"0"0"15,0 0-15,0 0 16,0 0-16,0 0 15,0 0-15,0 0 16,0 0 0,0 0-16,46-99 15,-7 63-15,2 6 16,0 6-16,0 5 16,5-6-1,-2 14-15,3 3 16,-6 5-16,-6 6 15,-4 5-15,-7 8 16,-7 12-16,-15 16 16,-24 19-1,-32 38-15,-9 3 16,-30 33-16,2-28 16,-24-37-16,3 7 15,22-13-15,5-31 16,5-13-1,9 3-15,22-17 16,16-13-16,17 2 16,5-14-16,5-2 15,6 19-15,0 0 16,0 0 0,52-82-16,-22 74 15,0 2-15,0 6 16,-30 0-16,88 44 15,-30-16-15,5 2 16,-3-6 0,0 9-16,-2-3 15,-6 1-15,-6-12 16,1-8-16,5 0 16,0-3-16</inkml:trace>
  <inkml:trace contextRef="#ctx0" brushRef="#br0" timeOffset="3414.84">23015 7564 0,'0'0'16,"0"0"-16,0 0 16,0 0-16,0 0 15,0 0-15,-112 17 16,68 18-16,8 4 15,12 7 1,10 14-16,14-21 16,11-1-16,25 6 15,21-11-15,20-11 16,-6-20 0,22-37-16,11-17 15,-5-20-15,-28 9 16,-33 11-16,-19 14 15,-16 0 1,-14-1-16,-16-4 16,-28-9-16,-13 24 15,-39 4-15,-44 26 16,-46 28-16</inkml:trace>
  <inkml:trace contextRef="#ctx0" brushRef="#br0" timeOffset="4044.14">11605 5954 0,'0'0'0,"0"0"16,0 0-16,0 0 15,0 0-15,0 0 16,0 0-1,0 0-15,0 0 16,27 115-16,-19-55 16,3 11-16,-3-5 15,9 5-15,-1-11 16,1-21 0,-1-15-16</inkml:trace>
  <inkml:trace contextRef="#ctx0" brushRef="#br0" timeOffset="4426.09">12117 6124 0,'0'0'0,"0"0"16,0 0-16,0 0 15,0 0-15,-3 93 16,6-49-16,5-1 16,3-10-1,0-8-15,5-9 16,6-13-16,-22-3 16,80-38-16,-28 10 15,-3-10-15,-8 11 16,-14 10-1,-10 6-15,-6 6 16,-3 5-16,-3 5 16,1 6-16,-1 22 15,4 11-15,-1-3 16,0-3 0,6-10-16,2-6 15</inkml:trace>
  <inkml:trace contextRef="#ctx0" brushRef="#br0" timeOffset="4626.32">12799 6113 0,'0'0'16,"0"0"-16,0 0 16,0 0-16,0 0 15,0 0 1,0 0-16,2 98 15,7-38-15,7-16 16,6-16-16,5-9 16</inkml:trace>
  <inkml:trace contextRef="#ctx0" brushRef="#br0" timeOffset="4862.52">13431 5609 0,'0'0'0,"0"0"15,0 0-15,0 0 16,0 0 0,-25 93-16,6 5 15,0 7-15,3-18 16,5 1-16,5-12 15,1-10-15,-3 5 16,-6 3 0</inkml:trace>
  <inkml:trace contextRef="#ctx0" brushRef="#br0" timeOffset="5508.92">13223 6244 0,'0'0'0,"0"0"15,0 0-15,0 0 16,85-60-16,-30 32 16,2 12-16,-5 0 15,-8-1 1,-14 6-16,-11 6 16,-5-1-16,-6 6 15,-2-5-15,-4 10 16,1 1-1,-3-1-15,0-5 16,0 0-16,0 0 16,3 115-16,5-93 15,9-11-15,10-16 16,17-12 0,13-10-16,9-22 15,-17 16-15,-16 11 16,-14 5-16,-5 6 15,-6 11-15,-5 0 16,-3 6 0,0-6-16,0 0 15,0 0-15,0 0 16,-14 186-16,22-159 16,6-5-1,3-22-15,10-16 16,25-22-16,19-28 15,14-16-15,-8-22 16,-25 11-16,-19 16 16,-20 17-1,-10 32-15,-8 6 16,-9 6-16,-11 10 16,25 6-16,0 0 15,-128 93-15,84-5 16,14-11-1,19 21-15,19 28 16,63 17-16,63-53 16,36-21-16,19-12 15</inkml:trace>
  <inkml:trace contextRef="#ctx0" brushRef="#br0" timeOffset="6084.85">20838 5559 0,'0'0'0,"0"0"16,0 0-1,0 0-15,96-120 16,-17 32-16,-10 6 16,-23 22-16,-18 22 15,-17 10-15,-11 6 16,-9 6 0,-7 10-16,-14 1 15,30 5-15,-85 11 16,28 22-16,2 5 15,5 28 1,12 16-16,5 6 16,3 10-16,6 6 15,4 22-15,9-16 16,-2-6-16,4 5 16,-1-16-1,-1-10-15,-3-12 16,-5-11-16</inkml:trace>
  <inkml:trace contextRef="#ctx0" brushRef="#br0" timeOffset="7166.41">20685 6003 0,'0'0'0,"0"0"16,0 0-1,0 0-15,101-60 16,-24 22-16,-6 10 16,-19 6-1,-16 17-15,-15-1 0,-7 6 16,-6 6 0,-2 5-16,-6 11 15,0-22-15,0 0 16,-28 131-16,23-87 15,2-17-15,3 1 16,3-12 0,5 6-16,3-17 15,3-5-15,-14 0 16,0 0-16,98-87 16,-59 43-1,-4-5-15,-10 16 16,-6 16-16,-5 1 15,-6 11-15,0 10 16,-2 6-16,-1 16 16,3-5-1,3 0-15,0 0 16,9 0-16,10-11 16,19-17-16,14-10 15,14-28 1,13-22-16,6-10 15,-20 32-15,-29 17 16,-22 5-16,-9 16 16,-8 1-16,-5 5 15,-3 11-15,0-11 16,0 0 0,-44 159-16,41-116 15,9 7-15,5-18 16,16-10-16,9-16 15,8-17 1,8-22-16,0-22 16,3-27-16,-12 0 15,-15 22-15,-17 27 16,-9 16 0,-2 6-16,-5 1 15,-1 10-15,-2 0 16,8 0-16,0 0 15,0 0-15,-120 202 16,109-163 0,11-7-16,8 1 15,6-5-15,5-12 16,6-10-16,-25-6 16,147-61-16,1-70 15,8-12-15,14-65 16,-38 71-1,-59 39-15,-26 21 16,-25 17-16,-17 5 16,-13 17-16,-16-12 15,-12 29 1,-19 4-16,-11 12 16,-5 32-16,-22 17 15,-22 11-15,6 27 16,-1 33-16,42 11 15,27-22 1,13 33-16,20-33 16,11-17-16,10-15 15,23-1-15,27-16 16,19-6-16</inkml:trace>
  <inkml:trace contextRef="#ctx0" brushRef="#br0" timeOffset="7296.5">23190 5680 0,'0'0'0,"0"0"15,0 0-15,0 0 16,0 0-16,0 0 16,0 0-16</inkml:trace>
  <inkml:trace contextRef="#ctx0" brushRef="#br0" timeOffset="8405.81">13212 9711 0,'0'0'15,"0"0"-15,0 0 16,0 0-16,0 0 16,0 0-16,-22-87 15,0 59-15,-19-2 16,-22 16-1,-35 3-15,-4 14 16,-4 16-16,4 14 16,9 25-16,19 29 15,22-15-15,19-7 16,22-18 0,17-9-16,13 1 15,19-4-15,6-13 16,8-14-16,17-13 15,18-6 1,6-8-16,-11-1 16,-24 4-16,-14 5 15,-14 3-15,-5 8 16,-4 8-16,-1 3 16,-1 19-1,-3 28-15,1 32 16,-9 0-16,-3 6 15,1 0-15,-1 11 16,12 11 0,7-25-16,17-25 15,28 1-15,19-1 16</inkml:trace>
  <inkml:trace contextRef="#ctx0" brushRef="#br0" timeOffset="9147.37">14636 10727 0,'0'0'0,"0"0"15,0 0-15,0 0 16,0 0-16,142-38 16,-49 27-16,44 0 15,36 6 1,-1-6-16,50 5 16,-3-8-16,47 1 15,-28-6-15,50-6 16,-17-11-1,13 20-15,4-1 16,-20 9-16,34 3 16,-40-12-16,42-2 15,-57 11-15,-14-14 16,-53 3 0,9 2-16,-35 15 15,-61-7-15,-33 4 16,-16 0-16,-20 5 15,-10 0-15,-3-3 16,-3 0 0,-2 6-16,-4-3 15,1 0-15,0 0 16</inkml:trace>
  <inkml:trace contextRef="#ctx0" brushRef="#br0" timeOffset="9504.37">19858 9949 0,'0'0'0,"0"0"15,0 0 1,0 0-16,0 0 16,0 0-16,82 25 15,-5 0-15,2 5 16,-16 0-1,-11-3-15,0 6 16,-3 6-16,-8-7 16,-16-4-16,-6 7 15,-16-2-15,-14 6 16,-8 10 0,-9 3-16,-7 16 15,-1-10-15,-2-6 16,11-22-16,13-5 15,6-12-15,5-2 16,11-5-16,9-6 16</inkml:trace>
  <inkml:trace contextRef="#ctx0" brushRef="#br0" timeOffset="9870.76">21796 9552 0,'0'0'0,"0"0"15,0 0-15,0 0 16,0 0-16,0 0 15,0 0 1,-5 94-16,-3-10 16,-3-7-16,-3 0 15,0 5-15,3 17 16,3-6-16,3-8 16,-1-22-1,6-6-15,0-5 16,3-11-16,0-8 15,10 0-15,9-6 16,11-5 0</inkml:trace>
  <inkml:trace contextRef="#ctx0" brushRef="#br0" timeOffset="10556.16">22571 9892 0,'0'0'0,"0"0"16,0 0-16,0 0 16,0 0-16,0 0 15,0 0 1,0 0-16,-128 60 16,70-21-16,6 21 15,6 30-15,7 1 16,1-9-16,8-19 15,8-6 1,11 23-16,11-9 16,8-5-16,9-12 15,7 1-15,12-6 16,21-32 0,17-6-16,14-28 15,-9-15-15,12-21 16,-12-18-16,0-8 15,-18 32-15,-15-7 16,-18-20 0,-9 38-16,-16-8 15,-14-2-15,-11 15 16,-6 1-16,-15-8 16,1 11-1,1-1-15,-2 17 16,7 6-16,-2-3 15,2 2-15,6-2 16,8 5-16,6 3 16,2-3-1,3 3-15,5 0 16,1 0-16,2-2 16,1 2-16,-1 0 15,0-3-15,0 0 16,1 3-1,-1 0-15,0 0 16,0-3-16,1 3 16,-1-2-16,0-1 15,0 0-15,3 3 16,-2-2 0,2-1-16,2 0 15</inkml:trace>
  <inkml:trace contextRef="#ctx0" brushRef="#br0" timeOffset="12138.69">15666 10059 0,'0'0'0,"0"0"16,0 0-16,0 0 16,0 0-1,82-19-15,-3 11 16,31-3-16,29 2 15,-5 4-15,-21-6 16,-1 3 0,-5-20-16,-28 4 15,-13-1-15</inkml:trace>
  <inkml:trace contextRef="#ctx0" brushRef="#br0" timeOffset="12418.92">16213 9610 0,'0'0'0,"0"0"16,0 0-16,0 0 15,0 0-15,0 0 16,0 0-1,-16 145-15,-3-41 16,-9 14-16,17-9 16,3-32-16,11-8 15,8-15-15,16-4 16,17-7 0</inkml:trace>
  <inkml:trace contextRef="#ctx0" brushRef="#br0" timeOffset="12645.15">17311 9355 0,'0'0'0,"0"0"15,0 0-15,0 0 16,0 0-16,0 0 15,0 0-15,0 0 16,-44 107-16,12-19 16,-1 35-1,8 0-15,9-5 16</inkml:trace>
  <inkml:trace contextRef="#ctx0" brushRef="#br0" timeOffset="13728.01">11443 15213 0,'0'0'0,"0"0"15,0 0 1,0 0-16,0 0 16,0 0-16,0 0 15,0 0-15,0 0 16,0 0-1,82-52-15,-13 38 16,32-7-16,25-1 16,8 8-16,17 8 15,30 1 1,5-17-16,30 14 16,0-11-16,39 0 15,-28-1-15,1 7 16,-18 2-16,-29-3 15,0 14 1,-41-3-16,-31-5 16,-24 11-16,-19 0 15,-20-3-15,-16 0 16,-13 0-16,-6 2 16,-3-2-1,-3 0-15,-2 0 16,-3 0-16,0 3 15,0 0-15,3 2 16</inkml:trace>
  <inkml:trace contextRef="#ctx0" brushRef="#br0" timeOffset="14355.07">19978 14676 0,'0'0'0,"0"0"16,96-22-1,-8 12-15,49-12 16,27 22-16,-5 8 15,41-8-15,-9 11 16,31 5-16,5-13 16,6 0-1,16 16-15,3-11 16,0-27-16,-5 24 16,-15-10-16,53-1 15,-52 9-15,11 3 16,-39-6-1,-2 0-15,5 5 16,-33 9-16,-5-9 16,-28-2-16,-19 0 15,-16 0 1,-6-6-16,-10 0 16,-23-2-16,-18 5 15,-15 0-15,-7-6 16,-12 1-16,-8-1 15,0-10-15,1-20 16</inkml:trace>
  <inkml:trace contextRef="#ctx0" brushRef="#br0" timeOffset="16280.42">16104 5494 0,'0'0'16,"0"0"-16,0 0 15,0 0-15,0 0 16,0 0-16,0 0 15,16-99 1,-19 83-16,-2-12 16,-6 1-16,-3 0 15,-2-12-15,-3 12 16,-3-12 0,-3 7-16,-2 4 15,-6-10-15,-8 5 16,-9 0-16,-10-16 15,5 32-15,1-10 16,-4 0 0,6 5-16,-14 0 15,-7 5-15,-15 6 16,0 0-16,9 6 16,-3-6-16,-11 11 15,-17-5 1,14-1-16,3 17 15,6 5-15,-12-5 16,-13 17-16,10-1 16,12 6-16,8 0 15,5 5 1,-5-5-16,0 5 16,2 6-16,15 0 15,13 5-15,8-5 16,8 6-16,12-12 15,5 6 1,8 0-16,2-17 16,9 11-16,3 1 15,5-7-15,6 7 16,8 10-16,19 11 16,22 6-1,11-17-15,3 12 16,-4-12-16,4-11 15,8 1-15,19-7 16,0-4 0,-8-12-16,14 12 15,18-1-15,-5-11 16,-19-10-16,1-1 16,12 1-1,6 5-15,-21-17 16,-12 1-16,9-1 15,2 1-15,3-1 16,-19-4-16,-3-1 16,0-11-16,0 5 15,-2 1 1,-3-17-16,-12 0 16,-13 0-16,-11-5 15,-5 5-15,-6-5 16,-5-1-1,-6 12-15,-3-6 16,-5 0-16,0 6 16,-5-12-16,-1 7 15,-2-1-15,-3 5 16,-3-15 0,-2-1-16,-4 0 15,-1-11-15,-4 17 16,0-1-16,-2 12 15,-3-6-15,-1 6 16,-4-1 0,-1 1-16,0 11 15,-2-6-15,2 5 16,1 6-16,2 0 16,0-5-16,6 5 15,2 0 1,0 6-16,3-6 15,6 5-15,-1 6 16,4-5-16,-1 5 16,0-6-1,0 1-15,1-1 16,-1 6-16,3 0 16,-3 0-16,3-5 15,0 5-15,0 0 16,0-6-16,0 6 15,0 0 1,0 0-16,0-5 16,0 5-16,0 0 15,3 0-15,0 0 16</inkml:trace>
  <inkml:trace contextRef="#ctx0" brushRef="#br0" timeOffset="17931.8">13275 15506 0,'0'0'15,"0"0"-15,0 0 16,0 0 0,0 0-16,0 0 15,0 0-15,0 0 16,0 0-16,0 0 15,0 0-15,77 159 16,-58-41 0,6 27-16,-4 17 15,1-12-15,-11-29 16,3-4 0,0 9-16,-3-41 15,-3-16-15,0-17 16,-2-6-16,-1-5 15,-2-16-15,2-6 16,-2-8 0,0-5-16,-1-1 15,1 1-15,3 5 16,-1 5-16</inkml:trace>
  <inkml:trace contextRef="#ctx0" brushRef="#br0" timeOffset="18577.93">22801 15413 0,'0'0'15,"0"0"-15,0 0 16,0 0-16,0 0 16,0 0-16,0 0 15,0 0 1,0 0-16,0 0 15,0 0-15,39 85 16,-26-11-16,1 16 16,-6-8-1,-2-2-15,-1 16 16,-5 0-16,3 5 16,-3-24-16,0-12 15,0-7-15,0-9 16,3-13-1,-3-14-15,0-3 16,3-5-16,-3-6 16,0 0-16,0-5 15,0-1-15,0 1 16,0 0 0,-3 0-16,-3-1 15,-18 7-15,-28 4 16</inkml:trace>
  <inkml:trace contextRef="#ctx0" brushRef="#br0" timeOffset="20305.78">14986 16747 0,'0'0'0,"0"0"15,0 0-15,0 0 16,0 0 0,126-22-16,-8 11 15,35-5-15,58-4 16,-11 1-16,55-5 15,-22 7-15,51 12 16,4-9 0,13 8-16,39-15 15,-47 10-15,33-14 16,43 8-16,-43 7 16,-6-37-1,23 22-15,-72 14 16,5 0-16,-79 3 15,-2 0-15,-53 5 16,-51 3-16,-26-2 16,-21-1-1,-19 3-15,-11 0 16,-4 0-16,-10 0 16,-2 0-16,-12-3 15</inkml:trace>
  <inkml:trace contextRef="#ctx0" brushRef="#br0" timeOffset="21543.97">13242 11450 0,'0'0'0,"0"0"15,0 0-15,-129-65 16,42 51 0,-9 6-16,6 5 15,-3 17-15,-12 13 16,-7 11-16,-6 20 15,12 19-15,4 40 16,7-10 0,-1-6-16,3 25 15,10 14-15,12-14 16,11 16-16,5 23 16,0-12-16,12-30 15,4 31 1,12-15-16,11-18 15,7-6-15,12 19 16,11 0-16,16-5 16,5-6-16,9 6 15,8-22 1,9-6-16,21 9 16,8-9-16,6-8 15,0-5-15,13-14 16,9-11-1,-3-28-15,-3-10 16,1-14-16,21 3 16,-11-12-16,11-13 15,19-8-15,4-27 16,-26-4 0,9-26-16,-9-4 15,-10 1-15,-28 8 16,-8-28-16,-3-35 15,0 13 1,-11 23-16,-19-42 16,-8 14-16,-3 14 15,-14-11-15,-8-6 16,-5 0-16,-8 0 16,-6-8-1,-11-16-15,-11 11 16,-6 21-16,-21-21 15,-11 10-15,-3 17 16,-6 14-16,-2-3 16,-22-14-1,-11 20-15,-3-4 16,25 31-16,8 22 16,-5-1-16,-17-13 15,11 20-15,8 13 16,14 8-1,11 11-15,9 0 16,7 2-16,9 9 16,-1 9-16,4-1 15,-1 17-15,6 7 16,16 12 0,17 25-16</inkml:trace>
  <inkml:trace contextRef="#ctx0" brushRef="#br0" timeOffset="22485.53">22922 11354 0,'0'0'0,"0"0"16,-145-82 0,2 27-16,-7 42 15,18 13-15,-43 8 16,-11 25-16,2 11 15,-21 16 1,38-8-16,11 14 16,-19 5-16,27 27 15,30-10-15,-16 49 16,8-30-16,11 46 16,33-2-1,16-1-15,22 23 16,17-25-16,19-22 15,16 11-15,17 8 16,21 6-16,36-6 16,47 22-1,2-22-15,6-41 16,47-27-16,2 8 16,74-1-16,-49-37 15,52-22-15,-30-25 16,49-47-1,-14-19-15,0-8 16,1 9-16,-17-6 16,19-64-16,-17-29 15,-32 30-15,-30-36 16,-69 33 0,-30 30-16,-14-16 15,-13-14-15,-27 25 16,-15 16-16,-16 0 15,-13-2 1,-20-4-16,-13 6 16,-14 17-16,-17-3 15,-35-9-15,-27 17 16,0 9-16,-6 15 16,-28 9-1,37 36-15,-26 38 16,-70 27-16,-20 52 15,-63 3-15,-8-11 16</inkml:trace>
  <inkml:trace contextRef="#ctx0" brushRef="#br0" timeOffset="22806">13453 17012 0,'0'0'16,"0"0"-16,0 0 15,0 0-15,0 0 16,0 0-16,0 0 16,90 17-16</inkml:trace>
  <inkml:trace contextRef="#ctx0" brushRef="#br0" timeOffset="23162.88">23571 16533 0,'0'0'15,"0"0"-15,0 0 16,0 0 0,0 0-16,0 0 15,0 0-15,-88 14 16,-8-3-16</inkml:trace>
  <inkml:trace contextRef="#ctx0" brushRef="#br0" timeOffset="23591.13">11774 16944 0,'0'0'16,"0"0"-16,0 0 16,0 0-1,0 0-15,0 0 16,0 0-16,118-3 15</inkml:trace>
  <inkml:trace contextRef="#ctx0" brushRef="#br0" timeOffset="24167.55">22103 16374 0,'0'0'16,"0"0"-16,0 0 15,0 0 1,0 0-16,0 0 16</inkml:trace>
  <inkml:trace contextRef="#ctx0" brushRef="#br1" timeOffset="26290.78">10778 9722 0,'0'0'0,"0"0"16,0 0-16,0 0 15,0 0-15,0 0 16,-11 140-16,5-14 16,1 38-16,-6-21 15,11 26 1,0 31-16,-6-16 16,12 40-16,-6-26 15,-11 21-15,11-11 16,-11 0-1,6 27-15,-6-51 16,5 10-16,1-21 16,-1-31-16,1 6 15,-1-14-15,1-27 16,-1-27 0,6-9-16,-5-8 15,5-11-15,-6-11 16,6-3-16,0-5 15,0-14-15,0-5 16,0-6 0,0-2-16,0-4 15,-5 1-15,-1-3 16</inkml:trace>
  <inkml:trace contextRef="#ctx0" brushRef="#br1" timeOffset="26656.58">10197 12373 0,'0'0'16,"0"0"-16,0 0 15,0 0-15,0 0 16,-5 178-16,5-46 15,0 32 1,-6 25-16,6-36 16,0-21-16,6-9 15,5 3-15,5-16 16,6-42 0,0-16-16,16-11 15,6-14-15,27-7 16,6-18-16,16-29 15,33-58-15,11 3 16,-17-3 0,-21 25-16,-17 24 15,0 17-15,-2 11 16</inkml:trace>
  <inkml:trace contextRef="#ctx0" brushRef="#br1" timeOffset="27538.47">25252 9955 0,'0'0'15,"0"0"-15,0 0 16,0 0-16,0 0 15,0 0 1,0 0-16,19 93 16,-5 11-16,-6 14 15,-2 0-15,-1 51 16,-5 4 0,0 5-16,-5 16 15,-1-16-15,-5 9 16,0 18-16,-5-30 15,-3 14 1,2-13-16,1-29 16,2 37-16,-5-25 15,5-39-15,1 9 16,2 5-16,5-19 16,3-35-1,-5-6-15,5-9 16,-2-2-16,2-11 15,3-8-15,-2-11 16,-1-6-16,0-13 16,3-3-1,0-5-15,0-1 16,0-5-16,0 0 16</inkml:trace>
  <inkml:trace contextRef="#ctx0" brushRef="#br1" timeOffset="28087.82">24792 12967 0,'0'0'0,"0"0"16,0 0-1,0 0-15,0 0 16,-14 129-16,9-38 15,-1-1 1,6 17-16,6-6 16,5-2-16,3-14 15,7-11-15,4-22 16,13-6-16,1-13 16,7-6-1,9-10-15,22-9 16,24-5-16,17-14 15,8-22-15,13-8 16,-4-6-16,-29-2 16,-29 11-1,-17 8-15,-19 8 16,-10 8-16,-10 0 16,-7 6-16,-3 3 15,-5-1-15,-1 1 16,-2 2-1,0 0-15,-1 0 16,1 3-16,0 0 16,-1 0-16,1 0 15,0 0-15,-3 0 16,0 0 0,0 0-16,0 0 15,0 0-15,0 3 16,0-3-16,0 0 15</inkml:trace>
  <inkml:trace contextRef="#ctx0" brushRef="#br1" timeOffset="29384.88">13223 16224 0,'0'0'0,"0"0"16,0 0-16,0 0 16,0 0-16,0 0 15,0 0-15,0 0 16,0 0-1,0 0-15,0 0 16,0 0-16,0 0 16,-88 33-16,28-22 15,-17 2-15,-7-5 16,-4-5 0,-5 0-16,-25 2 15,-16-7-15,8-1 16,-19-8-16,-47-16 15,14 2 1,-16-22-16,-3 6 16,13-22-16,-35-5 15,33 10-15,-17 1 16,-10-14-16,16-25 16,-23-19-1,34 24-15,-5 15 16,4-31-16,18-38 15,4 8-15,34 30 16,10-44-16,17-5 16,17 28-1,5-23-15,10-24 16,29 49-16,15-33 16,23-5-16,16 16 15,11-50-15,21 4 16,18 24-1,-1-22-15,11 20 16,0 27-16,22-33 16,28 16-16,-6 31 15,0-14 1,33 2-16,5 6 16,-16 22-16,11 14 15,5-20-15,-16 9 16,-11 27-16,22 22 15,-6-5-15,-5-9 16,17 20 0,-12-9-16,-16 3 15,-11 16-15,0 6 16,-17 8-16,-15 9 16,-18 5-1,-10 2-15,-11 9 16,-14 2-16,-5 1 15,-9 2-15,-5-2 16,0-1 0,-3 1-16,-2-1 15</inkml:trace>
  <inkml:trace contextRef="#ctx0" brushRef="#br1" timeOffset="29727.59">11542 10141 0,'0'0'0,"0"0"15,0 0-15,0 0 16,0 0 0,145 28-16,-36 2 15,6 11-15,-8 8 16,-16-11-16,-7 6 15,-21-8 1,-13 5-16,-20-8 16,-14 5-16,-10 22 15,-20 12-15,-11 18 16,-13-5-16,0 0 16,2 0-1,3 11-15,11-9 16,9-13-16,10-16 15,6-9-15</inkml:trace>
  <inkml:trace contextRef="#ctx0" brushRef="#br1" timeOffset="30146.25">12864 11741 0,'0'0'0,"0"0"16,0 0-16,0 0 15,0 0-15,0 0 16,0 0-16,9 115 16,-7-58-1,4 20-15,5 35 16,-3-27-16,0-11 15,0-14-15,1 0 16,-1-8 0,-6 3-16,-2-19 15,-2-9-15</inkml:trace>
  <inkml:trace contextRef="#ctx0" brushRef="#br1" timeOffset="30337.12">12659 12746 0,'0'0'0,"0"0"15,0 0-15,0 0 16,0 0-16,0 0 16,0 0-16,0 0 15,101-52-15,3 19 16,11 0 0,9-5-16,-15 21 15,-13 1-15,-22 18 16,-8 12-16</inkml:trace>
  <inkml:trace contextRef="#ctx0" brushRef="#br1" timeOffset="30808.96">13237 12904 0,'0'0'15,"0"0"-15,0 0 16,0 0-16,0 0 16,0 0-1,0 0-15,0 0 16,-99 25-16,33 16 16,1 22-16,10 6 15,22-4-15,19-32 16,14-3-1,9-8-15,12 8 16,7-16-16,5-6 16,-33-8-16,101-33 15,-19-16 1,3 3-16,-19-6 16,-17 24-16,-13 9 15,-14 11-15,-6 5 16,-5 6-16,0 10 15,0 15 1,-3 27-16,-5 8 16,-6 8-16,0 19 15,1 12-15,4-15 16,9 1-16,6-14 16,5-14-1</inkml:trace>
  <inkml:trace contextRef="#ctx0" brushRef="#br1" timeOffset="31419.91">22298 11697 0,'0'0'16,"0"0"-1,0 0-15,0 0 16,0 0-16,0 0 16,0 0-16,0 0 15,0 0-15,0 0 16,0 0-1,24 107-15,-27-64 16,-2 18-16,-3 7 16,0 20-1,2-12-15,3-10 16,6-14-16,-6-13 16,-2-7-16</inkml:trace>
  <inkml:trace contextRef="#ctx0" brushRef="#br1" timeOffset="31652.57">21802 12658 0,'0'0'0,"0"0"16,0 0-1,0 0-15,115-36 16,-30 14-16,8 6 15,11 2-15,8 6 16,-16 0 0,-16 2-16,-26 4 15,-10 4-15,-3 4 16</inkml:trace>
  <inkml:trace contextRef="#ctx0" brushRef="#br1" timeOffset="31926.18">22163 12836 0,'0'0'0,"0"0"16,0 0-16,0 0 15,0 0-15,0 0 16,0 99-16,0-17 15,-2 8 1,-4-5-16,-2-6 16,-3-24-16,0-8 15,3 5-15,-3-3 16,8-11 0,6-2-16,2 0 15</inkml:trace>
  <inkml:trace contextRef="#ctx0" brushRef="#br1" timeOffset="32346.21">22673 13088 0,'0'0'0,"0"0"16,0 0-1,0 0-15,0 0 16,-74 140-16,52-80 16,8-8-16,11-8 15,17 8 1,3-19-16,2-20 16,0-10-16,-19-3 15,0 0-15,126-44 16,-63 6-1,-6-22-15,-16-12 16,-21 29-16,-18 10 16,-13-14-16,-11 12 15,-13-6-15,-1 8 16,-2 11 0,-3 11-16,-8 5 15,-17 15-15,-5 10 16,5-3-16,11 1 15,6-1-15</inkml:trace>
  <inkml:trace contextRef="#ctx0" brushRef="#br1" timeOffset="35335.39">23160 12981 0,'0'0'0,"0"0"0,0 0 15,0 0-15,0 0 16,0 0-16,0 0 15</inkml:trace>
  <inkml:trace contextRef="#ctx0" brushRef="#br1" timeOffset="36288.19">12790 14131 0,'0'0'16,"0"0"-16,0 0 15,0 0-15,0 0 16,0 0 0,0 0-16,0 0 15,0 0-15,0 0 16,-8 104-16,5-57 16,-2 13-1,-1-2-15,1 16 16,2 2-16,-5-4 15,0-12-15,5-8 16,3-22 0,3 0-16,2-5 15,6-3-15,6-3 16</inkml:trace>
  <inkml:trace contextRef="#ctx0" brushRef="#br1" timeOffset="36758.8">13275 14175 0,'0'0'0,"0"0"16,0 0-1,0 0-15,0 0 16,0 0-16,0 0 15,-93 80-15,71-39 16,3 0 0,5 5-16,9-2 15,5 8-15,5 6 16,12 2-16,13 0 16,8-21-1,6-15-15,8-13 16,-6-16-16,9-25 15,0-25-15,-11-8 16,-11 5-16,-11 14 16,-11 1-1,-9-15-15,-7 12 16,-12-4-16,-13 4 16,-11 10-16,-11 20 15,0 7-15,-3 12 16,-2 14-1,-1 13-15,4 11 16,4 8-16,15 3 16,24-3-16,13-2 15</inkml:trace>
  <inkml:trace contextRef="#ctx0" brushRef="#br1" timeOffset="37683.58">22648 14137 0,'0'0'0,"0"0"16,0 0-16,0 0 15,-93-91-15,11 53 16,2 14 0,4 13-16,-12 5 15,0 17-15,9-5 16,19 15-16,13 4 16,12 11-16,13 2 15,11-2 1,14-1-16,13 1 15,14-3-15,11-11 16,14 2-16,-11-13 16,-6-3-16,-8-16 15,3 3-15,-6-6 16,-5 3 0,-5 8-16,-6-9 15,-3 7-15,-3-1 16,-2 3-16,0 0 15,0 0-15,-1 5 16,1 9 0,0 5-16,0 11 15,-1 20-15,7 48 16,-1-7-16,-3-23 16,3-13-1</inkml:trace>
  <inkml:trace contextRef="#ctx0" brushRef="#br1" timeOffset="38502.15">16577 14077 0,'0'0'16,"0"0"-16,0 0 15,0 0 1,0 0-16,0 0 15,0 0-15,0 0 16,0 0-16,0 0 16,0 0-16,0 0 15,-82 5 1,60 28-16,11 3 16,9-9-16,4-2 15,9 2-15,11-8 16,11-8-16,8-8 15,17-28 1,-1-13-16,-10-9 16,-14-2-16,-12 2 15,-15 17-15,-12 6 16,-10 5 0,-14 2-16,-11 6 15,-6 3-15,6 13 16,-5 4-16,-1 23 15,1 23-15,10 19 16,17-3-16,11-5 16</inkml:trace>
  <inkml:trace contextRef="#ctx0" brushRef="#br1" timeOffset="38863.72">16772 14687 0,'0'0'0,"0"0"15,0 0 1,0 0-16,0 0 16,0 0-16,-22 88 15,33-80-15,3-5 16,-14-3-16,0 0 15,0 0 1,95-104-16,-73 49 16,-5 6-16,-12 8 15,-8 11-15,-5 2 16,-11 6-16,-14-5 16,-8 8-1,-8 0-15,2 10 16,12 9-16,10 0 15,3-2-15,6-1 16,2 0 0</inkml:trace>
  <inkml:trace contextRef="#ctx0" brushRef="#br1" timeOffset="39514.56">27738 6737 0,'0'0'0,"0"0"15,0 0-15,0 0 16,0 0 0,0 0-16,0 0 15,0 0-15,0 0 16,0 0-16,0 162 15,-43 24 1,-18 44-16,12-16 16,5-23-16,14-68 15,6-27-15</inkml:trace>
  <inkml:trace contextRef="#ctx0" brushRef="#br1" timeOffset="39706.76">27161 8060 0,'0'0'0,"0"0"15,0 0-15,0 0 16,137-6-16,-17 12 16,44 16-16,-16-3 15,-33 14 1,-19 5-16</inkml:trace>
  <inkml:trace contextRef="#ctx0" brushRef="#br1" timeOffset="40130.92">28122 8353 0,'0'0'15,"0"0"-15,0 0 16,0 0-16,-164 33 15,46 13 1,14 12-16,27-1 16,28-2-16,21-6 15,17-19-15,14-8 16,14-11 0,-17-11-16,0 0 15,208-60-15,-118 27 16,3-5-16,-19 16 15,-19 8-15,-14 6 16,-8 11 0,-9 2-16,-2 17 15,-5 17-15,-6 24 16,-14 19-16,-8 8 16,0-2-16,6-12 15,7 1 1,4-25-16,5-8 15,2-6-15,12-16 16,8-19-16,22-33 16,21-41-16</inkml:trace>
  <inkml:trace contextRef="#ctx0" brushRef="#br1" timeOffset="40371.22">29713 7142 0,'0'0'16,"0"0"-16,0 0 16,0 0-1,0 0-15,0 0 16,0 0-16,0 0 15,0 0-15,0 0 16,-63 173 0,8-33-16</inkml:trace>
  <inkml:trace contextRef="#ctx0" brushRef="#br1" timeOffset="40542.48">29245 8208 0,'0'0'0,"0"0"15,0 0-15,0 0 16,0 0-16,0 0 16,0 0-16,0 0 15,0 0 1,0 0-16,125-93 16</inkml:trace>
  <inkml:trace contextRef="#ctx0" brushRef="#br1" timeOffset="40806.58">30948 6869 0,'0'0'16,"0"0"-16,0 0 15,0 0-15,0 0 16,-47 188-16,-8-12 16,-27 10-1,-5 19-15,10-49 16,25-60-16,19-22 16,8-11-16</inkml:trace>
  <inkml:trace contextRef="#ctx0" brushRef="#br1" timeOffset="41015.99">30263 7939 0,'0'0'16,"0"0"-16,0 0 15,0 0-15,140-52 16,-14 14-1,11 13-15,2 3 16,6 0-16,-21 39 16,-42-12-16,-19-5 15</inkml:trace>
  <inkml:trace contextRef="#ctx0" brushRef="#br1" timeOffset="41224.67">30685 8180 0,'0'0'0,"0"0"15,0 0-15,0 0 16,0 0-16,0 0 16,-33 167-16,6-54 15,-6 29 1,3-10-16,13-48 15,12-32-15,2-16 16</inkml:trace>
  <inkml:trace contextRef="#ctx0" brushRef="#br1" timeOffset="41581.26">31219 8534 0,'0'0'0,"0"0"0,0 0 15,0 0 1,0 0-16,0 0 16,0 0-16,0 0 15,0 0-15,0 0 16,0 0 0,33 87-16,-3-65 15,-3-19-15,11-9 16,6 1-16,0-9 15,-6-10-15,-13-1 16,-19-13-16,-6 38 16,-31-88-1,1 55-15,-3 6 16,-5 10-16,0 20 16,-17 22-16,0 18 15,17 1 1,13 3-16</inkml:trace>
  <inkml:trace contextRef="#ctx0" brushRef="#br1" timeOffset="42167.03">27966 10812 0,'0'0'0,"0"0"15,0 0-15,0 0 16,0 0-16,0 0 15,-8 151 1,-6-9-16,-3-8 16,6-10-16,9-23 15,18-30-15,3-16 16,6-14-16</inkml:trace>
  <inkml:trace contextRef="#ctx0" brushRef="#br1" timeOffset="42533.61">28593 11144 0,'0'0'16,"0"0"0,0 0-16,0 0 15,0 0-15,0 0 16,0 0-16,0 0 16,-93 142-16,60-79 15,14 0 1,16-11-16,17 0 15,10-16-15,15-20 16,13-13-16,16-20 16,6-7-16,-8-17 15,-14-20 1,-22-7-16,-19-3 16,-17 13-16,-13 9 15,-14 8-15,-8 8 16,-3 8-1,12 14-15,10 6 16,11 2-16,8 3 16,3 0-16,0 0 15,0 0-15,208-14 16</inkml:trace>
  <inkml:trace contextRef="#ctx0" brushRef="#br1" timeOffset="42687.23">29926 10607 0,'0'0'15,"0"0"-15,0 0 16,0 0 0,0 0-16,0 0 15,0 0-15,0 0 16,0 0-16,0 0 16,0 0-16,-35 126 15</inkml:trace>
  <inkml:trace contextRef="#ctx0" brushRef="#br1" timeOffset="42845.18">29830 11294 0,'0'0'0,"0"0"16,0 0-16,0 0 15,0 0 1,0 0-16,0 0 16,0 0-16,0 0 15,0 0-15,0 0 16,113 11-1,-20-33-15</inkml:trace>
  <inkml:trace contextRef="#ctx0" brushRef="#br1" timeOffset="43204.38">31178 10355 0,'0'0'15,"0"0"-15,0 0 16,0 0-16,-102-55 15,39 55-15,-13 27 16,-15 20 0,9 8-16,33-11 15,30-9-15,22-5 16,18 0-16,20-8 16,28-16-16,27 5 15,5-14 1,0-5-16,-16 0 15,-19-12-15,-19 18 16,-12 4-16,-7 9 16,-7 11-16,-4 22 15,-12 14 1,-10 27-16,-20 73 16,-2 40-16,-1-45 15,18-5-15,7 0 16</inkml:trace>
  <inkml:trace contextRef="#ctx0" brushRef="#br1" timeOffset="45474.45">28508 12127 0,'0'0'0,"0"0"15,0 0-15,0 0 16,0 0-16,0 0 16,0 0-16,0 0 15,0 0 1,0 0-16,0 0 16,0 0-16,8 85 15,22-25 1,11-3-16,9 1 15,4-12-15,9 4 16,-2-6-16,7-1 16,17-4-16,14-9 15,-4-3-15,-12-10 16,-4-9 0,9-5-16,13 2 15,-11-10-15,-5 2 16,-8-14-16,10-2 15,9-3-15,-3-8 16,-13 3 0,-6-1-16,-11 1 15,-6 0-15,-5-6 16,6-19-16,-4 5 16,1-13-1,-8 5-15,-6 0 16,-6 12-16,-7 7 15,-4 6-15,-2 3 16,-5 7-16,-4-2 16,1 1-1,-3 4-15,-3-5 16,1 3-16,-1 8 16,-3 0-16,-2 6 15,0-4-15,-3 7 16,0-4-1,2-2-15,7-6 16</inkml:trace>
  <inkml:trace contextRef="#ctx0" brushRef="#br1" timeOffset="45831.57">30471 11617 0,'0'0'0,"0"0"16,0 0-16,0 0 15,0 0-15,0 0 16,0 0-16,93 6 16,-27-1-1,5-2-15,6 2 16,2 4-16,1 4 15,-15-7-15,-10 2 16,-14-5-16,-11 0 16,-2 8-1,-4 8-15,-2 5 16,-11 12-16,-11 0 16,-13 29-16,-18 39 15,-18 39-15,-14 16 16</inkml:trace>
  <inkml:trace contextRef="#ctx0" brushRef="#br1" timeOffset="46226.42">29401 13406 0,'0'0'0,"0"0"0,0 0 15,0 0 1,0 0-16,0 0 15,0 0-15,0 0 16,0 0-16,0 0 16,0 0-16,0 0 15,19 109 1,-17-49-16,1 14 16,-3-11-1,0-8-15,3-6 16,0 3-16,-3 1 15,0 1-15,-3 7 16</inkml:trace>
  <inkml:trace contextRef="#ctx0" brushRef="#br1" timeOffset="46546.87">28826 14315 0,'0'0'16,"0"0"-16,0 0 15,0 0-15,0 0 16,104-3-16,2-8 16,7 3-1,7-8-15,1 2 16,-9 8-16,-19-7 15,-19-4-15,-22 12 16,-16 5-16,-15 0 16,-1 0-1,-7 3-15,-2 5 16,-5 0-16,-4 3 16</inkml:trace>
  <inkml:trace contextRef="#ctx0" brushRef="#br1" timeOffset="47652.53">29376 10798 0,'0'0'16,"0"0"-16,-44-90 16,-22 30-16,-24-3 15,-9 5-15,-7 12 16,-12 16-16,-3 10 16,9 10-1,0 12-15,-11 4 16,-3 21-16,0 11 15,11 17-15,2 25 16,12 21 0,16-2-16,20-9 15,10 6-15,8 13 16,17 4-16,6-12 16,4 0-16,12 12 15,8 4 1,8-10-16,9-3 15,21 22-15,22 0 16,25-24-16,6-26 16,-1-24-1,9-13-15,24-20 16,3-14-16,-3-8 16,36-16-16,8-30 15,-11-36-15,-8-16 16,-11 8-16,-28-9 15,-38 9 1,-21-3-16,-15-2 16,-18 16-16,-15-1 15,-15-18-15,-23-8 16,-21-1-16,-20 22 16,-2 17-1,5 11-15,2 13 16,1 6-16,3 22 15,5 5-15,8 9 16,0 16 0,-5 19-16,0 25 15,5 49-15,11 27 16</inkml:trace>
  <inkml:trace contextRef="#ctx0" brushRef="#br1" timeOffset="48100.06">29370 14753 0,'0'0'15,"0"0"-15,0 0 16,0 0-16,0 0 16,0 0-1,11 85-15,-8 5 16,3 20-16,-1-14 16,1-28-16,2-5 15,3-8 1,8-3-16,3-19 15,5-11-15</inkml:trace>
  <inkml:trace contextRef="#ctx0" brushRef="#br1" timeOffset="48466.29">29998 14813 0,'0'0'0,"0"0"16,0 0-16,0 0 15,0 0 1,0 0-16,0 0 16,-99 104-16,80-35 15,16-9-15,11-5 16,20-6 0,7-16-16,12-17 15,8-10-15,2-28 16,-8-8-16,-16-11 15,-5-3-15,-12 6 16,-11 10 0,-10-2-16,-11 6 15,-12-4-15,-13 1 16,-3 10-16,6 4 16,13 7-16,12 3 15,2-2 1,8-9-16,8-10 15</inkml:trace>
  <inkml:trace contextRef="#ctx0" brushRef="#br1" timeOffset="48770.18">30123 13855 0,'0'0'0,"0"0"15,0 0-15,0 0 16,0 0-16,0 0 16,121 41-1,-50-3-15,14 1 16,8 7-16,-5 6 15,-20-8-15,-16-25 16,0 17 0,-8-23-16,8 12 15,8 5-15</inkml:trace>
  <inkml:trace contextRef="#ctx0" brushRef="#br1" timeOffset="49026.1">30783 13773 0,'0'0'0,"0"0"16,0 0-16,0 0 15,0 0 1,0 0-16,0 0 16,0 0-16,0 0 15,-49 120-15,19-29 16,-8 15-1,-3-10-15,8-19 16,8-22-16,11-20 16,6-7-16,5-9 15,6-8-15,5-6 16</inkml:trace>
  <inkml:trace contextRef="#ctx0" brushRef="#br1" timeOffset="49303.82">31227 13499 0,'0'0'0,"0"0"15,0 0 1,0 0-16,0 0 15,0 0-15,-8 98 16,-9-5-16,-5-13 16,3 8-1,6 16-15,2-33 16,8-25-16,19 6 16,20 9-16</inkml:trace>
  <inkml:trace contextRef="#ctx0" brushRef="#br1" timeOffset="49915.02">31881 13666 0,'0'0'16,"0"0"-16,0 0 15,0 0-15,-120 14 16,35 29-16,-8 7 15,16-4-15,23 9 16,21 0 0,16 0-16,20-23 15,11-7-15,16-3 16,25-14-16,16-22 16,8-5-16,12-8 15,7-20 1,-8 1-16,-18-1 15,-34 34-15,-13-4 16,-12 12-16,-2-1 16,-5 1-16,-1 5 15,-2 0 1,0 2-16,2 4 16,1 5-16,-4 5 15,4 6-15,8 8 16,10 14-1,-2-25-15,6 14 16,4-16-16,1-6 16,8-6-16,3-16 15,-3 3-15,-5-11 16,-3-11 0,-14 5-16,-11-5 15,-8 5-15,-14-5 16,-16-11-16,-11 14 15,0 18 1,-8 15-16,-22 5 16,-23 24-16,7 1 15,16 13-15,10 72 16,15 57-16</inkml:trace>
  <inkml:trace contextRef="#ctx0" brushRef="#br1" timeOffset="50333.03">29924 16032 0,'0'0'16,"0"0"-16,0 0 15,0 0-15,0 0 16,-36 151 0,11-69-16,3 11 15,1 8-15,4-21 16,6-12-16,6-21 16,2-20-16,8-2 15,6-14 1,3-6-16</inkml:trace>
  <inkml:trace contextRef="#ctx0" brushRef="#br1" timeOffset="50694.42">30523 16180 0,'0'0'16,"0"0"-16,0 0 15,0 0-15,0 0 16,0 0-16,-96 49 15,55-13 1,6 2-16,10-8 16,11 17-16,9-9 15,10-2-15,6 5 16,14-11 0,13-11-16,6-19 15,19-14-15,11-27 16,-5-2-16,-17-7 15,-11 12 1,-22-9-16,-8 12 16,-9 5-16,-7 2 15,-9 1-15,-10 2 16,-12 14-16,36 11 16,-77 17-1,42-4-15,5 1 16</inkml:trace>
  <inkml:trace contextRef="#ctx0" brushRef="#br1" timeOffset="51033.67">31980 15660 0,'0'0'0,"0"0"15,0 0-15,0 0 16,0 0 0,0 0-16,-96 112 15,39-27-15,-6-9 16,-9 23-16,-7 27 15,13-52-15,12-19 16,13 8 0,-1 5-16,7-21 15,-1 7-15,9-18 16,5-11-16</inkml:trace>
  <inkml:trace contextRef="#ctx0" brushRef="#br1" timeOffset="51398.06">31432 15761 0,'0'0'16,"0"0"-16,0 0 16,0 0-16,0 0 15,0 0-15,0 0 16,-93 126-1,74-71-15,11 2 16,8-24-16,11-11 16,8-8-16,-19-14 15,0 0 1,148-52-16,-85 16 16,-11-19-16,-19 22 15,-11 3-15,-11 8 16,-9 9-16,-7 7 15,-9 3-15,14 3 16,0 0 0,0 0-16,-153 83 15,120-42-15,8 0 16</inkml:trace>
  <inkml:trace contextRef="#ctx0" brushRef="#br1" timeOffset="51746.47">31950 16426 0,'0'0'0,"0"0"16,0 0-16,0 0 16,0 0-16,0 0 15,0 0-15,3 83 16,24-64-16,11 5 15,-38-24 1,88-24-16,-39-4 16,-5-5-16,-14-2 15,-11-23 1,-13 12-16,-12-4 16,-16-4-16,-27-15 15,-14 20-15,3 24 16,5 9-16,14 10 15,8-5 1,14 9-16,8 2 16</inkml:trace>
  <inkml:trace contextRef="#ctx0" brushRef="#br1" timeOffset="52621.02">32703 15410 0,'0'0'16,"0"0"-16,0 0 16,0 0-1,-142-41-15,32 36 16,-38 8-16,-46 7 16,-17 4-16,-25 8 15,17 0-15,-24 11 16,24 13-1,-6-15-15,20 32 16,-1-17-16,6 28 16,36-22-16,5 0 15,17 0 1,21 0-16,23 25 16,13 16-16,3 17 15,16-17-15,25 8 16,19 17-16,17-22 15,16-17 1,16 3-16,22 19 16,14-10-16,17-4 15,21-2-15,25-19 16,-11-30-16,25 2 16,21-5-1,3-14-15,14-5 16,0-9-16,-5-10 15,16 2-15,-8-8 16,-9-5 0,12-9-16,-17-8 15,11-38-15,2-8 16,-43 13-16,-30 0 16,-3 9-16,-8 7 15,-19-2 1,-17 0-16,-11-3 15,-8-8-15,-5-11 16,-12 14-16,-4 0 16,-7 2-16,-2 1 15,-3-22 1,-8 7-16,0 4 16,-2 13-16,-9-8 15,-8-5-15,-9-12 16,1 6-16,-3 3 15,-3-8 1,-3 7-16,12 29 16,-1 13-16,0 5 15,3 3-15,-2-3 16,2 9-16,-3-6 16,6 8-1,5-2-15,1 8 16,2-3-16,5 8 15,1 0-15,-3 6 16,-6 19-16,-11 33 16</inkml:trace>
  <inkml:trace contextRef="#ctx0" brushRef="#br1" timeOffset="72006.19">25488 2514 0,'0'0'0,"0"0"15,0 0-15,0 0 16,0 0-16,0 0 16,0 0-1,0 0-15,0 0 16,0 0-16,-36 208 15,9-54 1,5 10-16,8-22 16,11-38-16,1-32 15,2-34-15,0-5 16,0-17-16,0-10 16,0-6-16,0 0 15,0 0 1,-3-165-16,14 23 15,11-33-15,5 21 16,0 6-16,1 17 16,-1 27-1,-2 27-15,-3 17 16,-3 22-16,0 5 16,0 5-16,-2 6 15,-1 6-15,1 5 16,-1 0-1,-2 6-15,2 5 16,3 5-16,6 1 16,2 16-16,9 32 15,2 34-15,-5 21 16,-6-10 0,-2 22-16,0 16 15,-1-17-15,-2-16 16,-3-22-16,-5-5 15,-6-22-15,1-11 16,-7-17 0,-2-22-16,0-5 15</inkml:trace>
  <inkml:trace contextRef="#ctx0" brushRef="#br1" timeOffset="72221.14">25449 3067 0,'0'0'0,"0"0"15,0 0 1,0 0-16,0 0 16,0 0-16,102-87 15,-1 26-15,6 7 16,-17 4-1,-11 7-15</inkml:trace>
  <inkml:trace contextRef="#ctx0" brushRef="#br1" timeOffset="72895.36">26090 2678 0,'0'0'0,"0"0"16,0 0-16,0 0 16,0 0-16,41 104 15,0-5 1,3 0-16,-11-17 15,-3-27-15,-11-23 16,-8-10-16,-3-11 16,-2-5-16,-1-6 15,1-17 1,5-26-16,8-67 16,11-21-16,-3 21 15,-5 39-15,-3 5 16,-2 17-1,-6 21-15,-3 12 16,3 5-16,-3 11 16,3 5-16,0 6 15,3 11-15,2 22 16,1 5 0,-1 1-16,1-17 15,-1-1-15,3-15 16,3-12-16,8-21 15,14-11-15,13-23 16,1-32 0,2-27-16,-16 21 15,-14 33-15,-5 17 16,-6 10-16,-3 12 16,-2 5-16,0 6 15,-1 5 1,9 21-16,8 18 15,6 27-15,-3-12 16,-6 1-16,-2-17 16,0-10-16,-1-12 15,4-5 1</inkml:trace>
  <inkml:trace contextRef="#ctx0" brushRef="#br1" timeOffset="73173.09">27662 2257 0,'0'0'0,"0"0"16,55-104-16,-23 32 15,-10 18 1,-5 21-16,-9 16 16,-3 6-16,-5 6 15,-2 5-15,2 0 16,0 0 0,0 0-16,0 0 15,-134 219-15,101-115 16,14 0-16,16-27 15,11-17-15,17 6 16,21-1 0,12-15-16,-1-23 15,-5-21-15,8-12 16,9-21-16,8-17 16</inkml:trace>
  <inkml:trace contextRef="#ctx0" brushRef="#br1" timeOffset="73698.17">28374 1923 0,'0'0'16,"0"0"-16,0 0 16,0 0-16,0 0 15,0 87-15,2 23 16,4 21-1,2-5-15,-2-5 16,-4-6-16,1-39 16,-3-26-16,3-23 15,-3-5-15,3-6 16,-3-10 0,0-6-16,0 0 15,0 0-15,-3-252 16,14 44-16,5 5 15,9 50-15,-3 49 16,-3 43 0,-5 23-16,-6 11 15,-3 10-15,1 6 16,2 0-16,3 0 16,0 6-1,0-1-15,3 6 16,-1 0-16,-13 0 15,0 0-15,88 83 16,-50 4-16,-5 12 16,-6 10-1,-5 1-15,0-6 16,-8-22-16,0-16 16,-6-17-16,-3-10 15,-2-7-15,-3-10 16</inkml:trace>
  <inkml:trace contextRef="#ctx0" brushRef="#br1" timeOffset="73941.22">28486 2350 0,'0'0'16,"0"0"-16,0 0 15,0 0-15,0 0 16,0 0 0,140-93-16,-36 27 15,-6-5-15,-7 10 16,-9-4-16,-8 21 16,-17 11-1,-10 11-15</inkml:trace>
  <inkml:trace contextRef="#ctx0" brushRef="#br1" timeOffset="74220.3">29028 1698 0,'0'0'16,"0"0"-16,0 0 16,0 0-16,137-93 15,-38 27-15,2 0 16,0 17 0,-16 5-16,-22 17 15,-24 16-15,-15 5 16,-10-4-16,-3-1 15</inkml:trace>
  <inkml:trace contextRef="#ctx0" brushRef="#br1" timeOffset="74447.91">29351 1413 0,'0'0'0,"0"0"15,0 0 1,0 0-16,0 0 15,0 0-15,0 0 16,30 93-16,-2-5 16,2 16-1,3 22-15,5-17 16,0-15-16,1-7 16,-4-10-16,-2-28 15,-5-16-15</inkml:trace>
  <inkml:trace contextRef="#ctx0" brushRef="#br1" timeOffset="75493.64">30512 2114 0,'0'0'0,"0"0"16,0 0-16,0 0 15,0 0-15,0 0 16,0 0-16,-85 44 16,6-11-16,-41 16 15,-4-5 1,7 16-16,-9-5 15,-25 11-15,17-17 16,-20 11-16,-32 1 16,14-12-16,-23 17 15,-10 16 1,-3-6-16,-28 7 16,28-29-16,-30-10 15,24 0-15,-26 0 16,23-11-16,-16-6 15,28 0 1,-14-16-16,27 0 16,3-5-16,11-6 15,25 0-15,-3-6 16,0 6 0,30-5-16,30-1 15,6 1-15,10-6 16,17-5-16,17-1 15,16 1 1,13-12-16,17 28 16,33-115-16,22-11 15,43-5-15,31-1 16,35-43-16,-13 49 16,24 11-1,1 6-15,4-6 16,45-6-16,-25 17 15,8 16-15,11-21 16,19 5-16,-13 5 16,2 12-1,-8 21-15,-8 11 16,-6 11-16,-10 6 16,10-11-16,-24-1 15,30-5-15,-33 17 16,-17 0-1,6 5-15,-14 17 16,-27 10-16,3 1 16,8 26-16,-22 1 15,-11 11-15,-5 6 16,-12-1 0,-13 0-16,-19 1 15,-17-7-15,-8 7 16,-13 5-16,-9 32 15,-19 28 1,-22 11-16,-21 11 16,-15 33-16,9-38 15,0-12-15,-1-10 16,-10-1-16,-8 1 16,-6-17-1,5-5-15,-4 5 16,-15 0-16,-35 17 15,-36 10-15,-33-27 16,-16-10-16</inkml:trace>
  <inkml:trace contextRef="#ctx0" brushRef="#br1" timeOffset="87726.43">28754 12286 0,'0'0'0,"0"0"15,0 0-15,0 0 16,0 0-16,0 0 16,0 0-16,0 0 15,0 0-15,0 0 16,0 0-1,0 0-15,50 90 16,-26-33-16,9 17 16,11 3-1,11 0-15,19-9 16,5-21-16,0-12 16,-2-13-16,5-5 15,14-12-15,11 3 16,-6-13-16,-8-3 15,17-1 1,27-18-16,-6-8 16,-5-26-16,14-4 15,-1-15-15,-15 14 16,-31 3-16,8-11 16,6-5-1,-17 8-15,-19 19 16,-19-6-16,-16 28 15,-9 0-15,-10 16 16,-6 1 0,-3 2-16,-2 5 15,-4 3-15,1 1 16,0-1-16,-3 0 16,0 1-16,0-4 15,-3 1 1,-5-4-16,-9-2 15,-18-2-15,-20-4 16</inkml:trace>
  <inkml:trace contextRef="#ctx0" brushRef="#br1" timeOffset="88323.3">28856 12359 0,'0'0'15,"0"0"-15,0 0 16,0 0 0,0 0-16,0 0 15,0 0-15,96 85 16,-42-35-16,15 4 16,10 23-1,-10-25-15,-4-3 16,1-5-16,2-19 15,20 0-15,8-14 16,-6-14-16,20-16 16,54-36-16,-2-22 15,-20-8 1,-16-5-16,8-17 16,-38 28-16,-17 2 15,-16 28-15,-5-3 16,2 5-1,-5 9-15,-6 10 16,-5 6-16,-8 3 16,-12 8-16,-7 3 15,-6 3-15,-3 2 16,-3 0 0,-2 0-16,-3 1 15,-5-1-15,-6-3 16</inkml:trace>
  <inkml:trace contextRef="#ctx0" brushRef="#br1" timeOffset="90255.42">28579 12201 0,'0'0'0,"0"0"15,0 0-15,0 0 16,0 0-16,0 0 16,0 0-16,0 0 15,0 0 1,0 0-16,0 0 16,69 120-16,-34-68 15,9 11-15,5 11 16,-2-3-1,5-10-15,-3-4 16,14-10-16,8-12 16,6-13-16,-9-8 15,-5-11-15,14-12 16,33-7 0,10-22-16,9-28 15,-17 11-15,-2-16 16,2 8-16,-16 3 15,-17 19-15,-8-6 16,0-13 0,9-9-16,-6 12 15,-8 10-15,-9 3 16,-10 9-16,-6 2 16,-17 11-1,-5 6-15,-5 2 16,-6 8-16,-2 1 15,-1 2-15,-2 0 16,0 1-16,0-1 16,-1 0-1,1 3-15,0-2 16,0-1-16,-3 0 16,2 3-16,1 0 15,-3 0-15,0-3 16,3 3-1,-3-2-15,0 2 16,0 0-16,0 0 16,0 0-16,0 0 15,0-3-15,0 3 16,2 0 0,-2 0-16,0-3 15,0 3-15,0 0 16,0 0-16,3 0 15,-3 0 1,0 0-16,0 0 16,0 0-16,0 0 15,0 0-15,0 0 16,0 0-16,0 0 16,0 0-1,0 0-15,0 0 16,0 0-16,0 0 15,0 0-15,0 0 16,0 0-16,0 0 16,0 0-1,0 0-15,0 0 16,0 0-16,0 0 16,0 3-16,0-3 15,0 0-15,0 0 16,0 0-1,0 0-15,0-3 16,0 3-16,0 3 16,0-3-16,0 0 15,0 0-15,0 0 16,0 3 0,0-6-16,0 3 15,0 0-15,0 0 16,0 3-16,0-3 15,0 0 1,0 0-16,0 0 16,0 0-16,0 0 15</inkml:trace>
  <inkml:trace contextRef="#ctx0" brushRef="#br1" timeOffset="90614.28">28968 11919 0,'0'0'0,"0"0"0,0 0 16,0 0 0</inkml:trace>
  <inkml:trace contextRef="#ctx0" brushRef="#br1" timeOffset="90865.28">28899 12173 0,'0'0'15,"0"0"-15,0 0 16,0 0-16,0 0 16</inkml:trace>
  <inkml:trace contextRef="#ctx0" brushRef="#br1" timeOffset="91067.89">28894 12023 0,'0'0'0,"0"0"16,0 0-1,0 0-15,0 0 16</inkml:trace>
  <inkml:trace contextRef="#ctx0" brushRef="#br1" timeOffset="91259.84">28902 12031 0,'0'0'0,"0"0"15,0 0 1,0 0-16,0 0 16,0 0-16,0 0 15</inkml:trace>
  <inkml:trace contextRef="#ctx0" brushRef="#br1" timeOffset="91764.39">30233 13696 0,'0'0'16,"0"0"-16,0 0 15,0 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5:07:24.97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1972 3029 0,'0'0'0,"0"0"15,-88-66-15,22 33 16,-27-21-16,11 26 16,0 6-1,-11 44-15,0 11 16,0 16-16,10 12 16,12 4-16,11-15 15,22 26 1,-1 23-16,12-6 15,21-5-15,1-23 16,21 28-16,12 28 16,16-1-1,5-21-15,6-22 16,21-6-16,6-22 16,17 17-16,-6-28 15,6-16-15,16-5 16,5-6-1,-10-17-15,16-16 16,16-11-16,-21 6 16,-17-6-16,-11-5 15,-11-17-15,-11-16 16,-5 0 0,-22-6-16,-6 11 15,-11 17-15,-5-17 16,-16 11-16,-12-5 15,-5-27-15,-11-1 16,-16 11 0,-6 6-16,-11 0 15,1 21-15,-7-10 16,1 27-16,-11 1 16,11 10-16,5 11 15,0 16 1,-5 6-16,-6 16 15,-10 1-15,-1 21 16,6 6-16,-1 60 16,18-6-16,37 34 15,23 27 1</inkml:trace>
  <inkml:trace contextRef="#ctx0" brushRef="#br0" timeOffset="18591.03">31577 2870 0,'0'0'0,"0"0"0,0 0 16,0 0-16,0 0 16,0 0-16,0 0 15,0 0 1,0 0-16,0 0 16,-8 82-16,-5 28 15,-1 27-15,-5-28 16,11-32-16,2-33 15,-2 0 1,2-17-16,4-11 16,-1 1-16,3-6 15,0 0-15,0-6 16,-3 1 0,0-6-16,3 0 15,0 0-15,0 0 16,-11-291-16,22 138 15,-5 27-15,-1-5 16,6 38-16,0 21 16,0 23-1,3 16-15,2 6 16,3-6-16,6 16 16,-3 1-16,5 5 15,1 6 1,2 10-16,0 17 15,3 11-15,-8 22 16,-12 10-16,-7-4 16,-6-7-16,-11 7 15,-11 10 1,-8-11-16,-3-22 16,-5-10-16,-4-1 15,1-5-15,6-11 16,5-11-1,11 6-15,2-6 16,6 0-16,0 0 16,6-6-16,2 6 15,3 0-15,0 0 16,0 0-16,0 0 16,0 0-1,90 55-15,-51-17 16,-4-16-16,1 5 15,-1 12-15,-2-23 16,-5-16 0,2-16-16,11 5 15,11-17-15,3-10 16,-1-6-16,-10 11 16,-14 1-16,-13-1 15,-9 11 1,-11 0-16,-5 11 15,-11 0-15,-14-5 16,33 16-16,-66-6 16,33 12-1,6 5-15,2-6 16,6 11-16,11 1 16,8-1-16,0-16 15,0 0-15,69 88 16,-20-66-16,6 0 15,-6 0 1,-5 11-16,-11-23 16,-6 1-16,-8 11 15,-8-5-15,5 16 16,-13-22-16,-3 10 16,-8 1-1,-8-5-15,-12-1 16,-18-5-16,-15 0 15,1 0-15,0 0 16</inkml:trace>
  <inkml:trace contextRef="#ctx0" brushRef="#br0" timeOffset="97247.26">13092 7003 0,'0'0'0,"0"0"0,0 0 15,-25-99-15,-11 50 16,-27 0 0,-19 16-16,3 24 15,-6 20-15,-25 20 16,15 7 0,21-5-16,19 11 15,25-3-15,22-3 16,21 9-16,31 26 15,24 15 1,34 30-16,16-25 16,5-25-16,-14 17 15,-21-8 1,-22 5-16,-25-5 16,-22-22-16,-19-9 15,-19 9 1,-39 11-16,-43 27 15,-6-52-15,30-36 16,14-16 0,11-19-16,20-8 15,12-36-15,26-16 16,18-25 0,34-11-16,49-9 15,21-45-15,-7 51 16,-1 36-1,4 2-15,-28-10 16,-36 27 0,-22 3-16,-21 30 15,-17 3-15,-17 5 16,-29-6-16,-31 7 16,-16 12-1,-6 23-15,-13 8 16,5 3-16,14 27 15,27 8 1,31 20-16,43-6 16,74 19-16,77 11 15</inkml:trace>
  <inkml:trace contextRef="#ctx0" brushRef="#br0" timeOffset="97988.8">22733 6543 0,'0'0'16,"0"0"-16,0 0 16,-88-22-1,-35 16-15,-33 39 16,-25-8-16,20 35 16,51 6-1,53-6-15,38-5 16,27-6-16,55 33 15,49-11 1,47 12-16,63 12 16,-50-10-16,20 22 31,-28-27-31,-63-26 16,-29 15-16,-29 13 15,-29-8 1,-22-11-16,-52 19 15,-64-14-15,-7-24 16,-17-25-16,6-5 16,43-17-1,36-10-15,19-6 16,14-47-16,44-30 16,65-44-1,58-65-15,3 30 16,32 32-16,-26 12 15,-42 38 1,-22 2-16,-22 23 16,-24 21-16,-20 9 15,-13 8 1,-17-3-16,-19 0 16,-46 3-16,-61 0 15,9 19 1,-3 19-16,-28 11 15,25 3-15,22 36 16,30 13-16,36 14 16,16-11-1,11-9-15</inkml:trace>
  <inkml:trace contextRef="#ctx0" brushRef="#br0" timeOffset="98379.19">20756 8405 0,'0'0'0,"0"0"15,0 0-15,88 3 16,65-1 0,140-4-16,38-7 15,20 9-15,16-5 16,-33-3 0,-41-6-16,27 3 15,-98 11-15,-11 3 16,-44-3-1,-44 16-15,-41-8 16,-35 1-16,-25-9 16,-14 2-16,-8-2 15,0 0 1,-301 58-16</inkml:trace>
  <inkml:trace contextRef="#ctx0" brushRef="#br0" timeOffset="98925.97">10186 9095 0,'0'0'0,"0"0"15,0 0 1,126-36-16,55 6 15,109-14-15,0 1 16,50-18 0,21 12-16,-48 5 15,12-10-15,12 21 16,-41-25 0,0 12-16,-42 21 15,-29 6-15,-47-9 16,-25 9-1,-30 8-15,-51 0 16,-28 3-16,-25 5 16,-6 3-1,-7 0-15,-3 0 16,-1 0-16,-2 0 16,0 0-16,0 0 15,0 0 1,-180 58-16</inkml:trace>
  <inkml:trace contextRef="#ctx0" brushRef="#br0" timeOffset="100114.83">22141 9495 0,'0'0'0,"0"0"16,0 0-16,0 0 15,0 0-15,0 0 16,88-25-1,16 33-15,8 3 16,-10 14-16,24 57 16,-22 28-16,-41-1 15,-36 4 1,-30-18-16,-29 29 16,-7-23-16,-2-24 15,-8-12 1,8-18-16,16-22 15,14-17-15,6-3 16,2-2 0,3-3-16,0 0 15,175-153-15,17-9 16,-6 39 0,8 8-16,-54-6 15,-50 58-15,-16 17 16,-24 13-1,-26 17-15,-13 10 16,-5 1-16,-6 2 16,-6 0-16,6 3 15,0 0 1,0 0-16,-175 110 16,104-53-16,22-2 15,24-6 1,22-2-16,20 2 15,24 0-15,19 3 16,22 11 0,25-11-16,-22-21 15,-14-12-15</inkml:trace>
  <inkml:trace contextRef="#ctx0" brushRef="#br0" timeOffset="100994.27">10022 10358 0,'0'0'0,"0"0"15,0 0-15,0 0 16,0 0-16,55-113 16,27 67-1,55-1-15,27 9 16,-21 13-16,-7 20 15,-4 21 1,-34 14-16,-10 30 16,-6 34-16,-33-15 15,-16 0 1,-22 28-16,-16-5 16,-6-12-16,-17-13 15,1-14 1,5-22-16,11-17 15,6-10-15,-1-6 16,12-8-16,-6 0 16,76-93-1,64-49-15,24-17 16,-16-16-16,3 13 16,-36 72-16,-41 18 15,-25 31 1,-19 19-16,-16 9 15,-6 7-15,-5 6 16,-3 3-16,0-3 16,0 0-1,0 0-15,-118 244 16,80-148-16,19-14 16,24-8-1,22 5-15,12-21 16,7-1-16,12-10 15,13-3 1,11-31-16,3-10 16,0-19-16,0-15 15</inkml:trace>
  <inkml:trace contextRef="#ctx0" brushRef="#br0" timeOffset="101253.48">12990 10390 0,'0'0'16,"0"0"-16,0 0 16,0 0-16,0 0 15,0 0 1,107-35-16,-6 16 15,6-6-15,-8 6 16,-6 0-16,0 8 31,6 0-31,-12-3 16,-7-2-16</inkml:trace>
  <inkml:trace contextRef="#ctx0" brushRef="#br0" timeOffset="102124.38">14121 9815 0,'0'0'0,"0"0"0,0 0 31,0 0-31,0 0 15,85-63-15,8 36 16,6-3 0,32-11-16,1 35 15,-17 1-15,-28 10 16,-2 12-16,-8-1 16,2 33-1,-16 6-15,-19 14 16,-22-9-16,-17 11 15,-16 6 1,-19 16-16,-3 16 16,-2-26-16,7-31 15,12-11 1,5-22-16,6 0 16,5-5-16,5-6 0,14 6 15,22-3 1,25 0-16,16-9 15,14-18-15,14-1 16,10-10 0,-13-3-16,-36 13 15,-24 1-15,-17 2 16,-8-2 0,-9 8-16,-2 2 15,-5 4-15,-1-1 16,-2 3-16,0 0 15,-1 0 1,1-3-16,0 0 16,-3 1-16,3 4 15,-1-2 1,-2 0-16,3 0 16,-3 0-16,0 0 15,3 0 1,-3 0-16,3 0 15,-1 0-15,1 3 16,-3 0-16,0-3 16,0 3-1,0-3-15,0 0 16,0 0-16,0 0 16,0 0-1,0 0-15,0 2 16,0-4-16,0 2 15,0 0 1,0 0-16,0 0 16,0 0-16,0 0 15,0 0-15</inkml:trace>
  <inkml:trace contextRef="#ctx0" brushRef="#br0" timeOffset="104731.42">17152 8451 0,'0'0'0,"0"0"15,0 0-15,0 0 16,0 0-16,0 0 15,0 0 1,0 0-16,0 0 16,91-24-16,13 16 15,90-25 1,9 5-16,49 6 16,-39 9-16,12 5 15,-25-39-15,-47 22 16,-30 12-1,-38 7-15,-35 14 16,-26-8-16,-7 0 16,-6-5-1,-6 5-15,-2 3 16,0-3-16,-3 0 16,0 0-16,0 0 15,0 2 1,0 1-16,2-3 15,-2 0-15,3 0 16,-3 3 0,5-3-16,15-3 15</inkml:trace>
  <inkml:trace contextRef="#ctx0" brushRef="#br0" timeOffset="105200.26">25942 7581 0,'0'0'15,"0"0"-15,0 0 16,0 0-16,0 0 15,99-50-15,5 31 16,33 0 0,19 8-16,11 11 15,-17-14-15,-21 12 16,-19 4 0,-20 1-16,-19 8 15,-30 0-15,-22 0 16,-10 0-1</inkml:trace>
  <inkml:trace contextRef="#ctx0" brushRef="#br0" timeOffset="105387.8">25876 8032 0,'0'0'0,"0"0"16,0 0-16,0 0 15,0 0-15,121-27 16,51 5 0,50-3-16,66-5 15,10-5-15,-13-1 16</inkml:trace>
  <inkml:trace contextRef="#ctx0" brushRef="#br0" timeOffset="106028.32">30860 7005 0,'0'0'0,"0"0"16,0 0-16,0 0 16,-192 25-16,25-17 15,-57 3 1,13-5-16,-3-14 16,17-17-16,55 3 15,30-14 1,29-18-16,37 15 15,27-2 1,30-3-16,27-13 16,50-14-16,57-3 15,11 13 1,-3 15-16,22 21 16,-46 20-16,-25 13 15,-5 19 1,-20 12-16,-19 15 15,-35 18 1,-28 18-16,-32 22 16,-31 25-16,-44 28 15,-35 24 1,39-85-16,32-14 16,16-11-16,20-10 15,13 2-15,14-19 16,11-16-1,6-12-15,18 7 16,26-4-16,34-8 16,21-13-1,18-20-15,33-3 16,3-40 0,-14-23-16</inkml:trace>
  <inkml:trace contextRef="#ctx0" brushRef="#br0" timeOffset="106293.88">31397 6554 0,'0'0'0,"0"0"16,0 0-16,0 0 15,0 0 1,0 0-16,-14 93 16,-11 24-16,-7 29 15,1-1 1,7 16-16,7-57 16,15-27-16,10-28 15,6-10 1</inkml:trace>
  <inkml:trace contextRef="#ctx0" brushRef="#br0" timeOffset="106621.93">31996 6756 0,'0'0'0,"0"0"15,0 0-15,-87 71 16,-17 6 0,-30-8-16,13 5 15,36-39 1,28 45-16,24-45 16,27-16-16,17-13 15,30 10 1,36-10-16,11-9 15,27 17-15,16-20 16,-10 3 0,-23 17-16,-10 11 15</inkml:trace>
  <inkml:trace contextRef="#ctx0" brushRef="#br0" timeOffset="107043.7">32046 7112 0,'0'0'0,"0"0"16,0 0-16,0 0 16,0 0-1,0 0-15,0 0 16,16 115 0,33-82-16,14 5 15,-16-18-15,-11-18 16,-6 12-1,0 16-15,-19-5 16,-14 5-16,-13 36 16,-53 71-1,-73 16-15,-14 22 16,24-57-16,14-17 16,23-18-1,37-56-15,9-8 16,19-19-16,5-19 15,0-25 1,9-30-16,32-49 16,45-58-16,26 9 15,-2 57 1,6-31-16,21 81 16,41-4-1,-2 23-15,-6 13 16</inkml:trace>
  <inkml:trace contextRef="#ctx0" brushRef="#br0" timeOffset="111239.3">4425 6091 0,'0'0'0,"0"0"0,0 0 15,131-44-15,-21 6 16,21-1 0,23 1-16,16-6 15,-12 11-15,39-11 16,-5 33-1,-22 0-15,16 28 16,-22-1-16,1 34 16,5 21-1,-23 6-15,-21 21 16,11 88 0,-33-24-16,-11 27 15,-32 3-15,-28 16 16,-17 27-16,-11-2 15,-5 19 1,-5 14-16,-1-17 16,6-14-1,6-16-15,10-13 16,17 35-16,6-49 16,15 21-1,18-13-15,21-16 16,11 18-16,-17-37 15,1-48 1,38 56-16,11-22 16,-28-53-16,6-16 15,33-2 1,-16-4-16,-17-13 16,0-19-1,0 0-15,-11-17 16,-28-13-16,-10-11 15,0 0 1,-6-14-16,0-9 16,-10-18-16,-12-19 15</inkml:trace>
  <inkml:trace contextRef="#ctx0" brushRef="#br0" timeOffset="111520.49">9277 10889 0,'0'0'16,"0"0"-16,0 0 15,0 0-15,0 0 16,0 0 0,88 3-16,-1 21 15,7-5 1,-18 3-16,-10 6 16,-17 16-16,-21 13 15,-17 1 1,-17 5-16,-27 10 15,-27 18-15,-6-9 16,11-11 0,23-5-16,37-11 15,33-1-15,45 1 16</inkml:trace>
  <inkml:trace contextRef="#ctx0" brushRef="#br0" timeOffset="112437.82">28757 8391 0,'0'0'0,"0"0"16,0 0-16,178 17 15,90 7 1,108 1-16,-37-6 16,-46-24-16,-5 10 15,-47-13 1,19 13-16,-52-27 15,-55-10-15,-35 7 16,-25 0 0,-30 1-16,-6 15 15,4-18 1,21-28-16,0 0 16,0 3-16,0 14 15,-2-17 1,27-49-16,38-55 15,5-24-15,-2-36 16,-27 5 0,-61 17-16,-38 55 15,-39 32-15,-59-54 16,-111-33 0,-54 43-16,-60 34 15,-5 21-15,7 44 16,-19 6-1,15 66-15,1 4 16,-32 51-16,80 10 16,-7 22-1,62 38-15,32-8 16,16 25-16,36 0 16,49-14-1,25 22-15,30 25 16,19-44-1,47 74-15,44-31 16,35-7-16,27-17 16,56-14-1,10-35-15,44-55 16,6 19-16,-39-57 16,-8-25-1,-3 14-15,6 5 16</inkml:trace>
  <inkml:trace contextRef="#ctx0" brushRef="#br1" timeOffset="121130.35">11063 11527 0,'0'0'15,"0"0"-15,0 0 16,0 0 0,0 0-16,0 0 15,0 0-15,0 0 16,0 0-1,0 0-15,38 107 16,-16-25-16,0-8 16,0-14-1,-1-5-15,12-17 16,-5-5-16,10 5 16,0-21-1,6-3-15,0-14 16,0-6-16,8-16 15,0-5 1,-3-12-16,-2-10 16,-9-8-16,-5 2 15,-14 17 1,-5 5-16,-6 13 16,-3 12-16,-2 0 15,0 3-15,-3 2 16,3 0-1,-1 3-15,1 3 16,3 11-16,-1 13 16,6 22-1,3 11-15,2 14 16,3 9-16,1 1 16,-4-4-1,-2-3-15,-1-14 16,-2-11-16,0-9 15,-3-7 1,3-9-16,0-2 16,3 0-1,8-12-15,8-4 16</inkml:trace>
  <inkml:trace contextRef="#ctx0" brushRef="#br1" timeOffset="121395.76">12908 12168 0,'0'0'0,"0"0"16,0 0-1,0 0-15,0 0 16,0 0-16,0 0 15,104-19-15,-30 5 16,16 0 0,1-2-16,-9 2 15,-14 0-15,-10 12 16,-12-1 0,1-3-16</inkml:trace>
  <inkml:trace contextRef="#ctx0" brushRef="#br1" timeOffset="121802.62">14075 11741 0,'0'0'0,"0"0"16,0 0-1,0 0-15,115-39 16,-33 34-16,-6 2 16,9 17-1,3 2-15,-9 6 16,-7 5-16,-26-10 16,-10 18-16,-23-2 15,-13-3 1,-13 17-16,-15 13 15,-5 9-15,6-17 16,5-3 0,8-11-16,9-13 15,8-9-15,19-2 16,49 5-16,22-19 16,79 6-1,53-14-15,10-9 16</inkml:trace>
  <inkml:trace contextRef="#ctx0" brushRef="#br1" timeOffset="122648.57">21838 11376 0,'0'0'0,"0"0"15,0 0 1,0 0-16,0 0 16,0 0-16,0 0 15,46 129 1,-13-66-16,16 5 15,6-13-15,-3-14 16,6-11-16,24-10 16,27-34-1,9-24-15,-14 2 16,-22-16-16,-8 14 16,-14-1-16,-19 12 15,-16 8 1,-9 8-16,-7 8 15,-1 0-15,-3 1 16,-2-1 0,0 3-16,0-3 15,-1 3-15,1 3 16,0 5 0,2 6-16,4 16 15,1 19-15,4 25 16,0-3-16,2-10 15,1 10 1,-6-22-16,2-2 16,-2-6-16,0-6 15,-5-16 1,-1-2-16,1-6 16,-6-8-16,2 2 15,1-2 1,0 0-16,-3-1 15,3 1-15,-1 0 16,1-1 0,-3-2-16,0 3 15,0-3-15,0 3 16,0-3-16,0 0 16</inkml:trace>
  <inkml:trace contextRef="#ctx0" brushRef="#br1" timeOffset="123101.56">13135 12132 0,'0'0'0,"0"0"16,0 0-1,0 0-15,0 0 16,0 0-16,0 0 16,0 0-16</inkml:trace>
  <inkml:trace contextRef="#ctx0" brushRef="#br1" timeOffset="123382.75">13801 7734 0,'0'0'16,"0"0"-1,0 0-15,0 0 16,0 0-16</inkml:trace>
  <inkml:trace contextRef="#ctx0" brushRef="#br1" timeOffset="124008.65">13034 13896 0,'0'0'16,"0"0"0,0 0-16,0 0 15,14 134-15,8-33 16,11-7-16,10-31 16,20-11-1,25-17-15,5-32 16,19-39-16,42-32 15,-4-28 1,-35 19-16,-41 17 16,-27 19-16,-14 22 15,-14 11-15,-6 2 16,1 3 0,-3 9-16,0 5 15,3 13-15,-1 17 16,1 25-1,-3 11-15,3-11 16,5-1-16,14 15 16,22 2-16,21-8 15,34-25 1,18-19-16</inkml:trace>
  <inkml:trace contextRef="#ctx0" brushRef="#br1" timeOffset="124242.92">16985 14257 0,'0'0'0,"0"0"16,113-22-1,-12 17-15,33-3 16,41 5-16,-10 6 15,21 2 1,19 14-16,-27-2 16,19 5-16,14 2 15</inkml:trace>
  <inkml:trace contextRef="#ctx0" brushRef="#br1" timeOffset="125344.12">20794 13680 0,'0'0'16,"0"0"-16,0 0 15,0 0-15,0 0 16,0 0-16,74-94 16,25 53-16,2 3 15,-13 11-15,-12 21 16,-7 3 0,-12 12-16,-10 10 15,-20 16-15,-21 17 16,-28 33-1,-25 11-15,-13 11 16,-3 13-16,14-26 16,13-26-1,20-27-15,13-5 16,9-14-16,13 8 16,8-8-16,33-9 15,58-2 1,13-13-16,56-34 15,24-27-15</inkml:trace>
  <inkml:trace contextRef="#ctx0" brushRef="#br1" timeOffset="125583.46">23163 13863 0,'0'0'16,"0"0"-16,0 0 15,0 0-15,148-16 16,-31 7-16,31 20 16,8-5-1,-19 7-15,-30 4 16,-27-14-16,-9-9 15</inkml:trace>
  <inkml:trace contextRef="#ctx0" brushRef="#br1" timeOffset="125786.69">23834 14055 0,'0'0'0,"0"0"15,0 0-15,0 0 16,0 0-1,0 0-15,0 0 16,0 0-16,128 5 16,50-2-1,33 8-15,22 0 16,-28-11-16,1-28 16,-1-13-1</inkml:trace>
  <inkml:trace contextRef="#ctx0" brushRef="#br1" timeOffset="126192.7">26840 13373 0,'0'0'16,"0"0"-16,91-47 15,-6 36 1,19 9-16,2 26 16,-12 6-16,-26 0 15,-16 14 1,-25 14-16,-16 13 16,-16 8-16,-23-2 15,-18 2-15,-14-7 16,2-7-1,17-13-15,14-13 16,10-4-16,12-4 16,10-10-1,12 7-15,18 2 16,20-3-16,14-5 16,13-11-1,24-8-15,1-25 16,-11-8-16,-8-8 15</inkml:trace>
  <inkml:trace contextRef="#ctx0" brushRef="#br1" timeOffset="126762.9">27404 13266 0,'0'0'0,"0"0"16,0 0 0,0 0-16,0 0 15,0 0-15,44-93 16,0 19-16,11-14 15,8-32 1,8-31-16,-3 25 16,1-24-16,-6-23 15,0 14 1,22-22-16,27-35 16,19 0-16,-7-25 15,18 38 1,20-27-16,-31 30 15,-5 19-15,14-19 16,-23 58 0,-34 13-16,-23-8 15,-8 22-15,-17 28 16,-10 24 0,-14 0-16,-3 19 15,-2 6-15,-4 10 16,-2 1-16,0 13 15,0 3 1,0 3-16,0 2 0,0 4 16,0-1-1,0 0-15,0 3 16,0 0-16</inkml:trace>
  <inkml:trace contextRef="#ctx0" brushRef="#br1" timeOffset="127823.47">28957 9153 0,'0'0'0,"0"0"16,0 0-16,0 0 16,0 0-1,142-52-15,-21 13 16,38 1-16,19-3 15,-14-9 1,-19 15-16,-16 18 16,-17-2-16,-30 19 15,-24-2 1,-9 7-16,0 20 16,-10 5-16,-12 11 15,-5 11 1,-14 11-16,-2 49 15,-6-19-15,-11-13 16,-3 21 0,-5-2-16,2-1 15,1 6 1,2-13-16,1-28 16,4-20-1,1-1-15,5-4 16,1 3-16,2-3 15,0-5 1,0-11-16,0-6 16,0-2-16,0 0 15,0-3 1,0-3-16,0-2 16,0-4-16,0 1 15,0 0-15,0-1 16,0 1-1,0 0-15,0-3 16,0 3-16,0-3 16,0 0-1,0 0-15,0 0 16,0 0-16,0 0 16,0 0-1,0 0-15,0 0 16,0 0-16,0 0 15,0 0-15,0 0 16,0 2 0,0-2-16,0 3 15,0 0-15,0-3 16,0 0 0,0 3-16,0-3 15,2 0-15,-2 0 16,0 2-1,0-2-15,3 0 16,-3 0-16,0 0 16,3 3-1,-3-3-15,0 0 16,0 0-16,0 0 16,0 0-16,0 0 15,0 0 1,0 0-16,0 0 15,0 0-15,0 0 16,0 0-16,0 0 16,0 0-1,0 0-15,0 0 16,0 0-16,0 0 16,0 0-16,0 0 15,0 3 1,-3 5-16,-11 11 15,-16 11-15</inkml:trace>
  <inkml:trace contextRef="#ctx0" brushRef="#br1" timeOffset="130106.67">31350 11050 0,'0'0'0,"0"0"15,0 0-15,0 0 16,0 0 0,0 0-16,-167 14 15,11 24-15,-57-10 16,-9-23-16,-36-10 16,1 2-1,-25 9-15,14-9 16,-45-14-16,-2 4 15,9 2 1,-50 5-16,-22 1 16,-22 16-16,25-6 15,-3 9 1,-24-3-16,10-8 16,31 5-16,21-16 15,1-3 1,-17-8-16,43-12 15,-7 9-15,-17 20 16,9-4 0,-23-13-16,-16 22 15,-16-6-15,13 3 16,-21-11 0,-9 25-16,-8-17 15,-36-8-15,23 14 16,21 19-16,33-17 15,-3-2 1,-54-19-16,10 21 16,-5 14-16,11 14 15,47-27 1,-14 5-16,-6 10 16,14-32-16,17 22 15,13 3 1,-14 13-16,28-21 15,36-9-15,-25 20 16,32-17 0,-2 13-16,36-13 15,2 22-15,14-8 16,11-9-16,27 15 16,-2-12-1,24 11-15,11 0 16,1 6-16,26-3 15,23 8 1,10-3-16,11-2 16,12-3-16,15 2 15,7-2-15,4 25 16,1 8 0,16 21-16,-5 15 15,11-1-15,5 9 16,5 46-1,12-5-15,-6-4 16,0 37-16,11-6 16,-6-11-1,12 28-15,-1-15 16,6 4-16,11 10 16,11-7-1,5-15-15,34 31 16,10-41-16,22 13 15,11-11 1,38 9-16,17-42 16,11 6-16,49-5 15,16-6-15,22-25 16,6-43 0,19-3-16,49-3 15,23-11-15,13-16 16,21-3-1,23-14-15,27 0 16,36-22-16,-6 14 16,19-2-16,6 5 15,16-3 1,12 13-16,48-26 16,14 2-16,-35-6 15,-3 23 1,57-25-16,25 22 15,-44-34-15,-30 23 16,17 17-16,24-29 31,-35 4-31,-50 27 16,14-5-16,-3 13 16,-13-22-1,-20 28-15,-35-22 16,-25 16-16,-33-14 15,-21-7 1,-72-1-16,-30 8 16,-3-10-16,-54-20 15,-17-7 1,-36 4-16,-54 6 16,-30-13-16,-20-1 15,-13 3 1,-9-16-16,1-27 15,-12 4-15,-10-1 16,-6-4-16,-5-38 16,-6-8-1,-8 5-15,6-33 16,-1 1-16,6-9 16,6-8-1,2 11-15,0 33 16,8-39-16,-8 3 15,6 39 1,0-25-16,-3-6 16,-3 23-16,3 13 15,-9 13-15,4-15 16,-1 37 0,1 6-16,-4-2 15,-2-6-15,3 13 16,-3 20-1,3-9-15,-3 20 16,2 11-16,-2 2 16,3 6-16,-3 8 15,-3 3-15,0-3 16,1 8 0,-4 3-16,0 6 15,-2 0-15,0-4 16,0 4-1,-1-6-15,1 5 16,0 4-16,-3 2 16,0-3-16,0 0 15,0 0 1,0 1-16,0 2 16,0-3-16,0 3 15,0-3 1,0 0-16,0 1 15,-3 2-15,0-3 16,1 3 0,-12-8-16,-24-17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5:05:14.62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10915 4354 0,'0'0'0,"0"0"16,0 0-1,-115-16-15,22 5 16,-22 17-16,0 10 16,5 11-16,6 1 15,-6 21 1,12 0-16,10-5 15,12 5-15,15 6 16,12 0-16,16 11 16,6 5-16,10 0 15,6-11 1,11 1-16,6 10 16,10 6-16,17 16 15,16 5-15,6-32 16,22 5-16,11-16 15,-1-22 1,17 5-16,22-10 16,0-18-16,-16-10 15,32-16-15,17-17 16,-17-5 0,-10-11-16,10-39 15,-13-5-15,-25 5 16,-28 22-16,-2 6 15,-8-17-15,-6-5 16,-19 11 0,-16 11-16,-14 5 15,-14 11-15,-16-5 16,-16-22-16,-12 11 16,-11-12-16,-13 7 15,-8 15 1,-11 1-16,13 16 15,14 11-15,8 11 16,6 11-16,5 0 16,-5 6-1,-12 21-15,-15 22 16,-6 50-16,10 16 16,7 0-16</inkml:trace>
  <inkml:trace contextRef="#ctx0" brushRef="#br0" timeOffset="628.29">12213 8153 0,'0'0'16,"0"0"-16,0 0 15,0 0-15,0 0 16,0 0-16,0 0 15,0 0 1,0 0-16,0 0 16,0 0-16,0 0 15,0 0-15,0 0 16,0 0-16,-11 162 16,5-75-1,-2 28-15,0 8 16,5-8-16,-2-16 15,-1-22-15,1 8 16,-1-6 0,3-2-16,9-12 15,-1-13-15,4-5 16,1-14-16,10-14 16,7-8-16</inkml:trace>
  <inkml:trace contextRef="#ctx0" brushRef="#br0" timeOffset="1395.95">13278 8325 0,'0'0'15,"0"0"-15,0 0 16,0 0-1,-99 33-15,33 14 16,-10 5-16,2 5 16,16 17-16,17 3 15,17-6 1,15-16-16,9-3 16,11-22-16,11 0 15,11-11-15,8-5 16,-41-14-16,85-16 15,-33-17-15,8-22 16,-10-2 0,-12 7-16,-11 4 15,-5-1-15,0 6 16,-3 0-16,9-3 16,10-11-1,11-2-15,1 19 16,4 16-16,7 5 15,2 4-15,-3 15 16,-5 12-16,-6 16 16,-13 14-1,-15-3-15,-15 6 16,-9 18-16,-11 34 16,-5-11-16,3-17 15,5-8 1,8-17-16,11-7 15,12-4-15,12-10 16,15-9-16,5-16 16,41-19-16,30-19 15,-5-31 1,-22-16-16,-25 1 16,-27 29-16,-17 14 15,-10 5-15,-9 6 16,-8 11-16,-8 0 15,-9-3 1,-18-8-16,-23 10 16,-7 9-16,-4 14 15,-5 5-15,8 12 16,6 4-16,14 15 16,21-1-1,22-2-15,14 7 16</inkml:trace>
  <inkml:trace contextRef="#ctx0" brushRef="#br0" timeOffset="1994.16">22380 7942 0,'0'0'16,"0"0"-16,0 0 16,0 0-1,0 0-15,0 0 16,0 0-16,0 0 15,0 0-15,0 0 16,0 0-16,-3 99 16,-3-20-1,1 36-15,-6-25 16,-3-2-16,1 16 16,-4 11-16,-2 8 15,0 1 1,0-37-16,5 23 15,9 5-15,-1-19 16,1-31-16,-1-4 16,6-9-16,3 5 15,8-5 1,3-24-16,2-17 16</inkml:trace>
  <inkml:trace contextRef="#ctx0" brushRef="#br0" timeOffset="2825.24">23494 8613 0,'0'0'0,"0"0"15,0 0-15,-93-30 16,30 22-16,-11 13 15,-22 14-15,-5-2 16,5 18-16,30 1 16,14 16-16,25-3 15,11-10 1,16 2-16,11-8 16,16-1-16,22-4 15,11-14-15,3-6 16,14-14-16,33-13 15,35-38 1,-27-1-16,-20-8 16,1 6-16,-9 19 15,3 3-15,-22 5 16,-16 22 0,-14 5-16,-5 4 15,-6 4-15,0 12 16,-5 3-16,-6 10 15,-5 11-15,-6 14 16,-11 11 0,-8 0-16,-3 6 15,3 5-15,0-3 16,9-5-16,4-14 16,12 8-1,5-11-15,14-10 16,14-7-16,10-15 15,6-9-15,-5-11 16,5-10-16,5-23 16,6-16-16,0-3 15,-14-5 1,-16 11-16,-14 2 16,-13 6-16,-15 5 15,-10-2 1,-14-9-16,-13-7 15,-9 4-15,-5 15 16,-9 2-16,-5 6 16,-8-4-16,5 18 15,9-1 1,10 6-16,14 2 16,9 4-16,7-7 15,3 4-15,4-1 16,1 4-16,4-1 15,2 3 1,0-3-16,3 1 16,3-1-16</inkml:trace>
  <inkml:trace contextRef="#ctx0" brushRef="#br0" timeOffset="5914.67">11983 3823 0,'0'0'0,"0"0"15,0 0-15,0 0 16,-52-98-1,24 65-15,-5 0 16,-5 0-16,-6 0 16,-5 6-16,-6-1 15,-22 6 1,-18-10-16,-4 4 16,14 6-16,-5-5 15,-20-1-15,-10 7 16,10 10-16,-5-6 15,-11 6 1,-11 0-16,22 11 16,-5-11-16,-12 0 15,6 11-15,1 0 16,-12-5-16,-22 21 16,16 6-1,12-5-15,-17 10 16,17 0-16,10 6 15,12-11-15,-1 11 16,17 0 0,22-11-16,11 0 15,5 5-15,16-5 16,12-6-16,5 6 16,6-5-16,5-1 15,5 1 1,6 5-16,11 5 15,11 17-15,11 0 16,22 5-16,16-5 16,6 0-16,5-12 15,5 1 1,12-11-16,11 0 16,5 5-16,-6-10 15,23-1-15,15 1 16,-15-1-16,5-10 15,16-1 1,-11-10-16,23 21 16,15-5-16,-21-5 15,17-1-15,15 17 16,-21-17-16,16-5 16,-8 6-1,6-1-15,16-5 16,-9-11-16,20 17 15,-11-23-15,11 7 16,-3 4 0,-3 1-16,12-6 15,-20 0-15,25 5 16,-31 6-16,23 0 16,-9 11-16,-2-22 15,5 11 1,-22 11-16,25-16 15,-17 10-15,6-5 16,-3 6-16,-13 5 16,16 0-16,-14-11 15,-3 0 1,15 0-16,-26 0 16,20-6-16,-17 6 15,-2 11-15,24-6 16,-41-15-1,-3 10-15,17-6 16,-22-10-16,-14-1 16,11 12-16,-8-17 15,-36 16-15,-10-5 16,-4-5 0,-2 5-16,-14-5 15,-21 5-15,-12-6 16,-13-5-16,-12 11 15,-7-5-15,-6 16 16,-19-44 0,-20 6-16,-21-12 15,0 1-15,-11 11 16,-22 5-16,-28-5 16,6-6-16,14 11 15,-36 0 1,-17-11-16,26 17 15,-37-28-15,-10 11 16,25 22-16,-26-16 16,-13 0-1,33 16-15,-49 11 16,27-22-16,-25 6 16,-2-1-16,22 6 15,-34 11-15,34 0 16,-31-5-1,20 21-15,-17-21 16,-14-1-16,25 12 16,-24 0-16,35-1 15,-27 1-15,21 5 16,-18 5-16,7 1 16,6-6-1,-27 10-15,35 1 16,-16-5-16,14 5 15,2 0-15,-2 0 16,13 5 0,-2 1-16,7 16 15,34-12-15,-11-10 16,-1 11-16,28 0 16,-5-5-16,-6 5 15,17-12 1,15 18-16,18-17 15,-1 5-15,12-10 16,10-1-16,17-5 16,10 0-16,12 6 15,5-6 1,11 0-16,0 0 16,6 0-16,-1 0 15,1 0-15,-1 0 16,6-6-1,-5 6-15,5 0 16,-6 0-16,6 0 16,-5 0-16,5 0 15,-6 0-15,6 0 16,-5 0 0,5 6-16,-6-1 15,1 17-15,-6 11 16,5 22-16</inkml:trace>
  <inkml:trace contextRef="#ctx0" brushRef="#br0" timeOffset="7298.59">21325 10464 0,'0'0'16,"0"0"-16,0 0 15,0 0 1,0 0-16,0 0 16,0 0-16,0 0 15,0 0-15,140-49 16,-69 38-16,20 6 16,32-6-1,28-6-15,-15 6 16,21-2-16,26 7 15,-16-5-15,25-5 16,-14-3-16,-11 16 16,24-11-1,-24-2-15,-19 2 16,6 0-16,-26 6 16,-24 0-16,-11 0 15,-5-3 1,-17 5-16,-16 1 15,-17 5-15,-10-3 16,-9 0-16,-5 3 16,-6 0-1,-3 0-15,1 0 16,-3 3-16,-1 0 16,1-3-16,0 0 15,-1 2-15,-2 1 16,0-3-1,0 0-15</inkml:trace>
  <inkml:trace contextRef="#ctx0" brushRef="#br0" timeOffset="7724.75">22429 11100 0,'0'0'0,"0"0"15,0 0 1,0 0-16,0 0 16,0 0-16,0 0 15,0 0-15</inkml:trace>
  <inkml:trace contextRef="#ctx0" brushRef="#br0" timeOffset="8671.79">22136 11135 0,'0'0'0,"0"0"16,0 0-16,0 0 15,90-35-15,-21 21 16,5 9-16,11-4 15,-14 15-15,-3 5 16,-7 2 0,7 20-16,-2 11 15,-17-8-15,-16 16 16,-14-6-16,-16-5 16,-14 20-1,-17 18-15,-15 17 16,2 0-16,2-44 15,6-14-15,9-8 16,2-8-16,5-8 16,9-3-1,3-6-15,5-7 16,0 2-16,0 0 16,0 0-16,252-239 15,-124 152-15,-2 10 16,17-8-1,-17 17-15,-31-6 16,-21 22-16,-22 11 16,-13 21-16,-12 4 15,-10 0 1,-7 7-16,-4 4 16,-3-1-16,-6 6 15,0 0-15,0 0 16,3 0-16,0 0 15,0 0-15,0 0 16,0 0 0,-104 181-16,96-134 15,5-6-15,9-3 16,8 6-16,8-6 16,16 3-1,22-8-15,22 3 16,-8-14-16,-3-6 15,-5-2-15</inkml:trace>
  <inkml:trace contextRef="#ctx0" brushRef="#br0" timeOffset="9623.15">11238 10289 0,'0'0'16,"0"0"-16,0 0 16,0 0-16,0 0 15,0 0-15,0 0 16,0 0 0,0 0-16,0 0 15,0 0-15,0 0 16,131-79-16,-57 65 15,3 6 1,30-6-16,19 6 16,5 5-16,6-5 15,35 11-15,17-14 16,9 0-16,10 3 16,-19-3-1,43-14-15,-37 17 16,46-11-16,-28 16 15,6-3-15,-5-7 16,-14 10-16,2-5 16,-45 2-1,4-5-15,-5 0 16,-27-5-16,-33 16 16,-11-3-16,-11 3 15,-14 3 1,-14-6-16,-10 0 15,-14 6-15,-8-3 16,-4 0-16,-1 0 16,-4 3-16,-2-3 15,-3 3 1,0-3-16,0 0 16,0 0-16</inkml:trace>
  <inkml:trace contextRef="#ctx0" brushRef="#br0" timeOffset="10746.69">12073 11048 0,'0'0'0,"0"0"16,0 0-16,0 0 15,0 0-15,0 0 16,96-44-1,-25 25-15,14 2 16,-3 6-16,-5 3 16,-14 3-16,-9 10 15,-4 12 1,-9 7-16,-8 23 16,-14 18-16,-16 23 15,-17 2-15,-11 20 16,-16 19-16,0-33 15,0-14 1,3-38-16,8-6 16,10-19-16,7-11 15,7-8-15,6-16 16,0 16-16,0 0 16,110-178-1,-23 60-15,26 0 16,-12 9-16,-22 29 15,-16 23-15,-19 13 16,-8 19-16,-14 3 16,-9 14-1,-4 8-15,-7 0 16,-2 3-16,0-3 16,0 0-16,0 0 15,0 0-15,-63 203 16,55-149-1,8-15-15,8-1 16,6 6-16,13 5 16,17-10-16,19-4 15,11-13 1,-5-25-16,4-13 16</inkml:trace>
  <inkml:trace contextRef="#ctx0" brushRef="#br0" timeOffset="11031.11">13779 11144 0,'0'0'15,"0"0"-15,0 0 16,0 0-16,0 0 15,0 0-15,0 0 16,112 117-16,-65-56 16,-6-7-1,-6-2-15,-10-8 16,2 8-16,-2 0 16,0-13-16,-6-15 15,-3-7 1,1-4-16</inkml:trace>
  <inkml:trace contextRef="#ctx0" brushRef="#br0" timeOffset="11287.51">14190 10993 0,'0'0'0,"0"0"16,0 0-16,0 0 15,0 0 1,0 0-16,-135 79 16,70-13-16,-6 19 15,8-6-15,13-21 16,20-12-16,11-7 16,13-9-1,12 0-15,8-11 16,8-8-16</inkml:trace>
  <inkml:trace contextRef="#ctx0" brushRef="#br0" timeOffset="12090.4">14792 10681 0,'0'0'15,"0"0"-15,0 0 16,0 0-16,-118 65 16,77-34-1,6 10-15,7-6 16,15-2-16,4-8 15,9-1-15,11 9 16,14 6-16,27 13 16,27 13-1,1-10-15,-15-8 16,-10-3-16,-11-9 16,-11 1-16,-8-6 15,-14 0 1,-9-3-16,-10 6 15,-11 6-15,-14-9 16,-16-3-16,-3-10 16,11-17-16,5-11 15,6-6 1,8-10-16,11-12 16,14-24-16,24-19 15,22-25-15,12 12 16,-9 15-16,-3 6 15,-2 6 1,-9 13-16,-5 3 16,-11-3-16,-9 22 15,-10 22-15,-6-5 16,-5 2 0,-3 9-16,-5 2 15,-6 3-15,22 0 16,-82 22-16,27 8 15,0 22-15,14-8 16,19-3 0,19-11-16,12-3 15</inkml:trace>
  <inkml:trace contextRef="#ctx0" brushRef="#br0" timeOffset="12492.09">15471 10985 0,'0'0'15,"0"0"1,0 0-16,0 0 16,0 0-16,-68 112 15,59-63-15,9-8 16,9 0-16,10 3 15,11-5 1,6-23-16,18-8 16,17-13-16,23-31 15,-7-21-15,-21 10 16,-22-13 0,-17 11-16,-16 21 15,-11 9-15,-8 0 16,-9-9-16,-24-2 15,-19 14-15,3 16 16,2 3-16,8 2 16,9 6-1,2 14-15,9 8 16,8-1-16,8 1 16</inkml:trace>
  <inkml:trace contextRef="#ctx0" brushRef="#br0" timeOffset="12862.35">14491 11779 0,'0'0'0,"0"0"16,0 0-16,0 0 16,0 0-16,101-6 15,-2 4-15,10-1 16,20-22-16,11 9 16,-4-9-1,-23-2-15,-20 5 16,-14 11-16,-8-8 15,-16 11-15,-14 5 16,-11 8 0,-13-5-16,-6 3 15,-8 5-15,-3-8 16,0 0-16</inkml:trace>
  <inkml:trace contextRef="#ctx0" brushRef="#br0" timeOffset="13126.59">14847 12102 0,'0'0'16,"0"0"-16,0 0 15,0 0-15,0 0 16,0 0-16,0 0 15,11 101 1,-11-38-16,-3 9 16,6 2-16,-1-1 15,9 18-15,6-36 16,8-9-16,5-5 16</inkml:trace>
  <inkml:trace contextRef="#ctx0" brushRef="#br0" timeOffset="13750.02">15663 12181 0,'0'0'0,"0"0"15,0 0-15,0 0 16,-88 66-1,44-16-15,6-1 16,5-5-16,14-6 16,14-8-16,7-5 15,6-9 1,6-5-16,14-5 16,-28-6-16,139-25 15,-37-8-15,-15-3 16,-16-2-16,-13-11 15,-6 24 1,-11 6-16,-14 14 16,-8 5-16,-2 2 15,-3 1-15,-3 5 16,0 9 0,-6 7-16,0 4 15,1 10-15,5 11 16,5 6-16,12-6 15,5-16-15,8-3 16,0-16 0,3-19-16,18-15 15,26-18-15,2-11 16,-2-25-16,-28 14 16,-24 5-16,-20 8 15,-10 9 1,-9-6-16,-19-2 15,-11 7-15,-19 6 16,0 9-16,8 10 16,-10-2-16,-4 5 15,-5 11 1,-8 2-16,-14 26 16,-11 24-16</inkml:trace>
  <inkml:trace contextRef="#ctx0" brushRef="#br0" timeOffset="15406.13">13018 5395 0,'0'0'0,"0"0"15,0 0 1,0 0-16,0 0 16,0 0-16,0 0 15,-28 88-15,15-39 16,2 39-16,2 16 15,4-11 1,2 0-16,0-11 16,3 6-16,3 16 15,0-17-15,2-10 16,1-25 0,-1-11-16,-2-13 15,5-9-15,3-3 16</inkml:trace>
  <inkml:trace contextRef="#ctx0" brushRef="#br0" timeOffset="15756.29">13834 5209 0,'0'0'15,"0"0"1,0 0-16,0 0 15,0 0-15,-102 66 16,23 16-16,-25 5 16,3-4-1,7-12-15,26-27 16,19-12-16,19-10 16,13-11-16,6 0 15,3 0-15,3-11 16,2 6-1,3-6-15,0 5 16,3 6-16,7 11 16,15 16-16,22 17 15,13-6-15,14 6 16,-8-16 0,-1-12-16,1 0 15</inkml:trace>
  <inkml:trace contextRef="#ctx0" brushRef="#br0" timeOffset="16487.32">14242 5642 0,'0'0'16,"0"0"-16,0 0 15,0 0 1,0 0-16,0 0 15,-88 87-15,63-21 16,14-22-16,11 0 16,9-17-1,7-5-15,17 0 16,11-11-16,2-11 16,4-22-16,-4 5 15,1-15-15,-6-12 16,-11 22-1,-11-6-15,-3 7 16,-5 4-16,-5 6 16,-3 11-16,-1 0 15,-2 0 1,0 6-16,0-6 16,0 0-16,0 0 15,0 131-15,3-82 16,3 12-16,-1 15 15,1 23 1,-6-11-16,0-12 16,-6-7-16,-5 2 15,-5-3-15,-12-7 16,-7-4-16,-6-5 16,-14-16-1,3-14-15,11-11 16,2-11-16,4-14 15,-1-5-15,6-11 16,5 8-16,9 3 16,0-6-1,7 6-15,1 5 16,5-2-16,3-1 16,0 17-16,14-63 15,11 11-15,19-16 16,16 5-1,3 19-15,-6 6 16,-5 5-16,-11 22 16,-10 0-16,-4 11 15,6 5-15,5 17 16</inkml:trace>
  <inkml:trace contextRef="#ctx0" brushRef="#br0" timeOffset="17237.83">22330 5132 0,'0'0'15,"0"0"-15,0 0 16,0 0-16,0 0 16,0 0-1,0 0-15,9 132 16,2-39-16,0-6 16,2-15-16,1 26 15,0 12 1,-6-17-16,-3-11 15,-2-16-15,0-11 16,-3-6-16,8 11 16,0-16-16,-2-11 15,2-17-15,0-16 16</inkml:trace>
  <inkml:trace contextRef="#ctx0" brushRef="#br0" timeOffset="17587.24">23242 5171 0,'0'0'16,"0"0"-16,-85 60 15,-27 16 1,-8 7-16,29-18 15,20-21-15,11-27 16,8 15-16,16-15 16,14-6-1,11-6-15,6-5 16,5 6-16,3-1 16,5 6-16,3 6 15,5 16-15,9 21 16,2 12-1,12 11-15,7-6 16,6-38-16,8 0 16,9-6-16</inkml:trace>
  <inkml:trace contextRef="#ctx0" brushRef="#br0" timeOffset="18164.32">23612 5631 0,'0'0'0,"0"0"15,0 0-15,0 0 16,0 0 0,0 0-16,-107 5 15,47 23-15,5-1 16,14 17-16,11-22 16,19-11-1,11 0-15,11-1 16,14-4-16,-25-6 15,0 0-15,136-27 16,-86-1-16,-12 17 16,-8 0-1,-5 0-15,0 0 16,-9 11-16,-2 0 16,-3 6-16,2 5 15,-2 16 1,0 22-16,-8 12 15,-9 10-15,-5 11 16,-8 22-16,-3 17 16,3-45-16,-14 4 15,-5-12 1,-14-13-16,-5-14 16,2-16-16,8-20 15,12-5-15,5-5 16,-1-12-16,4-16 15,8-5 1,5-6-16,6 6 16,8-11-16,5 10 15,12-5-15,13-5 16,19 11-16,17-6 16,11 6-1,-12 5-15,-13 16 16,-5 1-16,-6 5 15</inkml:trace>
  <inkml:trace contextRef="#ctx0" brushRef="#br0" timeOffset="19272.21">17481 9810 0,'0'0'16,"0"0"-16,0 0 15,0 0-15,0 0 16,0 0-16,0 0 16,0 0-1,0 0-15,0 0 16,0 0-16,0 0 15,0 0-15,96 27 16,-36-10 0,6-9-16,-1-11 15,12 6-15,35-9 16,14-2-16,-5-11 16,-3 5-16,19 3 15,-3-8 1,-14 3-16,3-6 15,9 8-15,-17 6 16,-28-9-16,-21 7 16,-14 10-16,-13 0 15,-12-3 1,-8 3-16,-5-3 16,-6 3-16,-3 0 15,-2 0-15,0 0 16,0-3-16,-1 3 15,1-2 1,0 2-16,0-3 16,-1 0-16,1 3 15,0 0-15,0 0 16,-1 0 0,1 0-16,0 3 15,0 2-15,-3 1 16</inkml:trace>
  <inkml:trace contextRef="#ctx0" brushRef="#br0" timeOffset="19894.93">26616 9528 0,'0'0'16,"0"0"-1,0 0-15,0 0 16,0 0-16,0 0 16,0 0-16,120-3 15,-43 0-15,16-5 16,14-3-1,0 0-15,-12 0 16,-15 0-16,-23 6 16,-13 2-16,-5 0 15,-12 1 1,-8 2-16,-5 2 16,-3 6-16,-9 1 15,-2-9-15</inkml:trace>
  <inkml:trace contextRef="#ctx0" brushRef="#br0" timeOffset="20134.05">26583 10018 0,'0'0'0,"0"0"16,0 0-16,0 0 15,0 0-15,0 0 16,140-14-16,-47 6 16,16-8-1,25-4-15,9-10 16,-17 3-16,8-22 16,0-12-16</inkml:trace>
  <inkml:trace contextRef="#ctx0" brushRef="#br0" timeOffset="20763.28">28497 8922 0,'0'0'0,"0"0"16,0 0-16,0 0 16,0 0-16,0 0 15,0 0-15,8 110 16,0-25-16,9 16 16,5-27-1,2-22-15,12-2 16,8-15-16,13-7 15,-2-20-15,5-11 16,14-16 0,14-33-16,2-8 15,-24 2-15,-20 6 16,-18 14-16,-9 2 16,-5 20-1,-6 2-15,-3 3 16,-2 3-16,0 2 15,0 4-15,-1-1 16,1 3-16,-3 0 16,3 3-1,0 5-15,-1 11 16,4 25-16,-1 13 16,1 14-16,-4-5 15,4 11-15,-1-11 16,6 10-1,0-15-15,-2-4 16,-1-13-16,-3-9 16,1-10-16,-1-6 15,-2-2-15,0-9 16,2 0 0,-2-5-16,5-9 15,14-13-15</inkml:trace>
  <inkml:trace contextRef="#ctx0" brushRef="#br0" timeOffset="21093.5">30386 8629 0,'0'0'15,"0"0"-15,0 0 16,0 0-16,0 0 16,0 0-16,0 0 15,-11 105 1,-2-26-16,-4 25 16,4 6-16,-4 7 15,3-15-15,1-20 16,5-27-1,2-14-15,3-11 16,3-6-16,6-13 16,5-8-16,-11-3 15</inkml:trace>
  <inkml:trace contextRef="#ctx0" brushRef="#br0" timeOffset="21415.41">30874 8846 0,'0'0'0,"0"0"15,0 0-15,0 0 16,0 0-16,-123 55 16,43-20-16,6 1 15,17-14 1,16 0-16,10 0 15,12-12-15,8 4 16,6-8-16,2 2 16,3-3-1,6 9-15,5 5 16,10 28-16,7-3 16,7 10-16,-2-2 15,0-8-15,3-8 16,2-6-1</inkml:trace>
  <inkml:trace contextRef="#ctx0" brushRef="#br0" timeOffset="22089.03">31068 9270 0,'0'0'0,"0"0"15,0 0-15,0 0 16,0 0-16,0 0 15,0 0-15,0 0 16,-85-60 0,63 66-16,3 7 15,3 9-15,8 3 16,8 5-16,0-30 16,0 0-1,54 49-15,-13-32 16,-2-9-16,-4-8 15,-7-3-15,-9 0 16,-5 3-16,-6 0 16,-3 0-16,-2 3 15,-3 0 1,0-3-16,0 0 16,0 0-16,-44 90 15,20-35-15,2 52 16,-3-3-1,6-30-15,-9 27 16,4 6-16,-15 16 16,4-27-16,2 16 15,-3-35-15,-13 0 16,-11-33 0,2-17-16,9-8 15,3-22-15,2-21 16,8-1-16,14-2 15,11-6-15,9-14 16,10-18 0,19-23-16,17 0 15,19 23-15,3 12 16,-1-10-16,-2 11 16,14 9-1,2 2-15,-5-11 16,-13 24-16,-12 3 15,-5-7-15,-11 21 16,-3 5-16,0 9 16,8 8-16</inkml:trace>
  <inkml:trace contextRef="#ctx0" brushRef="#br0" timeOffset="25019.64">5487 5351 0,'0'0'0,"0"0"15,0 0 1,0 0-16,0 0 16,0 0-16,-104-44 15,82 28-15,6 0 16,0 5 0,-1 0-16,12 0 15,-1 5-15,6 1 16,0 5-16,0 0 15,0 0 1,0 0-16,0 0 16,197 60-16,-76-27 15,-6 0-15,16 16 16,17-11-16,-5-10 16,-1-1-1,22-5-15,-5 0 16,5-11-16,12-6 15,-18-5-15,1-11 16,0 1-16,-11-18 16,-28 6-1,-5-5-15,6-22 16,-12 5-16,-26 0 16,-18-5-16,-15 10 15,-12-5-15,-5 6 16,0 5-1,-11-5-15,-6 0 16,-5-6-16,-6-6 16,-5 1-16,-5 5 15,-11-5 1,-1 0-16,-5-6 16,-5 11-16,-6-11 15,-11 6-15,-11 0 16,6 0-16,-17-1 15,6 12-15,5 5 16,1 0 0,-18 0-16,-4 0 15,-17 6-15,5 11 16,-11 5-16,-5 0 16,-16 5-1,-6-5-15,0 17 16,-16-1-16,-23 1 15,17 10-15,-21 6 16,-7-6-16,12 17 16,-6-5-1,-5 21-15,27-5 16,-11 5-16,6 0 16,11 12-16,-1-12 15,12 6 1,10-11-16,23 5 15,21 17-15,11-6 16,6 0-16,22-11 16,10-5-16,12-11 15,11 0-15,5 0 16,10 16 0,18 11-16,10 1 15,22 10-15,17-5 16,11-23-16,10 7 15,-10-23 1,5-5-16,-5-11 16,-1 0-16,6 5 15,-10-5-15,-1 6 16,0-1-16,-11 1 16,0 21-1,0 11-15</inkml:trace>
  <inkml:trace contextRef="#ctx0" brushRef="#br1" timeOffset="37099.65">14600 7646 0,'0'0'0,"0"0"16,-117-49-16,-9 16 15,-11 3-15,-39-22 16,-4 25-16,15 13 16,-34-13-1,26 27-15,-10 5 16,-17 6-16,24 5 16,-15 6-16,13 17 15,11-7 1,-17 26-16,4 43 15,34-2-15,-12 19 16,-1 19-16,30 27 16,3 6-16,-5 5 15,5 39 1,27-45-16,12 18 16,10 13-16,6-25 15,21 33-15,12-55 16,11 17-1,16 8-15,16-33 16,17 55-16,22-3 16,11-10-16,16 26 15,0-43-15,17-19 16,27 29 0,-11-40-16,-6-19 15,12 7-15,43 15 16,-10-31-16,-15-24 15,34-14-15,-1 0 16,-2-6 0,11-27-16,-25-16 15,8-6-15,17-25 16,-22-5-16,19-21 16,3 7-16,-22-27 15,-22 5 1,-9 9-16,-4-9 15,-23-5-15,-27-16 16,-22-3-16,-11 10 16,-11 4-16,-10 2 15,-12-11 1,-11-21-16,-16-14 16,-11-4-16,-8 12 15,-3-8-15,2 2 16,12 1-1,11 2-15,5 19 16,11 3-16,5 0 16,6-24-16,9-1 15,10-2-15,8 5 16,17-5 0,11-25-16,2 16 15,9 9-15,-3 10 16,11-10-16,19-22 15,16 24-15,-2 25 16,-11-11 0,19 9-16,11-9 15,-3-52-15,-21 52 16,-1 14-16,0 0 16,-2-22-1,-25 13-15,-14 1 16,-13-1-16,-15 9 15,-10 14-15,-8-9 16,-9-11-16,-5-5 16,-8 5-1,-11-8-15,-11 6 16,-19-14-16,-28 2 16,-11-4-16,4 26 15,-4 12-15,-19 13 16,-19 14-1,11 11-15,-5 13 16,2 9-16,8 13 16,23 14-16,13 36 15,11 27-15</inkml:trace>
  <inkml:trace contextRef="#ctx0" brushRef="#br1" timeOffset="38513.54">23223 7515 0,'0'0'0,"0"0"16,0 0-16,-118-28 15,25 28-15,3 0 16,-6 11-16,-27 20 16,-20 15-1,12 12-15,19 40 16,10 4-16,-18 7 16,-3 12-16,19 26 15,30-4 1,-6-6-16,1 41 15,-6-3-15,6-13 16,13 27-16,14-25 16,14 0-16,10 36 15,1-44 1,8 17-16,5 2 16,0-16-16,9 3 15,7-4-15,4 1 16,2 11-1,9 8-15,5-52 16,5-3-16,19 28 16,17-20-16,20-16 15,-1-22-15,0-13 16,19 18 0,33-26-16,3-7 15,-30-15-15,33-15 16,19-5-16,-34-21 15,34-9 1,22 0-16,-36-3 16,28-14-16,-1 1 15,-38-28-15,9 14 16,-1 0-16,-8-19 16,-13-6-16,2 3 15,-5 5 1,-20 3-16,-16 9 15,-5-20-15,11-13 16,2-9-16,-2-8 16,-9 8-1,-13 1-15,-9-9 16,-2-19-16,-8-6 16,-17 17-16,-8-8 15,-14-9-15,-8-16 16,-8 8-1,-9-16-15,-7 0 16,-9-3-16,5 28 16,-13-15-16,-2 7 15,-18-18-15,4 20 16,7 11 0,4-3-16,10 6 15,9 8-15,11 19 16,2 6-16,8 7 15,4-10-15,4-3 16,4-5 0,8 10-16,5 4 15,5-1-15,4 3 16,-1-3-16,0 0 16,-5 9-1,-5 5-15,-9 0 16,-5 8-16,-6 6 15,-8-9-15,-14-5 16,-10-8-16,-6 5 16,-9 0-1,-7 9-15,-14 18 16,-20 9-16,-10 19 16,-25 22-16,-24 22 15</inkml:trace>
  <inkml:trace contextRef="#ctx0" brushRef="#br1" timeOffset="39606.85">12873 13436 0,'0'0'16,"0"0"-16,0 0 15,0 0-15,0 0 16,0 0 0,0 0-16,0 0 15,-31 82-15,18 8 16,-4-5-16,4-11 16,-1 8-16,0 11 15,6 1 1,3-12-16,2-14 15,3-16-15,5-8 16,3-11-16,3-3 16</inkml:trace>
  <inkml:trace contextRef="#ctx0" brushRef="#br1" timeOffset="40154">13532 13559 0,'0'0'16,"0"0"-16,0 0 15,0 0-15,-93 55 16,33 21-16,5-13 16,14-5-1,17-11-15,13-17 16,13-3-16,12 0 15,13-10-15,23-12 16,13-18 0,8-12-16,14-27 15,13-36-15,-10 12 16,-17 15-16,-24 15 16,-12 18-1,-7 15-15,-12 2 16,-2 11-16,-3 8 15,0 17-15,-6 24 16,1 8-16,-6 6 16,2 6-1,7 2-15,7-13 16,9-6-16,2-22 16,11-17-16,17-13 15,19-19-15,8-11 16,0-16-1,-10-15-15,-12-10 16,-16 3-16,-25 16 16,-14 16-16,-7 20 15,-15 2-15,-16 8 16,33 6 0,-164 22-16,44 17 15,7 16-15,9 7 16</inkml:trace>
  <inkml:trace contextRef="#ctx0" brushRef="#br1" timeOffset="40408.31">12848 14397 0,'0'0'0,"0"0"16,0 0-16,0 0 16,115-3-16,-6-2 15,45-3 1,2-6-16,0 19 16,-5-5-16,-31 0 15,-21 9-15,-23-4 16,-10-2-16</inkml:trace>
  <inkml:trace contextRef="#ctx0" brushRef="#br1" timeOffset="41082.97">13787 14619 0,'0'0'15,"0"0"-15,0 0 16,0 0-16,0 0 15,-82 22-15,71-19 16,6-1 0,5 1-16,0-3 15,0 0-15,0 0 16,0 0-16,0 0 16,0 0-1,0 0-15,0 0 16,0 0-16,0 0 15,0 0-15,0 0 16,164-58-16,-159 58 16,3 9-1,6 13-15,-3 16 16,-8 17-16,-14 16 16,-14 22-16,-8 19 15,-10-8-15,-1-38 16,11-14-1,8-22-15,9-11 16,5-8-16,5-2 16,4-7-16,2-2 15,0 0-15,0 0 16,224-243 0,-120 150-16,-8 10 15,8 7-15,-16 7 16,-22 17-16,-23 22 15,-15 11 1,-12 8-16,-8 3 16,-2 5-16,-6 6 15,0-3-15,0 0 16,0 0-16,0 0 16,-143 186-1,119-145-15,10 3 16,14-6-16,22 17 15,22-6-15,22-8 16,13-22 0,25-27-16,33-19 15</inkml:trace>
  <inkml:trace contextRef="#ctx0" brushRef="#br1" timeOffset="41857.68">16043 13466 0,'0'0'0,"0"0"16,0 0-16,0 0 15,0 0-15,0 0 16,0 0-16,-84-88 16,59 66-1,0 9-15,1-1 16,-4 0-16,6 9 16,-2-1-16,2 9 15,0 3-15,-6 7 16,4 6-1,5 3-15,-6 17 16,3 13-16,3 19 16,2 19-16,7 3 15,-4-5 1,3 5-16,3 11 16,-1 3-16,4-14 15,0-13-15,-4-4 16,1 12-16,-3 8 15,6-3 1,-1-22-16,1-8 16,-6-8-16,3-3 15,-3 11-15,5-6 16,1 1-16,2-23 16,0-7-1,3 2-15,3-11 16,0-2-16,-1-6 15,1-1-15,5-1 16,3-9-16,14 0 16,-25 0-1,115-14-15,-41 3 16</inkml:trace>
  <inkml:trace contextRef="#ctx0" brushRef="#br1" timeOffset="42491.24">17103 13354 0,'0'0'16,"0"0"-16,0 0 15,0 0-15,0 0 16,0 0 0,0 0-16,0 0 15,0 0-15,0 0 16,0 0-16,-77 134 15,50-8 1,2-19-16,14-3 16,9-22-16,4 3 15,12-6-15,5-19 16,6-8 0</inkml:trace>
  <inkml:trace contextRef="#ctx0" brushRef="#br1" timeOffset="43211.92">17840 13455 0,'0'0'0,"0"0"16,0 0-16,0 0 15,0 0 1,-134 55-16,57 10 16,14 1-16,19-3 15,17-14-15,13-10 16,9-20-16,5-5 16,8-1-1,16-7-15,-24-6 16,126-25-16,-38-13 15,5-17-15,-3 3 16,-21 19 0,-17 11-16,-19 11 15,-9 11-15,-7 6 16,-3 13-16,-6 11 16,-8 6-16,0-36 15,-11 93 1,11-44-16,8-8 15,11 11-15,9-24 16,7-12-16,3-16 16,15-5-16,23-26 15,15-15-15,-7-53 16,-34 17 0,-31 25-16,-19 13 15,-19 14-15,-20 2 16,-13 6-16,-22 25 15,-35 11 1,-34 35-16,23 22 16,27-8-16,16-2 15</inkml:trace>
  <inkml:trace contextRef="#ctx0" brushRef="#br1" timeOffset="43481.29">17298 14419 0,'0'0'0,"0"0"15,0 0-15,0 0 16,0 0-1,106-6-15,18-2 16,12 0-16,-1 3 16,7-4-16,-13 12 15,-36-6 1,-17 1-16</inkml:trace>
  <inkml:trace contextRef="#ctx0" brushRef="#br1" timeOffset="44003.37">17908 14509 0,'0'0'15,"0"0"-15,0 0 16,0 0-16,0 0 16,0 0-16,-16 82 15,27-29 1,22 20-16,21-10 15,17-5-15,1-3 16,-9 13-16,-20-13 16,-15 5-1,-14 3-15,-14-27 16,-20 5-16,-15-14 16,-20 6-16,-2-11 15,10-8-15,11-14 16,9-3-1,5-13-15,6-23 16,13-13-16,25-24 16,44-18-16,40-21 15,9-16 1,0 2-16,-8 36 16,-27 47-16,-34 10 15,-21 17-15,-12 8 16,-13 5-1,-16 1-15,-20 5 16,36 0-16,-142 33 16,35 11-16,14-1 15,36 9-15,26-24 16,29-4 0,13 9-16</inkml:trace>
  <inkml:trace contextRef="#ctx0" brushRef="#br1" timeOffset="44375.43">19080 14745 0,'0'0'0,"0"0"16,0 0-16,0 0 15,0 0 1,-90 98-16,73-54 15,12 6-15,13-1 16,22 3-16,17-14 16,8-27-16,-3-19 15,5-19 1,-5-6-16,-11 3 16,-13-9-16,-18 1 15,-7-6-15,-14-5 16,-16 2-16,-28 3 15,-19 17 1,-2 13-16,18 14 16,20 3-16,10-6 15,9 9-15,14-9 16,5 3 0,0 0-16</inkml:trace>
  <inkml:trace contextRef="#ctx0" brushRef="#br1" timeOffset="44753.7">20345 14011 0,'0'0'0,"0"0"16,0 0-1,0 0-15,0 0 16,0 0-16,145-25 16,-38 17-16,38-8 15,20-4 1,-29 1-16,-45 8 16,-12 6-16,-13-6 15,-20 3-15,-13-3 16,-13 8-1,-7 0-15,-5 0 16,-2 3-16,-3 0 16,-1 0-16,1 0 15,-3 0-15,0 0 16,3 3 0,0 0-16</inkml:trace>
  <inkml:trace contextRef="#ctx0" brushRef="#br1" timeOffset="45766.95">21501 12809 0,'0'0'0,"0"0"16,0 0-1,0 0-15,101-83 16,-63 62-16,-2 7 16,5 3-16,11 3 15,-3 10 1,9 12-16,-3 3 15,-3 7-15,-9-2 16,-10 0-16,-3 8 16,-5 0-16,-8-2 15,-4-4 1,-2 6-16,0 9 16,0 10-16,-3 20 15,-2 4-15,-1 7 16,-2-3-1,0 2-15,-1 6 16,1 13-16,0-4 16,-3-18-16,-3 17 15,0 9-15,-5 21 16,0-3 0,-8-18-16,-1 7 15,-2 9-15,-3-3 16,-3-14-16,1-2 15,-1 2 1,3 9-16,3-14 16,0-17-16,5-19 15,3-2-15,6-6 16,5-14-16,0 6 16,0 11-1,0-14-15,-3-11 16,3-5-16,-3-12 15,1 1-15,-1-3 16,0-5-16,-11-1 16,-5-2-1,-11-9-15,-11-7 16,-27-20-16,-15-8 16,1 2-16,19 7 15,9-1-15</inkml:trace>
  <inkml:trace contextRef="#ctx0" brushRef="#br1" timeOffset="46115.07">21846 13436 0,'0'0'0,"0"0"15,0 0 1,0 0-16,0 0 15,0 0-15,0 0 16,0 0-16,0 0 16,27 123-16,-30-19 15,-13 14 1,-11 85-16,-9 51 16</inkml:trace>
  <inkml:trace contextRef="#ctx0" brushRef="#br1" timeOffset="47405.76">23051 14079 0,'0'0'0,"0"0"16,0 0-16,0 0 16,93-71-16,-3 38 15,36 3-15,-16 14 16,-1-3 0,-13 8-16,-17 8 15,-16 11-15,-8 9 16</inkml:trace>
  <inkml:trace contextRef="#ctx0" brushRef="#br1" timeOffset="47597.99">23193 14413 0,'0'0'16,"0"0"-1,0 0-15,0 0 16,0 0-16,90-27 15,14 2-15,17-7 16,29-12-16,12 11 16,-14-16-1,-8-12-15</inkml:trace>
  <inkml:trace contextRef="#ctx0" brushRef="#br1" timeOffset="48034.36">25488 13022 0,'0'0'0,"0"0"0,0 0 16,0 0-1,0 0-15,0 0 16,0 0-16,0 0 15,13 115-15,4-52 16,13-8 0,11-11-16,19-17 15,14-19-15,11-16 16,3-14-16,-3-11 16,-9-2-16,-13 2 15,-22 14 1,-16 5-16,-11 9 15,-6 2-15,-5 3 16,-1 0-16,1 8 16,0 9-1,-3 15-15,0 18 16,-3 18-16,0 34 16,11 18-16,6-13 15,8-20-15,5-10 16</inkml:trace>
  <inkml:trace contextRef="#ctx0" brushRef="#br1" timeOffset="49150.19">14072 16205 0,'0'0'0,"0"0"16,0 0-16,0 0 16,-17 84-1,1 10-15,5 29 16,6-22-16,-1-30 16,14-5-16,9-11 15,7-6-15</inkml:trace>
  <inkml:trace contextRef="#ctx0" brushRef="#br1" timeOffset="49606.04">14494 16331 0,'0'0'16,"0"0"-16,0 0 15,0 0-15,0 0 16,0 0-16,0 0 15,0 0 1,0 0-16,0 0 16,134 84-16,-33-84 15,-8-2-15,-22-4 16,-8 12-16,-22-6 16,-10 13-1,-10 15-15,-10 2 16,-2 11-16,-4 19 15,1-13-15,4-3 16,10-14-16,13-6 16,21-18-1,20-28-15,6-38 16,-4-25-16,-7 19 16,-20 6-16,-22 8 15,-16 5-15,-13 23 16,-18-1-1,-15 14-15,-39 19 16,-49 20-16,-9 13 16,4 16-16,7 9 15,33-9 1,20-5-16</inkml:trace>
  <inkml:trace contextRef="#ctx0" brushRef="#br1" timeOffset="49883.76">14072 17021 0,'0'0'0,"0"0"0,0 0 15,0 0 1,0 0-16,120-11 15,-13 8-15,44-16 16,16 27-16,-22-11 16,-41 3-1,-25 3-15,-7 16 16,-18 17-16,-32 2 16,-19-2-16</inkml:trace>
  <inkml:trace contextRef="#ctx0" brushRef="#br1" timeOffset="50355.82">14557 17325 0,'0'0'16,"0"0"-16,0 0 15,169-63-15,-76 41 16,-5 11-1,-6 16-15,-5 12 16,-14 13-16,-25 16 16,-19 15-16,-13 24 15,-20-1-15,-8-15 16,6-17 0,5-19-16,5-20 15,4-2-15,2-2 16,5-7-16,-5-2 15,0 0-15,178-172 16,-90 81-16,-20 26 16,-19 7-1,-10 17-15,-15 22 16,-10 8-16,-6 8 16,-5 6-16,-3-3 15,0 0 1,0 0-16,0 0 15,0 0-15,0 0 16,-22 181-16,66-135 16,24-16-1,20-13-15,8-14 16</inkml:trace>
  <inkml:trace contextRef="#ctx0" brushRef="#br1" timeOffset="50609.57">16052 16818 0,'0'0'15,"0"0"-15,0 0 16,0 0-16,115 3 15,-30 10-15,5-2 16,0 11 0,9 14-16,-23-9 15,-23-16-15,-10-3 16,-2 1-16</inkml:trace>
  <inkml:trace contextRef="#ctx0" brushRef="#br1" timeOffset="50809.33">16492 16703 0,'0'0'0,"0"0"15,0 0 1,0 0-16,0 0 16,0 0-16,-90 71 15,49-30-15,3 22 16,16 17-1,16-15-15,17-26 16,8-15-16</inkml:trace>
  <inkml:trace contextRef="#ctx0" brushRef="#br1" timeOffset="51250.94">17237 16240 0,'0'0'0,"0"0"16,0 0-16,0 0 15,0 0-15,0 0 16,0 0-1,0 0-15,80-90 16,-26 65-16,7 9 16,-1 13-16,-8 8 15,-14 4 1,-13 10-16,-14 16 16,-11-35-16,-47 107 15,-2-19-15,-6 21 16,1-13-1,1-8-15,21-39 16,12-19-16,15-8 16,8-8-16,10-6 15,9-2-15,25-4 16,54-32 0,47-44-16</inkml:trace>
  <inkml:trace contextRef="#ctx0" brushRef="#br1" timeOffset="51570.02">18051 16229 0,'0'0'15,"0"0"-15,0 0 16,0 0-16,-88 41 16,50-11-16,2 11 15,11-2 1,17 7-16,14-2 15,10-8-15,14-12 16,22-13-16,17-16 16,13-25-16,-8 0 15,-22-3 1,-17 8-16,-15-2 16,-12 2-16,-11 3 15,-13 9-15,-26 7 16,42 6-1,-153 22-15,44 3 16,-1 5-16,6 5 16</inkml:trace>
  <inkml:trace contextRef="#ctx0" brushRef="#br1" timeOffset="51802.56">17328 16865 0,'0'0'0,"0"0"15,0 0-15,0 0 16,115-14-16,0 6 16,2 8-16,-7 0 15,8 5 1,-9 3-16,-21-13 15,-12-6-15</inkml:trace>
  <inkml:trace contextRef="#ctx0" brushRef="#br1" timeOffset="52301.91">17851 17001 0,'0'0'0,"0"0"16,0 0-16,0 0 15,0 0 1,-85 58-16,79-9 16,17 3-16,22 3 15,11 8-15,22 3 16,21 2 0,4 20-16,-26-17 15,-24-19-15,-24-24 16,-14-4-16,-14 4 15,-17-4-15,-16-5 16,-2-5 0,8-6-16,7-8 15,4-8-15,0-11 16,7-6-16,10-32 16,15-6-16,28-11 15,41-33 1,16-5-16,-5-6 15,-30 50-15,-20 2 16,-13 25-16,-11 19 16,-5 5-1,-9 6-15,-11 6 16,-21 5-16,-45 11 16,-13 19-16,3 25 15,16 11-15,25-12 16,21-7-16,23-12 15,8-2 1</inkml:trace>
  <inkml:trace contextRef="#ctx0" brushRef="#br1" timeOffset="52697.52">18812 17196 0,'0'0'0,"0"0"16,0 0 0,0 0-16,0 0 15,0 0-15,0 0 16,-66 120-16,69-76 16,8-5-16,13 4 15,4-23 1,-28-20-16,96-17 15,-28-5-15,-5-13 16,-14-15-16,-24 9 16,-20-5-1,-18 2-15,-23 6 16,-10 2-16,-6 14 16,0 19-16,-9 9 15,7-1-15,7 1 16,17 7-1,19 1-15,11-14 16,0 0-16,0 0 16</inkml:trace>
  <inkml:trace contextRef="#ctx0" brushRef="#br1" timeOffset="52991.43">19976 16588 0,'0'0'16,"0"0"-16,0 0 16,0 0-16,0 0 15,0 0 1,158-33-16,-45 8 15,21 14-15,-8-5 16,-33 2-16,-22 9 16,-16 2-16,-11 9 15,-14 2 1,-8 11-16,-9 11 16</inkml:trace>
  <inkml:trace contextRef="#ctx0" brushRef="#br1" timeOffset="53216.97">20159 16917 0,'0'0'16,"0"0"0,0 0-16,0 0 15,0 0-15,0 0 16,104-20-16,0 9 15,28 1 1,-12-1-16,-2-6 16,8-8-16,2-7 15</inkml:trace>
  <inkml:trace contextRef="#ctx0" brushRef="#br1" timeOffset="53452.31">21706 16388 0,'0'0'16,"0"0"-16</inkml:trace>
  <inkml:trace contextRef="#ctx0" brushRef="#br1" timeOffset="54019.2">21736 16320 0,'0'0'0,"0"0"15,0 0-15,0 0 16,0 0-16,0 0 16,0 0-16,-19 123 15,19-63 1,6-5-16,4 8 16,7-22-16,13-5 15,17-12-15,10-18 16,6-17-1,-8-17-15,-3 1 16,-6-11-16,-13 7 16,-14 7-16,-5 7 15,-6 9-15,-2 3 16,-3 2 0,-1 0-16,1 6 15,0 2-15,0 12 16,-1 21-16,1 9 15,-6-1-15,1 17 16,-1 17 0,3 5-16,3-1 15,2-10-15,0-19 16,1-14-16,5-8 16,0-19-1,3-11-15</inkml:trace>
  <inkml:trace contextRef="#ctx0" brushRef="#br1" timeOffset="55319.67">23571 16366 0,'0'0'0,"0"0"15,0 0-15,-85-27 16,3 8 0,-17 5-16,-43-5 15,-36-17-15,-3-2 16,-41-20-16,42 23 15,-31-12-15,-17 1 16,-18 13 0,-14-8-16,-55-20 15,41 31-15,-49-8 16,-16 24-16,2-30 16,-16 14-1,-45-11-15,-4 11 16,54 22-16,-11-25 15,-7 19-15,-26 3 16,17 14-16,46 3 16,-27 37-16,-2-7 15,32 30 1,16-23-16,-10 7 16,49 2-16,-14 22 15,47-6-15,2 9 16,64 11-1,2-9-15,25-24 16,33 10-16,21 4 16,20 27-16,14 2 15,10-18-15,17-17 16,13 19-16,17 8 16,9 20-1,15-12-15,9 7 16,14 10-16,27 21 15,32-15-15,20-20 16,14-16 0,41 8-16,24 6 15,39 5-15,-3-27 16,22-9-16,-22-43 16,54-6-1,12 3-15,3-8 16,59-23-16,12 20 15,2-35-15,-13 7 16,13 1-16,14 5 16,-13 3-1,-26-3-15,4-17 16,24 31-16,5-19 16,-37-15-16,-37 10 15,53-18-15,-17 12 16,-35 10-1,8-21-15,10-14 16,-62-6-16,22 17 16,-44-2-16,11-7 15,-61-10 1,12-11-16,-63 0 16,-36-20-16,-22 20 15,-25 25-15,-10-4 16,-14-2-16,-14-5 15,-14-4-15,-10-2 16,-15-2 0,-18-7-16,-14-4 15,-17-17-15,-5 13 16,-2-13-16,-12 11 16,-8 14-1,3 21-15,8 9 16,11 5-16,0 5 15,-3-4-15,-8 7 16,3 0-16,6-8 16,12 11-16,18 9 15,10 2 1,9 5-16,5 4 16,3-4-16,2 6 15,1 0-15,2 0 16,0 0-1,0 0-15,3 3 16,0 2-16,0-5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3:56:35.0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3012 3505 0,'0'0'0,"0"0"15,0 0-15,-55-82 16,11 11 0,6 11-16,-6-6 15,1-5-15,-7 16 16,1 0-16,-6-5 15,-11 33-15,-10-1 16,-23 12 0,1 10-16,-17 17 15,-44 28-15,5 10 16,-4 28-16,-12-6 16,6-5-16,5 54 15,22-16 1,5 0-16,23-5 15,16-1-15,27 1 16,11 33 0,33-50-16,11-6 15,11-4-15,22 32 16,28-17-16,26 1 16,28-6-16,17-11 15,10-16 1,17-39-16,0-26 15,22-1-15,11-6 16,-6-16-16,-22-16 16,0-33-16,-21-39 15,-39 17 1,-22 17-16,-16-17 16,-17-28-16,-21 23 15,-17 15-15,-17-15 16,-16-1-1,-21 17-15,-23 17 16,-22 10-16,17 33 16,-11 6-16,6 10 15,-1 6-15,6 11 16,-17 39 0,-5 26-16,-5 28 15,16 6-15,-1 21 16,40 6-16,4 17 15,28-12-15,17 23 16,5 15-16</inkml:trace>
  <inkml:trace contextRef="#ctx0" brushRef="#br1" timeOffset="78230.05">20633 2016 0,'0'0'16,"0"0"-16,0 0 15,0 0-15,0 0 16,-134-93-16,76 87 16,6 6-1,-8 11-15,-11 22 16,-1 5-16,15-5 16,21-6-16,17-10 15,11 5 1,11-6-16,10 1 15,23 5-15,16 10 16,22 7-16,16-12 16,17 6-16,-11 16 15,-33-10 1,-19 15-16,-22 7 16,-20-7-16,-24 29 15,-32-7-15,-31 23 16,14-33-16,16-39 15,14-5 1,13-22-16,9-11 16,8-16-16,11-23 15,14-15-15,30-34 16,41-27 0,21 5-16,-15 28 15,-28 28-15,-22 4 16,-14 7-16,-2 10 15,-14-5-15,-11 16 16,-3 16 0,-13-10-16,-17 5 15,-19 16-15,-25 17 16,-13 17-16,16-1 16,5 6-16,12 0 15,18 0 1,18 0-16,18-1 15,11 12-15</inkml:trace>
  <inkml:trace contextRef="#ctx0" brushRef="#br1" timeOffset="78998.11">24173 1753 0,'0'0'16,"0"0"-16,0 0 16,-104 33-16,19 5 15,9 11 1,21 11-16,22-27 15,19 6-15,17-6 16,19-1-16,19 7 16,25 16-1,16-1-15,14 7 16,0-12-16,-12 6 16,-21 5-16,-30-22 15,-22 1-15,-19-1 16,-22-5-1,-25 11-15,-13-1 16,-9-15-16,9-23 16,10-16-16,12 0 15,15-22 1,29-16-16,18-22 16,28-28-16,19 6 15,22 0-15,27 6 16,-8 4-16,-24 18 15,-23-1-15,-13 17 16,-17 10 0,-13 6-16,-11 12 15,-12 10-15,-23-6 16,-42 1-16,-17 16 16,-5 11-16,6 11 15,13-1 1,25 1-16,28 6 15,18-6-15,6-22 16,39 43-16</inkml:trace>
  <inkml:trace contextRef="#ctx0" brushRef="#br1" timeOffset="79778.83">27714 1627 0,'0'0'0,"0"0"16,0 0-16,-137 5 16,33 12-16,-6 5 15,17 5 1,17 11-16,24 6 15,19-6-15,14-5 16,13 0-16,12-5 16,24 15-1,33 7-15,24-6 16,1-12-16,21 7 16,6-12-16,-13 6 15,-17 0-15,-28 0 16,-16 5-1,-19 0-15,-11-5 16,-16 6-16,-26 4 16,-32 1-16,-13-5 15,10-12 1,11-16-16,17-6 16,11-10-16,7-1 15,7-10-15,13-17 16,0 33-16,82-153 15,30 43 1,6 1-16,-9 10 16,17 0-16,-13 23 15,-34 5-15,-19 27 16,-27 11-16,-14 11 16,-8 0-16,-8 6 15,-11-6 1,-36 0-16,-35 0 15,-17 11-15,-8 11 16,-36 11-16,-11 16 16,4 17-1,7 5-15</inkml:trace>
  <inkml:trace contextRef="#ctx0" brushRef="#br1" timeOffset="80679.91">20824 1528 0,'0'0'16,"0"0"-16,0 0 16,-145-16-16,49 10 15,3 17 1,-3 6-16,-13 21 15,-9 0-15,11 12 16,14 21-16,8 27 16,3 17-16,17-21 15,2-1 1,16 11-16,11 0 16,17-22-16,11 0 15,11 6-15,19 54 16,19-5-16,11-22 15,8 6 1,11-34-16,36 12 16,27-12-16,-24-43 15,7-16-15,40-12 16,-26-32-16,14-45 16,30 1-1,-13-33-15,-50 22 16,31-50-16,2-27 15,-33 12-15,-44 21 16,-29 21-16,-17-4 16,-11 16-1,-9 21-15,-7-4 16,-17-7-16,-22 1 16,-27-5-16,-11 4 15,2 12-15,17 22 16,-10 10-1,-12 17-15,-8 11 16,-6 33-16,14 11 16,0 5-16,-5 28 15,8-6-15,21 6 16,15 11 0</inkml:trace>
  <inkml:trace contextRef="#ctx0" brushRef="#br1" timeOffset="81071.05">20726 3232 0,'0'0'0,"0"0"16,0 0-1,0 0-15,0 0 16,8 137-16,-11-61 16,-2 28-16,5 17 15,-6-1-15,1-21 16,-6-1-1,5-15-15,1-1 16,-1-11-16,4-5 16,-4-17-16,6 0 15,-2-10-15,-1-12 16,0 6 0,-2 0-16,-4-6 15</inkml:trace>
  <inkml:trace contextRef="#ctx0" brushRef="#br1" timeOffset="81745.03">20389 4798 0,'0'0'0,"0"0"16,0 0-16,0 0 16,0 0-1,0 0-15,0 0 16,0 0-16,-90-71 16,54 71-16,-5 16 15,5-5-15,12 11 16,10-5-1,11 5-15,3-22 16,36 71-16,-6-44 16,17 17-16,27-6 15,10-10-15,1-1 16,-22-11 0,-11 23-16,-19 5 15,-14 10-15,-21 7 16,-20-1-16,-25 22 15,-10-16 1,7-33-16,9-17 16,14-10-16,8-6 15,2-11-15,6-22 16,11-27-16,17-23 16,29-4-1,25-23-15,-2 12 16,-9 10-16,-19 17 15,-11 16-15,-10 11 16,-9 17-16,-6-1 16,-5 12-1,-11-6-15,-11 6 16,-13 5-16,-15 0 16,-2 5-16,8 12 15,1 10-15,10 6 16,5 22-1,9 11-15,5 5 16</inkml:trace>
  <inkml:trace contextRef="#ctx0" brushRef="#br1" timeOffset="82058.85">19746 5620 0,'0'0'15,"0"0"-15,0 0 16,0 0-16,0 0 16,0 0-1,98-6-15,6 1 16,8 5-16,-10-11 15,15-11-15,-4 22 16,-12-11 0,-27 5-16,-19 1 15,-17 5-15,-11 5 16,-7 1-16,-7-1 16,-4 6-16</inkml:trace>
  <inkml:trace contextRef="#ctx0" brushRef="#br1" timeOffset="82326.55">19915 5976 0,'0'0'0,"0"0"15,0 0-15,0 0 16,0 0-16,0 0 15,0 0-15,0 0 16,0 87 0,0-15-16,-5 10 15,2 0-15,0-30 16,9-8-16,8 5 16,5-24-1,0-17-15</inkml:trace>
  <inkml:trace contextRef="#ctx0" brushRef="#br1" timeOffset="82867.39">20608 6052 0,'0'0'16,"0"0"-16,0 0 15,0 0-15,-109 39 16,59-17-1,6 21-15,12-4 16,10 5-16,11-17 16,8-5-16,11-17 15,14 1 1,-22-6-16,112-22 16,-38-5-16,-5-6 15,-14 11-15,-14 0 16,-11 16-16,-8 6 15,-3 0 1,-6 6-16,1 16 16,0 16-16,5 11 15,-3 12-15,4-26 16,-1-5-16,5-10 16,9-12-1,11-19-15,-3-8 16,6-22-16,-9-3 15,-5-6-15,-14-4 16,-8 21-16,-14 5 16,-10-4-1,-20 10-15,-27-11 16,-12 5-16,12 12 16,14 5-16,13 11 15,5-5 1,9-6-16,8 11 15,8 0-15,3-6 16</inkml:trace>
  <inkml:trace contextRef="#ctx0" brushRef="#br1" timeOffset="83180.95">20959 5192 0,'0'0'0,"0"0"16,0 0-1,0 0-15,0 0 16,0 0-16,84 11 15,-29-11-15,11 0 16,16-5-16,14-6 16,0 6-1,-20-1-15,-18 1 16,-14 10-16,-9-5 16</inkml:trace>
  <inkml:trace contextRef="#ctx0" brushRef="#br1" timeOffset="83371.75">21030 5592 0,'0'0'0,"0"0"16,0 0-16,0 0 15,0 0-15,0 0 16,123-49-16,-49 22 15,19 5 1,8 5-16</inkml:trace>
  <inkml:trace contextRef="#ctx0" brushRef="#br1" timeOffset="83872.73">21851 4705 0,'0'0'16,"0"0"-16,0 0 16,0 0-16,0 0 15,112-77-15,-49 55 16,-8 0-1,-5 6-15,-1 5 16,3 6-16,-8 5 16,-3 11-16,-8-6 15,-12 11 1,-7 1-16,-8 16 16,-6-33-16,-28 104 15,-5-27-15,3-6 16,3-11-1,5-22-15,8-5 16,3-11-16,3-11 16,3-5-16,2-1 15,3 0-15,0-5 16,3 0 0,8 6-16,-11-6 15,0 0-15,137-11 16,-72 6-16,-10 5 15,-11 0-15,-9 0 16</inkml:trace>
  <inkml:trace contextRef="#ctx0" brushRef="#br1" timeOffset="84169.65">21955 5302 0,'0'0'0,"0"0"15,0 0 1,0 0-16,0 0 16,0 0-16,0 0 15,0 0-15,96-27 16,-44 10-16,14 1 15,16-1 1,8 1-16,-5-6 16,-16 22-16,-9-5 15,-13-1-15,-9 1 16</inkml:trace>
  <inkml:trace contextRef="#ctx0" brushRef="#br1" timeOffset="86446.89">21977 5658 0,'0'0'0,"0"0"15,0 0-15,0 0 16,0 0 0,0 0-16,0 0 15,0 0-15,0 0 16,0 0-16,82-99 16,-54 83-1,-4 11-15,1-6 16,0 0-16,2 5 15,-2 6-15,-1 6 16,1-1-16,-3 6 16,-3 11-16,-8 11 15,-8 11 1,-11 5-16,-6 11 16,-8 11-16,-3-21 15,1-6-15,2-6 16,3-16-1,5 0-15,6-6 16,2-10-16,3-1 16,3 1-16,6-1 15,5 0-15,11 6 16,27 0 0,25-5-16,8-1 15,0 1-15</inkml:trace>
  <inkml:trace contextRef="#ctx0" brushRef="#br1" timeOffset="86848.6">22884 5516 0,'0'0'15,"0"0"-15,0 0 16,0 0-16,0 0 16,-88 27-16,58-16 15,0 16 1,2 1-16,15-6 16,7 0-16,9-1 15,5 1-15,14 11 16,16 0-1,17 5-15,11 12 16,-11-12-16,-9-11 16,-13 12-16,-19-1 15,-9-10-15,-13-1 16,-17 22 0,-19-5-16,-5-11 15,3-6-15,7-16 16,15-11-16,4-5 15</inkml:trace>
  <inkml:trace contextRef="#ctx0" brushRef="#br1" timeOffset="87005.05">22837 5614 0,'0'0'0,"0"0"16,0 0-1,0 0-15,0 0 16,110-33-16,-75 22 16</inkml:trace>
  <inkml:trace contextRef="#ctx0" brushRef="#br1" timeOffset="88061.98">23116 4437 0,'0'0'0,"0"0"15,0 0-15,-126-66 16,50 44-16,-6 0 15,-3 6-15,-8 5 16,-6 5 0,9 17-16,7 11 15,12 5-15,0-5 16,0 11-16,-9 0 16,1 16-16,16-5 15,8 0 1,11 0-16,6 5 15,5 17-15,3 21 16,8 1-16,0-17 16,3 28-1,14-11-15,2 21 16,8-21-16,1 5 16,5-27-16,3 32 15,13-5-15,11 6 16,12-17-1,13-16-15,0-6 16,0-5-16,-3 5 16,-3-5-16,-2 5 15,11-11-15,13 17 16,3-28 0,-19-13-16,-2 5 15,-15-19-15,-5 0 16,8 0-16,9-11 15,10-8 1,-2-3-16,0 3 16,-11-6-16,-3-11 15,0-13-15,5-3 16,3-6-16,1-2 16,-7 5-1,4-5-15,-3-6 16,-12-11-16,-10 12 15,-8-12-15,-6 0 16,-2 11-16,-6 1 16,-1 4-1,-4-4-15,-6-12 16,-3-5-16,-5 5 16,-6-16-16,-2 16 15,-3 11-15,-6-5 16,-2 11-1,-6-17-15,-3 17 16,-2-6-16,0 6 16,2-6-16,6 11 15,0 11-15,11 11 16,-9-11 0,1 6-16,-1 11 15,4 5-15,-1 0 16,-2 0-16,-3-11 15,0 11-15,8 0 16,2 0 0,7 5-16,2 1 15,3 5-15,2 0 16,-2 0-16,-6 11 16,-8 11-16</inkml:trace>
  <inkml:trace contextRef="#ctx0" brushRef="#br1" timeOffset="89021.91">12207 7772 0,'0'0'16,"0"0"-16,0 0 16,0 0-16,0 0 15,0 0-15,0 0 16,-96 28-1,61-17-15,7-3 16,9-5-16,5-1 16,6-4-16,8-1 15,0 3-15,0 0 16,0 0 0,99-77-16,-28 50 15,11 2-15,-8 25 16,-11 0-16,-5 19 15,-15 11 1,-10 22-16,-14 22 16,-19-2-16,-19 10 15,-25 25-15,-27 19 16,-11-20-16,14-40 16,10-22-1,6-14-15,8-11 16,11-2-16,9-12 15,10-5-15,6-3 16,5-2-16,3 5 16,0 0-1,0 0-15,0 0 16,0 0-16,0 0 16,0 0-16,219-88 15,-156 91-15,11 11 16,-5 2-1,-12-5-15,3 5 16,9 1-16,-6-17 16,-3 3-16,3 2 15</inkml:trace>
  <inkml:trace contextRef="#ctx0" brushRef="#br1" timeOffset="89385.94">13261 7753 0,'0'0'15,"0"0"-15,0 0 16,0 0-16,0 0 16,-104 77-1,91-47-15,4 0 16,12 0-16,8 0 15,22 11-15,30 11 16,14 0-16,-9-16 16,-5 8-1,-8-6-15,-11-8 16,-6 11-16,-11-2 16,-13-9-16,-9-8 15,-7-6-15,-6 3 16,-12-2-1,-7-4-15,-9 1 16,36-14-16,-76-41 16</inkml:trace>
  <inkml:trace contextRef="#ctx0" brushRef="#br1" timeOffset="89578.71">13341 7731 0,'0'0'0,"0"0"16,0 0-16,0 0 15,101-60-15,-38 44 16,16 5-16,20-3 16,5 8-1,-14 9-15,-5 3 16</inkml:trace>
  <inkml:trace contextRef="#ctx0" brushRef="#br1" timeOffset="90032.37">14578 8213 0,'0'0'0,"0"0"15,0 0-15,0 0 16,0 0 0,107 25-16,-27-20 15,5-5-15,38 9 16,30-7-1,-5-4-15,14 2 16,21-6-16,11-19 16,17 20-16,-22-14 15,-25 8-15,12 0 16,-26 0 0,-16 14-16,6 13 15,-22-16-15,-22 11 16,-33-6-16,-17 6 15,-10-2-15,2 7 16,-8-13 0,-2 2-16,2-7 15,3-7-15</inkml:trace>
  <inkml:trace contextRef="#ctx0" brushRef="#br1" timeOffset="90555.93">17938 7879 0,'0'0'15,"0"0"-15,0 0 16,0 0-16,0 0 15,0 0-15,0 0 16,0 0 0,0 0-16,8-107 15,36 83-15,17-7 16,-1 15-16,-5 5 16,-14 6-16,-9 13 15,-7 6 1,-8 18-16,-4 18 15,-18-4-15,-23 17 16,-29 22 0,-28 14-16,8-20 15,20-27-15,5 6 16,0-12-16,13-21 16,15-11-1,7 2-15,6-5 16,6-3-16,5-2 15,3-1-15,5-2 16,8 8-16,12 0 16,18 0-16,25 0 15,3-9 1,9-4-16,4-7 16</inkml:trace>
  <inkml:trace contextRef="#ctx0" brushRef="#br1" timeOffset="90963.95">18601 7772 0,'0'0'16,"0"0"-16,0 0 15,0 0-15,0 0 16,0 0-16,0 0 16,0 0-1,96-93-15,-41 77 16,5-9-16,5 11 16,4-2-16,-6 10 15,-11 9 1,-8 5-16,-14-5 15,-8 0-15,0 13 16,-9 12-16,-4-1 16,-9 28-16,-9 13 15,-7 15 1,-3-7-16,11 23 16,8 2-16,8-21 15,3-1-15,5 0 16</inkml:trace>
  <inkml:trace contextRef="#ctx0" brushRef="#br1" timeOffset="91761.24">12651 9865 0,'0'0'16,"0"0"-16,0 0 15,0 0-15,0 0 16,-121 19 0,72-11-16,2-3 15,17-13-15,6-5 16,7-7-16,12-2 16,5 22-1,19-65-15,8 24 16,14-11-16,3 19 15,0 14-15,-8 5 16,-6 11-16,-6 9 16,-2 10-1,-3 25-15,-10 14 16,-9 5-16,-11 0 16,-17 6-16,-13 3 15,-14 21 1,-10-16-16,10-30 15,11-17-15,17-8 16,8-13-16,8-1 16,5-7-16,6-4 15,0 6 1,0 0-16,0 0 16,0 0-16,0 0 15,186-88-15,-139 88 16,21 28-16,20 10 15,-3 6 1,-19-14-16,-3-5 16,-3-1-16</inkml:trace>
  <inkml:trace contextRef="#ctx0" brushRef="#br1" timeOffset="92126.14">13360 9618 0,'0'0'15,"0"0"-15,0 0 16,0 0-16,-96 52 16,74-27-16,11 8 15,8-9-15,14 6 16,20 1-1,15-1-15,12 3 16,-4-6-16,-2-2 16,-2 5-16,-12-3 15,-8 3 1,-13-8-16,-12-5 16,-8-1-16,-5 3 15,-8 11-15,-20-5 16,-13-3-16,2-17 15,6-16 1,-3-11-16</inkml:trace>
  <inkml:trace contextRef="#ctx0" brushRef="#br1" timeOffset="92317.44">13568 9607 0,'0'0'15,"0"0"-15,0 0 16,0 0-16,0 0 16,96-33-1,-22 28-15,5-1 16,-8 6-16,6 6 16,0 2-16</inkml:trace>
  <inkml:trace contextRef="#ctx0" brushRef="#br1" timeOffset="92701.4">14937 10075 0,'0'0'0,"0"0"16,0 0 0,0 0-16,0 0 15,0 0-15,164-13 16,-49 7-16,14-7 16,30 18-1,13-10-15,-18-9 16,13 3-16,0 3 15,-38 2-15,5-7 16,-3 7 0,-21 3-16,-28 6 15,-22 0-15,-8 2 16,0 1-16,8 16 16,12-3-16,4-3 15</inkml:trace>
  <inkml:trace contextRef="#ctx0" brushRef="#br1" timeOffset="93209.95">17952 9889 0,'0'0'16,"0"0"-16,0 0 15,0 0 1,0 0-16,-85 3 16,55-6-16,5 3 15,9-5-15,8-1 16,8 6 0,0 0-16,0 0 15,106-104-15,-23 74 16,1 3-16,1 5 15,-27 22 1,-12 13-16,-13 12 16,-14 16-16,-13 9 15,-22 18-15,-34 47 16,-32 11-16,-6-19 16,23-36-16,10-19 15,11-19 1,11-3-16,17-19 15,5-3-15,8 0 16,3-2-16,3-3 16,5 2-16,11-2 15,17 0 1,24 2-16,25-8 16,3 3-16,-6-13 15,3-18-15,-3-10 16</inkml:trace>
  <inkml:trace contextRef="#ctx0" brushRef="#br1" timeOffset="93575.79">18724 9572 0,'0'0'15,"0"0"-15,0 0 16,0 0 0,0 0-16,0 0 15,0 0-15,88-22 16,-14 11-16,22 5 16,-3-10-16,-19 8 15,-20 8 1,-10 2-16,-8 1 15,-3 8-15,-9 3 16,1 10-16,-6 15 16,-5 10-16,-9 19 15,-2 1 1,-3-9-16,3 17 16,2 0-16,3-17 15,6-11-15</inkml:trace>
  <inkml:trace contextRef="#ctx0" brushRef="#br1" timeOffset="94429.14">12842 11417 0,'0'0'0,"0"0"16,0 0 0,0 0-16,0 0 15,0 0-15,-93 28 16,58-17-16,-1 0 16,6-3-1,5-5-15,6-6 16,5-3-16,6-2 15,6-8-15,2 16 16,0 0-16,52-112 16,2 59-1,15 23-15,-1 11 16,-16 19-16,-8 6 16,5 27-16,-8 10 15,-16 1 1,-14 14-16,-11 18 15,-11 7-15,-27 29 16,-28-5-16,-11-33 16,17-20-1,14-15-15,7-15 16,15-13-16,7-5 16,6-4-16,6-4 15,2-1-15,3 0 16,0 3-16,0 0 15,0 0 1,0 0-16,0 0 16,0 0-16,192 17 15,-118 16-15,-9-17 16,-10-11 0</inkml:trace>
  <inkml:trace contextRef="#ctx0" brushRef="#br1" timeOffset="94802.72">13872 11393 0,'0'0'16,"0"0"-16,0 0 16,0 0-16,-118 11 15,72 0 1,5 8-16,10-5 15,10 2-15,10 0 16,8 1-16,3-17 16,0 0-16,77 77 15,7-31 1,-1-13-16,-15 0 16,-16-20-16,-16 9 15,-6 6-15,-11-1 16,-11-2-1,-5-6-15,-9 0 16,-7-2-16,-17 10 16,-9-13-16,-2-6 15,8-8 1,9-11-16,5-6 16</inkml:trace>
  <inkml:trace contextRef="#ctx0" brushRef="#br1" timeOffset="94988.9">14069 11256 0,'0'0'16,"0"0"-16,0 0 16,0 0-16,110-30 15,-36 27 1,2 0-16,4 3 15,-9-3-15,-8 1 16</inkml:trace>
  <inkml:trace contextRef="#ctx0" brushRef="#br1" timeOffset="95359.52">15468 11908 0,'0'0'0,"0"0"15,0 0-15,0 0 16,0 0-16,0 0 15,162-9-15,-55 4 16,0 5 0,35 0-16,14-22 15,-27 11-15,-3 6 16,13-12-16,-13 20 16,-33-6-1,-19-5-15,6 19 16,-9 0-16,-11-11 15,-5-8-15</inkml:trace>
  <inkml:trace contextRef="#ctx0" brushRef="#br1" timeOffset="95929.84">18144 11604 0,'0'0'0,"0"0"16,0 0-1,0 0-15,-93-3 16,68 0-16,3-5 15,8 0-15,9-3 16,5 11 0,0 0-16,0 0 15,150-118-15,-70 71 16,-12 17-16,-7 19 16,-4 9-16,-8 7 15,-10 9 1,-17 10-16,-17 9 15,-5-33-15,-41 118 16,-6-28-16,-18-2 16,-17-19-1,-6-20-15,17-19 16,21-8-16,15-6 16,16-7-16,5-4 15,6 0-15,2-2 16,6 0-1,6 2-15,21 15 16,20-7-16,21 1 16,9-3-16,16 0 15,16-14-15,12-11 16,10-5 0</inkml:trace>
  <inkml:trace contextRef="#ctx0" brushRef="#br1" timeOffset="96323.54">18957 11327 0,'0'0'0,"0"0"15,0 0 1,0 0-16,0 0 15,0 0-15,153-71 16,-71 46-16,6-5 16,5 3-1,-3 13-15,-2-5 16,-22 5-16,-14 11 16,-6 3-16,-13 6 15,3 8 1,-9-9-16,3 20 15,-5 5-15,-9 5 16,-7 12-16,-7-6 16,-2 8-16,-2 14 15,-7 11-15,4 8 16,-1-10 0,4-12-16,2-19 15,0-11-15</inkml:trace>
  <inkml:trace contextRef="#ctx0" brushRef="#br1" timeOffset="97064.62">10433 12757 0,'0'0'0,"0"0"16,0 0-16,0 0 15,0 0-15,0 0 16,148-22-16,-39 5 16,44-5-1,-5 11-15,33-19 16,16 8-16,-5 0 15,38 14-15,-17 3 16,42-14-16,-25-1 16,33-10-1,-52 30-15,13-11 16,-26 3-16,-7 8 16,-7 0-16,-42 3 15,-13-6-15,-11 11 16,-12 3-1,-29-8-15,-17 3 16,-19-4-16,-11 4 16,-8-4-16,-5 1 15,-6-3-15,-3 0 16,-5 0 0,-3 0-16,0-3 15</inkml:trace>
  <inkml:trace contextRef="#ctx0" brushRef="#br1" timeOffset="97840.58">10778 7455 0,'0'0'15,"0"0"-15,0 0 16,0 0-16,0 0 15,0 0-15,0 0 16,0 0 0,0 90-16,5-2 15,6 40-15,-5-13 16,5 30-16,0 25 16,0-11-16,-1 3 15,1 32 1,-5-24-16,5 33 15,-11-20-15,0-8 16,0 34 0,0-53-16,-6 2 15,12 20-15,-6-32 16,5-18-16,6 37 16,0-17-16,0-28 15,0-2 1,0 19-16,-5-14 15,-1-24-15,1-26 16,-1-10-16,0 6 16,1-17-16,-6-11 15,5-14 1,-5-5-16,0-5 16,0-12-16,0-2 15,0-3-15,0 0 16,0 0-16</inkml:trace>
  <inkml:trace contextRef="#ctx0" brushRef="#br1" timeOffset="98408.93">10274 10566 0,'0'0'16,"0"0"-16,0 0 15,0 0-15,0 0 16,0 0-16,0 0 16,0 0-1,0 0-15,-22 106 16,33-37-16,5 2 16,6 6-16,11 10 15,16 26 1,12 13-16,-1-30 15,-11-22-15,1-14 16,-1 6-16,0 2 16,17-2-16,0-3 15,-1-14 1,-10-13-16,-6-12 16,-5-10-16,-6-9 15,-5-5-15,0-2 16,11-12-16,16-11 15,6-13 1,8-14-16,-6-6 16,-10 9-16,-3 5 15,-3-5-15,-3-3 16,-3 3-16,-4 2 16,-1 1-1,-6 7-15,-7 17 16,-12-2-16,-5 13 15,-3 3-15,-2 5 16,-4 0 0,1 3-16,0 8 15,-3-8-15,0 0 16</inkml:trace>
  <inkml:trace contextRef="#ctx0" brushRef="#br1" timeOffset="99122.06">10794 13397 0,'0'0'0,"0"0"15,0 0-15,0 0 16,0 0-16,0 0 15,0 0-15,0 0 16,0 0 0,0 0-16,-11 99 15,6-11-15,5 10 16,-11-10-16,5 5 16,1 8-1,-1-2-15,6-20 16,0-13-16,-5-17 15,10-5-15,1-14 16,-1-8-16</inkml:trace>
  <inkml:trace contextRef="#ctx0" brushRef="#br1" timeOffset="99587.53">11399 13403 0,'0'0'16,"0"0"-16,0 0 15,0 0-15,0 0 16,0 0 0,-112 36-16,46 2 15,1 14-15,26-8 16,6 0-16,17-3 15,11-6 1,5-2-16,16 3 16,0 2-16,17 3 15,11 8-15,5-10 16,17-1 0,-3 11-16,-5 1 15,-17-20-15,-17-6 16,-5-2-16,-10-8 15,-9 0-15,-14 5 16,-19 14 0,-16-11-16,-3 0 15,2-9-15,12-7 16,11-1-16,-1-2 16,1 0-16,16-3 15,0-3 1,11 0-16</inkml:trace>
  <inkml:trace contextRef="#ctx0" brushRef="#br1" timeOffset="100145.44">12303 13203 0,'0'0'15,"0"0"-15,0 0 16,0 0-16,0 0 15,-85 85-15,39-30 16,-4 8 0,1 22-16,0 32 15,5-7-15,14-23 16,13-7-16,15 2 16,13 14-16,8-14 15,8-24 1,6-15-16,3-15 15,2-9-15,8-16 16,15-22-16,13-23 16,-9-21-16,-18 0 15,-20 20 1,-16 10-16,-11 3 16,-11 5-16,-13 0 15,-17 3-15,-3 9 16,5 10-1,-2 6-15,3-3 16,5 3-16,3 5 16,16-6-16,9-2 15</inkml:trace>
  <inkml:trace contextRef="#ctx0" brushRef="#br1" timeOffset="100553.68">12623 13321 0,'0'0'16,"0"0"-16,0 0 16,0 0-16,0 0 15,0 0 1,0 0-16,0 0 15,104-19-15,-65 30 16,-1 8-16,-5 5 16,-11 6-1,-14 6-15,-8 16 16,-14 22-16,-16 33 16,-11-17-16,8-10 15,6-20-15,5-14 16,11-13-1,6-11-15,5-3 16,5-8-16,6-2 16,16-4-16,-27-5 15,115-11-15,-24-5 16,10-6 0</inkml:trace>
  <inkml:trace contextRef="#ctx0" brushRef="#br1" timeOffset="100960.39">13508 13356 0,'0'0'0,"0"0"15,0 0 1,0 0-16,-93 14 15,49 0-15,11 5 16,11 3-16,8 0 16,14-3-1,0-19-15,39 60 16,7-22-16,9 4 16,8 7-16,-5-14 15,-6-4-15,-3 7 16,-14-5-1,-10-3-15,-14-3 16,-11-2-16,-5 5 16,-17 8-16,-11 14 15,-11 0-15,-3-5 16,-2-11 0,3-17-16,5-5 15,13-14-15,4-11 16</inkml:trace>
  <inkml:trace contextRef="#ctx0" brushRef="#br1" timeOffset="101164.81">13543 13395 0,'0'0'0,"0"0"15,0 0-15,0 0 16,0 0-16,0 0 16,0 0-16,124-25 15,-50 20 1,10-4-16</inkml:trace>
  <inkml:trace contextRef="#ctx0" brushRef="#br1" timeOffset="101937.53">17267 12789 0,'0'0'0,"0"0"0,0 0 15,0 0 1,0 0-16,0 0 16,0 0-16,88-32 15,24 10-15,25 11 16,14-6-1,46 12-15,-11-9 16,20-2-16,7 10 16,-5 3-16,39-16 15,-36 11-15,32 5 16,-26-2 0,21 5-16,-55-6 15,9 12-15,-11-6 16,-42-3-16,1 0 15,-11-8-15,-17 17 16,-35-6 0,-20 3-16,-13-3 15,-14 2-15,-11-2 16,-5 0-16,-3 0 16,-3 0-1,-2 0-15,-4 0 16,1 0-16,0 0 15,-1 0-15,1 0 16,0 0-16,0 0 16,-1 0-1,1 3-15,-3 0 16,0 0-16,0 2 16,0-5-16</inkml:trace>
  <inkml:trace contextRef="#ctx0" brushRef="#br1" timeOffset="103528.89">20909 7471 0,'0'0'0,"0"0"16,0 0-16,0 0 16,0 0-16,0 0 15,0 0-15,0 0 16,0 0-16,0 0 16,-11 107-1,9-20-15,2 31 16,-3 16-16,6 33 15,-3 3-15,0-16 16,2 59 0,-7-43-16,2 38 15,-2 3-15,-1-22 16,6 19-16,-8-24 16,5-1-1,0 36-15,3-33 16,3 6-16,-3-11 15,-3-30-15,3 13 16,0-5-16,3-36 16,-3 3-1,3 22-15,-9-52 16,1-20-16,0-24 16,2-16-16,0-11 15,3-6-15,0-8 16,0-3-1,0-3-15,0-2 16,0 0-16,0-3 16,0 3-16,0-3 15,0 0-15</inkml:trace>
  <inkml:trace contextRef="#ctx0" brushRef="#br1" timeOffset="104088.63">20419 10892 0,'0'0'16,"0"0"-16,0 0 15,0 0 1,0 0-16,44 87 15,-14-5-15,6 28 16,-9-3-16,-5-20 16,0 12-1,-3-22-15,8 38 16,-2-22-16,-3-25 16,-6-21-16,1-6 15,2 0-15,8-8 16,9-6-1,19 1-15,24-12 16,11-27-16,6-11 16,41-16-16,36-36 15,-34-11-15,-7-3 16,16 9 0,-22 30-16,-36-1 15,-16 15-15,-14 16 16,-8 5-16,-11 6 15,-13 2 1,-9 1-16,-8 2 16,-3 0-16,-3 3 15,-2 0-15,0 0 16,0 0-16,-3 0 16,0 3-16,0-3 15,0 0 1,0 0-16</inkml:trace>
  <inkml:trace contextRef="#ctx0" brushRef="#br1" timeOffset="105037.86">18469 13321 0,'0'0'0,"0"0"16,0 0-16,0 0 16,0 0-1,0 0-15,0 0 16,0 0-16,14 150 16,-14-67-16,-3 18 15,1-13-15,-1-12 16,3 9-1,0-8-15,3-6 16,-1-5-16,7-17 16,7-5-16,6-6 15,3-5-15</inkml:trace>
  <inkml:trace contextRef="#ctx0" brushRef="#br1" timeOffset="105474.21">19614 13282 0,'0'0'16,"0"0"-16,0 0 16,-101-35-16,49 38 15,-19 16 1,-23 19-16,12 6 15,25-22-15,18 2 16,23-4-16,13-9 16,9-3-16,10-3 15,17 1 1,-33-6-16,101-14 16,-27 6-16,8 2 15,-8-2-15,-22 8 16,-8 14-1,-8 0-15,-6 16 16,-5 5-16,-9 25 16,-11 14-16,-13-2 15,-8 10-15,-1 3 16,4-9 0,7-15-16,6-9 15,6-30-15,10-17 16,-16-5-16</inkml:trace>
  <inkml:trace contextRef="#ctx0" brushRef="#br1" timeOffset="105898.04">20687 13030 0,'0'0'0,"0"0"16,0 0-16,0 0 15,0 0-15,-131 115 16,41-16 0,13 13-16,17-5 15,10 8-15,15 3 16,10-50-16,12 6 16,15-19-16,12 8 15,2-5 1,9-12-16,13-13 15,9-22-15,10-16 16,15-20-16,7-16 16,-16-8-16,-27 5 15,-14 3 1,-20 2-16,-10 6 16,-25-10-16,-24 2 15,-6 13-15,5 17 16,12 11-16,5 11 15,8 3 1,11-3-16,11 0 16,11-11-16,0 0 15</inkml:trace>
  <inkml:trace contextRef="#ctx0" brushRef="#br1" timeOffset="106469.84">21063 13184 0,'0'0'0,"0"0"15,0 0-15,-96 41 16,60-5-16,6 2 16,19 3-16,17 5 15,29 17 1,42 22-16,19 6 15,-11 2-15,13-19 16,-7-19-16,-20-6 16,-14 8-16,-21-7 15,-23-7 1,-18-10-16,-17 11 16,-19-3-16,-11-2 15,8-23-15,9-10 16,-1-12-16,0-13 15,4-19 1,15-17-16,20-8 16,16-19-16,22-39 15,30-13-15,3 33 16,-8 18-16,-14 12 16,-19 22-1,-11 5-15,-11 14 16,-11-3-16,-11 6 15,-19-6-15,-25 3 16,-11 16 0,3 9-16,-3 13 15,-10 5-15,-4 12 16,12-6-16,19 6 16,13 5-16,20-3 15,16-27-15,24 36 16,20-20-1</inkml:trace>
  <inkml:trace contextRef="#ctx0" brushRef="#br1" timeOffset="107159.7">22218 13093 0,'0'0'0,"0"0"16,0 0-16,0 0 15,0 0-15,0 0 16,0 0-16,0 0 16,0 0-1,0 0-15,101-5 16,-18 5-16,-4 3 15,-11 2-15,6 6 16,-8 22 0,-8 5-16,-23-2 15,-24-6-15,-14 8 16,-13 1-16,-9 16 16,-10-3-16,-9 0 15,-5-6 1,8-8-16,10-5 15,12-11-15,11-11 16,8-5-16,3 2 16,8 3-16,13 11 15,9-6 1,19 6-16,22 11 16,11-6-16,-8 3 15,-3 6-15,-33-11 16,-8 8-1,-9-1-15,-13-4 16,-5-3-16,-12 10 16,-13-13-16,-16 3 15,-20-3-15,-8-11 16,11-9-16,-9-15 16,-10 2-1,-8-6-15,2 3 16,9-2-16,10 0 15,25 13-15,3-8 16,14 8 0,2 0-16,0 1 15,4-1-15,-1-2 16</inkml:trace>
  <inkml:trace contextRef="#ctx0" brushRef="#br0" timeOffset="158134.04">12886 14367 0,'0'0'0,"0"0"16,0 0-16,0 0 16,0 0-16,0 0 15,0 0 1,0 0-16,88 11 16,-33 8-16,24 6 15,31 19-15,-4 2 16,-4 12-1,-15-6-15,4-3 16,4 3-16,-10-11 16,-16-5-16,-17-9 15,-11-8-15,-14 0 16,-10-10 0,-6-1-16,-3-3 15,-5-2-15,-3 0 16,-3-1-16,-8-2 15,11 0 1</inkml:trace>
  <inkml:trace contextRef="#ctx0" brushRef="#br0" timeOffset="158412.5">12988 14756 0,'0'0'16,"0"0"-16,0 0 15,0 0-15,0 0 16,0 0-16,0 0 16,0 0-1,0 0-15,0 0 16,95 82-16,-15-38 16,10-3-16,11-6 15,-7 12-15,-10 5 16,-15-16-1,-9-9-15,-11-2 16,-21-17-16,-9 0 16,-3 6-16,-2-11 15,-3-6 1</inkml:trace>
  <inkml:trace contextRef="#ctx0" brushRef="#br0" timeOffset="158750.41">14442 14663 0,'0'0'0,"0"0"16,0 0-16,0 0 15,0 0 1,0 0-16,21 98 15,-15-54-15,2 14 16,3 5-16,-5-9 16,-4 4-1,-2-6-15,-13 3 16,-18 2-16,-23 3 16,-9-13-16,-3-11 15,9-6-15,13-6 16,3 1-1,16-14-15,11-6 16,9 1-16</inkml:trace>
  <inkml:trace contextRef="#ctx0" brushRef="#br0" timeOffset="159023.54">15030 14895 0,'0'0'0,"0"0"15,0 0-15,0 0 16,0 0-16,0 0 16,0 0-16,0 0 15,-44 170 1,17-79-16,-6-6 15,-2-12-15,4 4 16,10-8-16,10-15 16,5-7-1</inkml:trace>
  <inkml:trace contextRef="#ctx0" brushRef="#br0" timeOffset="159364.46">15660 14863 0,'0'0'0,"0"0"15,0 0-15,0 0 16,0 0 0,-96 8-16,69 6 15,10 5-15,9 5 16,8 12-16,19 19 15,20 19-15,26 11 16,7-25 0,-15-3-16,-21-21 15,-17-11-15,-11-1 16,-13 1-16,-23 10 16,-24 1-1,-14-6-15,-2 3 16,5-14-16,3-27 15,13 5-15,9 3 16</inkml:trace>
  <inkml:trace contextRef="#ctx0" brushRef="#br0" timeOffset="159565.51">15863 14759 0,'0'0'15,"0"0"-15,0 0 16,0 0-16,0 0 16,63-85-16,-30 76 15,8 7-15,16 15 16,-8-13 0,-2-8-16</inkml:trace>
  <inkml:trace contextRef="#ctx0" brushRef="#br0" timeOffset="159932.51">16569 14827 0,'0'0'15,"0"0"-15,0 0 16,0 0-16,0 0 16,0 0-16,0 0 15,-137 167 1,50-57-16,7-17 15,14-14-15,28-13 16,16-11-16,11 8 16,14-28-1,13 4-15,20-7 16,13-7-16,-2-17 16,-1-21-16,4-12 15,-15-2 1,-7-4-16,-17 4 15,-6 2-15,-5 25 16,-16-38-16,-12 11 16,-10 8-16,-9 5 15,4 6 1,10 2-16,19 3 16,9 3-16</inkml:trace>
  <inkml:trace contextRef="#ctx0" brushRef="#br0" timeOffset="160251.57">16848 15147 0,'0'0'0,"0"0"16,0 0-16,0 0 16,0 0-1,0 0-15,107-38 16,-52 44-16,5 13 15,-5 3-15,-19 2 16,-14 4 0,-20-6-16,-2-22 15,-44 43-15,-5-10 16,-14 8-16,0 0 16,11-16-16,8 19 15,17-17 1,19 3-16,19 6 15,16-11-15,36 8 16,38 5-16</inkml:trace>
  <inkml:trace contextRef="#ctx0" brushRef="#br0" timeOffset="160576.5">17834 15205 0,'0'0'0,"0"0"16,0 0-16,0 0 16,-118-8-16,61 27 15,5 6-15,11 7 16,22-7 0,16 0-16,17 2 15,32 20-15,31 21 16,-3-19-16,-17-13 15,-13 5-15,-16-19 16,-9-3 0,-8-5-16,-9 0 15,-7 5-15,-20 8 16,-38 3-16,-33 11 16,12-27-16,7-17 15</inkml:trace>
  <inkml:trace contextRef="#ctx0" brushRef="#br0" timeOffset="160750.54">17722 15249 0,'0'0'0,"0"0"16,0 0 0,134-88-16,-49 74 15,11-5-15,-11 25 16,-20 10-16,-18 6 15,-22-3 1,-12-2-16</inkml:trace>
  <inkml:trace contextRef="#ctx0" brushRef="#br0" timeOffset="161257.34">11813 16144 0,'0'0'16,"0"0"-16,0 0 15,0 0 1,0 0-16,0 0 16,0 0-16,0 0 15,11 110-15,-19-44 16,-6 27-16,-3 11 16,4-19-1,2-14-15,0-27 16,5-9-16,4-5 15,2-5-15,2-6 16,4-2-16,2-6 16</inkml:trace>
  <inkml:trace contextRef="#ctx0" brushRef="#br0" timeOffset="161658.22">12174 16350 0,'0'0'16,"0"0"-16,0 0 15,0 0-15,0 0 16,0 0 0,6 120-16,7-21 15,12-14-15,13-9 16,6-24-16,3-16 15,2-17 1,0-8-16,-5-14 16,0 1-16,0-15 15,11-18-15,2-26 16,-13 4-16,-14 2 16,-8 3-1,-8 16-15,-9 12 16,-2-1-16,0 3 15,-1 3-15,1 5 16,0 6 0,5-11-16,8 11 15,9 8-15</inkml:trace>
  <inkml:trace contextRef="#ctx0" brushRef="#br0" timeOffset="161903.29">13152 16451 0,'0'0'0,"0"0"16,0 0-16,0 0 16,0 0-16,0 0 15,0 0-15,129-8 16,-56 2-1,-1 9-15,2 3 16,0 2-16,-1 14 16,-15 0-16,-14 2 15</inkml:trace>
  <inkml:trace contextRef="#ctx0" brushRef="#br0" timeOffset="162093.46">13103 16933 0,'0'0'15,"0"0"-15,0 0 16,0 0-16,109-22 16,-8 14-16,3 5 15,17-5-15,24 16 16,11 11-1</inkml:trace>
  <inkml:trace contextRef="#ctx0" brushRef="#br0" timeOffset="162482.84">15216 16511 0,'0'0'0,"0"0"16,0 0-16,0 0 15,0 0-15,0 0 16,0 0-16,-2 93 15,-4-49-15,-5 8 16,-5 11 0,-3 0-16,-3 14 15,0-3-15,3 5 16,5-16-16,3-13 16,0-15-1,6-7-15,-1-15 16,3-2-16,1-8 15,2-3-15</inkml:trace>
  <inkml:trace contextRef="#ctx0" brushRef="#br0" timeOffset="162757.47">15140 16352 0,'0'0'16,"0"0"-16,0 0 16,0 0-16,0 0 15,0 0-15,0 0 16,0 0-16,-77 105 16,6-26-1,-19 11-15,5-10 16,22-28-16,19-14 15,16 0-15,9-5 16,6-3 0</inkml:trace>
  <inkml:trace contextRef="#ctx0" brushRef="#br0" timeOffset="163077.95">14658 17478 0,'0'0'0,"0"0"16,0 0-16,0 0 16,0 0-16,0 0 15,0 0-15,0 0 16,115 0-1,-52 3-15,3-1 16,7 1-16,15 5 16,-6-2-16,-8-6 15,-14-3-15,-10 6 16,-9 0 0,0 2-16,3-5 15,8-5-15</inkml:trace>
  <inkml:trace contextRef="#ctx0" brushRef="#br0" timeOffset="163787.1">23248 13551 0,'0'0'0,"0"0"16,0 0-16,0 0 15,0 0 1,0 0-16,0 0 15,128-39-15,-48 34 16,27 5 0,35 8-16,9 6 15,-6-6-15,19 14 16,-11 5-16,-29-5 16,-12 0-16,-5 3 15,-20-3-15,-21 0 16,-19-11-1,-20 2-15,-11-4 16,-5 2-16,-8-3 16,-11 8-16,-22 6 15,-36 3-15</inkml:trace>
  <inkml:trace contextRef="#ctx0" brushRef="#br0" timeOffset="164048.56">23486 14074 0,'0'0'0,"0"0"16,0 0-16,0 0 16,96-33-16,-14 28 15,44-6 1,-3 2-16,0 12 15,17 5-15,-14 3 16,-27-5-16,-23 2 16,-7-3-1,-4 4-15,1-15 16,0-8-16</inkml:trace>
  <inkml:trace contextRef="#ctx0" brushRef="#br0" timeOffset="164414.28">24940 13586 0,'0'0'15,"0"0"-15,0 0 16,0 0 0,0 0-16,0 0 15,0 0-15,0 0 16,0 0-16,0 0 15,131 50-15,-24 29 16,5-8 0,-21-13-16,-20-9 15,-11 3-15,-13-3 16,-12 3-16,-7 6 16,-12 5-16,-16-8 15,-13-3 1,-12-8-16,-13 8 15,-14-9-15,-3 1 16,5-3-16,15-13 16,13-4-16,11-4 15,16-7 1,12-2-16</inkml:trace>
  <inkml:trace contextRef="#ctx0" brushRef="#br0" timeOffset="164763.03">27013 13699 0,'0'0'0,"0"0"15,0 0-15,0 0 16,-8 85-16,-6-25 16,-8 36-16,-11 27 15,-13 3 1,-6-25-16,5-21 15,6-4-15,14-2 16,10-19-16,14-25 16,6-11-16</inkml:trace>
  <inkml:trace contextRef="#ctx0" brushRef="#br0" timeOffset="165192.48">27829 13808 0,'0'0'0,"0"0"16,0 0-16,-123-109 15,43 79-15,-2 13 16,-11 20 0,-8 19-16,10 22 15,34-6-15,29-8 16,23-8-16,5-22 15,49 36-15,17-17 16,11-8 0,13-3-16,9 0 15,-9-2-15,-19-1 16,-16 3-16,-14 1 16,-11 1-16,-5 12 15,-9 11 1,-8 14-16,-10 10 15,-18 15-15,-18 4 16,-17 6-16,-10 1 16,4-1-16,18-17 15,12-13 1,12-21-16,11-15 16,11-16-16,-3 0 15</inkml:trace>
  <inkml:trace contextRef="#ctx0" brushRef="#br0" timeOffset="165574.88">28845 13792 0,'0'0'16,"0"0"-16,0 0 15,0 0-15,0 0 16,0 0-16,-165 49 15,39 9 1,-8 18-16,-19 31 16,35 0-16,42-25 15,18-8-15,25 0 16,17-8-16,13-17 16,8-2-1,9-12-15,14-7 16,10-20-16,-38-8 15,96-41-15,-55 0 16,-11 0-16,-14 2 16,-16 9-1,-13-6-15,-15-2 16,-7 5-16,-6 11 16,5 9-16,20 10 15,16 3-15</inkml:trace>
  <inkml:trace contextRef="#ctx0" brushRef="#br0" timeOffset="166165.4">29231 13833 0,'0'0'16,"0"0"-16,0 0 15,-88-25 1,31 20-16,-15 16 16,-4 11-16,10 5 15,20 14-15,24-3 16,22 12-16,19 15 16,22 12-1,33 22-15,19-23 16,3-2-16,-17-16 15,-24-6-15,-22-6 16,-14-7 0,-16-1-16,-20 6 15,-32 3-15,-22-4 16,2-26-16,15-9 16,10-8-16,8-8 15,9-9 1,13-10-16,11-11 15,23-20-15,32-13 16,49-9-16,19-10 16,6-6-16,-8 0 15,-22 28 1,-33 16-16,-25 19 16,-19 11-16,-10 6 15,-12 2-15,-14 0 16,-18 1-16,-25-1 15,-9 3 1,3 14-16,6-1 16,11 9-16,19-2 15,19 7-15,8 3 16</inkml:trace>
  <inkml:trace contextRef="#ctx0" brushRef="#br0" timeOffset="166648.35">30080 14055 0,'0'0'16,"0"0"-16,0 0 16,0 0-16,0 0 15,117 8-15,-59 19 16,2 20-1,-11 10-15,-18-7 16,-23-9-16,-14-11 16,-7 3-16,-15 5 15,-10-11-15,-11 4 16,-3 10 0,2 3-16,12-12 15,13 7-15,9-4 16,13 4-16,9-1 15,7 9 1,4-4-16,2 12 16,-5-3-16,-12 8 15,-13 6-15,-16 3 16,-14-6-16,-14-11 16,-5-22-1,-17-17-15,-21-10 16,2-8-16,14-17 15,21 3-15,20-1 16,19 7 0,22-6-16,0 19 15</inkml:trace>
  <inkml:trace contextRef="#ctx0" brushRef="#br0" timeOffset="167538.85">31542 14348 0,'0'0'0,"0"0"16,-44-129 0,-27 22-16,-41 9 15,-53-12-15,-37-19 16,-31 17-16,-19 24 15,-27 25 1,-6-5-16,-14 10 16,6 6-16,20 3 15,-9 19-15,49 41 16,-33 5-16,9 20 16,-31 38-1,20 16-15,16 20 16,36 24-16,2-2 15,58-17-15,16 41 16,17-25-16,27-16 16,31 11-1,24 6-15,24-28 16,14 0-16,20 19 16,35 25-16,36-6 15,24-16 1,25 6-16,49-20 15,-8-13-15,35-23 16,7-29-16,26-14 16,-5-20-16,46-2 15,-10-16 1,30-12-16,-9-5 16,-19-8-16,-2-5 15,-31-4-15,4-29 16,-50-9-16,-33 1 15,-33 24 1,-27 0-16,-17-31 16,-13-4-16,-9-23 15,-19 23-15,-10-1 16,-12-19-16,-13 0 16,-9 17-1,-16-3-15,-11-11 16,-11-14-16,-8-5 15,-8 10-15,-8 20 16,-9-5-16,-8-1 16,3-8-1,2 17-15,20 21 16,5 15-16,11-1 16,0 0-16,1 0 15,-1-5-15,3 16 16,5 6-1,0 5-15,-2 6 16,-3 2-16,-11-11 16,-19 4-16,-20-1 15,-10 0 1</inkml:trace>
  <inkml:trace contextRef="#ctx0" brushRef="#br0" timeOffset="168218.83">4945 8583 0,'0'0'16,"-82"-17"-16,-44 12 16,-60-3-16,-50 8 15,-10 5-15,-33 28 16,5-11-16,22 3 16,6-12-1,16-13-15,16 6 16,-16 32-16,16-13 15,-16 24-15,44-19 16,11-5 0,16 11-16,39-26 15,21 10-15,17-9 16,16-14-16,-11 19 16,1 1-16,-6 32 15,-33 14 1,-11 8-16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10:08:16.4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11553 3221 0,'0'0'0,"0"0"0,0 0 16,0 0-16,0 0 16,0 0-16,0 0 15,0 0 1,-58-93-16,17 65 16,-5 1-16,-6-1 15,8 17 1,-8-5-16,-3 16 15,-22 5-15,-5-5 16,-11 11 0,-6 6-16,-5 16 15,0-11-15,6 5 16,10 0 0,11 12-16,12-6 15,21-1-15,0 7 16,11-1-1,0-5-15,11 5 16,12-5-16,-1 0 16,11-6-16,5 1 15,1 10 1,15 6-16,1 0 16,11 5-16,6 11 15,15-5 1,12 5-16,5-5 15,-5-11-15,5-11 16,-16-11-16,0 0 16,16-11-1,-5 5-15,-1-10 16,1-12-16,-6 1 16,0-6-1,-5 0-15,5-6 16,1 1-16,-12-1 15,3-15 1,-3-1-16,-8 0 16,-5-6-16,-6 1 15,-2-6-15,-4 11 0,-5-5 16,-2-6 0,-6 17-16,-3-11 31,-3-6-31,-2 11 15,-3-5-15,-3 5 0,-2 0 32,-6-6-32,0 1 15,-3 5-15,1 11 16,-7-5-16,1 11 16,-3-1-1,0 1-15,-2 5 16,-1 0-16,3 5 15,0-5 1,3 6-16,0-1 16,5 1-16,-2 5 15,2-6-15,3 6 16,3 0 0,-3 0-16,6 0 15,-1 0-15,1 0 16,-1 0-16,6 0 15,-5-5 1,5 5-16,-6 0 16,6 0-16,-5 0 15,5 0 1,-6 0-16,6-6 16,-5 6-16,5 0 15,-6-5-15,6 5 16,0 0-1,-5 0-15,5 0 16,0 0-16,0 0 16,0 0-16,0 0 15</inkml:trace>
  <inkml:trace contextRef="#ctx0" brushRef="#br0" timeOffset="771.76">11616 1632 0,'0'0'15,"0"0"-15,0 0 16,0 0-16,0 0 16,0 0-1,0 0-15,0 0 16,27-87-16,3 43 16,8 0-16,9 17 15,-3-6-15,-3 16 16,-5 12-1,-9-1-15,-5 6 16,-3 0-16,-5 11 16,-3 6-16,-9 5 15,-2 0 1,0-1-16,3 1 16,3 6-16,5-1 15,8 1 1,11-1-16,3-5 15,5-6-15,6-5 16,2 6 0,-5-1-16,-8 6 15,-14 0-15,-8 0 16,-13 0 0,-15 38-16,-18-22 15,-9 6-15,-19-6 16,-19-5-1,0-16-15,13-12 16,20 1-16,13-6 16,6 5-1,8-10-15,6 16 16,-1 5-16</inkml:trace>
  <inkml:trace contextRef="#ctx0" brushRef="#br0" timeOffset="1084.31">11462 2169 0,'0'0'0,"0"0"16,0 0-16,0 0 15,0 0-15,0 0 16,0 0 0,110-11-16,-12-5 15,20-6-15,-6-11 16,-27 11 0,-19 0-16,-14 11 15,-16 6-15,-14 5 16,-11 5-1,-6 6-15</inkml:trace>
  <inkml:trace contextRef="#ctx0" brushRef="#br0" timeOffset="1381.9">11889 2213 0,'0'0'0,"0"0"16,0 0-1,0 0-15,0 0 16,0 0-16,0 0 16,-8 104-16,-3-27 15,-2-6 1,2-11-16,2 0 15,4-5-15,2-11 16,9 0 0,10 5-16,3-27 15,-2-11-15</inkml:trace>
  <inkml:trace contextRef="#ctx0" brushRef="#br0" timeOffset="1897.72">12289 2300 0,'0'0'0,"0"0"16,0 0 0,0 0-16,0 0 15,0 0-15,0 0 16,-85 22-16,63 6 15,3 5 1,6 10-16,4 1 16,9-11-16,3 0 15,8-6 1,8 6-16,9-11 16,4-5-16,15-1 15,8 0 1,-11-16-16,-3-5 15,-3-11-15,-5-6 16,-6-22-16,-5-5 16,-8-1-1,-9 12-15,-5 5 16,-8 0-16,-3 6 16,-8-1-1,-3 12-15,-5 5 16,-3 0-16,2 6 15,4-1 1,2 12-16,0-1 16,3 11-16,5 1 15,8-6 1</inkml:trace>
  <inkml:trace contextRef="#ctx0" brushRef="#br0" timeOffset="4215.14">11764 4535 0,'0'0'15,"0"0"-15,0 0 16,93-33-1,-8-10-15,30-23 16,10-16-16,15 10 16,-6-4-16,-2-1 15,35-27 1,-25 5-16,-2 1 16,16 10-1,-3-5-15,-21 5 16,21-32-16,6 27 15,-17 0-15,6-6 16,11 1 0,-14-1-16,-8 0 15,5 34-15,-5-7 16,-30 1 0,-6 5-16,-2 17 15,-1-6-15,-15 12 16,-18-12-1,-15 22-15,-12 6 16,-8 5-16,-8 11 16,-6 0-16,-5 5 15,-2 1 1,-4-1-16,1 6 16,-4 0-16,1-5 15,0 5 1,0 0-16,-1 0 15,-2 0-15,0 0 32</inkml:trace>
  <inkml:trace contextRef="#ctx0" brushRef="#br0" timeOffset="4636.42">15255 1912 0,'0'0'0,"0"0"15,0 0-15,0 0 16,0 0 0,0 0-16,0 0 15,0 0-15,101-11 16,-54 11-16,7 0 15,20 16 1,-5 6-16,-1 5 16,-13 12-16,-17-1 15,-10 0 1,-9 6-16,-11 0 16,-11 0-16,-5 22 15,-14 16 1,-8-6-16,-3-21 15,6-16-15,10-18 16,4 1 0,7 0-16,4-11 15,2-5-15,5-6 16,3 0 0</inkml:trace>
  <inkml:trace contextRef="#ctx0" brushRef="#br0" timeOffset="5011.83">16780 1210 0,'0'0'0,"0"0"15,0 0 1,0 0-16,0 0 16,0 0-16,0 0 15,0 0-15,0 0 16,0 154-1,-16-50-15,-9 11 16,-2-33-16,5-5 16,2 5-1,4-22-15,0-16 16</inkml:trace>
  <inkml:trace contextRef="#ctx0" brushRef="#br0" timeOffset="5262.73">16325 2136 0,'0'0'15,"0"0"-15,0 0 16,0 0-16,0 0 16,0 0-1,0 0-15,115-49 16,-21 21-16,12-10 15,-24 16 1,-10 0-16,-20 6 16,-11 16-16,-6 11 15,-7-6 1,-6 1-16</inkml:trace>
  <inkml:trace contextRef="#ctx0" brushRef="#br0" timeOffset="5797.3">16772 2076 0,'0'0'0,"0"0"15,0 0 1,0 0-16,0 0 15,0 0-15,0 0 16,0 0-16,8 104 16,8-38-1,6-1-15,0-15 16,-3-17-16,1-17 16,-1 0-1,8 1-15,6-28 16,5 0-16,9-11 15,5-16-15,-14 16 16,-10 0 0,-9 11-16,-8 0 15,-3 0-15,-3 11 16,1-5 0,-3 5-16,-1 5 15,1 1-15,3 4 16,-4 23-16,1 6 15,-6 15-15,1-4 16,2-1 0,-3-11-16,3-5 15,0 0-15,0-6 16,0 1 0,3 16-16,-1 16 15</inkml:trace>
  <inkml:trace contextRef="#ctx0" brushRef="#br0" timeOffset="12999.41">8242 3374 0,'0'0'0,"0"0"0,0 0 16,0 0-16,-137-77 16,72 44-16,-12 6 15,0 5 1,-16 11-16,-6-5 16,1 5-16,10 11 15,-5 0 1,-16 0-16,-6 5 15,5 17-15,-10-11 16,-6 22 0,11-11-16,11 16 15,21-10-15,23-1 16,5 6 0,1-6-16,4 12 15,1-6-15,5 5 16,6 0-1,11 1-15,5-1 16,5 6-16,12 10 16,10 1-16,6 5 15,17 1 1,4-12-16,7 0 16,10-10-16,0-1 15,12-11 1,10-10-16,5-1 15,12-10-15,-6-6 16,6-11 0,-1 0-16,7-11 15,-7 0-15,-10 0 16,-17-11 0,0 0-16,-16-5 15,-5 0-15,-1 5 16,-11 0-1,1 6-15,-12-1 16,0-5-16,-10 11 16,-1 6-1,-5 0-15,0-6 16,-5 5-16,-1-10 16,-10-1-16,0-4 15,-1 10 1,-5-6-16,0 6 15,0 0-15,1 6 16,-7 0 0,-5 5-16,6-6 15,0 17-15,5-5 16,0-1 0,5 1-16,1-1 15,5 6-15,5 0 16,1 0-16,-1-5 15,1 5 1,5 0-16,-5 0 16,5 0-16,0 5 15</inkml:trace>
  <inkml:trace contextRef="#ctx0" brushRef="#br0" timeOffset="17729.9">11851 7145 0,'0'0'0,"0"0"0,0 0 16,0 0-16,0 0 15,0 0-15,0 0 16,0 0 15,0 0-31,0 0 16,0 0-16,-3 107 15,-8-28-15,-2 31 16,-1-14 0,3 27-16,3-22 15,5-21-15,0-6 16,1 0 0,2-9-16,0 7 15,2-7-15,4 1 16,-1-22-16,6-11 15,6-17 1,2-8-16</inkml:trace>
  <inkml:trace contextRef="#ctx0" brushRef="#br0" timeOffset="18185.18">12470 7597 0,'0'0'0,"0"0"16,0 0-16,0 0 16,0 0-1,0 0-15,0 0 16,0 0-16,-107 55 16,77-31-1,5 23-15,9-11 16,11 5-16,10-3 15,9 3 1,13-11-16,11-2 16,9-4-16,-3-13 15,-3-14-15,11-10 16,14-26 0,-1-21-16,-21 14 15,-19-12-15,-17 3 16,-8 25-1,-11-5-15,-8 4 16,-14-4-16,-3 10 16,-5 17-1,-5 3-15,-4-1 16,-2 12-16,6 4 16,5 12-1,16-5-15,14 7 16,11 4-16</inkml:trace>
  <inkml:trace contextRef="#ctx0" brushRef="#br0" timeOffset="18889.28">14151 7753 0,'0'0'16,"0"0"-16,0 0 16,0 0-1,0 0-15,0 0 16,102-16-16,-34 16 15,31-9-15,35 1 16,36-25 0,-28 33-16,22-13 15,20-1-15,-20 6 16,41 0 0,-10-3-16,10 0 15,9 0-15,-23 5 16,20-7-16,-41 15 15,16-18 1,-11-3-16,-43 10 16,-31 9-16,-5-11 15,-8-2 1,-25 18-16,-17-7 16,-16-1-16,-10 0 15,-7 6 1,-2-6-16,-3 3 15,-2 0-15,-1 0 16,-2 0 0,0 0-16,0 0 15,-1 0-15,1 0 16,0 0-16</inkml:trace>
  <inkml:trace contextRef="#ctx0" brushRef="#br0" timeOffset="19608.77">18820 7027 0,'0'0'0,"0"0"15,0 0-15,0 0 16,0 0-16,0 0 16,0 0-1,0 0-15,0 0 16,0 0-16,0 0 15,0 0 1,0 0-16,-3 102 16,-2-15-16,-3 6 15,-1 3-15,1-25 16,-3 12 0,6 4-16,-1-7 15,3-23-15,3-10 16,3-12-16,0-7 15,2-17 1,6-6-16,6-5 16</inkml:trace>
  <inkml:trace contextRef="#ctx0" brushRef="#br0" timeOffset="20125.48">19181 7162 0,'0'0'0,"0"0"15,0 0 1,0 0-16,0 0 16,0 0-16,0 0 15,113-47 1,-28 36-16,30-11 15,-28 14-15,-27 2 16,-13 17 0,-17-8-16,-8 8 15,-11-3-15,-6 11 16,-5 12-16,0-31 16,-30 101-1,14-41-15,5-19 16,14-2-16,8-15 15,11 4 1,8 2-16,11-3 16,5-5-16,1 0 15,-12 0 1,-10-6-16,-11 1 16,-14 2-16,-17 6 15,-21 13 1,-25 0-16,-36-8 15,-13-13-15,22-14 16,16-3 0,8 2-16,6 4 15</inkml:trace>
  <inkml:trace contextRef="#ctx0" brushRef="#br0" timeOffset="20600.23">14978 7170 0,'0'0'0,"0"0"15,0 0 1,0 0-16,0 0 16,0 0-16,0 0 15,0 0-15,104-41 16,-35 43 0,13-10-16,-11 8 15,-5-3-15,0 6 16,-1-3-1,-10-3-15,-6 1 0</inkml:trace>
  <inkml:trace contextRef="#ctx0" brushRef="#br0" timeOffset="20865.95">15414 6803 0,'0'0'16,"0"0"-16,0 0 16,0 0-16,0 0 15,0 0 1,-6 96-16,-2-31 16,2 9-16,6 11 15,3-5-15,0-12 16,2-30-1,6 6-15,3-16 16,2-12-16</inkml:trace>
  <inkml:trace contextRef="#ctx0" brushRef="#br0" timeOffset="21384.99">15854 6863 0,'0'0'0,"0"0"16,0 0-16,0 0 16,0 0-16,0 0 15,0 0 1,0 0-16,118-55 15,-44 33-15,-3-2 16,-13 24 0,-20 2-16,-5 9 15,-11 0-15,-6 6 16,-7 5-16,-9 0 31,0-22-31,-6 57 0,6-29 16,6-4-16,5 1 15,10-3 1,10-3-16,10 6 16,2-4-16,9 7 15,-5-6 1,-17-14-16,-8 14 16,-8-6-16,-12 6 15,-7-5-15,-11 2 16,-15 5-1,-10-4-15,-11-9 16,-22 8-16,-2 3 16,-9 8-1,3 3-15</inkml:trace>
  <inkml:trace contextRef="#ctx0" brushRef="#br0" timeOffset="22166.89">11695 9530 0,'0'0'16,"0"0"-16,0 0 16,0 0-1,0 0-15,0 0 16,0 0-16,0 0 15,0 0 1,0 0-16,0 0 16,0 121-16,11-47 15,8-6-15,14-2 16,11-14 0,8-19-16,0-17 15,3-13-15,2-11 16,12-22-1,7-22-15,-5-17 16,-24 31-16,-17 8 16,-11 19-1,-8 0-15,-2 5 16,-4 4-16,0 4 16,-2 1-1,5 16-15,1 12 16,2 21-16,-3 13 15,-3 15-15,9 37 16,0-2 0,5-24-16,0-20 31,3-19-31,11-19 16,5-11-1</inkml:trace>
  <inkml:trace contextRef="#ctx0" brushRef="#br0" timeOffset="22761.42">14105 10196 0,'0'0'0,"0"0"15,0 0-15,0 0 16,0 0 0,0 0-16,98-38 15,-16 24-15,17 0 16,16-2-1,30 10-15,8-21 16,4 2-16,34 1 16,-29 15-16,19-2 15,13 9 1,-27-6-16,16-6 16,-2-14-16,-30 31 0,21-8 15,-16 10-15,-19-19 31,3 6-31,-3 14 16,-30-12 0,-20 6-16,-5-8 15,9-6-15,-17 12 16,-20 2 0,-7-3-16,-14-3 15,-14 4-15,-5 2 16,-1-6-16,-4 3 15,-4 1 1,1-4-16,-4 6 16,1 0-16,0 0 15,0 0 1,-1 0-16,-2 3 16</inkml:trace>
  <inkml:trace contextRef="#ctx0" brushRef="#br0" timeOffset="23539.17">19551 9309 0,'0'0'0,"0"0"15,0 0-15,0 0 16,0 0-16,0 0 16,0 0-16,0 0 15,-101-52 1,71 60-16,-6 6 16,-5 10-16,5 1 15,12-6 1,10 3-16,6 3 15,8 2-15,8 17 16,8 2 0,12 9-16,10 3 15,17 5-15,16 21 16,-13-34 0,-9 7-16,-16-18 15,-11-12-15,-14-5 16,-11 3-16,-13-1 0,-20 1 15,-16-3 1,-3-3-16,-2-3 16,-6-5-16,5-11 15,6 0 1,6-11-16,10-11 16,9-10-16</inkml:trace>
  <inkml:trace contextRef="#ctx0" brushRef="#br0" timeOffset="23775.81">19258 9207 0,'0'0'16,"0"0"-1,0 0-15,0 0 16,0 0-16,0 0 15,0 0-15,82-30 16,-27 19 0,-6 8-16,-8-2 15,-16 5-15,-14 3 16,-8-1-16</inkml:trace>
  <inkml:trace contextRef="#ctx0" brushRef="#br0" timeOffset="24369.97">15137 9467 0,'0'0'16,"0"0"-16,0 0 15,0 0-15,0 0 16,0 0 0,0 0-16,0 0 31,0 0-31,0 0 16,0 0-16,0 0 15,0 0 1,151-41-16,-77 30 15,2 6-15,12-9 16,-9 3 0,-10 11-16,-20-16 15,-16-9-15</inkml:trace>
  <inkml:trace contextRef="#ctx0" brushRef="#br0" timeOffset="24682.4">15581 9122 0,'0'0'0,"0"0"15,0 0 17,0 0-32,0 0 15,0 0-15,0 0 16,0 0-16,0 0 0,0 0 31,-47 85-31,28-8 16,-3 2-16,0 6 0,8-19 15,3 5-15,14-5 16,3-28-16,7-5 16,12-3 15</inkml:trace>
  <inkml:trace contextRef="#ctx0" brushRef="#br0" timeOffset="25275.98">16424 8983 0,'0'0'16,"0"0"-16,0 0 15,0 0-15,0 0 16,-57 139 0,37-54-16,7 19 15,10-35-15,3-25 16</inkml:trace>
  <inkml:trace contextRef="#ctx0" brushRef="#br0" timeOffset="27099.81">10805 11231 0,'0'0'15,"0"0"-15,0 0 16,0 0-16,0 0 16,0 0-1,82-22-15,-16 14 16,11-3-16,32 0 16,28-3-16,5 3 15,-7 3 1,29-11-16,-8 19 15,-19-5-15,11-9 16,-9 11-16,-15-2 16,-20-12-1,-17 12-15,-15 2 16,-23 0-16,-19 3 16,-8 0-1,-8-2-15,-3 4 16,-6-2-16,-2 3 15,-1 3-15,-2 2 16,0-8 0</inkml:trace>
  <inkml:trace contextRef="#ctx0" brushRef="#br0" timeOffset="27896.55">18198 10916 0,'0'0'0,"0"0"16,0 0-16,0 0 15,0 0 1,0 0-16,0 0 16,0 0-16,110-33 15,-22 22 1,27 3-16,8-11 16,16-6-16,37 3 15,-20-5 1,-3 5-16,25 8 15,-27-7-15,-17-7 16,-3 20-16,-7 8 16,-23-14-1,-24 6-15,-15-3 16,-20 0 0,-15 8-16,-5 1 15,-8-1-15,-3-5 16,-3 8-16,-3 0 15,-2-3 1,0 3-16,-1 0 16,1 0-16,-3 0 15,0 0 1,0 0-16</inkml:trace>
  <inkml:trace contextRef="#ctx0" brushRef="#br0" timeOffset="29767.19">18639 9166 0,'0'0'0,"0"0"15,0 0-15,0 0 16,0 0-1,82 17-15,-35 5 32,21 21-32,20 1 15,16 25-15,-5-15 16,-14 1-16,-9 0 16,17 5-1,20 14-15,7 6 16,-30-12-16,6-2 15,17-9 1,2-13-16,-20-8 16,-18 5-16,-8-6 15,-1-10 1,-8 2-16,0 25 16,-21-32-16,-15 4 15,-7-15-15,-6 1 16,-6-1-16,-2-9 15,0 2-15,0-2 16,-1 0 0,-2 0-16,0 0 15,0 0-15,0-2 16,0 2-16</inkml:trace>
  <inkml:trace contextRef="#ctx0" brushRef="#br0" timeOffset="30573.92">11591 7893 0,'0'0'0,"0"0"16,0 0-16,0 0 16,0 0-16,0 0 15,99-30-15,-23 21 16,26 7 0,7-7-16,17 4 15,16 5-15,-5-19 16,-16 5-1,-6 3-15,3-8 16,-25 8-16,-25 3 16,-19 11-1,-16-6-15,-11 3 32,-8-3-32,-3 0 15,-3 3-15,-5 0 16,-3-2-16,0 2 15</inkml:trace>
  <inkml:trace contextRef="#ctx0" brushRef="#br0" timeOffset="31542.91">10822 6411 0,'0'0'16,"0"0"-16,0 0 15,0 0-15,-121 88 16,61-50-1,-6-2-15,11-9 16,12-5-16,4 0 16,12-14-1,10-8-15,6-5 16,6-4-16,5-4 16,0 13-1,0 0-15,93-132 16,-27 67-16,5-1 15,0 19 1,0 3-16,1 12 16,-12 10-16,-11 11 15,-5 11-15,-11 11 16,0 0 0,-11 0-16,-1 27 15,-10-5-15,-5 22 16,-6-1-1,-17 12-15,-10 27 16,-11 3-16,-1-19 16,-4-12-16,-1-2 15,11-24 1,6-1-16,10-24 16,6 5-16,0-8 15,6-3 1,5-2-16,0-4 15,0 1-15,0 0 16,11 0-16,5-1 16,22 1-1,12-3-15,15-5 16,1-12-16,0 1 16,0-3-1,-1-6-15,-7-2 16,-14 7-16,-14 15 15,-11 2 1,-5-2-16,-6 2 16,-3 0-16,1 3 15,-4 0 1,1 0-16,0 0 16,0 6-16,-1 7 15</inkml:trace>
  <inkml:trace contextRef="#ctx0" brushRef="#br0" timeOffset="32152.01">12226 9829 0,'0'0'0,"0"0"15,0 0-15,0 0 16,0 0-16,0 0 16,0 0-1,0 0-15,0 0 16,0 0-16,0 0 16,0 0-16</inkml:trace>
  <inkml:trace contextRef="#ctx0" brushRef="#br0" timeOffset="32464.56">11041 6485 0,'0'0'16,"0"0"-16,0 0 15,0 0 1,0 0-16,0 0 16</inkml:trace>
  <inkml:trace contextRef="#ctx0" brushRef="#br0" timeOffset="33694.51">12270 12135 0,'0'0'0,"0"0"16,0 0-16,0 0 15,0 0-15,0 0 16,0 0-1,-109-82-15,43 68 16,-14 6-16,4 13 16,7 4-1,12 4-15,8 4 16,5 29-16,8-2 16,14 3-1,9 5-15,10-6 16,6-5-16,7 11 15,15 0-15,16 11 16,22 17 0,6-12-16,2 1 15,-14-17-15,-5-17 16,-5 6 0,-6-2-16,0-1 15,-3 9-15,3 18 16,-10 9-1,-18-11-15,-13-8 16,-8-6-16,-11-2 16,-17 13-16,-18 9 15,-23-6 1,-14-14-16,7-22 16,10-16-16,13-16 15,-2-12 1,3-7-16,3-9 15,10-3-15,17-2 16,14-11-16,10-14 16,17-6-1,16-13-15,20-3 16,13 8-16,28-2 16,21 2-1,-5-10-15,-5-6 16,-11 32-16,2 9 15,-8 11-15,-11-3 16,-16 12-16,-19 10 16,-17 2-16,-8 7 15,-3-12 1,-5 3-16,-9-13 16,-7-6-16,-15-12 15,-13-7 1,-3 22-16,3 2 15,3 6-15,8 11 16,0 0 0,5 5-16,3 6 15,6-3-15,2 8 16,3 0 0,3 1-16,2 4 15,6-2-15,0 0 16</inkml:trace>
  <inkml:trace contextRef="#ctx0" brushRef="#br0" timeOffset="34272.65">19685 7088 0,'0'0'0,"0"0"16,0 0-1,0 0-15,0 0 16,0 0-16,0 0 16,0 0-16,0 0 15,0 0 1,0 0-16</inkml:trace>
  <inkml:trace contextRef="#ctx0" brushRef="#br0" timeOffset="34600.56">19641 9845 0,'0'0'0,"0"0"16,0 0-16,0 0 15,0 0-15,0 0 16,0 0 0</inkml:trace>
  <inkml:trace contextRef="#ctx0" brushRef="#br0" timeOffset="35147.48">19077 11552 0,'0'0'0,"0"0"16,0 0-16,0 0 15,-8 120 1,0-54-16,-3 24 16,-3 3-16,1 42 15,-4-7 1,3-40-16,1 2 16,7-27-16,-5-3 15,6 1-15,-1-17 16,6-1-1,-2-7-15,2-11 16,0-3-16,2 2 16,1-5-1,-3-10-15,0-7 16</inkml:trace>
  <inkml:trace contextRef="#ctx0" brushRef="#br0" timeOffset="35725.81">19524 11724 0,'0'0'16,"0"0"-16,0 0 16,0 0-16,115-98 15,-50 59-15,15 15 16,7 10 0,-2 0-16,-13 9 15,-26 2-15,-13 8 16,-17 9-1,-13 11-15,-3-25 16,-52 128-16,6-54 16,7-22-1,15-13-15,13-9 16,11-3-16,13 3 16,17 1-1,31 21-15,4 5 16,-7-8-16,-6 9 15,-3-1-15,-5 1 16,-8 13 0,-25-5-16,-14-11 15,-5 10-15,-12-13 16,-4-5 0,-9-25-16,-16-8 15,-12-14-15,1 0 16,-3-14-1,3-19-15,8-8 16,11-3-16</inkml:trace>
  <inkml:trace contextRef="#ctx0" brushRef="#br0" timeOffset="36538.11">12451 5905 0,'0'0'0,"0"0"15,0 0-15,0 0 16,0 0-16,0 0 15,0 0 1,0 87-16,3-10 16,2 5-16,6 0 15,3-22 1,2-21-16,3-4 16,6 1-16</inkml:trace>
  <inkml:trace contextRef="#ctx0" brushRef="#br0" timeOffset="36932.82">12714 6052 0,'0'0'16,"0"0"-16,0 0 15,0 0 1,0 0-16,0 0 15,13 121-15,4-66 16,10-17 0,3-11-16,9-10 15,4-23-15,12-27 16,8 1-16,0-18 16,-8 17-1,-14 12-15,-8 4 16,-3 12-16,-5 10 15,-3 6 1,-3 6-16,-3 4 16,-2 18-16,-3 10 15,0 6-15,-9-17 16,4-13 0,-1-9-16,4-5 31,2-3-31</inkml:trace>
  <inkml:trace contextRef="#ctx0" brushRef="#br0" timeOffset="37137.78">13543 6178 0,'0'0'16,"0"0"-16,0 0 15,0 0 1,0 0-16,0 0 16,0 126-16,0-82 15,3-11-15,3-3 16</inkml:trace>
  <inkml:trace contextRef="#ctx0" brushRef="#br0" timeOffset="37325.4">13850 5642 0,'0'0'16,"0"0"-16,0 0 16,0 0-16,0 0 15,0 0-15,0 0 16,0 0-1,0 0-15</inkml:trace>
  <inkml:trace contextRef="#ctx0" brushRef="#br0" timeOffset="37606.56">14102 5603 0,'0'0'0,"0"0"15,0 0-15,0 0 16,0 0-16,-27 165 16,7-39-1,-1 49-15,4-33 16,9-49-16,0-32 15,-3-9-15,8-33 16,3-14 0</inkml:trace>
  <inkml:trace contextRef="#ctx0" brushRef="#br0" timeOffset="38233.83">14077 6085 0,'0'0'16,"0"0"-16,0 0 15,0 0 1,0 0-16,0 0 16,0 0-16,0 0 15,107-49-15,-79 22 16,-12 5 0,-11 16-16,-5 1 15,0 5-15,0 0 16,0 0-1,0 0-15,0 0 16,0 0-16,0 0 16,-52 148-16,69-116 15,5-15 1,11-17-16,5-11 16,8-11-16,-7 0 15,-9 0-15,-11 11 16,-5 0-1,-9 11-15,-2 0 16,-3 11 0,0 6-16,0 16 15,3 16-15,2 6 16,9-12-16,2-10 16,6-16-1,17-23-15,21-32 16,19-28-16,12-5 15,-20-22 1,-16 0-16,-23-11 16,-18 49-16,-8 33 15,-9 0-15,-8 11 16,-3 11 0,14 0-16,0 0 15,-118 110-15,72-17 16,24 11-1,27 16-15,47 6 16,36-13-16,30-20 16,13-19-1</inkml:trace>
  <inkml:trace contextRef="#ctx0" brushRef="#br0" timeOffset="38924.35">20841 5653 0,'0'0'16,"0"0"-16,0 0 15,0 0 1,0 0-16,0 0 16,-99-77-16,55 71 15,-5-10 1,5 21-16,3 1 16,-3 10-16,6 17 15,0-5 1,8 48-16,5 17 15,6-16-15,0 5 16,2 11-16,6-5 16,-2 11-1,7-12-15,1-27 16,-4 1-16,4-23 16,-1-13-1</inkml:trace>
  <inkml:trace contextRef="#ctx0" brushRef="#br0" timeOffset="39236.78">20214 6343 0,'0'0'16,"0"0"-16,0 0 15,0 0-15,0 0 16,0 0-16,107-88 15,-42 61 1,4 10-16,2-5 16,-16 11-1,-12-5-15,-15 10 16,-9 12-16,-3 5 16,1 11-16,-6 5 15,0 22 1,0 6-16,-6-8 15,-5-12-15,0 4 16,-2 2 0</inkml:trace>
  <inkml:trace contextRef="#ctx0" brushRef="#br0" timeOffset="39424.24">20874 6080 0,'0'0'15,"0"0"-15,0 0 16,0 0 0,0 0-16,0 0 15,0 0-15</inkml:trace>
  <inkml:trace contextRef="#ctx0" brushRef="#br0" timeOffset="40486.36">21112 6419 0,'0'0'16,"0"0"-16,0 0 16,0 0-16,0 0 15,0 0 1,0 0-16,0 0 15,88-76-15,-78 70 16,-1 6 0,-1 0-16,-3 11 15,-2 11-15,0 5 16,-3-7 0,0 4-16,0-24 15,0 0-15,0 33 16,5-33-16,9-16 15,30-25 1,13 2-16,4 4 16,-18 13-16,-10 0 15,-11 11 1,-8 11-16,0 16 16,-9 12-16,-5-28 15,0 0 1,-19 118-16,11-88 15,2-6-15,6-2 16,8-14 0,14 1-16,8-7 15,-30-2-15,124-43 16,-20-45-16,-11 22 16,-38 22-1,-25 17-15,-17 16 16,-2 0-16,-5 6 15,-6 5 1,0 0-16,0 0 16,0 0-16,-110 158 15,80-114 1,16-14-16,9-13 16,8-6-16,10-9 15,-13-2 1,91-52-16,-20-21 15,-5-15-15,-23 22 16,-18 33-16,-11 17 16,-6-1-1,-2 6-15,-4 6 16,-2 10-16,0-5 16,0 0-1,0 0-15,0 148 16,8-98-16,6-4 15,11-16 1,27-13-16,19-25 16,25-39-16,5-35 15,11-33-15,-16 0 16,-25-6 0,-35 23-16,-28 59 15,-16 1-15,-14 5 16,-8 11-1,-3 17-15,33 5 16,-104 11-16,14 27 16,-12 33-1,18 11-15,29-10 16,16-18-16,9 23 16,14-11-1,8 21-15,13-21 16,3-17-16,12 4 15,12 4 1,7-21-16,5-14 16</inkml:trace>
  <inkml:trace contextRef="#ctx0" brushRef="#br0" timeOffset="43380.81">7678 5505 0,'0'0'0,"0"0"16,0 0 0,0 0-16,0 0 15,-131-104-15,70 65 16,-10-5-16,-16 6 15,-12-6 1,-5 6-16,5-11 16,-5-1-16,-5 23 15,-12-11-15,6-6 16,6 11 0,-6 11-16,-22 0 15,22 11-15,5 0 16,-10 11-1,-6 6-15,-6 21 16,-5 6-16,-5 16 16,11-21-1,27 21-15,-6 6 16,17-6-16,5 22 16,23 6-16,10-6 15,28-16 1,-1-6-16,17 0 15,11 17-15,6 16 16,27 6 0,16 5-16,11-11 15,11-16-15,6-11 16,27 5 0,11-5-16,0-11 15,-6-6-15,6-22 16,17 1-1,-6-12-15,16 1 16,17-17-16,-6 22 16,1-33-16,10 11 15,-16-27 1,-17 5-16,1 0 16,5-11-16,-17 0 15,-16-11 1,0-16-16,-11 16 15,-10-10-15,-23 15 16,-16-4 0,-12 4-1,-10 12-15,-5-11 16,-6-12 0,-11-10-16,-11 0 15,-6 0-15,-10 0 16,-6 5-1,-16-11-15,-17-10 16,6 4-16,-11-4 16,0 27-1,-6 10-15,-22 1 16,6 16-16,6 11 16,-23 0-16,-5 6 15,-5 5 1,-1 0-16,-10 11 15,-6-11-15,11 5 16,5 17 0,1-5-16,-1 5 15,17-11-15,17 11 16,4-6 0,7 6-16,-1-5 15,11 5-15,12 0 16,15-11-16,6 0 15,6 5-15,5 1 16,6-6 0,5 0-16,5 5 15,-5-5-15,6 0 16,5 0-16,-6 0 16,6 0-1,-5 0-15,5 6 16,-6-6-16,6 5 15,-5-5 1,5 0-16,-6 0 16,6 0-16,0 0 15,0 0-15,-5 0 16,5 0 0,0 0-16,0 0 15,0 0-15,0 0 16,-5 0-1,5 0-15,0 0 16,0 0-16,0 0 16,0 0-1,-6-5-15,6 5 16,0 0-16,0 0 16,0 0-16,0 0 15,0 0 1,0 0-16,0 0 15,0 0-15,0-6 16,0 6 0,0 0-16,0 0 15,0 0-15,0 0 16,0 0 0,0-5-16,0 5 15,0 0-15,0 0 16,0 0-1,0 0-15,0 0 16,0 0-16,0-6 16,0 6-16,0 0 15,0 0-15,0 0 16,0 0 0,0 0-16,0 0 15,0 0 1,0 0-16,0 0 15,0 0-15,0 0 16,0 0-16,0 0 16,0 0-1,0 0-15,0 0 16,0 0-16,0 0 16,0-5-16,0 5 15,0 0 1,0 0-16,0 0 15,0 0 1,0 0-16,-5-6 16,5 6-16,0 0 15,0 0-15,0 0 16,0 0 0,0 0-16,0 0 15,0 0-15,0 0 16,0 0-16,0 0 15,0 0 1,0 0-16,0 0 16,0 0-16,0 6 15,0-6 1,0-6-16,0 6 16,0 0-16,0 0 15,0 0-15,0 0 16,0 0-1,0 0-15,0 0 16,0 0-16,0 0 16,0 0-1,0 0-15,0 0 16,0 0-16,0 0 16,0 0-1,0 0-15,0 0 16,0 0-16,0 0 15,0 0-15,0 0 16,0 0 0,0 0-16,0 0 15,0 0-15,0 0 16,0 0 0,0 0-16,0 0 15,0 0-15,0 0 16,0 0-16,0 0 15,0 0 1,0 0-16,0 0 16,0 0-16,0 0 15,0 0 1,0 0-16,0 0 16,0 0-16,0 0 15,0 0 1,0 0-16,0 0 15,0 0-15,0 0 16,0 6-16,0-1 16,0 6-1,0 11-15</inkml:trace>
  <inkml:trace contextRef="#ctx0" brushRef="#br0" timeOffset="44837.35">21205 11765 0,'0'0'0,"0"0"15,0 0 1,0 0-16,0 0 16,0 0-16,0 0 15,0 0-15,0 0 16,0 0 0,-5 123-16,-1-38 15,3 28-15,9-4 16,-1-7-16,3-26 15,9 15 1,-1-31-16,6 6 16,14-1-16,13-21 15,14-17 1,3-21-16,-3-14 16,5-17-16,6-19 15,3-5 1,-9 5-1,-5 0-15,-2-2 0,-12-17 16,-8-6 0,-8-5-16,-6 14 15,-10 5-15,-6 1 16,-6 10 0,-2-11-16,-3 0 15,-6 9 1,-2-17-16,-3 11 15,6 11-15,-4 10 16,7 12 0,-1 3-16,0 5 15,3 0-15,0 0 16,0 5 0,0 1-16,0 2 15,0 1-15,-3 2 16,3 0-16,0 0 15,0-3-15</inkml:trace>
  <inkml:trace contextRef="#ctx0" brushRef="#br0" timeOffset="45197.63">22673 11930 0,'0'0'0,"0"0"16,0 0-1,0 0-15,0 0 31,153 27-31,-41-19 0,20 0 0,16 3 16,-6 3-16,-38-14 16,-8 5-1,-14-7-15,-11 10 16,-16-5 0,-17 8-16,-16-6 15,-19 1-15,-3-6 16</inkml:trace>
  <inkml:trace contextRef="#ctx0" brushRef="#br0" timeOffset="45432.06">22736 12390 0,'0'0'15,"0"0"-15,0 0 16,0 0-1,0 0-15,0 0 16,96 2-16,-6-2 16,17 3-16,30-6 15,10-8 1,-18 3-16,-22 3 16,11 7-16,19 9 15</inkml:trace>
  <inkml:trace contextRef="#ctx0" brushRef="#br0" timeOffset="45744.37">24724 11754 0,'0'0'0,"0"0"16,0 0-16,0 0 15,0 0-15,0 0 16,-20 88 0,4-3-16,-6 52 15,3-9-15,14-37 16,2-4-1,6-13-15,7-13 16,15-12-16,13-8 16</inkml:trace>
  <inkml:trace contextRef="#ctx0" brushRef="#br0" timeOffset="46279.89">25047 11916 0,'0'0'16,"0"0"-1,0 0-15,0 0 16,0 0 0,112-39-16,17 4 15,-9 10-15,-16 20 16,-11 2-1,-13 11-15,-17 9 16,-17 5-16,-16-1 16,-16 4-1,-14 0-15,0-25 16,-25 68-16,4-7 16,4-1 15,12-5-31,13 8 15,11-22-15,14 0 16,5-8-16,1-3 16,-9-8-1,-6 5-15,-10 0 16,-8 3-16,-17 9 16,-36 10-1,-46 6-15,-14-3 16,9-38-16,-1-17 15,-5-16-15,24-6 16,20 0 0,22 1-16,16 2 15,22 11-15,0 11 16,0 0 0,0 0-16</inkml:trace>
  <inkml:trace contextRef="#ctx0" brushRef="#br0" timeOffset="47307.32">26931 12056 0,'0'0'16,"0"0"-16,0 0 16,0 0-16,0 0 15,0 0-15,-145-9 16,65 37-1,1 18-15,-6 25 16,22-8-16,30-13 16,22-9-1,14-17-15,16 4 16,8-6-16,20-9 16,16-15-1,8-15-15,8-27 16,-13-16-16,-19-11 15,-17 13 1,-11 9-16,-5 25 16,-6 2-16,-3 8 15,9 6 1,8-3-16,14 0 16,18 8-16,20 14 15,11 5 1,-11 17-16,-14 11 15,-19 8-15,-13 14 16,-17-20 0,-8-10-16,-6-9 15,3 1-15,-3-12 16,3-2-16,3-6 16,8-5-1,-11-3-15,60-22 16,30-49-16,-10-6 15,-31 14 1,-22 17-16,-18 7 16,-12 12-16,-19-1 15,-14 4-15,-13 5 16,-3-1 0,19 12-16,14 3 15,5-1-15,12 6 16,4 0-1,-2 0-15,0 0 16,233 0-16,-88 3 16,9 13-1,-39-5-15,-36 9 16,-22 7-16,-18-8 16,-15 14-16,-13 11 15,-13 11 1,-20 21-16,-14-5 15,1 9 1,7-12-16,15-7 16,13-12-1,13 0-15,17-13 16,11-20-16,20-13 16,51-30-1,41-39-15,-10-8 16,-37 8-16,-40 11 15,-22-2-15,-17 5 16,-16-6-16,-16 9 0,-14 8 31,-17 0-31,-30-3 0,-43 3 32,-28 19-32,0 22 15,-44 33-15,6 30 0,13 16 16</inkml:trace>
  <inkml:trace contextRef="#ctx0" brushRef="#br0" timeOffset="47776.08">21263 13636 0,'0'0'0,"0"0"0,0 0 15,0 0 1,0 0-16,-3 169 15,-5-21-15,5-2 16,0-37 0,3-29-16,6-26 31,2-18-31,3-33 0,-11-3 16</inkml:trace>
  <inkml:trace contextRef="#ctx0" brushRef="#br0" timeOffset="48151.53">21909 13715 0,'0'0'0,"0"0"16,0 0 0,0 0-16,0 0 15,0 0-15,30 118 16,3-33-1,21 27-15,7-19 16,-9-30-16,8-33 16,8-24-1,17-20-15,6-27 16,-1-30-16,-2-28 16,-23-8-16,-24 1 15,-16 18 1,-19 28-16,-6 19 15,0 5-15,-3 11 16,0 6 0,3 11-16,-3 0 15,6-3-15,3 5 16,7 6 0,-13 0-16</inkml:trace>
  <inkml:trace contextRef="#ctx0" brushRef="#br0" timeOffset="48374.01">23242 13729 0,'0'0'0,"0"0"15,0 0-15,132-39 16,-42 15-16,11 13 15,6 8 1,-3 0-16,-19 17 16,-14 0-16,-8 2 15</inkml:trace>
  <inkml:trace contextRef="#ctx0" brushRef="#br0" timeOffset="48545.86">23617 13948 0,'0'0'0,"0"0"16,0 0-16,0 0 16,0 0-1,0 0-15,0 0 16,165 0-16,-37 0 16,42-6-1,11 1-15,0-1 16</inkml:trace>
  <inkml:trace contextRef="#ctx0" brushRef="#br0" timeOffset="48795.66">24896 13439 0,'0'0'16,"0"0"-16,0 0 15,0 0 1,0 0-16,0 0 16,-60 175-16,19-44 15,16-16 1,14 14-16,28-52 16,32-1-16,28 4 15</inkml:trace>
  <inkml:trace contextRef="#ctx0" brushRef="#br0" timeOffset="49687.82">25975 13592 0,'0'0'0,"0"0"16,0 0-16,-112-25 16,24 25-16,-16 19 15,-33 39 1,14 2-16,35 9 15,39-20-15,30-22 16,27 6 0,36-8-16,38-20 15,66-18-15,52-26 16,-14-29 0,0-17-16,-41 36 15,-57-1-15,-41 28 16,-20 9-1,-13 10-15,-6 6 16,-3 10-16,-5-13 16,0 0-16,-68 187 15,21-92 1,17-18-16,25-17 16,16-19-16,16-13 15,11-17 1,-38-11-16,145-52 15,-38 3-15,0-28 16,-30-14 0,-36 9-16,-30 30 15,-17 17-15,-21-6 16,-22 2-16,-6 15 16,8 7-1,12 6-15,13 6 16,14 5-16,8 2 15,0-2 1,0 0-16,210 14 16,-34-17-16,-4 9 15,-43-6 1,-31 5-16,-18 6 16,-23 6-16,-16 16 15,-16 8 1,-17 11-16,-16 5 15,-11 3-15,-3 9 16,6-17-16,10-5 16,6-17-1,11 0-15,11-19 16,25-9-16,32-18 16,36-25-1,30-36-15,-16-21 16,-50 24-16,-43 35 15,-23-10-15,-13 14 16,-19 2 0,-30-6-16,-28 6 15,-29 14-15,-34-8 16,0 13 0,-13 20-16,-39 7 15,-19 7-15</inkml:trace>
  <inkml:trace contextRef="#ctx0" brushRef="#br0" timeOffset="50436.98">12174 13096 0,'0'0'0,"0"0"16,0 0-16,0 0 16,0 0-1,0 0-15,88 93 16,-11-16-16,-4-11 16,-1-3-1,2 11-15,0 0 16,10 16-16,-1-16 15,-15-8 1,-8-20-16,-16-16 16,-14-8-16,0 11 15,-8-16 1,-5 2-16,-4-11 16,-4-3-16,-4-2 15,-2-3-15,0-3 16</inkml:trace>
  <inkml:trace contextRef="#ctx0" brushRef="#br0" timeOffset="50760.99">12788 12957 0,'0'0'16,"0"0"-1,0 0-15,0 0 16,0 0-16,0 0 16,0 0-1,95 71-15,-45-14 16,5 31-16,-6-3 16,-11-25-16,3 14 15,-8-19 1,3 13-1,-3-5-15,-6-14 16,-8 1-16,-2-12 16,-4-2-16,-2-9 15,-3-8 1,1-5-16,-4-6 16</inkml:trace>
  <inkml:trace contextRef="#ctx0" brushRef="#br0" timeOffset="51292.28">13365 13113 0,'0'0'0,"0"0"16,0 0-16,0 0 15,0 0-15,0 0 16,41 95 0,-8-32-16,6-11 15,4 6-15,7 8 16,10 16-16,19 11 16,-13-27-1,-6-1-15,-16-7 16,-5-9-16,-15-16 15,-7-3 1,-6-8-16,-6-3 16,1 3-16,-6-8 15,-3 0 1,-8 10-16,-22 20 16,-14-8-16,-16-6 15,0-6-15,-2-2 16,-4-2-1,-10-9-15,-1 2 16,12-2-16,5 6 16,11-6-1,11-6-15,11 1 16,2 4-16,1 4 16,8 5-1,5 9-15</inkml:trace>
  <inkml:trace contextRef="#ctx0" brushRef="#br0" timeOffset="52076.48">13546 14849 0,'0'0'0,"0"0"16,0 0 0,0 0-16,-140 5 15,39 15-15,-3 4 16,-3 15-1,20-18-15,24 12 16,24-11-16,17 11 16,17-3-1,16 6-15,22 10 16,19 1-16,19 5 16,19-3-1,14-8-15,3 11 16,-33-19-16,-16 11 15,-15-6-15,-12 12 16,-15 2 0,-16-11-16,-11 0 15,-27 5-15,-28-7 16,-5-15-16,2-2 16,17-13-1,6-1-15,13-11 16,11 3-16,3-8 15,11-22 1,5-3-16,19-27 16,39-31-16,49-13 15,8-25 1,6 20-16,-8-6 16,-28 33-16,-27 19 15,-20 19 1,-16 11-16,-10-3 15,-15 4-15,-16-4 16,-16 3 0,-14-2-16,0 18 15,-14-10-15,3 24 16,0 8 0,0 12-16,8 2 15,9 8-15,13 9 16,17-6-1,10-5-15</inkml:trace>
  <inkml:trace contextRef="#ctx0" brushRef="#br0" timeOffset="53157.78">14499 14764 0,'0'0'0,"0"0"16,0 0-16,-93 52 16,5-8-1,-8 16-15,12 31 16,21-9-16,24 0 16,20-22-1,16-16-15,6-14 16,14 0-16,15-2 15,23-12-15,25-19 16,10-24 0,-5-25-16,-11-25 15,-19 0-15,-25 14 16,-14 25 0,-5 11-16,-3 8 15,-2 2-15,2 3 16,6 3-16,8 1 15,8 1-15,8 4 16,0 2 0,3 9-16,0 13 15,1 22-15,-7 44 16,-13-3-16,-6-11 16,1-11-1,-3-10-15,2-9 16,6 0-16,5-14 15,3-27 1,9-5-16,13-14 16,16-42-16,-10-37 15,-28 26 1,-22 15-16,-16 8 16,-17 2-16,-13 9 15,-6 5 1,3 11-16,11 14 15,11 5-15,5-2 16,3-1-16,6 3 16,5 3-1,5 0-15,22-2 16,39-1-16,25-8 16,-9 8-1,8 0-15,-13 6 16,-9 11-16,-13 0 15,-14 2-15,-5 20 16,-12 10 0,-10 17-16,-9 8 15,-2-10-15,0-4 16,8 6 0,5-11-16,14 3 15,1-9-15,-1-15 16,2-23-16,-1-14 15,10-7-15,8-17 16,6-20 15,-22 20-31,-17 3 16,-10-45-16,-12 1 16,-19 0-16,-7 27 15,-10 0-15,-12 17 16,-20 5-1,8 19-15,3 3 16,8 11-16,9 0 16,7 11-1,15 14-15,10-6 16,14-19-16,0-11 16</inkml:trace>
  <inkml:trace contextRef="#ctx0" brushRef="#br0" timeOffset="54021.74">17043 14476 0,'0'0'15,"0"0"-15,0 0 16,-85-54-16,-36 13 15,-43-9 1,-30 17-16,-36-13 16,30 21-16,-47-27 15,37 39-15,-26 21 16,25-11 0,-52 19-16,14 31 15,-27 2-15,37 6 16,-13-3-1,44-5-15,-2 7 16,34 26-16,26-12 16,2 20-1,25 0-15,21-17 16,23 0-16,16 33 16,14-5-16,18-25 15,12 0 1,14 13-16,13 17 15,19 14-15,6-14 16,14-3 0,38 47-16,30-16 15,11-14-15,-9-34 16,34-21 0,22 9-16,13-23 15,25-3-15,-3-21 16,24-8-1,-4-42-15,15 33 16,-7-57-16,10 2 16,-46 14-1,19-8-15,-32-8 16,-31-11-16,11-20 16,-25-18-1,-32 24-15,-12 8 16,3 3-16,1-16 15,-17-9-15,-28 0 16,-21 3-16,-9 39 16,-10-14-1,-15-12-15,-4-10 16,-15 3-16,-16-20 16,-13 28-1,-9-3-15,-5 8 16,-1 12-16,18 15 15,4 4-15,9 10 16,0 3 0,0 11-16,-14 17 15,-27 13-15,-25 11 16</inkml:trace>
  <inkml:trace contextRef="#ctx0" brushRef="#br0" timeOffset="55035.41">13239 15816 0,'0'0'15,"0"0"-15,0 0 16,0 0-16,0 0 16,0 0-1,0 0-15,0 0 16,0 0-16,-126 33 16,9-3-16,-20-3 15,-22-5 1,-46 3-16,13-23 15,-24 4-15,-14-20 16,-31-11 0,12-21-16,-35-50 15,15-33-15,12-2 16,43 10 0,-43-87-16,54 44 15,11 2-15,-10-70 16,32 29-1,-11-71-15,23 49 16,32-68-16,32 6 16,12 38-16,-5-77 15,16 35 1,10-13-16,7 9 16,10 15-16,-11-46 15,0 36 1,-21-17-16,-12-5 15,17 96-15,-17-31 16,0 17-16,-16-19 16,-22 41-1,0-8-15,11 2 16,-21 55-16,-7-11 16,12 1-1,-6 40-15,-17 11 16,12-11-16,-11-10 31,5 48-31,16 20 16,12 8-1,-6-5-15,-11-3 16,28-1-16,4 15 16,1-1-16,6 14 15,5 14 1,11-8-16,5 2 15,6 1-15,5-6 16,0 8-16,6-11 16,16 14-16,0 0 15,12 13-15,-1-2 16,11-3 0,0 11-16,11 3 15,0 0-15,0 2 16,6 4-1,-1-1-15,6 0 16,-5 0-16,5 1 16,0 2-1,0 0-15,0 0 16,0 0-16,5-3 16,6-5-16</inkml:trace>
  <inkml:trace contextRef="#ctx0" brushRef="#br0" timeOffset="55287.25">4726 6217 0,'0'0'0,"0"0"15,0 0-15,0 0 16,0 0 0,0 0-16,-93 38 15,16 11-15,-16 17 16,11 3-16,22-23 15,16-5 1,11 0-16,11 6 16,6 27-16,16 11 15,16 11 1,12 38-16,16 46 16,10 23-16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10:09:51.5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8981 8419 0,'0'0'0,"0"0"15,0 0-15,0 0 16,-32 164-16,21-57 16,0 2-1,11-27-15,0-16 16,5-3-16,1 6 16,10-4-1,6-15-15,0-23 16,5-13-16</inkml:trace>
  <inkml:trace contextRef="#ctx0" brushRef="#br0" timeOffset="531.07">9370 8178 0,'0'0'0,"0"0"15,0 0 1,0 0-16,132-151 16,-45 52-16,12 12 15,-6 21 1,-16 25-16,-12 5 16,-26 20-16,-12 13 15,-16 3 1,0 17-16,-11-17 15,0 0-15,-82 224 16,27-103 0,6 13-16,16-25 15,17-29-15,10-28 16,6-19 0,11 16-16,16 33 15,23 22-15,4 3 16,-4-17-16,-17-29 15,-17-15 1,-16-13-16,-16 3 16,-23 5-16,-15-6 15,-1-18 1,0-12-16,0-16 16,11 11-16,17-11 15,5 6 1,17 2-16,5 3 15,0 0-15,0 0 16</inkml:trace>
  <inkml:trace contextRef="#ctx0" brushRef="#br0" timeOffset="1533.29">11090 8394 0,'0'0'15,"0"0"-15,0 0 16,-110-19 0,12 52-16,-17 8 15,-11 38-15,5 17 16,50-6-1,38-21-15,28-20 16,16-13-16,16-14 16,17-17-1,-44-5-15,170-60 16,-17-39-16,0 6 16,-32-14-16,-33 28 15,-12 16 1,-24 38-16,-13 20 15,-7-6-15,-4 30 16,-12 8 0,-16 9-16,0-36 15,-44 167-15,17-71 16,13-30-16,9-33 16,8-17-1,13-11-15,-16-5 16,134-87-16,-16-9 15,8-41 1,-36 17-16,-43 54 16,-31 30-16,-8 17 15,-8 8 1,-8 6-16,-8 5 16,16 0-16,0 0 15,0 0 1,-137 87-16,120-65 15,15-14-15,2-8 16,0 0 0,0 0-16,167 20 15,-85-34-15,-5 8 16,-12 15-16,-18-7 16,-12 15-1,-13 7-15,-19 9 16,-3-33-16,-19 88 15,3-22 1,7-9-16,9-21 16,3-9-16,11-24 15,-14-3 1,101-28-16,-5-21 16,-3 5-16,-22-2 15,-27 13-15,-17 14 16,-16 8-1,-2 3-15,-7 5 16,-2 6-16,0-3 16,0 0-1,0 0-15,0 0 16,0 0-16,0 0 16,0 0-16,0 0 15,0 0 1,0 0-16,0 0 15,0 0-15,0 0 16</inkml:trace>
  <inkml:trace contextRef="#ctx0" brushRef="#br0" timeOffset="1845.78">13333 8189 0,'0'0'16,"0"0"-16,0 0 16,0 0-1,0 0-15,0 0 16,0 0-16,115-25 15,0 6 1,27 8-16,-13-17 16,-36 6-16,-25 22 15,-24 6 1,-17 13-16,-21 0 16,-6-19-16</inkml:trace>
  <inkml:trace contextRef="#ctx0" brushRef="#br0" timeOffset="2017.68">13267 8706 0,'0'0'0,"0"0"16,0 0-16,145-66 15,-14 31 1,45-14-16,-31 38 15,-14 16-15</inkml:trace>
  <inkml:trace contextRef="#ctx0" brushRef="#br0" timeOffset="2284.09">14693 7874 0,'0'0'0,"0"0"16,0 0-16,0 0 15,0 0-15,0 0 16,6 137 0,-6 8-16,-3-6 15,9-35-15,-1-2 16,3-28-16,-2-22 15,-1-36 1,-2-13-16</inkml:trace>
  <inkml:trace contextRef="#ctx0" brushRef="#br0" timeOffset="2446.75">15006 7646 0,'0'0'16,"0"0"-1,0 0-15,0 0 16,0 0-16,0 0 16,0 0-1,0 0 1,5 145-16</inkml:trace>
  <inkml:trace contextRef="#ctx0" brushRef="#br0" timeOffset="2837.4">15414 8087 0,'0'0'16,"0"0"-16,0 0 16,0 0-1,0 0-15,-20 143 16,9-50-16,3-6 15,8-26 1,6-23-16,10-19 16,-16-19-16,0 0 15,107-93 1,-17-19-16,9 5 16,-22 33-16,-31 36 15,-21 13 1,-12 17-16,-2 8 15,-2 0-15,-4 5 16,1 28-16,-4 11 16,-2-44-1,-2 126-15,4-77 16,1-16-16,5-6 16,3-2-1</inkml:trace>
  <inkml:trace contextRef="#ctx0" brushRef="#br0" timeOffset="3024.75">16312 8065 0,'0'0'15,"0"0"-15,0 0 16,0 0 0,-30 102-16,10-28 15,1-9-15,8-29 16,6-3-1,10-20-15,6-10 16</inkml:trace>
  <inkml:trace contextRef="#ctx0" brushRef="#br0" timeOffset="3276.9">16780 7170 0,'0'0'0,"0"0"15,0 0-15,0 0 16,0 0-16,0 0 16,0 0-16,-16 118 15,-9 2 1,0 64-16,-2 7 16,8-29-16,2-1 15,-2-21 1,3-41-16,-1-6 15,-5-8-15,3-33 16,0-22 0</inkml:trace>
  <inkml:trace contextRef="#ctx0" brushRef="#br0" timeOffset="3558.22">16572 8224 0,'0'0'15,"0"0"-15,0 0 16,0 0-16,129-44 15,-39 14 1,6 6-16,11-7 16,-12 4-16,-21 8 15,-27 8 1,-12-8-16,-15 13 16,-9 4-16,-9 4 15,-2 9-15,0-11 16,-41 140-1,-5 2-15,16-35 16,13-38-16,14-15 16,12-26-1,4-12-15</inkml:trace>
  <inkml:trace contextRef="#ctx0" brushRef="#br0" timeOffset="3683.18">17555 7926 0,'0'0'15,"0"0"-15,0 0 16,0 0 0,0 0-16,-30 123 15,5-16-15</inkml:trace>
  <inkml:trace contextRef="#ctx0" brushRef="#br0" timeOffset="4183.01">17747 8063 0,'0'0'0,"0"0"16,0 0-16,0 0 15,0 0 1,-33 87-16,-19 53 16,5 35-16,14-19 15,28-57 1,5-50-16,8-13 15,14-17-15,-22-19 16,112-90 0,9-80-16,70-85 15,-15 30-15,-70 26 16,-37 45-16,-23 64 16,-13 13-1,-14 20-15,-10 16 16,-9 8-16,-6 3 15,-2 13 1,-6 9-16,14 8 16,0 0-16,-150 71 15,54 0 1,3 47-16,22 24 16,24-7-16,17 26 15,19 17 1,27-27-16,23-17 15,15-2-15,4-39 16,-3-30 0,-3-36-16,-3-30 15,9-19-15</inkml:trace>
  <inkml:trace contextRef="#ctx0" brushRef="#br0" timeOffset="4510.96">20033 6707 0,'0'0'0,"0"0"16,0 0 0,0 0-16,0 0 15,-153 203-15,-42-23 16,9 34-1,52-28-15,27-8 16,22-22-16,25 3 16,33-3-1,29 0-15,37 11 16,18-30-16,20 6 16,-6-58-1,22-11-15,6-50 16,-9-16-16,3-10 15</inkml:trace>
  <inkml:trace contextRef="#ctx0" brushRef="#br0" timeOffset="4745.42">20310 7222 0,'0'0'0,"0"0"16,0 0-16,0 0 15,-9 118-15,-10 35 16,-8 77 0,-9 68-16,23-120 15,18-79-15,9-25 16</inkml:trace>
  <inkml:trace contextRef="#ctx0" brushRef="#br0" timeOffset="5245.19">21043 7600 0,'0'0'0,"0"0"16,0 0-16,0 0 15,-109-41 1,73 46-16,-7 12 15,7 7-15,17-2 16,16-3 0,3-19-16,0 0 15,0 0-15,235 30 16,-161-41 0,-19 6-16,-16 8 15,-15 16-15,-13 14 16,-8 27-16,-14 25 15,-14 27 1,14-10-16,17-31 16,7-27-16,15-17 15,-28-27 1,156-52-16,-30-17 16,-14-68-16,-21 6 15,-42 21-15,-27 39 16,-25 19-1,-13 0-15,-20 17 16,-30 24 0,-19 8-16,-8 17 15,17 21-15,24-2 16,19 27 0,24-8-16,37 6 15,54 5-15,49 0 16</inkml:trace>
  <inkml:trace contextRef="#ctx0" brushRef="#br0" timeOffset="5448.4">22204 7770 0,'0'0'15,"0"0"-15,0 0 16,0 0-1,0 0-15,157-22 16,-12 2 0,13 18-16,-18 18 15,-6 14-15</inkml:trace>
  <inkml:trace contextRef="#ctx0" brushRef="#br0" timeOffset="5652.35">22681 7348 0,'0'0'0,"0"0"15,0 0-15,0 0 16,0 0 0,-14 159-16,-5 21 15,-3-10-15,6 30 16,24-74-1,11-44-15,11-32 16,9-15-16</inkml:trace>
  <inkml:trace contextRef="#ctx0" brushRef="#br0" timeOffset="6090.76">23434 7367 0,'0'0'0,"0"0"15,0 0-15,0 0 16,0 0 0,0 0-16,0 0 15,115-60-15,-52 62 16,-8 15-16,-12 2 16,-21 6-1,-19 5-15,-3-30 16,-55 126-16,12-66 15,1 0-15,15-8 16,16-2 0,17-12-16,13 0 15,19 9-15,20-9 16,13 3 0,-14-11-16,-16 11 15,-24-8-15,-23 8 16,-26 6-1,-21-6-15,-26-11 16,-36-16-16,0-36 16,25 8-1,29-8-15,31-5 16,28-9-16,21-24 16</inkml:trace>
  <inkml:trace contextRef="#ctx0" brushRef="#br0" timeOffset="6393.92">24510 7542 0,'0'0'15,"0"0"-15,0 0 16,-115 39 0,44 26-16,19 28 15,30-5-15,36-22 16,29-22-1,26-14-15,-3-22 16,-9-19-16,-2-22 16,0-52-1,-28-2-15,-24 21 16,-22 0-16,-50-2 16,-54 10-1,2 31-15,17 27 16,25 0-16,16 0 15</inkml:trace>
  <inkml:trace contextRef="#ctx0" brushRef="#br0" timeOffset="6659.65">24735 6844 0,'0'0'0,"0"0"16,0 0-1,0 0-15,0 0 16,84 98-16,-4 15 16,5 54-16,-19-22 15,-23-3 1,-29 34-16,-17-31 16,-24 8-16,-55 20 15,-69-9 1,1-35-16,-31-33 15,30 2-15,12 6 16</inkml:trace>
  <inkml:trace contextRef="#ctx0" brushRef="#br0" timeOffset="6972.08">25058 8980 0,'0'0'0,"-211"14"15,-197 19 1,-115-17-16,-52 42 16,-3-26-16,-22 26 15,14-36 1,124-14-16,-42 44 15,129-16-15,104-25 16,16 41-16,96-25 16,85-5-1,39-11-15,32 0 16,36 3-16,57 2 16</inkml:trace>
  <inkml:trace contextRef="#ctx0" brushRef="#br0" timeOffset="7145.74">20961 9451 0,'0'0'16,"0"0"0,0 0-16,-63 142 31,6 39-31,2 5 0,30-8 0,34-79 31,13-30-15</inkml:trace>
  <inkml:trace contextRef="#ctx0" brushRef="#br0" timeOffset="7646.62">22087 9624 0,'0'0'15,"0"0"1,-186 32-16,40 42 16,12 20-16,55-12 15,51-33 1,45-2-16,38-15 16,54-18-16,102-33 15,27-19 1,36-31-16,-88-2 15,-54 41-15,-36 33 16,-25 16-16,-25 5 16,-13 15-1,-19 21-15,0 44 16,7 30-16,18-16 16,18-33-1,36-19-15,36-42 16,0-46-16,16-24 15,38-97 1,-13-15-16,-77-26 16,-57 44-16,-33 64 15,-34-1-15,-53 3 16,-45 8 0,-19 22-16,-5 17 15,32 27-15,39 6 16,38 2-1,36-3-15,8-5 16</inkml:trace>
  <inkml:trace contextRef="#ctx0" brushRef="#br0" timeOffset="7943.56">25529 8038 0,'0'0'0,"0"0"16,0 0-16,0 0 16,38 93-16,61 22 15,48 3 1,7-33-16,37-9 15,-37-29-15,-39-3 16,-19-6 0,-22-21-16,-33-12 15,-17-2-15</inkml:trace>
  <inkml:trace contextRef="#ctx0" brushRef="#br0" timeOffset="8177.76">26323 7980 0,'0'0'0,"0"0"16,0 0 0,0 0-16,-96 88 15,-14 68-15,-35 30 16,11 3-1,44-24-15,46-72 16,25-47-16,24-13 16,23-19-1,21-14-15</inkml:trace>
  <inkml:trace contextRef="#ctx0" brushRef="#br0" timeOffset="8833.95">27418 7120 0,'0'0'0,"0"0"16,0 0-1,0 0-15,0 0 16,0 0-16,-19 126 15,-33 14-15,-47 120 16,1-46 0,27-6-16,21-57 15,23-58-15,21-38 16,9-14-16</inkml:trace>
  <inkml:trace contextRef="#ctx0" brushRef="#br0" timeOffset="9335.35">28056 7578 0,'0'0'16,"0"0"-16,0 0 15,0 0 1,-126 30-16,14 22 16,13 19-16,39-16 15,33-6-15,21-19 16,31-2-1,46-9-15,50-35 16,84-45-16,-11-7 16,-43-1-1,-58 31-15,-46 16 16,-23 11-16,-13 8 16,-8 3-1,-3 9-15,0-9 16,0 0-16,-30 156 15,27-96-15,9-13 16,10-15 0,11-4-16,9-15 15,0-10-15,7-22 16,9-44 0,-13-19-16,-23 8 15,-21 16-15,-25-2 16,-39 0-1,-16 16-15,6 25 16,5 13-16,3 12 16,10 5-1,18 5-15,23 1 16,20-1-16,0-16 16,0 0-16</inkml:trace>
  <inkml:trace contextRef="#ctx0" brushRef="#br0" timeOffset="9632.62">29146 7526 0,'0'0'16,"0"0"-16,0 0 15,0 0-15,0 0 16,0 0 0,200-14-16,-39 11 15,-7-8-15,-28 14 16,-25-3 0,-22 0-16,-32 3 15,-20 2-15,-13-5 16,-14 0-1,0 0-15,0 0 16</inkml:trace>
  <inkml:trace contextRef="#ctx0" brushRef="#br0" timeOffset="9976.48">29661 7120 0,'0'0'15,"0"0"-15,0 0 16,0 0-16,0 0 16,0 0-16,0 0 15,0 0 1,0 0-16,0 0 16,-74 151-16,24-58 15,12 3 1,5 3-16,17-17 15,2-8-15,6-17 16,5-24 0,0 0-16,1-11 15,-1-8-15,3-9 16,0 3 0,-3-2-16,1-1 15,-1-2-15</inkml:trace>
  <inkml:trace contextRef="#ctx0" brushRef="#br0" timeOffset="10361.12">30011 6964 0,'0'0'16,"0"0"-16,0 0 15,0 0-15,132-49 16,-42 38 0,25 0-16,-11 22 15,-19 17-15,-30-1 16,-28 11-1,-27-2-15,-27 30 0,-28 29 16,-11-1 0,9-4-16,18-33 15,20-21-15,8-3 16,11-19-16,17 7 16,40 4-1,53-3-15</inkml:trace>
  <inkml:trace contextRef="#ctx0" brushRef="#br0" timeOffset="10736.03">31369 6732 0,'0'0'15,"0"0"-15,0 0 16,0 0-16,0 0 16,0 0-16,-19 84 15,16-23 1,9-6-16,19 21 16,21 12-1,14-3-15,-2-6 16,-23-27-16,-15-13 15,-12-7-15,-16-4 16,-25-1 0,-33 11-16,-30-13 15,-24-6-15,5-16 16,11-25 0,2-19-16</inkml:trace>
  <inkml:trace contextRef="#ctx0" brushRef="#br0" timeOffset="10876.48">31457 6518 0,'0'0'16,"0"0"-16,0 0 15,0 0-15,0 0 16,145-41-1</inkml:trace>
  <inkml:trace contextRef="#ctx0" brushRef="#br0" timeOffset="11158.09">32177 6282 0,'0'0'0,"0"0"16,0 0-16,71 91 16,-13-1-1,-3 9-15,-14 38 16,-28-25-16,-29 14 16,-31 41-1,-37 19-15,-51-27 16,-13-25-16,14 0 15,-8-18 1,13-21-16,6-7 16</inkml:trace>
  <inkml:trace contextRef="#ctx0" brushRef="#br0" timeOffset="11539.1">26838 9221 0,'0'0'0,"0"0"15,0 0-15,0 0 16,268-60-16,74 19 16,72-9-1,43 1-15,-5 8 16,22-27-16,-36 7 16,-25-4-1,-73 29-15,-77 9 16,-31 32-16,-59 14 15,-66 14 1,-23 11-16</inkml:trace>
  <inkml:trace contextRef="#ctx0" brushRef="#br0" timeOffset="11774.16">29677 9352 0,'0'0'0,"0"0"15,0 0 1,0 0-16,-98 200 16,4 22-16,4-5 15,11 35 1,29-99-16,45-46 15,30-11-15,21 8 16</inkml:trace>
  <inkml:trace contextRef="#ctx0" brushRef="#br0" timeOffset="12239.95">30055 10015 0,'0'0'0,"0"0"16,0 0-16,0 0 15,-129-3 1,83 14-16,10 9 16,22 7-16,14-27 15,47 63 1,90-30-16,49-33 16,44 3-16,-46-23 15,-42-7-15,-65 27 16,-36 0-1,-22 0-15,-8 8 16,-11-8-16,0 0 16,-60 88-1,2-9-15,12 1 16,29-23-16,28 1 16,38-14-1,44-14-15,50-30 0,24-44 16,8 11-16,-13-27 31,-53-28-31,-54 28 16,-30 27-16,-20-19 15,-13 8 1,-28-2-16,-57-17 16,-25 22-16,-38 19 15,0 19 1,0-19-16,8-14 15</inkml:trace>
  <inkml:trace contextRef="#ctx0" brushRef="#br0" timeOffset="12662.77">27500 6592 0,'0'0'0,"0"0"16,0 0 0,-145 96-16,-19 93 15,5 74-15,6 8 16,27 14 0,38-66-16,28-17 15,30-13-15,21-49 16,23 60-1,46 3-15,94 65 16,13-76-16,-3-42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31:48.68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4951 2339 0,'0'0'0,"0"0"15,0 0 1,0 0-16,0 0 15,0 0-15,0 0 16,0 0 0,22-93-16,0 76 15,10-5-15,23-5 16,0 11 0,16-6-16,-5 5 15,-6 17-15,-11 0 16,6 0-1,0 22-15,-17-5 16,1 10-16,-12 17 16,-11 11-1,-10-1-15,-12 17 16,-10-10-16,0-1 16,-6-11-1,0-5-15,5-11 16,6-17-16,0-5 15,6-5-15,5-1 16,0-5 0,0 0-16,0 0 15,93-93-15,-5-11 16,27-16 0,-6 21-16,6 17 15,0-17-15,-22 28 16,-16 11-1,-11 0-15,-12 10 16,-15 23-16,-12 5 16,-16 17-1,0-1-15,-11 6 16,0 0-16,0 0 16,0 0-1,0 0-15,-66 153 16,34-87-16,-1 0 15,5-6-15,6 11 16,11-10 0,6 4-16,5 1 15,11-11-15,5-11 16,12-6 0,16-5-16,10-17 15,23 1-15,0-12 16,10 1-1,1-12-15,5-10 16</inkml:trace>
  <inkml:trace contextRef="#ctx0" brushRef="#br0" timeOffset="328.17">7185 2246 0,'0'0'16,"0"0"-16,0 0 16,0 0-1,0 0-15,0 0 16,82 11-16,6-17 15,32 6 1,12-5-16,-6-6 16,5 0-1,-16 0-15,-22 5 16,-27 1-16,-17 5 16,-16 0-1,-11 0-15,-11 0 16</inkml:trace>
  <inkml:trace contextRef="#ctx0" brushRef="#br0" timeOffset="646.79">7826 1977 0,'0'0'0,"0"0"0,0 0 16,0 0 0,0 0-16,0 0 15,0 0-15,5 93 16,-10-27 0,-1 16-16,6 11 15,0-5-15,0-22 16,11-6-1,0-11-15,0-5 16,11-11-16,6-6 16</inkml:trace>
  <inkml:trace contextRef="#ctx0" brushRef="#br0" timeOffset="1379.74">9222 1758 0,'0'0'15,"0"0"-15,0 0 16,0 0-1,0 0-15,0 0 16,-11 88-16,11-33 16,6 5-16,5-16 15,5 0 1,6-17-16,11-5 16,11-6-16,16-10 15,6-23 1,0-21-16,-1-17 15,-10 6-15,-22 0 16,-11 16-16,-6 11 16,-10 5-1,-1 12-15,-5 5 16,0 5-16,0 1 16,0-6-1,0 0-15,0 0 16,-27 164-16,16-98 15,5 27 1,-5 6-16,0 27 16,-5-22-1,-6 0 1,-5 5-16,-6-5 16,-5-16-16,-12-22 15,-4-12 1,4-21-16,-5-16 15,6-12-15,0-16 16,-11-22 0,5-27-16,22 0 15,17-6-15,10 17 16,12 5-16,10 6 16,17-12-1,11 23-15,0-6 16,16 11-16,22 6 15,6-1 1,10 1-16</inkml:trace>
  <inkml:trace contextRef="#ctx0" brushRef="#br0" timeOffset="1677.84">10318 2448 0,'0'0'15,"0"0"-15,0 0 16,0 0-16,0 0 16,109-27-16,-21 11 15,21-12 1,23-5-16,-17 11 15,-22 22-15,-16-5 16,-23-6-16,-10 11 16,-11 0-1,-6 5-15</inkml:trace>
  <inkml:trace contextRef="#ctx0" brushRef="#br0" timeOffset="1974.51">10909 2005 0,'0'0'0,"0"0"15,0 0-15,0 0 16,0 0-16,0 0 15,-44 109 1,17-10-16,0 16 16,5 0-16,5-11 15,6-16 1,6-6-16,5-22 16,5-16-16,12 0 15,10-1-15</inkml:trace>
  <inkml:trace contextRef="#ctx0" brushRef="#br0" timeOffset="2606.71">11547 2081 0,'0'0'16,"0"0"-16,0 0 15,0 0-15,0 0 16,0 0-16,85-38 16,-6 27-1,20-5-15,-6 10 16,-22 12-16,-13-1 15,-3 23-15,-17-1 16,-11 11 0,-16 22-16,-13 6 15,-18 22-15,-7 5 16,-17-11-16,3-33 16,14-16-1,10-5-15,6-17 16,11-11-16,0 0 15,0 0 1,132-181-16,-9 38 16,-5 34-16,-22 5 15,-36 27 1,-25 28-16,-15 27 16,-12 11-16,-3 6 31,-2 5-31,-3 5 0,0 11 15,0-16-15,0 0 16,0 0-16,-38 159 16,32-93-1,12 16-15,5-11 16,5-21-16,6-1 16,3-22-1,5-21-15,8-6 16</inkml:trace>
  <inkml:trace contextRef="#ctx0" brushRef="#br0" timeOffset="3214.96">13100 1824 0,'0'0'15,"0"0"-15,0 0 16,0 0-16,0 0 15,0 0 1,-6 88-16,15-34 16,7 1-16,14-17 15,14 1-15,16-17 16,3-11 0,-3-17-16,-2-16 15,-6-16-15,-6 5 16,-7-11-1,-17 22-15,-6 11 16,-8 6-16,-2-1 16,-3 6-1,-1 0-15,1 17 16,-3-1-16,0 23 16,0 4-1,-3 29-15,-2 32 16,-3 5-16,-1 6 15,-4-27 1,-6-6-16,-3-22 16,-6 6-16,-5-28 15,-5-5 1,-9-22-16,6-11 16,3-11-16,-3-22 15,11-5 1,5 5-16,12 6 15,4-6-15,12-5 16,13-1-16,23-10 16,16 0-1,2 16-15,-8 11 16,3 11 0,-2 0-16,2 0 31</inkml:trace>
  <inkml:trace contextRef="#ctx0" brushRef="#br0" timeOffset="3578.68">12169 2919 0,'0'0'0,"0"0"16,0 0-16,0 0 15,0 0 1,0 0-16,93-32 16,11 10-16,25 0 15,27 0 1,8 0-16,-19-5 15,3 16-15,0-11 16,-22 0-16,-30 11 16,-20 11-1,-13 5-15,-16-5 16,-20 0 0,-16 6-16,-11-6 15,0 0-15</inkml:trace>
  <inkml:trace contextRef="#ctx0" brushRef="#br0" timeOffset="3844.09">12648 3062 0,'0'0'16,"0"0"-16,0 0 15,0 0 1,0 0-16,0 0 16,0 131-16,-3-38 15,-2 6 1,5 5-16,5-5 16,-2-1-16,5-21 15,9-28-15,5-21 16</inkml:trace>
  <inkml:trace contextRef="#ctx0" brushRef="#br0" timeOffset="4419.72">13267 3369 0,'0'0'16,"0"0"-16,0 0 15,0 0-15,-110 65 16,66-26 0,9 10-16,16-16 15,13-17-15,9-5 16,8-11-16,16 6 16,-27-6-1,189-55-15,-66 6 16,-10-17-16,-17 17 15,-28 16 1,-24 16-16,-14 12 16,-8 5-1,-6 5-15,-2 17 16,-6 16-16,-2 1 16,-4 16-16,4-17 15,13 28 1,8-23-16,9-4 15,0-28-15,5-6 16,24-21 0,29-23-16,12-26 15,-24-17 1,-27 16-16,-27 11 16,-17 22-16,-9 11 15,-7 0-15,-9 6 16,-13-11-1,-9 16-15,-10 5 16,-1 1-16,-2 16 16,-11 5-1,-14 11-15,-11 12 16</inkml:trace>
  <inkml:trace contextRef="#ctx0" brushRef="#br0" timeOffset="5706.04">5931 701 0,'0'0'15,"0"0"-15,0 0 16,0 0-16,0 0 16,0 0-1,0 0-15,0 0 16,0 0-16,0 0 15,0 0 1,0 0-16,0 0 16,0 0-16,0 0 15,0 0-15,-27 110 16,27-34 0,-6-10-16,6 11 15,0-12-15,0 7 16,0-18-16,6 1 15,-1 11 1,1-22-16,5-6 16,5-21-16,-5-1 15,5-5 1</inkml:trace>
  <inkml:trace contextRef="#ctx0" brushRef="#br0" timeOffset="6159.04">6528 931 0,'0'0'16,"0"0"0,0 0-16,0 0 15,0 0-15,0 0 16,0 0-16,-55 88 15,55-61 1,0 6-16,11 5 16,6-5-16,21 22 15,6-22 1,11-6-16,-1-16 16,1-27-16,11-6 15,16-16 1,-5-28-16,-12-16 15,-21 10-15,-17 7 16,-21 26-16,-12 12 16,-10 0-1,-11 5-15,-6 0 16,-6 16-16,-10 17 16,-11 6-1,0 5-15,5 5 16,6 22-16,16-10 15,22 4 1,11-10-16,22-5 16,22 5-16,21-1 15</inkml:trace>
  <inkml:trace contextRef="#ctx0" brushRef="#br0" timeOffset="6972.22">9841 772 0,'0'0'16,"0"0"-16,0 0 16,0 0-16,0 0 15,-131 61 1,71-34-16,-1-16 15,12 0-15,11-11 16,16-6 0,0 1-16,5-12 15,17 1-15,0 16 16,0 0-16,61-88 16,-17 56-1,5-1-15,-11 16 16,-5-5-16,-6 17 15,-5 10 1,-5-5-16,-6 11 16,0 0-16,-6 6 15,-5 16 1,0-33-16,-22 136 16,-5-48-16,-17 0 15,-22-1 1,6-15-16,5-18 15,1-10-15,15-5 16,6-12 0,17-16-16,-1-11 15,12-6-15,0 1 16,5-1-16,0 6 16,0 0-1,0 0-15,0 0 16,0 0-16,0 0 15,0 0-15,169-76 16,-130 92 0,4 12-16,1 4 15,0 12-15,-6 6 16,1-7 0,5-4-16,-1-6 15,1-6-15,5-11 16,6-10-16</inkml:trace>
  <inkml:trace contextRef="#ctx0" brushRef="#br0" timeOffset="7363.67">10394 1085 0,'0'0'0,"0"0"16,0 0-16,0 0 16,0 0-16,0 0 15,0 0 1,0 0-16,-60 87 16,71-76-16,6 6 15,15-7 1,12-10-16,11-16 15,0-11-15,-11-1 16,-12-26-16,-10-7 16,-11 6-1,-11 12-15,-11 10 16,-11 5-16,-16-10 16,-11 16-1,10 22-15,1 11 16,-11 22-16,0 22 15</inkml:trace>
  <inkml:trace contextRef="#ctx0" brushRef="#br0" timeOffset="8754.1">6117 5077 0,'0'0'0,"0"0"16,0 0-1,0 0-15,0 0 16,0 0-16,0 0 16,0 0-16,0 0 15,0 0 1,0 0-16,0 0 15,0 0-15,-82 154 16,71-34 0,0-21-16,0-6 15,11 11-15,6-11 16,-6-22-16,11-10 16,0-7-1,5-10-15,0-16 16,6-6-16</inkml:trace>
  <inkml:trace contextRef="#ctx0" brushRef="#br0" timeOffset="9166.68">6780 5231 0,'0'0'16,"0"0"-16,0 0 15,0 0 1,0 0-16,-82 82 16,32-22-16,7 11 15,10-10 1,16-7-16,12 1 16,16-5-16,11-1 15,16-11 1,11-5-16,1-28 15,10-26-15,22-29 16,6-4-16,-17-18 16,-22-26-16,-16 21 15,-28 17-15,-10 21 16,-6 1 0,-16 11-16,-1 10 15,-5 12-15,33 5 16,-65 16-1,37 12-15,6 10 16,17 0-16,5-38 16,27 66-16</inkml:trace>
  <inkml:trace contextRef="#ctx0" brushRef="#br0" timeOffset="9464.36">8445 5297 0,'0'0'0,"0"0"31,87 0-31,-4 0 0,21 5 0,16 0 32,-5 6-32,-22-5 0,-22 5 31,-16-6-31,-17 1 16,-10-1-16,-1 12 0</inkml:trace>
  <inkml:trace contextRef="#ctx0" brushRef="#br0" timeOffset="9714.48">9025 5039 0,'0'0'0,"0"0"15,0 0-15,0 0 16,0 0-16,0 0 31,0 0-15,-27 110-16,5-17 15,0 11-15,6-6 16,10-26-16,6-18 0,11-10 31,11 6-31,16-1 0</inkml:trace>
  <inkml:trace contextRef="#ctx0" brushRef="#br0" timeOffset="10198.94">9765 4979 0,'0'0'0,"0"0"31,0 0-31,0 0 16,0 0-16,0 0 0,0 0 15,0 0-15,115-104 16,-39 71-16,-10 6 31,-11 21-15,-11 1-16,-12 16 15,1 16-15,-16 22 0,-12 1 16,-16 10-16,-22 22 31,-27 6-31,-17 10 16,6-16-16,22-32 0,16-12 16,11-22-16,11-5 31,6-5-31,-1-1 15,12-5-15,-6 0 0,0 0 32,0 0-32,137 6 15,-66 16-15,0 0 16,0 10 0,-16-10-16,-6-11 15</inkml:trace>
  <inkml:trace contextRef="#ctx0" brushRef="#br0" timeOffset="10589.74">10937 5083 0,'0'0'0,"0"0"15,0 0 1,0 0-16,0 0 15,-110 60-15,72-21 0,5 10 0,16 6 32,12-12-32,16 1 0,16-11 31,17-6-31,16-21 16,12-28-16,-1-11 15,-17-11 1,-15-5-16,-17 5 15,-11 11-15,-17 6 16,-16 0 0,-11-1-16,-16 6 15,0 22-15,11 0 16,-1 6 0,12 5-16,16 0 15,11-11-15,0 0 16</inkml:trace>
  <inkml:trace contextRef="#ctx0" brushRef="#br0" timeOffset="10871.05">11692 5214 0,'0'0'0,"0"0"16,0 0-1,0 0-15,91-27 16,-6 27-16,16-11 16,22-5-1,0 5-15,-19 11 16,-24-6-16,-20 6 15,-16-5-15,-17-1 16,-8 1 0</inkml:trace>
  <inkml:trace contextRef="#ctx0" brushRef="#br0" timeOffset="11120.87">12185 4815 0,'0'0'0,"0"0"16,0 0-16,0 0 16,0 0-16,0 0 15,0 0 1,3 120-16,2-38 16,4 39-16,2 5 15,2-39-15,4-10 16,2-28-1,14-10-15,8-7 16</inkml:trace>
  <inkml:trace contextRef="#ctx0" brushRef="#br0" timeOffset="11386.43">13149 4634 0,'0'0'16,"0"0"-16,0 0 15,0 0-15,0 0 16,-11 109 0,3 12-16,-3-6 15,0 0-15,8-17 16,3 1-1,8-28-15,9-32 16,13-7-16,8-10 16</inkml:trace>
  <inkml:trace contextRef="#ctx0" brushRef="#br0" timeOffset="11731.27">13798 4809 0,'0'0'0,"0"0"16,0 0-16,0 0 16,-90 88-1,60-39-15,5 6 16,11 0-16,11-23 16,9-4-1,8-1-15,13-21 16,14-6-16,14-17 15,0-5-15,-14-27 16,-22 5 0,-19 17-16,-17-17 15,-21 6-15,-11 16 16,2 5 0,3 1-16,14 21 15,8-5-15,9 6 16,10-1-16,3-5 15</inkml:trace>
  <inkml:trace contextRef="#ctx0" brushRef="#br0" timeOffset="11935.49">14179 4672 0,'0'0'0,"0"0"16,0 0-1,0 0-15,0 0 16,112 99-16,-41-23 16,-8-4-1,-3-7-15,-13-21 16,5 5-16,-3-27 16,0-5-16</inkml:trace>
  <inkml:trace contextRef="#ctx0" brushRef="#br0" timeOffset="12146.53">14672 4782 0,'0'0'16,"0"0"-16,0 0 16,-72 98-1,29-21-15,-9 0 16,2 16-16,17 5 15,14-26 1,19-29-16,6-10 16</inkml:trace>
  <inkml:trace contextRef="#ctx0" brushRef="#br0" timeOffset="12464.31">15008 4574 0,'0'0'16,"0"0"-1,0 0-15,0 0 16,104-11-16,-35 11 16,10 32-16,-27-15 15,-22-1 1,-13 12-16,-12 16 15,-21 16-15,-22 22 16,-9 11 0,14-44-16,11-10 15,11-12-15,9-5 16,10-11 0,27 11-16,-35-22 15,129-28-15</inkml:trace>
  <inkml:trace contextRef="#ctx0" brushRef="#br0" timeOffset="12852.22">15953 4694 0,'0'0'16,"0"0"-16,0 0 15,0 0-15,0 0 16,0 0-1,0 0-15,0 0 16,-101 77-16,71-28 16,10-5-16,20-6 15,17 1 1,18 4-16,9-15 16,17-23-16,26-16 15,12-27 1,-12-28-16,-37 17 15,-28 5-15,-17 17 16,-21-1 0,-36-5-16,-11 28 15,-11-1-15,-25 12 16,-16 21-16,19 23 16,33-1-1,36-5-15,13 5 16</inkml:trace>
  <inkml:trace contextRef="#ctx0" brushRef="#br0" timeOffset="13213.94">16542 5499 0,'0'0'0,"0"0"16,-85 11-16,-63 0 16,-52 16-16,-87 23 15,48-17 1,-21 0-16,33 5 16,-14 0-16,19 1 31,-19 4-31,52-10 0,-11 0 15,33-11-15,55 5 16,16 6-16,25-16 16,25-1-1,15-5-15,15-5 16,8 4-16,10-4 16,9-1-1,11-5-15</inkml:trace>
  <inkml:trace contextRef="#ctx0" brushRef="#br0" timeOffset="13417.02">14491 5905 0,'0'0'0,"0"0"16,0 0-1,0 0-15,0 0 16,-115 158-16,52-21 15,3 6 1,24-45-16,36-16 16,30 6-16,30 13 15</inkml:trace>
  <inkml:trace contextRef="#ctx0" brushRef="#br0" timeOffset="13964.02">15017 6222 0,'0'0'0,"0"0"16,0 0-1,0 0-15,-104 33 16,54 11-16,6 5 16,28-13-16,19-12 15,19 1 1,16-11-16,-38-14 15,178-14-15,-36-16 16,-18-3 0,-42 11-16,-25 6 15,-21 16-15,-14 0 16,-6 5 0,1 12-16,-6 2 15,-6 3-15,3 8 16,6-8-16,11 2 15,16-13 1,22-16-16,11-22 16,27-26-16,3-23 15,-16 10 1,-31 6-16,-32 27 16,-20 0-16,-19 6 15,-24 5 1,-19 5-16,-26 12 15,-26-1-15,-3 17 16,27-5-16,27-1 16,20 1-1,13 5-15,14-6 16,9 1-16,2-6 16,0 0-1,0 0-15</inkml:trace>
  <inkml:trace contextRef="#ctx0" brushRef="#br0" timeOffset="14307.67">16769 5105 0,'0'0'0,"0"0"15,0 0-15,0 0 16,0 0 0,153-44-16,-38 33 15,14 0-15,-17-5 16,-13-1-16,0 6 15,-12 11 1,-18-11-16,-20 0 16,-16 11-16,-14 6 15,-11 5 1,-8 5-16</inkml:trace>
  <inkml:trace contextRef="#ctx0" brushRef="#br0" timeOffset="14541.87">17024 5406 0,'0'0'0,"0"0"16,0 0-16,0 0 16,0 0-16,0 0 15,0 0 1,93-33-16,-22 17 15,14 10-15,16-16 16,22 0-16,12 1 16</inkml:trace>
  <inkml:trace contextRef="#ctx0" brushRef="#br0" timeOffset="15182.47">18582 4754 0,'0'0'0,"0"0"16,0 0-16,0 0 15,0 0-15,0 0 16,0 0 0,57-82-16,1 60 15,2 6-15,8 10 16,6-5 0,3 22-16,-25-11 15,-11 0-15,-8 22 16,-14 0-1,-13-5-15,-6-17 16,0 0-16,-52 104 16,24-55-16,4-11 15,10-10 1,6 5-16,8-12 16,5-4-16,9 5 15,8-6-15,8 17 16,0 5-1,0 12-15,-8 15 16,-16 1 0,-17-28-16,-17 17 15,-21 11-15,-6-33 16,6-6-16,-3-16 16,-11 17-1,-8-45-15,2 6 16,12-5-16,10-1 15,17 1 1,11-1-16,5 1 16,9 5-16,5 11 15,0 0 1,52-88-16</inkml:trace>
  <inkml:trace contextRef="#ctx0" brushRef="#br0" timeOffset="15791.71">19480 4946 0,'0'0'0,"0"0"15,0 0 1,0 0-16,0 0 15,0 0-15,11-93 16,24 71 0,15 11-16,-1 0 15,0 6-15,-5 5 16,3 5 0,-4 11-16,-4 1 15,-6 32-15,-20-5 16,-15-11-16,-9 22 15,-14 21 1,-13-4-16,-12 10 16,-2-6-16,3-21 15,11 16 1,19-43-16,8-6 16,8-11-16,6-6 15,13 6 1,14-5-16,9-6 15,21 0-15,27-28 16,15 6 0,-26 11-16,-13-5 15,-13 5-15,-20 0 16,-11 5-16,-8 1 16,-3 5-1,-2 0-15,-4 0 16,1 0-16,0 5 15,0-5 1,-1 0-16,1 6 16,0-1-16,-3 1 15</inkml:trace>
  <inkml:trace contextRef="#ctx0" brushRef="#br0" timeOffset="16205.84">21829 4678 0,'0'0'16,"0"0"-16,0 0 16,0 0-16,0 0 15,0 0-15,0 0 16,-134 104 0,44-28-16,-3 12 15,5-6-15,25-16 16,8 11-1,-5 16-15,-11 33 16,-3-55-16,11 0 16,14-22-1,10-32-15,15-1 16,7-10-16,9-6 16,0-11-1,2-11-15</inkml:trace>
  <inkml:trace contextRef="#ctx0" brushRef="#br0" timeOffset="16597.25">20876 4716 0,'0'0'0,"0"0"16,0 0-16,0 0 15,0 0 1,0 0-16,-90 115 16,82-77-16,8-10 15,5 5-15,9-17 16,16 6 0,11-17-16,-41-5 15,102-27-15,-59-6 16,-10-5-1,-16 16-15,-12-6 16,-5 28-16,-16-49 16,-12 22-16,-5 10 15,1 6 1,32 11-16,0 0 16,-80 50-16,64-6 15,13-1 1,8 1-16</inkml:trace>
  <inkml:trace contextRef="#ctx0" brushRef="#br0" timeOffset="17005.45">21405 5762 0,'0'0'16,"0"0"-16,0 0 15,0 0-15,0 0 16,0 0-16,0 0 16,66 115-1,-14-82-15,0-17 16,0-27-16,5-5 15,3-28-15,-5-5 16,-25 11 0,-11-1-16,-16 6 15,-6 11-15,-7-16 16,-10 16 0,-4-5-16,-1 10 15,3 17-15,0 0 16,9-5-1,4 5-15,9 0 16,0 0-16</inkml:trace>
  <inkml:trace contextRef="#ctx0" brushRef="#br0" timeOffset="18242.41">22437 4606 0,'0'0'0,"0"0"16,0 0-16,-101-137 16,32 72-16,-48-6 15,-20 16 1,14 11-16,-34-5 15,-18 5-15,16 5 16,-32 7 0,-4-1-16,6 0 15,-35 0-15,57 22 16,-30 0 0,19 17-16,5 10 15,-24-5-15,33 22 16,-9 0-16,-13 16 15,41 6 1,16-17-16,-19 33 16,17 11-16,32-5 15,28 0 1,11 5-16,2 11 16,9-5-16,11-1 15,8-4 1,2-7-16,6 1 15,9 0-15,7-12 16,6 17-16,6-5 16,5 11-1,5-1-15,11 7 16,14 10-16,1-22 16,-4-6-1,8 1-15,12-22 16,21 5-16,23-5 15,4 5-15,15 0 16,21-21 0,12-6-16,-6 2 15,2-13-15,-7-19 16,10 11 0,19-9-16,-13 3 15,-3 3-15,22-22 16,-22 3-16,11-19 15,9-1 1,-34 6-16,-27-8 16,6-3-16,2 1 15,-3-1 1,-24-6-16,3 1 16,5 0-16,19-28 15,-27 17 1,-14-23-16,-16 23 15,-3-11-15,-6 5 16,-5-22 0,-5 23-16,-6-18 15,-6 29-15,-7-40 16,-4 18 0,-7 10-16,-1 0 15,-2 6-15,-9 0 16,1-12-1,-6-4-15,-6-1 16,-5 0-16,-2-5 16,-6-11-16,-1 11 15,1 10 1,-5 1-16,-1 0 16,-2-6-16,2 22 15,0 0 1,6 12-16,0 10 15,5 0-15,-2-11 16,2 11 0,3 0-16,3 11 15,2 0-15,4 6 16,-1-1-16,0 1 16,3 5-1,0 0-15,-2 0 16,-1 5-16,0 1 15</inkml:trace>
  <inkml:trace contextRef="#ctx0" brushRef="#br0" timeOffset="32656.57">22147 1884 0,'0'0'0,"0"0"0,0 0 15,0 0-15,0 0 16,0 0-16,0 0 16,-25 143-1,12-67-15,-1 50 16,11-11-16,3-22 15,11-10 1,11 4-16,11-21 16,19-17-16,8-32 15,9-17 1</inkml:trace>
  <inkml:trace contextRef="#ctx0" brushRef="#br0" timeOffset="33612.49">23163 2114 0,'0'0'0,"0"0"16,0 0-1,-88-11-15,6 22 16,-6 11-16,6 16 16,3 6-16,2 22 15,28 0 1,27-6-16,25-22 15,10-5-15,9-5 16,6-23 0,-28-5-16,145-38 15,-38-12-15,-9-15 16,-24-1 0,-14 17-16,-19 16 15,-5 5-15,-6 7 16,-2 4-1,-1 12-15,-5 5 16,3 0-16,-1 11 16,-5 0-1,-2 16-15,-1 17 16,-2 11-16,5 16 16,0-17-16,20-10 15,-7-16 1,1-23-16,22-21 15,22-23-15,2-21 16,-10-17 0,-37 23-16,-23 21 15,-18 0-15,-10 0 16,-14 11 0,-13-5-16,5 21 15,2 1-15,-4 16 16,4 5-16,15-10 15,13 10 1,11-16-16,0 0 16,0 0-16,0 0 15,211 11 1,-105-11-16,1 11 16,-3-11-16,-13 16 15,-20 12 1,-22-1-16,-16 12 15,-11 26-15,-14 1 16,-8-11-16,-3 0 16,6 5-1,5-16-15,9-6 16,10-5-16,9-11 16,5-28-1,22-5-15,24-22 16,-5-16-16,-13-22 15,-36 22 1,-25-1-16,-22 12 16,-30 0-16,-18 10 15,-18 12 1,-16 21-16,-5 1 16,13-1-16,17 17 15,22-5-15,19 5 16,19-1-1,11-21-15,0 0 16</inkml:trace>
  <inkml:trace contextRef="#ctx0" brushRef="#br0" timeOffset="34083.28">25756 2448 0,'0'0'0,"0"0"16,0 0-1,0 0-15,0 0 16,153-54-16,1 15 16,46 1-1,41 0-15,10-1 16,23 23-16,-16-12 15,29 1-15,-13 16 16,27-16 0,-13 5-16,-34 5 15,17 17-15,-32-11 16,10 6 0,-41-1-16,6-5 15,-23 11-15,-37-10 16,-15-7-1,-24 17-15,-30 6 16,-27-12-16,-26 12 16,-12-6-16,-7 0 15,-2 5 1,-5-5-16,-6 0 16,0 0-16,0 0 15</inkml:trace>
  <inkml:trace contextRef="#ctx0" brushRef="#br0" timeOffset="34742.48">30652 1687 0,'0'0'0,"0"0"16,0 0-16,0 0 15,0 0-15,0 0 16,0 0 0,0 0-16,8 110 15,-8-78-15,0-10 16,-3-5-16,1-12 16,-1 1-1,0-6-15,3 0 16,0 0-16,0 0 15,0 0-15,80-104 16,-26 71 0,18 5-16,12 6 15,-12 12 1,-15 15-16,-13 0 16,-8 6-16,-9 22 15,-13-5-15,-12 10 16,-18 17-1,-20 5-15,-13-5 16,0-6-16,5-5 16,11-17-1,11 12-15,9-1 16,10-16-16,8 11 16,23 27-1,10 6-15,-5-11 16,-9-6-16,-13-16 15,-13 0-15,-15-6 16,-18 11 0,-9-5-16,-11-16 15,-8-6-15,-5-11 16,-1-11 0,1-22-16,13-11 15,25-16-15,16-1 16,14 12-1,6 0-15</inkml:trace>
  <inkml:trace contextRef="#ctx0" brushRef="#br0" timeOffset="34976.65">30263 1709 0,'0'0'0,"0"0"16,0 0-16,0 0 16,0 0-1,0 0-15,0 126 16,-8-33-16,-9 11 16,7 11-1,10-11-15,8-44 16,3-27-16</inkml:trace>
  <inkml:trace contextRef="#ctx0" brushRef="#br0" timeOffset="35339.01">31443 1660 0,'0'0'0,"0"0"15,0 0 1,88-6-16,-36 23 16,-3 10-16,-16 0 15,-19 12-15,-20 15 16,-32 18-1,-25-1-15,-11 0 16,28-33-16,13-10 16,14-1-16,10-16 15,15 11 1,24-6-16,36-10 16,46-17-16</inkml:trace>
  <inkml:trace contextRef="#ctx0" brushRef="#br0" timeOffset="35635.81">31953 1862 0,'0'0'16,"0"0"-16,0 0 16,0 0-1,-41 82-15,35-54 16,9 5-16,24 11 15,31-1 1,2-26-16,6-34 16,-17 1-16,-11-6 15,-8 0 1,-10-11-16,-15 6 16,-5 27-16,-33-39 15,33 39-15,-208 22 16,3 50-1,-28 37-15</inkml:trace>
  <inkml:trace contextRef="#ctx0" brushRef="#br0" timeOffset="36261.24">26969 2678 0,'0'0'15,"0"0"-15,0 0 16,82-32-16,-8 15 16,6 12 15,-12 5-31,-16 5 0,-14 1 0,-13 10 15,-14-5-15,-8 11 16,-3-22 0,-22 66-16,0-28 31,0 11-31,6 6 0,10-17 16,14 6-16,11 0 15,14 5-15,6 6 16,2 5 15,-8 6-31,-14-11 16,-17-17-16,-10 17 0,-22-6 31,-30-5-31,-28-17 16,6-10-16,11-23 15,13-5-15,12-5 0,10 0 16,14-6-16,20-6 15,2 28-15,32-65 16</inkml:trace>
  <inkml:trace contextRef="#ctx0" brushRef="#br0" timeOffset="36605.87">27826 2656 0,'0'0'0,"0"0"15,0 0 1,0 0-16,0 0 31,140 6-31,-69 10 16,-8 17-16,-14 11 15,-35-6 1,-22 23-16,-25 10 16,-22 0-16,-16 6 15,-6-17-15,11-16 16,17-11 0,16-11-16,20-6 15,13-5-15,22 5 16,30-16-1,46-21-15</inkml:trace>
  <inkml:trace contextRef="#ctx0" brushRef="#br0" timeOffset="36968.44">28634 3023 0,'0'0'16,"0"0"-16,0 0 16,0 0-1,0 0-15,0 0 16,-36 110-16,36-50 16,14 1-1,19-1-15,11-22 16,-6-21-16,-5-17 15,-6-6 1,6-21-16,-6-12 16,-5 1-16,-13 0 15,-9 38-15,-20-50 16,-32 28-16,-38 17 16,-39 10-1,-46 6-15,-30 6 16</inkml:trace>
  <inkml:trace contextRef="#ctx0" brushRef="#br0" timeOffset="37655.94">24077 1572 0,'0'0'16,"-145"-60"-16,-66-11 15,-62 27 1,-26-11-16,55 71 16,-57 12-16,71 10 15,-13 44 1,62-27-16,36 16 15,16 6-15,17 43 16,46 6 0,36-16-16,38 38 15,50 22-15,37-17 16,56 61 0,65-39-16,-27-22 15,102 39-15,-59-88 16,31-16-16,6-45 15,-39-15 1,21-50-16,-10-55 16,33-76-16,-63 5 15,-22-109 1,-3 10-16,-82 50 16,-74 76-16,-24 50 15,-25 16 1,-44-10-16,-17 26 15,17 17-15,20 22 16,10 17 0,16 21-16,17-38 15,0 0-15</inkml:trace>
  <inkml:trace contextRef="#ctx0" brushRef="#br0" timeOffset="38077.68">26750 3922 0,'0'0'15,"0"0"-15,0 0 16,0 0-16,189-44 15,11 11 1,5 22-16,25 0 16,-33 11-16,-19 0 15,-22 0 1,-38 11-16,-41 0 16,-20 5-16</inkml:trace>
  <inkml:trace contextRef="#ctx0" brushRef="#br0" timeOffset="38265.04">27695 3977 0,'0'0'0,"0"0"16,0 0 0,0 0-16,-63 98 15,16 23-15,-5 26 16,6 12-16,18-22 15,23-27 1,18-39-16,9-16 16</inkml:trace>
  <inkml:trace contextRef="#ctx0" brushRef="#br0" timeOffset="38671.24">27878 4595 0,'0'0'0,"0"0"15,0 0 1,0 0-16,0 0 15,0 0-15,0 0 16,0 0-16,0 0 16,0 0-1,0 0-15,121-32 16,-12 48-16,-5-11 16,-22 12-1,-24-1-15,-17 6 16,-16 28-16,-12 15 15,-5 1-15,3-11 16,0-11 0,9-17-16,21-11 15,30-27-15,16-38 16,4-33 0,-23-6-16,-29 6 15,-26 16-15,-15 23 16,-18-12-1,-21 6-15,-24 10 16,-1 28-16,17 11 16,16 6-16,19-6 15,9 5 1</inkml:trace>
  <inkml:trace contextRef="#ctx0" brushRef="#br0" timeOffset="38875.48">28976 3801 0,'0'0'0,"0"0"15,0 0-15,0 0 16,0 0-16,0 0 16,107 44-1,-14-22-15,3 0 16,27 5-16,-8-38 15,0-22 1</inkml:trace>
  <inkml:trace contextRef="#ctx0" brushRef="#br0" timeOffset="39047.46">29529 3708 0,'0'0'0,"0"0"16,0 0-16,0 0 15,-104 148 1,44-66-16,-3 11 16,11-11-16,19-32 15,17-12 1,7-11-16</inkml:trace>
  <inkml:trace contextRef="#ctx0" brushRef="#br0" timeOffset="39375.46">29918 3544 0,'0'0'0,"0"0"15,0 0 1,0 0-16,0 0 16,0 0-16,0 0 15,0 0 1,0 0-16,80 109 15,15-54-15,15-27 16,-1-28-16,1 0 16,-6-17-1,-27 6-15,-31 11 16,-16-5-16,-10 5 16,-7 0-1,-5 0-15,-2 0 16,-1 0-16,-2 0 15,0 0 1,5 11-16,6 5 16</inkml:trace>
  <inkml:trace contextRef="#ctx0" brushRef="#br0" timeOffset="42207.83">16525 1966 0,'0'0'0,"0"0"15,-150-76-15,-12 21 16,-54-16-16,-3 49 16,-17-6-1,-7 17-15,-50-21 16,16-1-16,-38 16 16,0-21-16,-8 11 15,-38-6 1,-4-28-16,48 45 15,-36-17-15,-44-5 16,27-11 0,55 43-16,-35-16 15,-34-5-15,45-1 16,32 28 0,-55-38-16,23 16 15,32-5-15,-27-34 16,60 45-1,12-11-15,-1-1 16,22 1-16,0 10 16,33 23-16,-1-6 15,-4 22 1,38-11-16,-17 16 16,17 12-16,21 10 15,12 0 1,16 11-16,17 28 15,21 11-15,11-1 16,1 17 0,-7 22-16,1 44 15,6 0-15,4 21 16,7-15-16,-7 37 16,-10-27-1,0 33-15,22-11 16,11-21-16,21-1 15,17-33 1,0 28-16,28-1 16,5-26-16,22 32 15,21-11 1,23 17-16,-1-11 16,18-23-16,15-26 15,28 5 1,5-11-16,39-28 15,16-16-15,49 6 0,1-17 16,27-5 0,16-14-16,0-17 15,22-32-15,33 11 16,-5 7-16,10-15 16,22-3-1,28-12-15,-11-7 16,0 19-16,5-12 15,-11 9 1,39 3-16,13 13 16,-19-29-16,6-7 15,8 31 1,5 0-16,-2 0 16,-6-5-16,0-45 15,0 50 1,-16-11-16,-3 11 15,8-17-15,-5-2 16,-39-3-16,-24 22 16,-1-6-1,37 12-15,-47-23 16,-47 1-16,25 16 31,10 13-31,-70-2 0,41-19 16,-77-6-16,30 9 15,-79-9-15,35-6 16,-49-7 0,-25-6-16,23 11 15,-26-8-15,-35-6 16,-8-24 0,3 16-16,-12 3 15,-7-14-15,-12 3 31,-13-3-31,-11-3 16,-9-10 0,1-4-16,2-32 15,-2-8-15,-6 2 16,-5-38 0,-1 39-16,-2-12 15,-3-16-15,-8 11 16,-2 5-16,-9-43 15,0 21 1,-6-10-16,9 38 16,-6-66-16,6 39 15,0 4 1,-1-15-16,-2 27 16,-2 0-16,-7 0 15,-7 22 1,-11 10-16,-9 7 15,-2-12-15,-23-5 16,-43 5 0,-22 1-16,14 15 15,-36-4-15,-22 15 16,17-10 0,-36-6-16,-11 1 15,33 10-15,-60-22 16,43 11-1,-35 6-15,25 16 16,2-5-16,-43-33 16,46-11-16,-44 16 15,58 0 1,-6 28-16,-16-33 16,30-11-16,-36 22 15,23-1 1,-15-15-16,4 32 15,43 22-15,-41-16 16,16 16 0,6-11-16,-16 11 15,29 11-15,4 0 16,-25-16-16,29 11 16,26-1-16,5 12 15,-3-6 1,11-5-16,31 5 15,7 0 1,9 5-16,8 6 16,3 0-16,-1-5 15,7 11-15,-1-12 16,8 1 0,9 10-16,5-5 15,8 6-15,6 5 16,3 0-1,-1 0-15,3 0 16,1-6-16,-1 6 16,0 0-16,0 0 15,1 0 1,-1 0-16,3 0 16,0 6-16,0 10 15</inkml:trace>
  <inkml:trace contextRef="#ctx0" brushRef="#br0" timeOffset="49770.85">17632 8449 0,'0'0'16,"0"0"-16,0 0 16,0 0-1,0 0-15,0 0 16,0 0-16,0 0 16,0 0-16,0 0 15,0 0 16,32 134-31,-21 11 16,-5 17-16,-1 38 16,4-9-16,-1 9 15,5 25 1,-4 5-16,7 49 16,-2-5-16,-1 0 15,9 41 1,-19-19-16,5 21 15,1 26-15,-1-15 16,3 1 0,2 10-16,-2-32 15,0 0-15,9 5 16,-1-2 0,0 18-16,-3-46 15,1 14-15,5 5 16,-11-71-1,8 58-15,-6-63 16,9 37-16,-11-56 16,3-9-16,2-22 15,-7-38-15,2-14 16,-3-10-16,3-1 16,-3-44-16,-5-21 15,-1-11 1,-2-17-16,-2-8 15,-7 0-15,-10 5 16</inkml:trace>
  <inkml:trace contextRef="#ctx0" brushRef="#br0" timeOffset="50757.41">8116 12212 0,'0'0'15,"0"0"1,247-47-16,-6 11 16,87-2-16,1 8 15,21 3-15,17-4 16,49 18 0,6-6-16,11 2 15,16 23-15,25-17 16,13 19-1,22-16-15,36 27 16,-3-25-16,14 28 16,-19-35-1,16-1-15,30 8 16,11 12-16,1 5 16,-39-44-1,24 14-15,55-11 16,-43 11-16,-28 8 15,-8-9-15,27-10 16,8-41 0,-70 74-16,-31-6 15,-19-13-15,0 40 16,-25 12 0,-46-14-16,-22-11 15,-14 0-15,11 16 16,-52-19-1,-49 9-15,16 13 16,-73-19-16,-9 5 16,-47-10-1,-32 5-15,-36-3 16,-19 6-16,-27-12 16,-17 1-1,-11 0-15,-8-3 16,-3 3-16,-5-3 15,-3 0-15,0 0 16</inkml:trace>
  <inkml:trace contextRef="#ctx0" brushRef="#br0" timeOffset="51868.18">8730 7759 0,'0'0'15,"0"0"-15,0 0 16,0 0-16,98-42 16,-16 26-1,11-3-15,-5 13 16,-22 9-16,-12 8 15,1 16-15,-11 6 16,-6 28 0,-16 2-16,-11-11 15,-11-9-15,0-4 16,0-15 0,0-4-16,-5-9 15,5 5-15,0-11 16,5-5-1,-5 0-15,93-43 16,0-40-16,11-29 16,-5 8-1,-28 30-15,-21 33 16,-18 6-16,-10 18 16,-16 12-16,-1-4 15,-5 7 1,0 2-16,0 0 15,0 0-15,0 0 16,0 0-16,-93 211 16,82-143-1,11-8-15,11 0 16,17-2-16,10-3 16,6-11-1,16-9-15,-11-21 16,1-31-16,10-26 15</inkml:trace>
  <inkml:trace contextRef="#ctx0" brushRef="#br0" timeOffset="52118.25">10718 7520 0,'0'0'0,"0"0"16,0 0-1,0 0-15,0 0 16,0 0-16,0 0 16,0 0-16,0 0 15,0 82 1,5 1-16,0-9 16,1-3-1,-1-11-15,1-27 16,-6-11-16,5-14 15,-5-5-15</inkml:trace>
  <inkml:trace contextRef="#ctx0" brushRef="#br0" timeOffset="52477.41">10175 7468 0,'0'0'16,"0"0"-16,0 0 15,0 0-15,0 0 16,0 0 0,93-93-16,-16 36 15,11-17-15,-12 35 16,-10-2-1,-17 8-15,-5 6 16,-5 5-16,-12 14 16,-5 0-16,0 5 15,0 6 1,5 5-16,11 25 16,17 24-16,0 14 15,0-5 1,-1-6-16</inkml:trace>
  <inkml:trace contextRef="#ctx0" brushRef="#br0" timeOffset="53328.15">12656 7312 0,'0'0'15,"0"0"-15,0 0 16,0 0 0,0 0-16,0 0 15,0 0-15,0 0 16,0 0 0,63 118-16,-11-91 15,19-8-15,-10-19 16,2-10-16,0-15 15,-6-11 17,-10 3-32,-17 14 15,-8 0-15,-9 3 16,-4 5 0,-7 5-16,-2 6 15,0 0-15,0 0 16,0 0-16,0 0 15,-16 99 1,5-44-16,3 29 16,-9 23-16,-2 8 15,3-33 1,-3-10-16,-9-4 16,-5-10-16,-11-6 15,-2-19-15,5-20 16,5-10-1,3-17-15,6-5 16,8-16-16,5-9 16,9 5-16,5-2 15,11-5-15,16 7 16,9 9 0,5 17-16,2 10 15</inkml:trace>
  <inkml:trace contextRef="#ctx0" brushRef="#br0" timeOffset="53593.71">13962 7422 0,'0'0'15,"0"0"-15,0 0 16,0 0-16,0 0 16,6 93-1,-1-19-15,-2 8 16,0 0-16,0-16 16,-3-22-1,0-11-15,-6-12 16,1-7-16,-1-8 15</inkml:trace>
  <inkml:trace contextRef="#ctx0" brushRef="#br0" timeOffset="53946.52">13623 7457 0,'0'0'0,"0"0"15,0 0 1,0 0-16,0 0 16,0 0-16,98-71 15,-7 11 1,-1-25-16,-8 25 16,-5 5-16,-3 0 15,-17 14-15,-13 11 16,-6-3-16,-10 19 15,-9 6-15,-3 5 16,-2 6-16,0 16 16,-3 9-1,0 24-15,2 33 16,4 5-16,5 0 16,0-5-1</inkml:trace>
  <inkml:trace contextRef="#ctx0" brushRef="#br0" timeOffset="54828.38">9190 9588 0,'0'0'0,"0"0"16,0 0-16,0 0 15,0 0 1,0 0-16,0 0 16,0 0-16,0 0 15,54-101 1,12 84-16,11 12 16,-6 13-16,-5 14 15,-12 16-15,-4 28 16,-23 11-1,-5-3-15,-17-9 16,-5-10-16,-5-11 16,5-14-1,-6-11-15,6-2 16,-5-6-16,5-3 16,5-8-1,-5 0-15,0 0 16,116-121-16,9-18 15,-15 26-15,-33 37 16,-23 13 0,-21 16-16,-11 20 15,-11 8-15,-5 13 16,-6 3 0,0 6-16,0-3 15,0 0-15,0 0 16,0 0-1,-72 236 1,67-146-16,10-13 16,12-17-1,10-3-15,17-2 16,22-8-16,21-9 16,6-8-1</inkml:trace>
  <inkml:trace contextRef="#ctx0" brushRef="#br0" timeOffset="55113.68">11024 9785 0,'0'0'0,"0"0"15,0 0-15,0 0 16,0 0-16,0 0 16,143-41-1,-50 27-15,5-5 16,-7 14-16,-20 7 16,-11-4-1,-16-4-15,-6-2 16,-13-3-16,-6-3 15</inkml:trace>
  <inkml:trace contextRef="#ctx0" brushRef="#br0" timeOffset="55348.14">11375 9347 0,'0'0'0,"0"0"15,0 0 1,0 0-16,0 0 16,0 0-16,19 148 15,3-39 1,8 1-16,5-14 16,-2-50-16,8-10 15,9-6 1</inkml:trace>
  <inkml:trace contextRef="#ctx0" brushRef="#br0" timeOffset="55910.68">12303 9161 0,'0'0'15,"0"0"-15,0 0 16,0 0 0,0 0-16,-8 115 15,16-77-15,19 20 16,17-20-16,8-16 16,0-17-1,3-10-15,11-36 16,5-14-16,-16 14 15,-17-3 1,-16 19-16,-11 15 16,-3 7-16,-5 3 15,-3 8 1,0-8-16,0 0 16,0 0-16,-41 205 15,19-98-15,-3 36 16,6-31-1,0 6-15,-6-12 16,6-21-16,-3-33 16,0-13-1,-5-20-15,-3-16 16,-9-6-16,-4-19 16,7-19-1,9 0-15,13 0 16,11 19-16,11-22 15,17 0 1,16-8-16,8 14 16,14 5-16,9 6 15</inkml:trace>
  <inkml:trace contextRef="#ctx0" brushRef="#br0" timeOffset="56129.38">13029 9684 0,'0'0'0,"0"0"16,0 0-16,0 0 16,0 0-16,0 0 15,150-14 1,-62 14-16,-6-5 15,-16-4-15,-12 12 16,-2 8-16</inkml:trace>
  <inkml:trace contextRef="#ctx0" brushRef="#br0" timeOffset="56364.81">13415 9481 0,'0'0'0,"0"0"16,0 0-16,0 0 15,0 0-15,-11 91 16,8 4 0,0 4-16,6-11 15,11-14-15,2-28 16,3-16-1,0-8-15</inkml:trace>
  <inkml:trace contextRef="#ctx0" brushRef="#br0" timeOffset="56888.84">14003 9079 0,'0'0'0,"0"0"16,0 0-1,107-14-15,-19 28 16,-6-1-16,-11 20 16,-13 25-16,-20 29 15,-24-24 1,-14 3-16,-11 2 15,-8-13-15,2 0 16,6-19 0,6-14-16,-1-9 15,6-7-15,0-6 16,0 0 0,85-85-16,3-14 15,19-16-15,-28 28 16,-35 37-16,-20 23 15,-10 13-15,-8 3 32,-6 11-32,0 0 15,0 0-15,0 0 16,0 0 0,-77 189-16,69-148 15,10-5-15,15 5 16,18 8-1,15-19-15,-4-27 16,6-14-16</inkml:trace>
  <inkml:trace contextRef="#ctx0" brushRef="#br0" timeOffset="57394.01">15337 9029 0,'0'0'16,"0"0"-16,0 0 15,0 0-15,0 0 16,0 0 0,3 129-16,21-63 15,12-17-15,0-16 16,10-11 0,9-25-16,13-22 15,6-16-15,-5-11 16,-23 6-16,-13 13 15,-14 16 1,-8 7-16,-3-1 16,-5 8-16,-3 6 15,0-3-15,0 0 16,0 0 0,-82 213-16,22-112 15,2 6-15,3-8 16,17-6-1,3-25-15,4-24 16,4-16-16,11-17 16,2-11-16,3-6 15,3-5 1,2-27-16,6-9 16,9 1-16,12-4 15,12 18-15,22-4 16,24 6-1,1 13-15,-14 4 16,-12 13-16,1 11 16</inkml:trace>
  <inkml:trace contextRef="#ctx0" brushRef="#br0" timeOffset="57765.73">14376 9958 0,'0'0'15,"0"0"-15,0 0 16,0 0-16,0 0 15,0 0 1,85-19-16,24 5 16,61-8-16,-3-14 15,19-2-15,-27 16 16,-41-16 0,-17 16-16,-13 16 15,-14 6-15,-22 0 16,-14 11-1,-13 8-15,-25-5 16,0-14 0,0 0-16</inkml:trace>
  <inkml:trace contextRef="#ctx0" brushRef="#br0" timeOffset="58031.25">14658 10062 0,'0'0'15,"0"0"1,0 0-16,0 0 16,0 0-16,0 0 15,14 101-15,-6-24 16,-6 5-1,9 0-15,-2-22 16,10 17-16,3-3 16,0-47-1,-6-24-15</inkml:trace>
  <inkml:trace contextRef="#ctx0" brushRef="#br0" timeOffset="58584">15433 10204 0,'0'0'0,"0"0"15,0 0-15,0 0 16,-88 36-16,28 27 16,2-6-1,20-24-15,13 5 16,12-16-16,7 0 15,6-11-15,8 0 16,12-8 0,-20-3-16,0 0 15,180-60-15,-95 8 16,-8 11 0,-17 16-16,-11-2 15,-13 24-15,-9 3 16,1 14-1,-1 5-15,-5 8 16,0 9-16,-3-3 16,0-6-1,3 3-15,0-16 16,8 10-16,-2-26 16,5-7-1,8-7-15,5-17 16,-8 3-16,-16-22 15,-16 14-15,-14 2 16,-17 3-16,-8 11 16,-24 3-1,-12 22-15,-16 13 16,11 1-16,17 7 16,24 6-16,25-8 15,8-22 1</inkml:trace>
  <inkml:trace contextRef="#ctx0" brushRef="#br0" timeOffset="59755.98">18642 7808 0,'0'0'0,"0"0"16,0 0-16,0 0 15,0 0 1,0 0-16,99-96 15,-42 85-15,1 8 16,10 6 0,0 13-16,-2 26 15,-16 1-15,-18 18 16,-23 2-16,-7-3 16,-7 3-1,-3-17-15,2-2 16,3-16-16,1-17 15,2-3 1,2-8-16,-2 0 16,0 0-16,107-102 15,-36 37 1,17-1-16,2-19 16,-24 30-16,-19 6 15,-20 19-15,-11 13 16,-7 12-1,-4 0-15,-2 7 16,-3-2-16,0 0 16,0 0-1,0 0-15,-80 165 16,59-116-16,12-11 16,12-10-1,14 15-15,13-10 16,24 8-16,-4-32 15,15 4 1,23 6-16</inkml:trace>
  <inkml:trace contextRef="#ctx0" brushRef="#br0" timeOffset="60511.14">20720 7403 0,'0'0'0,"0"0"15,0 0-15,0 0 16,0 0-16,0 0 15,0 0 1,0 0-16,0 0 16,0 0-16,-8 131 15,-3-35-15,3 11 16,-3-6 0,0-2-16,6-36 15,-4-14-15,4 0 16,-1-10-1,1-20-15,-6-8 16,0-9-16</inkml:trace>
  <inkml:trace contextRef="#ctx0" brushRef="#br0" timeOffset="60820.2">20274 8049 0,'0'0'0,"0"0"16,0 0-16,0 0 16,0 0-1,3 140-15,2-72 16,1-8-16,2-21 16,0-15-16,9 4 15,21-9 1,25-25-16,16-21 15,9-20-15,-20-2 16,-5 5 0,-8 6-16,0 0 15,-3 16-15,3 8 16,-6 3 0,0 0-16</inkml:trace>
  <inkml:trace contextRef="#ctx0" brushRef="#br0" timeOffset="61648.03">21911 7520 0,'0'0'0,"0"0"15,0 0 1,0 0-16,0 0 16,0 0-16,0 0 15,0 0 1,9 96-16,10-14 15,8-10-15,12-15 16,2-27-16,0-11 16,-8-19-1,10-13-15,9-9 16,0-19-16,-8-14 16,-11 11-1,-14 19-15,-5 6 16,-6-5-16,-2 15 15,-4 4 1,1-1-16,-3 6 16,0 3-16,3 11 15,0 19-15,-1 30 16,-2 8 0,-2 28-16,-4 5 15,-13-6-15,-3 9 16,0-6-1,0-51-15,6-20 16,2-8-16,0-9 16,-2-13-1,16 0-15,0 0 16,-68-85-16,43 22 16,11 20-1,6 7-15,8 6 16,5 5-16,9 3 15,5 3 1,11-8-16,12-12 16</inkml:trace>
  <inkml:trace contextRef="#ctx0" brushRef="#br0" timeOffset="61960.95">23179 7411 0,'0'0'0,"0"0"15,0 0 1,0 0-16,0 0 16,0 0-16,0 0 15,0 0 1,-5 123-16,2-30 15,0 19-15,1-13 16,-7 2 0,-4-5-16,10-8 15,0-17-15,-2 6 16,-3-28 0,-6-8-16,-5 11 15,-3 8-15</inkml:trace>
  <inkml:trace contextRef="#ctx0" brushRef="#br0" timeOffset="62367.09">22793 8043 0,'0'0'15,"0"0"-15,0 0 16,0 0-16,55 107 16,-25-33-1,3 22-15,-8-38 16,-4-20-16,1-3 16,-2 7-16,-4-29 15,0-2 1,6-8-16,6-9 15,21-15-15,39-26 16,13-16-16,-16 27 16,-14-18-1,-30 26-15,-8-2 16,-11 11-16,-8 5 16,-6 9-1,-3 2-15,-2 0 16,0 6-16,-3 0 15,0-3-15</inkml:trace>
  <inkml:trace contextRef="#ctx0" brushRef="#br0" timeOffset="63357.16">18546 10065 0,'0'0'0,"0"0"16,0 0-16,0 0 16,0 0-16,0 0 15,112-36 1,-46 25-16,16-8 15,28 2-15,13-5 16,-22 14 0,-24-5-16,2-12 15,1 19-15,-12 4 16,-5-7 0,-8 12-16,-3 5 15</inkml:trace>
  <inkml:trace contextRef="#ctx0" brushRef="#br0" timeOffset="63937.78">19781 9580 0,'0'0'0,"0"0"16,0 0-16,0 0 16,0 0-16,0 0 15,96-14-15,-28 11 16,12 20 0,-9 10-16,-13 22 15,-23 17-15,-16 8 16,-16-8-1,-17 16-15,-8 8 16,-5-18 0,8-26-16,5-18 15,6-15-15,5-10 16,9 0 0,-6-3-16,0 0 15,117-102-15,-4 4 16,4 18-16,-21 17 15,-22 6 1,-30 19-16,-14 7 16,-16 15-16,-6 8 15,-2 2-15,-6 6 16,0 0 0,0 0-16,0 0 15,0 0-15,0 0 16,0 0-16,-105 203 15,100-151 1,19 14-16,10-14 16,15 13-16,15-4 15,18-28 1,15-20-16,17-7 16</inkml:trace>
  <inkml:trace contextRef="#ctx0" brushRef="#br0" timeOffset="64203.33">21430 9917 0,'0'0'0,"0"0"16,0 0-16,93-9 16,-30-2-1,13-10-15,6 7 16,1 0-16,-12 14 16,-11-5-1,-11 5-15,-2 2 16</inkml:trace>
  <inkml:trace contextRef="#ctx0" brushRef="#br0" timeOffset="64841.18">22626 9413 0,'0'0'16,"0"0"-1,0 0-15,0 0 16,0 0-16,0 0 16,0 0-16,0 0 15,11 126 1,3-52-16,2-14 16,12-3-16,2-32 15,14-14 1,16-27-16,8-4 15,1-32-15,-17 3 16,-17 13-16,-13 23 16,-8 5-1,-6 5-15,-2-3 16,-1 4-16,1 2 16,-1 8-1,3 11-15,3 30 16,0 6-16,-3 11 15,-8-3-15,-2 13 16,-9 29-16,-14 15 16,-13-24-1,-17-22-15,-8-3 16,3-16-16,8-17 16,8-21-1,8-1-15,6-19 16,6-5-1,-7-19 1,15-12-16,10-7 16,4-6-16,7 0 15,9 8-15,8 0 16,22 6 0,5 27-16,6 5 15,8 4-15</inkml:trace>
  <inkml:trace contextRef="#ctx0" brushRef="#br0" timeOffset="65154.55">23650 9982 0,'0'0'0,"0"0"16,0 0-1,0 0-15,0 0 16,0 0-16,148-43 16,-52 32-1,-22-6-15,-11 1 16,-8 5-16,-9 3 15,-10-1 1,-9 7-16,-8 2 16,-10 0-16,-7 0 15</inkml:trace>
  <inkml:trace contextRef="#ctx0" brushRef="#br0" timeOffset="65389.28">24168 9522 0,'0'0'16,"0"0"-16,0 0 16,0 0-16,0 0 15,0 0 1,0 0-16,-22 156 16,11-57-16,-6-14 15,4 22 1,5-9-16,2-5 15,6-30-15,0-22 16,0-10 0,-3-15-16,1-8 15</inkml:trace>
  <inkml:trace contextRef="#ctx0" brushRef="#br0" timeOffset="65957.59">24529 9511 0,'0'0'0,"0"0"16,0 0-16,0 0 15,93-35-15,-13 21 16,7 3-1,-10 22-15,-22-3 16,-14 6-16,-14 8 16,-5 19-16,-8 22 15,-11 11 1,-12-3-16,-2-13 16,3-23-16,3-13 15,2-5 1,3-4-16,3-7 15,5-6-15,-8 0 16,0 0 0,159-145-16,-69 73 15,-21 4-15,-26 35 16,-12 8-16,-18 12 16,-5 2-16,-8 5 15,-2 6 1,2 0-16,0 0 15,0 0-15,0 0 16,0 0-16,-154 208 16,143-147-1,11-15-15,11-7 16,17-4-16,18-18 16,15-17-1</inkml:trace>
  <inkml:trace contextRef="#ctx0" brushRef="#br0" timeOffset="66489.83">26049 9262 0,'0'0'0,"0"0"16,0 0 0,0 0-16,0 0 15,0 0-15,0 0 16,-14 107-1,12-63-15,7-6 16,11 0-16,4-16 16,12-8-16,7-9 15,2-5 1,11-13-16,0-12 16,-8 3-16,-11-2 15,-14 10 1,-8 8-16,-6 4 15,-2 2-15,0 5 16,-1 3 0,-2 6-16,3 11 15,0 10-15,0 31 16,-6 16-16,-3 11 16,-7-13-1,-6-9-15,-3-25 16,-3-7-16,0-12 15,1-10 1,-1-6-16,6-11 16,0-9-16,2-4 15,6-17-15,11-14 16,9-8 0,12-9-16,12 7 15,6 18-15,2 6 16,-8 19-1,-3 8-15,-6 3 16</inkml:trace>
  <inkml:trace contextRef="#ctx0" brushRef="#br0" timeOffset="66802.13">25233 10169 0,'0'0'15,"0"0"-15,0 0 16,0 0-16,0 0 16,0 0-1,181-14-15,-22-8 16,38-11-16,-6 3 15,-2 22-15,-44-11 16,-43 10 0,-23 7-16,-21 10 15,-28 0-15,-14-2 16</inkml:trace>
  <inkml:trace contextRef="#ctx0" brushRef="#br0" timeOffset="67036.5">25696 10423 0,'0'0'0,"0"0"16,0 0-16,0 0 15,0 0-15,-25 88 16,3 21-1,11 1-15,8-17 16,12-19-16,13-14 16,8-8-1</inkml:trace>
  <inkml:trace contextRef="#ctx0" brushRef="#br0" timeOffset="67541.02">26117 10588 0,'0'0'16,"0"0"0,0 0-16,0 0 15,0 0-15,-82 54 16,58-13-16,10-8 16,14-11-1,11-8-15,22-9 16,-33-5-16,186-38 31,-71-6-31,-8 3 0,-28 8 16,-35 20-16,-19 4 15,-12 7-15,-4 4 16,-7 9-16,-2-11 16,0 0-1,-24 132-15,15-61 16,9-16-16,9-14 15,10-6 1,11-15-16,16-15 16,15-13-16,10-20 31,11-37-31,-8-15 0,-25 26 16,-21 10-16,-17 16 15,-9 4-15,-10 2 16,-8 3-1,-25 2-15,-42-2 16,-12 11-16,7 5 16,3 3-1,-3 8-15,-2 6 16</inkml:trace>
  <inkml:trace contextRef="#ctx0" brushRef="#br0" timeOffset="68684.11">8894 13074 0,'0'0'0,"0"0"16,0 0-1,0 0-15,109-60 16,-37 33-16,10 7 16,5 10-16,-5 10 15,-5 2 1,0 31-16,-17 16 15,-16 39-15,-28 2 16,-16-7 0,-11-23-1,-5 3 1,5-17-16,0-21 16,11-11-16,0-9 15,0-5-15,0 0 16,93-90-1,11-36-15,28-6 16,-23 47-16,-27 28 16,-32 21-1,-18 14-15,-15 12 16,-12 4-16,-5 6 16,0 0-1,0 0-15,0 0 16,0 0-16,-87 208 15,70-134 1,12-14-16,16-16 16,16 0-16,17-11 15,16-22 1,6-17-16</inkml:trace>
  <inkml:trace contextRef="#ctx0" brushRef="#br0" timeOffset="68902.87">11068 12729 0,'0'0'0,"0"0"15,0 0 1,0 0-16,0 0 16,0 0-16,0 99 15,-5-3 1,-1 32-16,1-13 15,-6-11-15,5-30 16,6-19 0,6-19-16,-6-20 15,5-10-15</inkml:trace>
  <inkml:trace contextRef="#ctx0" brushRef="#br0" timeOffset="69248.87">10570 12913 0,'0'0'0,"0"0"16,0 0-16,0 0 15,0 0 1,0 0-16,104-82 15,-28 32-15,12-7 16,0 7-16,-12 1 16,-10 14-16,-22 24 15,-11-3 1,-6 14-16,-5 8 16,11 28-16,-6 24 15,6 14 1,8-11-16,8-8 15,12-9-15,7-5 16</inkml:trace>
  <inkml:trace contextRef="#ctx0" brushRef="#br0" timeOffset="69861.38">12930 12417 0,'0'0'0,"0"0"15,0 0-15,0 0 16,0 0-1,33 121-15,-3-50 16,3-14-16,2-5 16,9-27-16,14-14 15,13-22 1,8-16-16,-5-17 16,-13 3-16,-12-6 15,-19 11 1,-14 20-16,-5 2 15,-2 9-15,-7 2 16,-2 6 0,0 5-16,0-8 15,0 0-15,-30 181 16,-3-74-16,-13 21 16,-9 17-1,-5-32-15,2-37 16,12-7-16,2-23 15,3-15 1,-3-15-16,6-10 16,5-9-16,5-5 15,7-14 1,10-17-16,8-15 16,14-12-16,16 6 15,20-1-15,21 9 16,14 19-1,9 17-15</inkml:trace>
  <inkml:trace contextRef="#ctx0" brushRef="#br0" timeOffset="70138.38">14540 12291 0,'0'0'16,"0"0"-16,0 0 15,0 0-15,0 0 16,-19 110 0,8-23-16,0 39 15,-3-11-15,6-8 16,3 0-1,5-39-15,-3-2 16,0-28-16,-2-13 16</inkml:trace>
  <inkml:trace contextRef="#ctx0" brushRef="#br0" timeOffset="70452">14203 12894 0,'0'0'0,"0"0"16,0 0 0,0 0-16,0 0 15,0 0-15,0 0 16,19 172-16,-10-82 16,7-7-1,3-26-15,6-16 16,2-22-16,14-5 15,3-19 1,16-20-16,25-19 16,17-16-16,-7-6 15,-15 20 1,-23 7-16,-10 4 16,-17 24-16,-11 2 15,-8 4 1</inkml:trace>
  <inkml:trace contextRef="#ctx0" brushRef="#br0" timeOffset="71484.9">9146 14652 0,'0'0'0,"0"0"16,0 0-16,0 0 15,0 0-15,0 0 16,0 0 0,0 0-16,109-93 15,-59 84-15,-1 7 16,22 18-16,6 25 16,-12 14-1,-4 13-15,-23-7 16,-5 2-16,-17 16 15,-10-2 1,-6 5-16,-6-25 16,-5-2-16,-5-22 15,5-8 1,5-14-16,6-9 16,0-2-16,0 0 15,0 0-15,110-200 16,-17 96-1,11-24-15,-11 21 16,-16 11-16,-17 25 16,-11 33-1,-16 10-15,-11 6 16,-11 6-16,0 8 16,-11 5-16,0 3 15,0 0 1,0 0-16,0 0 15,0 0-15,0 0 16,-137 208 0,110-134-16,5-17 15,11 1-15,16 2 16,12 3 0,-1-11-16,23 8 15,15-5-15,18-22 16,-1-36-16,11-21 15</inkml:trace>
  <inkml:trace contextRef="#ctx0" brushRef="#br0" timeOffset="72110.28">11019 14917 0,'0'0'0,"0"0"15,0 0 1,0 0-16,0 0 16,0 0-16,98 6 15,-16-9-15,28-5 16,8-6-1,-6-2-15,-2 8 16,5-9-16,-20 9 16,-18-6-1,-25 6-15,-16 5 16,-9 6-16,-13-6 16,-3 6-1,-3 0-15,-3-3 16,4 2-16,2 4 15</inkml:trace>
  <inkml:trace contextRef="#ctx0" brushRef="#br0" timeOffset="72723.75">12571 14394 0,'0'0'0,"0"0"16,0 0-16,0 0 15,0 0 1,0 0-16,0 0 16,22 137-16,3-71 15,13-9-15,17-4 16,11-34-1,-3-17-15,0-23 16,-6-12-16,-2-25 16,-11 17-1,-17 11-15,-8 3 16,-8 16-16,-3 2 16,-2 4-1,-3 5-15,-1 3 16,1 10-16,3 34 15,-1 16 1,-2 8-16,0 6 16,-1 27-16,-4 5 15,-4-16-15,-2-21 16,0-23-16,-1-11 16,1-10-1,-5-6-15,-7-6 16,-2-2-16,1-14 15,21 0-15,-47-19 16,14-31 0,8-7-16,9 2 15,11 6-15,7 8 16,7 8 0,10 0-16,5 3 15,6-6-15,3-2 16</inkml:trace>
  <inkml:trace contextRef="#ctx0" brushRef="#br0" timeOffset="73335.28">13636 14800 0,'0'0'0,"0"0"15,0 0-15,0 0 16,0 0 0,113-25-16,-37 17 15,1-3-15,-3 8 16,8 0 0,0-8-16,-13 3 15,-6 0-15</inkml:trace>
  <inkml:trace contextRef="#ctx0" brushRef="#br0" timeOffset="73883.72">14543 14350 0,'0'0'0,"0"0"16,0 0-16,0 0 16,0 0-1,118-19-15,-44 25 16,-3-1-16,-8 20 16,-14 8-16,0 60 15,-21 0 1,-17-19-16,-9 0 15,-4-8-15,2-31 16,-3-7 0,3-15-16,0-7 15,3-6-15,-3 0 16,0 0 0,90-148-16,-11 27 15,-16 47-15,-22 17 16,-19 35-16,-11 8 15,-2 9 1,-4-1-16,-5 4 16,0 4-16,0-2 15,0 0 1,0 0-16,0 0 16,-5 192-16,18-129 15,12-5 1,5-20-16,6-16 15,2-8-15</inkml:trace>
  <inkml:trace contextRef="#ctx0" brushRef="#br0" timeOffset="74385.97">15942 14216 0,'0'0'0,"0"0"16,0 0-16,0 0 15,0 0-15,0 0 16,0 0 0,0 0-16,8 107 15,9-69-15,5-10 16,5-23 0,-27-5-16,88-16 15,-25-12-15,0-24 16,-9-5-16,-18 16 15,-11 8 1,-12 19-16,-4 9 16,-7 5-16,1 3 15,2 21 1,-5-24-16,0 0 16,-49 225-16,0-66 15,-6-33 1,6-50-16,8-21 15,8-17-15,3-5 16,5-19-16,9-9 16,2-5-1,9-5-15,-4-14 16,9-22-16,0 41 16,28-121-16,16 58 15,24 8 1,11 14-16,-16 25 15,-11 10-15</inkml:trace>
  <inkml:trace contextRef="#ctx0" brushRef="#br0" timeOffset="74699.6">15153 14967 0,'0'0'16,"0"0"-16,0 0 15,0 0-15,0 0 16,118-17-1,-22 4-15,35-7 16,15 9-16,-20 0 16,-36 6-16,-19 2 15,-5 3 1,-14 0 0,-17 11-16,-10 11 15</inkml:trace>
  <inkml:trace contextRef="#ctx0" brushRef="#br0" timeOffset="74918.38">15674 15057 0,'0'0'0,"0"0"15,0 0-15,0 0 16,0 0-1,-28 107-15,15-11 16,-7 19-16,12 11 16,8-22-1,11-41-15,14-11 16,10-6-16</inkml:trace>
  <inkml:trace contextRef="#ctx0" brushRef="#br0" timeOffset="75451.81">16232 15331 0,'0'0'0,"0"0"15,0 0-15,0 0 16,0 0 0,-109 41-16,62-11 15,20 3-15,8 5 16,10-27-1,9-2-15,3-9 16,-3 0-16,0 0 16,0 0-16,211-50 15,-151 31 1,-13 5-16,-17 3 16,-8 11-16,-3 6 15,-5 2 1,-3 9-16,0 24 15,2 11-15,4 13 16,2-15-16,8-20 16,17-14-1,16-13-15,3-22 16,6-31-16,-12 1 16,-13-6-1,-16 6-15,-9 0 16,-14 10-16,-10 1 15,-12 0 1,-21 10-16,-22-4 16,-9 18-16,14 17 15,12 2-15,10 3 16,14-2 0,8-1-16,2 3 15</inkml:trace>
  <inkml:trace contextRef="#ctx0" brushRef="#br0" timeOffset="76670.34">18543 12488 0,'0'0'0,"0"0"15,0 0-15,0 0 16,0 0-16,0 0 16,0 0-16,104-30 15,-49 27 1,5 3-16,6 0 16,3 14-16,-4 8 15,-13-3 1,-8 30-16,-16 17 15,-17 8-15,-17-3 16,-13-8 0,0 0-16,-3-22 15,5-8-15,4-5 16,4-15-16,4-2 16,2-5-1,3-6-15,0 0 16,82-58-16,9-8 15,2-18 1,-19-10-16,-19 26 16,-20 30-16,-16 10 15,-8 23 1,-8-6-16,-3 5 16,-3 1-16,-2 2 15,-3 0-15,8 3 16,0 0-1,0 0-15,0 0 16,-83 189-16,83-137 16,14 9-1,30 4-15,33-2 16,24-5-16</inkml:trace>
  <inkml:trace contextRef="#ctx0" brushRef="#br0" timeOffset="77767.62">20474 12332 0,'0'0'15,"0"0"-15,0 0 16,0 0-1,0 0-15,0 0 16,0 0-16,0 0 16,0 0-1,-6 145-15,-7-30 16,-4 11-16,9-33 16,0-24-16,8 2 15,-6-5 1,4-9-16,-1-2 15,0-3-15,-2-16 16,-1-14 0,1-9-16</inkml:trace>
  <inkml:trace contextRef="#ctx0" brushRef="#br0" timeOffset="78158.03">20173 12869 0,'0'0'16,"0"0"-16,0 0 15,0 0 1,0 85-16,-6-3 15,6 8-15,0-18 16,3-7-16,2-15 16,6-7-1,6-10-15,2-16 16,6-15-16,16-2 16,35-8-1,26-25-15,-6-8 16,-17-14-16,-19 12 15,-16 23 1,0-1-16,-9 10 16,-4 8-16</inkml:trace>
  <inkml:trace contextRef="#ctx0" brushRef="#br0" timeOffset="79337.95">21703 12444 0,'0'0'0,"0"0"16,0 0-16,0 0 15,0 0 1,14 110-16,22-53 15,7-15-15,20-12 16,6-14 0,-3-24-16,-6-14 15,-8-5-15,-8-4 16,-14 7-16,-8 2 16,-9 3-1,-2 11-15,-2 5 16,-7 0-16,1 3 15,0 8 1,0 17-16,-3 27 16,-6 16-16,-8 1 15,-2 49-15,-6 5 16,-8-25 0,-19-4-16,-1-48 15,-7-18-15,5-15 16,16-13-1,6-8-15,0-17 16,5-2-16,6-9 16,8-13-16,11 11 15,14-6 1,30-11-16,30-2 16,13 5-1,6 5-15</inkml:trace>
  <inkml:trace contextRef="#ctx0" brushRef="#br0" timeOffset="79634.69">23146 12357 0,'0'0'16,"0"0"-16,0 0 15,0 0 1,0 0-16,0 0 16,6 87-16,-12 15 15,1 5 1,-3-14-16,5 2 16,-8-37-16,14 5 15,-9-11 1,1-14-16,2-5 15,3-8-15,0-9 16</inkml:trace>
  <inkml:trace contextRef="#ctx0" brushRef="#br0" timeOffset="80040.85">22645 12433 0,'0'0'0,"0"0"16,0 0-1,0 0-15,0 0 16,0 0-16,107-68 15,-8 0 1,2 5-16,-27 0 16,-19 16-16,-11 22 15,-9 1 1,-5 15-16,0 4 16,0 10-16,3 4 15,11 26 1,8 20-16,0 8 15,3 8-15,-17-21 16,-2 7-16,-1 12 16,1 7-1</inkml:trace>
  <inkml:trace contextRef="#ctx0" brushRef="#br0" timeOffset="80635.95">18658 14750 0,'0'0'0,"0"0"16,0 0-16,0 0 15,0 0-15,0 0 16,0 0 15,143-8-31,-23 0 0,1 0 0,2-22 16,0 13-16,-5 6 16,-17-3-1,-13 1-15,-33 7 16,-6 9-16,0 8 15</inkml:trace>
  <inkml:trace contextRef="#ctx0" brushRef="#br0" timeOffset="81204.88">20233 14405 0,'0'0'0,"0"0"16,0 0-1,0 0 1,0 0-16,0 0 16,0 0-16,134-22 15,-54 17 1,-7 5-16,-12 11 15,-12 13-15,-11 18 16,-10 45 0,-20 6-16,-27-2 15,-17-12-15,-8-16 16,3-8 0,11-30-16,14-9 15,7-5-15,9-11 16,0 0-16,0 0 15,165-200 1,-50 79-16,8 15 16,-16 37-16,-36 20 15,-27 22 1,-20 13-16,-10 11 16,-6-2-16,-2 10 15,-6-2 1,0-3-16,0 0 15,0 0-15,-69 142 16,50-73 0,8 5-16,14-36 15,16 14-15,14-14 16,5-10-16,17-12 16,11-8-1</inkml:trace>
  <inkml:trace contextRef="#ctx0" brushRef="#br0" timeOffset="81439.08">21755 14460 0,'0'0'0,"0"0"16,0 0-1,0 0-15,170-25 16,-66 1-16,8 7 16,14-2-16,-19 14 15,-25 7 1,-24-10-16,-12-6 16</inkml:trace>
  <inkml:trace contextRef="#ctx0" brushRef="#br0" timeOffset="81657.78">22306 14066 0,'0'0'15,"0"0"-15,0 0 16,0 0-16,0 0 16,0 0-1,-11 115-15,14-30 16,2 10-16,3 4 15,11-17 1,9 3-16,5-49 16,24 8-16,23 8 15</inkml:trace>
  <inkml:trace contextRef="#ctx0" brushRef="#br0" timeOffset="82223.78">22925 14074 0,'0'0'0,"0"0"15,0 0 1,0 0-16,0 0 16,41 90-16,0-46 15,0-8 1,16-9-16,17-19 15,28-21-15,4-26 16,-26-5 0,-23-13-16,-18 16 15,-17 16-15,-9 11 16,-5 1 0,-2 7-16,-6 6 15,0 6-15,0-6 16,0 0-16,0 0 15,-41 219 1,19-118-16,-8 36 16,-11 0-16,-6-25 15,6-21 1,-5 2-16,-1 3 16,3-31-16,9-32 15,7-24 1,1-12-16,-3-19 15,-3-19-15,19-3 16,14-14-16,6 6 16,7-11-1,9 17-15,11-14 16,16-1-16,17 26 16,14 13-1,-9 8-15,-3 3 16</inkml:trace>
  <inkml:trace contextRef="#ctx0" brushRef="#br0" timeOffset="82473.75">24149 14413 0,'0'0'16,"0"0"-16,0 0 15,0 0-15,0 0 16,0 0 0,0 0-16,156-24 15,-66 13-15,0 3 16,4-9 0,-1 9-16,-11 5 15,-17-8-15,-12-5 16</inkml:trace>
  <inkml:trace contextRef="#ctx0" brushRef="#br0" timeOffset="83005.95">25263 13877 0,'0'0'0,"0"0"16,0 0-16,0 0 16,0 0-1,104-9-15,-55 20 16,3 9-16,-2 10 16,-12 33-1,-16 11-15,-14 11 16,-11-9-16,-5-15 15,-3-7-15,3-24 16,0-8 0,5-5-16,3-9 15,0-8-15,0 0 16,77-63 0,41-33-16,13-24 15,-32 35-15,-28 35 16,-22 23-16,-16 11 15,-14 7 1,-8 7-16,-6 7 16,-5-2-16,0-3 15,0 0 1,0 0-16,-49 183 16,36-117-16,7-17 15,9-10 1,10-6-16,18-9 15,21-21-15,35-22 16</inkml:trace>
  <inkml:trace contextRef="#ctx0" brushRef="#br0" timeOffset="83515.56">26580 13830 0,'0'0'0,"0"0"15,0 0 1,0 0-16,0 0 16,-8 99-16,19-47 15,19 0-15,22-17 16,17-15-16,4-31 16,1-14-1,6-8-15,-12-2 16,-24 13-16,-14 11 15,-13 5 1,-9 3-16,-3 1 16,-2 2-16,-3 5 15,0-5 1,0 0-16,-44 159 16,11-58-16,-10 28 15,-4 3 1,-2-15-16,-3-37 15,2-28-15,12-22 16,2-16 0,12-12-16,-1-26 15,3-23-15,9-16 16,13 3-16,13-11 16,20-12-1,16 10-15,12 1 16,-7 37-16,-4 7 15,-12 26 1,-2 7-16,7 9 16</inkml:trace>
  <inkml:trace contextRef="#ctx0" brushRef="#br0" timeOffset="83843.75">25970 14835 0,'0'0'15,"0"0"-15,235-65 16,-62 15 0,-6 12-16,-20 24 15,-45 11-15,-28 3 16,-20 6 0,-21-1-16,-14 6 15,-8 6-15</inkml:trace>
  <inkml:trace contextRef="#ctx0" brushRef="#br0" timeOffset="84062.43">26139 14926 0,'0'0'15,"0"0"1,0 0-16,0 0 15,0 0-15,0 0 16,-8 120-16,-6-21 16,1 5-1,-4 11-15,1 11 16,5-33-16,5-33 16,6-19-1</inkml:trace>
  <inkml:trace contextRef="#ctx0" brushRef="#br0" timeOffset="84662.65">26892 15317 0,'0'0'0,"0"0"16,0 0-16,0 0 15,0 0 1,0 0-16,-142 55 16,74 11-16,15-11 15,21-9 1,12-19-16,12-10 16,14-9-16,-6-8 15,0 0 1,164-74-16,-54 22 15,-9 14-15,-16-1 16,-22 20-16,-19 14 16,-17 5-16,-5 11 15,-6 2 1,-2 12-16,0 16 16,2 19-16,3 12 15,3-15 1,6-13-16,4-11 15,4-17-15,0-16 16,21-13-16,22-20 16,9-30-1,-14-11-15,-30 22 16,-25 0-16,-19 22 16,-14-6-1,-27-8-15,-16 14 16,-6 8-16,-6 8 15,-10 14 1,-6 9-16,11-1 16,22 6-16,16-1 15</inkml:trace>
  <inkml:trace contextRef="#ctx0" brushRef="#br0" timeOffset="103051.8">1397 7819 0,'0'0'0,"0"0"0,0 0 16,0 0-16,0 0 15,0 0-15,0 0 16,0 0-1,0 0-15,-6-88 16,6 85-16,-5 3 16,5 0-16,0 0 15,0 0-15,-83 181 16,45-85-16,0 38 16,10-19-1,1-19-15,-6 0 16,11 16-16,6-32 15,10-12 1,1-8-16,5-21 16,0-12-16</inkml:trace>
  <inkml:trace contextRef="#ctx0" brushRef="#br0" timeOffset="103458.05">1566 8131 0,'0'0'0,"0"0"16,0 0-16,0 0 16,0 0-1,0 0-15,-104 118 16,82-63-16,6 16 15,16-30 1,11-6-16,16 9 16,1-22-16,10-3 15,0-13-15,12-6 16,26-33 0,-5-14-16,1-51 15,-40 5-15,-15 19 16,-17 44-1,-17 5-15,-15-2 16,-7 13-16,-10-3 16,5 26-1,-5-4-15,5 9 16,11-3-16,11 3 16,17 5-16,5-19 15,0 0 1</inkml:trace>
  <inkml:trace contextRef="#ctx0" brushRef="#br0" timeOffset="103817.36">2382 7778 0,'0'0'0,"0"0"16,0 0 0,0 0-16,0 0 15,0 0-15,11 101 16,-5-27-16,-6 38 15,5-16 1,-5-14-16,0-5 16,6-22-16,-6-20 15,0-5 1,0-8-16,-6-16 16,6-6-16</inkml:trace>
  <inkml:trace contextRef="#ctx0" brushRef="#br0" timeOffset="104239.11">1917 7890 0,'0'0'0,"0"0"16,0 0-16,0 0 15,0 0-15,0 0 16,0 0 0,82-68-16,-22 16 15,11-3-15,6-5 16,-6 13-16,-21 9 15,4-31 1,-15 50-16,-7-6 16,-10 9-16,-5 16 15,-1 5 1,1 4-16,-1 10 16,1 16-16,4 31 15,1 14 1,6-7-16,-1 4 15,0-3-15</inkml:trace>
  <inkml:trace contextRef="#ctx0" brushRef="#br0" timeOffset="105008.01">3943 7698 0,'0'0'16,"0"0"-16,0 0 16,0 0-1,-98-27-15,48 41 16,1-6-16,0 6 15,5 16 1,11 13-16,11-12 16,17-7-16,10 6 15,11-19-15,23 14 16,16 2 0,-1-5-16,1 14 15,-11-9-15,-17 3 16,-5 11-1,-5 36-15,-6-28 16,-17-10-16,-10 13 16,-12-14-1,-10 3-15,-6-11 16,-5-21-16,5-18 16,-5-13-16,10 1 15,12-10 1,0-1-16,16 18 15,5-3-15,6 17 16,0 0 0</inkml:trace>
  <inkml:trace contextRef="#ctx0" brushRef="#br0" timeOffset="105384.98">4622 7556 0,'0'0'0,"0"0"15,0 0-15,0 0 16,0 0-1,0 0-15,0 0 16,0 0-16,0 153 16,-5-65-16,-6-3 15,-6 8 1,1-5-16,5-1 16,5-16-1,1 9-15,-6-39 16,6-11-16,5-8 15,0 8-15,-6-19 16,6-8 0</inkml:trace>
  <inkml:trace contextRef="#ctx0" brushRef="#br0" timeOffset="105839.1">4425 8213 0,'0'0'0,"0"0"16,0 0 0,0 0-16,0 0 15,0 0-15,0 0 16,0 0-1,0 0-15,11 104 16,-11-60-16,0 3 16,0-4-16,5-1 15,1-12 1,5 5-16,11-16 16,16-16-16,22-8 15,28-17 1,11-11-16,-6-27 15,-22 16-15,-22-5 16,-11 27 0,-10 8-16,-17 8 15,0 4-15,-6 4 16,1 1-16,-6 3 16,0 7-1,0 12-15</inkml:trace>
  <inkml:trace contextRef="#ctx0" brushRef="#br0" timeOffset="109757.93">630 10163 0,'0'0'0,"0"0"0,0 0 15,0 0-15,82-35 16,-33 26-16,1 1 16,4 0-16,1 0 15,5 13 1,-10 3-16,-1-8 16,-5 0-16,-1 14 15,1 22 1,0 16-16</inkml:trace>
  <inkml:trace contextRef="#ctx0" brushRef="#br0" timeOffset="109914.14">909 10733 0,'0'0'16,"0"0"-16,0 0 15,0 0 1,0 0-16,0 0 16,104-55-16,-55 41 15</inkml:trace>
  <inkml:trace contextRef="#ctx0" brushRef="#br0" timeOffset="110398.54">2273 9895 0,'0'0'0,"0"0"16,0 0-1,0 0-15,0 0 16,0 0-16,0 0 16,-50 134-16,29-46 15,-7 2 1,6-11-16,6-7 15,10-1-15,6-14 16,6-32 0,-1-17-16</inkml:trace>
  <inkml:trace contextRef="#ctx0" brushRef="#br0" timeOffset="110839.42">2497 10117 0,'0'0'0,"0"0"15,0 0 1,0 0-16,0 0 16,0 0-16,-49 106 15,44-51 1,5-19-16,10 13 15,12 0-15,6-8 16,5-21-16,5-15 16,6-5-1,16-5-15,11-28 16,-5-41-16,-22 8 16,-22 9-16,-17 24 15,-16-6 1,-16 4-16,-12-1 15,-15 11-15,-1 15 16,0 7-16,6 3 16,11 13 15,5-10-31,5 16 0,12-2 0,16-1 31,0-16-31,0 0 0</inkml:trace>
  <inkml:trace contextRef="#ctx0" brushRef="#br0" timeOffset="111105.1">3187 10273 0,'0'0'0,"0"0"16,0 0-16,0 0 31,0 0-31,0 0 0,121-36 16,-61 20-16,11-1 31,-11 14-31,-10-5 0,-6-11 16,-12-8-16</inkml:trace>
  <inkml:trace contextRef="#ctx0" brushRef="#br0" timeOffset="111495.52">4140 9922 0,'0'0'0,"0"0"15,0 0 1,0 0-16,0 0 16,0 0-16,-82 30 15,44 6 1,-1-14-16,12 2 16,16 15-16,6 7 15,16 1-15,10 2 16,7 0-1,10-7-15,6 1 16,-11-4-16,-6-12 16,-10 6-1,-6-14-15,-17 8 16,1 1-16,-17 5 16,-11 11-1,0-20-15,11-16 16,22-8-16,0 0 15</inkml:trace>
  <inkml:trace contextRef="#ctx0" brushRef="#br0" timeOffset="111698.59">4036 9922 0,'0'0'0,"0"0"16,0 0-16,0 0 16,143-79-16,-72 51 15,-11 20 1,-5-3-16,-6 3 16,-5 2-16</inkml:trace>
  <inkml:trace contextRef="#ctx0" brushRef="#br0" timeOffset="112246.08">4458 10273 0,'0'0'16,"0"0"-16,0 0 15,0 0-15,0 0 16,0 0 0,0 0-16,126-58 15,-60 47-15,-12 8 16,-4-5-1,-1 3-15,-5 2 16</inkml:trace>
  <inkml:trace contextRef="#ctx0" brushRef="#br0" timeOffset="112527.24">5301 9785 0,'0'0'16,"0"0"-16,0 0 16,0 0-16,0 0 15,0 0 1,-76 129-16,43-55 15,5 5 1,6 6-16,17-5 16,5-23-16,16-27 15,1-13-15</inkml:trace>
  <inkml:trace contextRef="#ctx0" brushRef="#br0" timeOffset="112905.92">5652 10070 0,'0'0'15,"0"0"-15,0 0 16,0 0 0,-60 99-16,43-42 15,6-10-15,11-6 16,11-11-16,16-11 15,12-11 1,-39-8-16,104-30 16,-38-16-16,-12-9 15,-26 8-15,-12 6 16,-16 14 0,-5 8-16,-17 2 15,-6 1-15,-4 10 16,-7 4-1,6 4-15,6 4 16,5 5-16,17 2 16,5-7-1,0-6-15</inkml:trace>
  <inkml:trace contextRef="#ctx0" brushRef="#br0" timeOffset="113141.23">6117 10012 0,'0'0'15,"0"0"-15,0 0 16,0 0-16,0 0 16,0 0-1,99 74-15,-55-22 16,-1 14-16,-4-17 15,-6 4-15,-6-26 16,-5-16 0</inkml:trace>
  <inkml:trace contextRef="#ctx0" brushRef="#br0" timeOffset="113360.05">6512 10043 0,'0'0'0,"0"0"16,0 0-16,0 0 15,0 0 1,-94 63-16,40-6 16,4 17-16,7-11 15,15-25 1,17-7-16,11-21 15,6-7-15</inkml:trace>
  <inkml:trace contextRef="#ctx0" brushRef="#br0" timeOffset="113719.21">6922 9643 0,'0'0'0,"0"0"15,0 0 1,0 0-16,-93 41 16,27 5-16,6 12 15,22-9 1,11-2-16,21-9 16,17-5-16,16 5 15,17 6-15,0 0 16,5 0-1,-10-17-15,-12 1 16,-5 2-16,-11 0 16,-6-6-1,-16 4-15,-5-1 16,-22 17-16,-23-11 16,-4-3-1,-12 0-15</inkml:trace>
  <inkml:trace contextRef="#ctx0" brushRef="#br0" timeOffset="114032.63">5455 10730 0,'0'0'0,"0"0"16,0 0-1,0 0-15,0 0 16,126-33-16,-33 25 16,5-14-16,6-3 15,6 17 1,-12 0-16,-15-3 15,-18 3-15,-10-3 16,-17 11-16,-16 0 16,-5 3-1,-12-1-15</inkml:trace>
  <inkml:trace contextRef="#ctx0" brushRef="#br0" timeOffset="114276.72">5893 10820 0,'0'0'15,"0"0"-15,0 0 16,0 0-16,0 0 16,-50 107-1,29-38-15,-1 27 16,11-28-16,5 0 15,17-21 1,6-14-16,15-8 16</inkml:trace>
  <inkml:trace contextRef="#ctx0" brushRef="#br0" timeOffset="114761.93">6276 11012 0,'0'0'16,"0"0"-16,0 0 16,-82 44-16,38 0 15,11 2 1,11-18-16,17-1 16,10-5-16,17-14 15,22-5 1,-44-3-16,142-41 15,-54 5-15,0-2 16,-39 24-16,-5 6 16,-22 5-1,0 9-15,-11 2 16,5 8-16,-5 12 16,0 13-1,5 3-15,-5-17 16,6 0-16,10-5 15,0-22 1,6-13-16,11-17 31,0-20-31,-6-7 16,-10 16-16,-17 2 16,-11 20-1,-11-6-15,-11-2 16,-11 8-16,-22-3 15,-16 22 1,0 0-16,0 5 16,-1 6-16</inkml:trace>
  <inkml:trace contextRef="#ctx0" brushRef="#br0" timeOffset="117865.9">1320 12792 0,'0'0'0,"0"0"0,0 0 16,0 0-16,0 0 15,148-66-15,-39 50 16,56-25 0,-18-6-16,-10 25 15,-16 17-15,-34 10 16,-21 6-1,-11 0-15</inkml:trace>
  <inkml:trace contextRef="#ctx0" brushRef="#br0" timeOffset="118055.02">1654 13351 0,'0'0'16,"0"0"-16,0 0 15,0 0-15,88-19 16,21-17 0,28 9-16,44-28 15,10-16-15</inkml:trace>
  <inkml:trace contextRef="#ctx0" brushRef="#br0" timeOffset="118476.71">3127 12414 0,'0'0'0,"0"0"15,0 0-15,0 0 16,0 0-16,11 124 15,5-26 1,12-16-16,16 0 16,-1-30-16,7-24 15,5-14 1,-1-14-16,7-20 16,4-13-16,6-38 15,-10 6 1,-28 29-16,-6 9 15,-16 10-15,0 14 16,-11 3-16,5 0 16,-5 9-1,6 13-15,-1 5 16,1 22-16,5 1 16,0 21-1,11-17-15,-1-10 16,7-8-16</inkml:trace>
  <inkml:trace contextRef="#ctx0" brushRef="#br0" timeOffset="118715.67">4075 12866 0,'0'0'16,"0"0"-1,0 0-15,0 0 16,0 0-16,0 0 31,142-77-31,-76 56 16,-6-1-16,-5-3 16,-12 6-1,-4 8-15,-12 8 16,-5 6-16</inkml:trace>
  <inkml:trace contextRef="#ctx0" brushRef="#br0" timeOffset="118949.97">4305 12244 0,'0'0'0,"0"0"16,0 0-1,0 0-15,0 0 16,0 0-16,0 0 16,10 146-16,7-26 15,-1 6 1,1-36-16,5-16 16,5-16-16,-5-14 15</inkml:trace>
  <inkml:trace contextRef="#ctx0" brushRef="#br0" timeOffset="119293.52">4496 13184 0,'0'0'0,"0"0"15,0 0-15,0 0 16,0 0-1,55-82-15,-11 49 16,5 3-16,-16 13 16,-11 9-16,-6 8 15,-10 8 1,-6 3-16,0-11 16,0 0-16,-93 173 15,38-99 1,17-14-16,10-24 15,17-6-15,6-17 16,10-4-16,23 2 16,21-9-1,49-18-15,17-3 16,17-3-16</inkml:trace>
  <inkml:trace contextRef="#ctx0" brushRef="#br0" timeOffset="119590.46">5767 12146 0,'0'0'0,"0"0"16,0 0-1,0 0-15,0 0 16,-110 140-16,50-69 16,0 36-16,-1 35 15,7-16 1,4-33-16,18-24 16,10-12-16,5-10 15,1-12 1,10-5-16</inkml:trace>
  <inkml:trace contextRef="#ctx0" brushRef="#br0" timeOffset="119902.75">5192 12436 0,'0'0'15,"0"0"-15,0 0 16,0 0-16,0 0 15,-88 85-15,66-19 16,17-20 0,10-5-16,17-21 15,5-12-15,-27-8 16,110-55-16,-55 11 16,-11 3-1,-23 6-15,-10 10 16,-5 14-16,-12 5 15,1 6 1,5 0-16,0 0 16,0 0-16,0 0 15,0 0-15</inkml:trace>
  <inkml:trace contextRef="#ctx0" brushRef="#br0" timeOffset="120200.02">5937 12800 0,'0'0'15,"0"0"-15,0 0 16,0 0-16,0 0 16,0 0-16,0 0 15,0 0 1,5 83-16,0-75 15,6-3-15,-11-5 16,0 0 0,0 0-16,0 0 15,0 0-15,0 0 16,0 0-16,-120-153 16,71 145-1,10 5-15,17 6 16</inkml:trace>
  <inkml:trace contextRef="#ctx0" brushRef="#br0" timeOffset="121033.75">6030 11982 0,'0'0'0,"0"0"15,-104-28 1,-44-13-16,0 19 16,-27 14-16,-28-17 15,17 25 1,-33 0-16,0 36 16,11-9-16,16 6 15,6 8 1,-1 20-16,18 43 15,26-9-15,28-12 16,11-9 0,17 10-16,26 20 15,18 1-15,15-18 16,12-16-16,10 42 16,23 7-1,10 6-15,17-19 16,27 33-1,11-9-15,-5-30 16,5-43-16,22 21 16,33 6-16,-11-27 15,22 2 1,27-30-16,-16-30 16,33-8-16,38-33 15,0-8 1,-6-14-16,-10-25 15,-12-19-15,-48 14 16,-34 25 0,-16 2-16,-16 3 15,-17-8-15,-22-9 16,-16 6-16,-16 6 16,-12 5-16,-5-8 15,-16-39 1,-12-5-16,-10 3 15,-6 16-15,0 22 16,-5 0 0,0 6-16,5-6 15,-16 8-15,5 17 16,0 7 0,-5 12-16,5 0 15,6 6-15,5 2 16,0 5-16,11 4 15,1 7 1,-1 3-16,-6 6 16,-10 8-16,-11 5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3:53:40.41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11210 3248 0,'0'0'0,"0"0"16,0 0-16,0 0 15,0 0-15,0 0 16,0 0-16,-54-88 15,21 72 1,-6-6-16,7 17 16,-12-12-16,-11 1 15,0 5-15,6 0 16,-11-6 0,-1 12-16,-4-6 15,-12 5-15,-11 1 16,12 0-16,-1 5 15,-5 5-15,-28-5 16,6 5 0,11 6-16,0 6 15,0-1-15,-11 6 16,5 0-16,17 0 16,-5 11-16,5 16 15,-1 0 1,1 12-16,11-7 15,5 7-15,12-6 16,15-6-16,6-5 16,6 5-1,11 0-15,-1 11 16,12 12-16,5-18 16,11 7-16,10-12 15,7-5-15,16 16 16,10-11-1,7 1-15,10-17 16,6 5-16,16-22 16,5-5-16,12 0 15,-12-11-15,1-5 16,16 5 0,11-11-16,-11-11 15,0 5-15,0-10 16,11 0-16,-22 5 15,-11-6-15,-16 1 16,-1 0 0,-4-12-16,-12 6 15,-5-10-15,-12-1 16,-10 11-16,-11 5 16,0-4-16,-11-1 15,0 5 1,-11 1-16,0 5 15,0-5-15,-11-17 16,0 0-16,-16 0 16,-1 0-1,-10 1-15,-6-1 16,6 5-16,-1 12 16,-4 0-16,4-1 15,-4 12-15,-7-1 16,-10 1-1,5 11-15,0-6 16,12 5-16,-1 1 16,11 5-16,11 0 15,-5-6 1,10 6-16,1-5 16,5 5-16,0-6 15,0 12-15,5-6 16,-4 0-16,-7 5 15</inkml:trace>
  <inkml:trace contextRef="#ctx0" brushRef="#br0" timeOffset="1234.88">7295 3336 0,'0'0'0,"0"0"15,0 0-15,0 0 16,-88-39-16,44 28 16,-11 0-16,-10 6 15,5 5 1,-17 11-16,-11 5 15,-10 6-15,5 11 16,10 0-16,18-6 16,-1 12-1,6-1-15,5 0 16,6 1-16,10-12 16,6 11-16,6-5 15,5 11 1,6 5-16,5 1 15,11-1-15,11 0 16,0 6-16,16-6 16,6 1-16,5-1 15,1 0 1,4-5-16,7-11 16,5 0-16,5-6 15,16 6-15,-4-11 16,-7-11-16,-4 0 15,4-11 1,12 5-16,5-16 16,11-5-16,-11 0 15,1-12-15,-7 1 16,1 5-16,0-6 16,-12 1-1,-5 5-15,-10 0 16,-1 0-16,-16-5 15,0 5-15,0 0 16,-11-5-16,-1-1 16,-10 1-1,6 5-15,-12-5 16,1-1-16,-1 1 16,-5 0-16,-5-1 15,5-5 1,-6 6-16,-5 0 15,0 5-15,0 0 16,-5 0-16,-6-6 16,-11 1-16,0 0 15,-5 5 1,-6-6-16,0 1 16,1 5-16,4 11 15,6-5-15,1 5 16,4 5-16,1 6 15,-1-5 1,1-1-16,0 6 16,-6 0-16,5 0 15,7 6-15,4-6 16,6 0-16,0 5 16,11 6-1,0-11-15,0 0 16</inkml:trace>
  <inkml:trace contextRef="#ctx0" brushRef="#br0" timeOffset="1752.54">10236 3100 0,'0'0'0,"0"0"16,0 0-16,0 0 15,0 0-15,54-104 16,-15 44-16,21-6 16,0 6-1,0 16-15,-10-5 16,-12 21-16,-5 6 16,-11 6-16,-6 0 15,1 10 1,-6-5-16,5 6 15</inkml:trace>
  <inkml:trace contextRef="#ctx0" brushRef="#br0" timeOffset="1996.4">10279 3259 0,'0'0'0,"0"0"16,0 0 0,0 0-16,0 0 15,0 0-15,115-104 16,-43 55-16,-12 5 16,0-5-1,0-1-15,6-16 16,-6-5-16</inkml:trace>
  <inkml:trace contextRef="#ctx0" brushRef="#br0" timeOffset="2345.21">11761 1577 0,'0'0'0,"0"0"16,0 0 0,0 0-16,0 0 15,0 0-15,0 0 16,0 0-16,0 0 15,0 0-15,11 115 16,-3-38 0,3 11-16,-3-6 15,3-16-15,0 10 16,3-10-16,-1-11 16,1 0-1</inkml:trace>
  <inkml:trace contextRef="#ctx0" brushRef="#br0" timeOffset="2572.69">11454 2498 0,'0'0'15,"0"0"-15,0 0 16,0 0-1,0 0-15,0 0 16,88-55-16,-28 33 16,14-5-16,11 16 15,0 5-15,-3 12 16</inkml:trace>
  <inkml:trace contextRef="#ctx0" brushRef="#br0" timeOffset="3062.54">11859 2667 0,'0'0'16,"0"0"-16,0 0 15,0 0-15,0 0 16,0 0-16,0 0 16,0 0-1,88-38-15,-50 27 16,-5 6-16,-5-1 16,-9 6-16,3 6 15,-6-1 1,-5 6-16,0 16 15,-8 6-15,-6 11 16,-8 5-16,0 1 16,-11 5-1,0-12-15,9-21 16,4 0-16,4-5 16,2-6-16,3-6 15,3 1-15,5-6 16,3 5-16,-11-5 15,0 0-15,123-55 16,-57 33 0,-11-11-16,-22 17 15,-14 0-15,-8-1 16</inkml:trace>
  <inkml:trace contextRef="#ctx0" brushRef="#br0" timeOffset="3576.69">11161 2081 0,'0'0'15,"0"0"-15,0 0 16,0 0-16,0 0 15,0 0-15,0 0 16,0 0 0,0 0-16,0 0 15,0 0-15,0 0 16,110-27-16,-56 11 16,-4-1-1,-9 6-15,-8 0 16,-11 0-16,-9 6 15,-2-1-15,-5 6 16,-1 0-16,-2 0 16,0 0-1,-1 0-15,-2 0 16,0 6-16,3-1 16</inkml:trace>
  <inkml:trace contextRef="#ctx0" brushRef="#br0" timeOffset="5330.95">26988 3544 0,'0'0'15,"0"0"-15,0 0 16,0 0-16,-22-88 16,0 39-16,-8 0 15,-3-1 1,-10 12-16,-9 5 15,-11 0-15,-6 11 16,-2 0-16,-25 11 16,-13 0-1,7 6-15,6 10 16,-8 6-16,-13 6 16,10 10-16,19 1 15,12 10-15,15 17 16,7 10-1,10-4-15,11-1 16,8 11-16,20 6 16,13 21-16,14 1 15,8-11-15,11-6 16,17 0 0,29-5-16,20-1 15,-8-10-15,10-28 16,25-5-16,-8-16 15,-24-17-15,13-28 16,21-5 0,-15 1-16,-20-12 15,-19 5-15,-13 1 16,-6 5-16,-8-11 16,-12 6-16,-4-17 15,-12 1 1,-13-1-16,-9 0 15,-10 6-15,-9-1 16,-8 7-16,-11-18 16,-10-4-1,-4 4-15,0 12 16,-2 11-16,-6-1 16,-8 12-16,0 0 15,11 10-15,11 6 16,8 0-1,9 6-15,7-1 16,6 1-16,3-1 16,3 6-16,-1-5 15,4 5-15,-1 0 16,3 0 0,0-6-16</inkml:trace>
  <inkml:trace contextRef="#ctx0" brushRef="#br0" timeOffset="5853.36">26586 1479 0,'0'0'0,"0"0"16,0 0-16,0 0 15,0 0-15,0 0 16,0 0 0,0 0-16,0 0 15,0 0-15,0 0 16,0 0-16,0 0 15,0 0-15,0 0 16,-33 82 0,19-16-16,0 10 15,3 7-15,6-12 16,2-5-16,3-17 16,3-11-16,2 1 15</inkml:trace>
  <inkml:trace contextRef="#ctx0" brushRef="#br0" timeOffset="6051.12">26150 2311 0,'0'0'15,"0"0"-15,0 0 16,0 0-16,96-21 15,-22 15 1,14 1-16,13-1 16,6 17-16,2 5 15</inkml:trace>
  <inkml:trace contextRef="#ctx0" brushRef="#br0" timeOffset="6463.26">27188 2459 0,'0'0'16,"0"0"-16,0 0 16,0 0-16,0 0 15,-90 33 1,62-5-16,6-7 15,9 7-15,5-1 16,8 1-16,8 4 16,16 12-1,15 0-15,15 11 16,7 0-16,-9-12 16,-11 1-16,-11-11 15,-11-5-15,-11-12 16,-8 0-1,-13 1-15,-20 5 16,-22 0-16,-8-6 16,3-5-16,5-5 15,8-6-15,6-11 16,11-11 0,11-6-16</inkml:trace>
  <inkml:trace contextRef="#ctx0" brushRef="#br0" timeOffset="6725.42">27103 2503 0,'0'0'16,"0"0"-16,0 0 15,0 0 1,0 0-16,0 0 15,132-5-15,-69 10 16,-11-10-16,-9-1 16,-10 1-1,-11 5-15,-8 0 16,-3 0-16,-6-6 16,-2 1-16,-3-1 15</inkml:trace>
  <inkml:trace contextRef="#ctx0" brushRef="#br0" timeOffset="7239.71">25562 1808 0,'0'0'16,"0"0"-16,0 0 16,0 0-16,0 0 15,0 0-15,0 0 16,109-28-1,-38 17-15,3 0 16,-11 6-16,-5-1 16,-12 1-16,-10-1 15,-12 1-15,-7-1 16,-6 6 0,-6 0-16,-2 0 15,0 0-15,-3 0 16,0 0-16</inkml:trace>
  <inkml:trace contextRef="#ctx0" brushRef="#br0" timeOffset="8127.25">6479 2131 0,'0'0'15,"0"0"-15,0 0 16,0 0 0,0 0-16,0 0 15,0 0-15,0 0 16,27 164-16,-16-71 15,5 6 1,-5-1-16,6 34 16,-12-1-16,6-27 15,-5-27-15,-1-11 16,1-12-16,-1 1 16,1-22-1,-1-11-15,1-6 16,-1-16-16,-5 0 15</inkml:trace>
  <inkml:trace contextRef="#ctx0" brushRef="#br0" timeOffset="8435.89">6966 2251 0,'0'0'0,"0"0"0,0 0 15,0 0 1,0 0-16,0 0 16,0 0-16,11 93 15,5-27-15,-5 5 16,0 6 0,0 5-16,6 22 15,-6-5-15,-6-23 16,1-15-16,-1-7 15,1-4-15,-1-17 16,1-1 0,-1-4-16,-5-12 15,0-10-15,0-1 16</inkml:trace>
  <inkml:trace contextRef="#ctx0" brushRef="#br0" timeOffset="8836.44">6254 2837 0,'0'0'15,"0"0"-15,0 0 16,0 0-1,0 0-15,-11 99 16,11-50-16,11 22 16,0 6-16,6-11 15,4-11-15,1-12 16,0-10 0,-5-11-16,-1-16 15,1-1-15,10-16 16,11-16-16,23-17 15,15-16-15,-5-6 16,1-16 0,-12 0-16,-16 27 15,-1 6-15,-15 21 16,-12 12-16,1 10 16</inkml:trace>
  <inkml:trace contextRef="#ctx0" brushRef="#br0" timeOffset="10285.6">20367 4382 0,'0'0'0,"0"0"15,0 0-15,-22-93 16,6 60-16,-17-11 16,-19 6-16,-28 5 15,-15 11-15,4 5 16,-16 7-1,-21 15-15,-4 11 16,15 12-16,-15-1 16,-13 28-16,8 16 15,41 6 1,22-6-16,0-5 16,11-6-16,14 6 15,14 16-15,13 22 16,13-11-16,18-22 15,10 17 1,30 22-16,0-17 16,17 11-16,24-28 15,28-10-15,-19-11 16,8-22 0,27 5-16,8-21 15,-21-17-15,24-6 16,16-5-16,-13-11 15,-19-11-15,19-11 16,-9-16 0,-48 0-16,-31-6 15,-22-5-15,-8 22 16,-10 10-16,-9-4 16,-6-12-16,-5-5 15,-5-12 1,-6 7-16,-9 4 15,-10 1-15,-5 5 16,-9 1-16,-11 10 16,-5 0-16,5 11 15,11 11 1,3 0-16,3 0 16,-3 11-16,3 6 15,2-6-15,6 6 16,5-1-16,1 1 15,4-1 1,7 6-16,2 0 16</inkml:trace>
  <inkml:trace contextRef="#ctx0" brushRef="#br0" timeOffset="10704.27">19729 4218 0,'0'0'16,"0"0"-16,0 0 16,0 0-1,0 0-15,0 0 16,0 0-16,0 0 16,0 0-16,14-105 15,8 34-15,2-11 16,4-6-1,-4 17-15,4-5 16,-6 10-16,2-11 16,-5 0-16,1-5 15,-1 11 1,-6 22-16,-4 0 16,-1 10-16,-3 6 15,-2 6-15,0 5 16,-3 6-16,0 5 15,0 0 1,0 5-16,0 1 16,0-1-16,0-5 15,0 6-15,0-6 16,3-6 0</inkml:trace>
  <inkml:trace contextRef="#ctx0" brushRef="#br0" timeOffset="11070.78">21016 1512 0,'0'0'16,"0"0"-16,0 0 15,0 0-15,0 0 16,0 0 0,0 0-16,0 0 15,0 0-15,0 0 16,0 104-16,0-38 15,-3 5 1,3 11-16,-2-11 16,-1-5-16,3-6 15,-3-27-15,-2-6 16</inkml:trace>
  <inkml:trace contextRef="#ctx0" brushRef="#br0" timeOffset="11279.69">20696 2383 0,'0'0'0,"0"0"16,0 0-1,0 0-15,0 0 16,0 0-16,0 0 16,145-55-16,-36 33 15,-13 0 1,-14 6-16,-8 16 15,3 11-15,-20-6 16,-13-5-16</inkml:trace>
  <inkml:trace contextRef="#ctx0" brushRef="#br0" timeOffset="11721.03">21205 2602 0,'0'0'16,"0"0"-16,0 0 15,0 0-15,0 0 16,0 0-16,0 0 16,0 0-1,16 115-15,-2-66 16,3-5-16,7-17 15,4-16-15,10 0 16,11-16 0,9-17-16,-4 0 15,-10 0-15,-14 0 16,-13 11-16,-3 11 16,-6 0-16,-3-5 15,-2 5 1,0 0-16,-3 5 15,0 17-15,0-22 16,-9 71-16,4-16 16,2-11-16,1-11 15,-1 5 1,0-11-16,3-5 16,0-11-16,3 0 15</inkml:trace>
  <inkml:trace contextRef="#ctx0" brushRef="#br0" timeOffset="12221.99">20351 1840 0,'0'0'16,"0"0"-16,0 0 15,0 0 1,0 0-16,0 0 16,0 0-16,0 0 15,0 0-15,0 0 16,0 0-16,0 0 15,0 0 1,106-60-16,-45 55 16,-7-6-16,-7 0 15,-9 0-15,-8 11 16,-5-6 0,3 17-16,4 6 15</inkml:trace>
  <inkml:trace contextRef="#ctx0" brushRef="#br0" timeOffset="15589.97">11410 7200 0,'0'0'0,"0"0"0,0 0 0,0 0 16,0 0-1,0 0-15,0 0 16,0 0-16,0 0 16,0 0-16,0 0 15,3 85-15,2-9 16,4 9-1,4 22-15,4-3 16,2-19-16,6-14 16,-1-21-16,6-17 15,1-14-15</inkml:trace>
  <inkml:trace contextRef="#ctx0" brushRef="#br0" timeOffset="15944.08">11933 7348 0,'0'0'15,"0"0"-15,0 0 16,0 0-16,0 0 16,0 0-16,-49 118 15,27-50 1,6 6-16,5-11 15,11-22-15,2-14 16,9 4-16,9-18 16,-20-13-1,0 0-15,112-46 16,-55-1-16,-10 6 16,-14 14-16,-11 5 15,-6 11 1,-5 8-16,-3 3 15,-2 3-15,-1 2 16,1 12-16,2 13 16,0 0-16,14 11 15,8-8 1,3-8-16</inkml:trace>
  <inkml:trace contextRef="#ctx0" brushRef="#br0" timeOffset="16129.75">12596 7534 0,'0'0'0,"0"0"16,0 0 0,0 0-16,0 0 15,0 0-15,0 0 16,0 0-16,0 88 16,3-34-1,-3-4-15,5-12 16,6 0-16,3 3 15</inkml:trace>
  <inkml:trace contextRef="#ctx0" brushRef="#br0" timeOffset="16282.53">12705 7148 0,'0'0'15,"0"0"-15,0 0 16,0 0-16,0 0 15,0 0 1,0 0-16,0 0 16</inkml:trace>
  <inkml:trace contextRef="#ctx0" brushRef="#br0" timeOffset="16514.23">13168 6712 0,'0'0'0,"0"0"16,0 0 0,0 0-16,6 88 15,-4-6-15,4 41 16,-3 36-16,-3-25 16,2-32-16,-2-9 15,-2-8 1,2-25-16,0-16 15,0-14-15,-3-8 16</inkml:trace>
  <inkml:trace contextRef="#ctx0" brushRef="#br0" timeOffset="16799.32">13261 7381 0,'0'0'0,"0"0"15,0 0-15,0 0 16,0 0-1,82-36-15,-40 31 16,1-6-16,-2-3 16,-5 3-16,-6 5 15,-11 1 1,-8 5-16,3 8 16,-3 9-16,-3 10 15,0 9-15,-5 2 16,0 11-16,-3 9 15,-3-1 1,6-10-16,2-17 16,6-19-16,0-8 15</inkml:trace>
  <inkml:trace contextRef="#ctx0" brushRef="#br0" timeOffset="16939.47">14036 7323 0,'0'0'15,"0"0"-15,0 0 16,0 0-16,0 0 16,0 0-1,0 0-15,0 0 16</inkml:trace>
  <inkml:trace contextRef="#ctx0" brushRef="#br0" timeOffset="17542.86">14077 7211 0,'0'0'0,"0"0"16,0 0-16,0 0 16,0 0-16,0 0 15,-68 98-15,41-48 16,10-12 0,6 0-16,11-13 15,8-14-15,6-6 16,-14-5-16,0 0 15,0 0 1,156-150-16,-98 87 16,-23 14-16,-13 18 15,-8 18-15,-9 5 16,-2 10-16,-3-2 16,0 0-1,0 0-15,-47 211 16,34-131-16,10-20 15,9-22-15,4-13 16,15-1-16,-25-24 16,96-21-1,-17-51-15,36-59 16,20-9-16,1-54 16,-31 19-16,-40 62 15,-24 15-15,-16 7 16,-14 39-1,-8 25-15,-9 8 16,-5 16-16,11 3 16,0 0-16,-139 68 15,59 6 1,3 58-16,25-14 16,14 10-16,19 15 15,22 5-15,24-6 16,33 11-16,17-24 15,2-30-15,4-28 16,42-25 0,32-15-16</inkml:trace>
  <inkml:trace contextRef="#ctx0" brushRef="#br0" timeOffset="17997.34">19743 6652 0,'0'0'16,"0"0"-16,0 0 16,0 0-16,0 0 15,-110-79 1,50 68-16,8 3 16,0 5-16,5 8 15,1 6-15,-3 0 16,2 3-16,0 22 15,4 24 1,4 36-16,15-11 16,7-6-16,6 28 15,9 38-15,2 0 16,8-22-16,5 11 16,-2-27-1,-2-27-15,-4-39 16,-2-19-16</inkml:trace>
  <inkml:trace contextRef="#ctx0" brushRef="#br0" timeOffset="18335.43">18949 7509 0,'0'0'0,"0"0"15,0 0-15,0 0 16,0 0-1,96-38-15,-14 13 16,-3 12-16,9-9 16,8 5-16,2-5 15,-18 9-15,-15 2 16,-7-8 0,-17 13-16,-17 6 15,-7 0-15,-3 3 16,-3 2-16,-3 4 15,-3 7 1,1 14-16,-6 11 16,-6 28-16,3 10 15,1 3-15,2-11 16,5-38-16,1-22 16</inkml:trace>
  <inkml:trace contextRef="#ctx0" brushRef="#br0" timeOffset="18817.29">20173 7266 0,'0'0'0,"0"0"16,0 0-16,0 0 15,0 0-15,0 0 16,0 0-1,112-52-15,-60 32 16,-11 20-16,-5 3 16,-6 5-16,-6 3 15,-2 17 1,-11 24-16,-11 8 16,-11-8-16,-2-5 15,-1-6-15,6-11 16,2-11-16,4-8 15,2-6 1,5-5-16,-5 0 16,0 0-16,93-52 15,-46 19-15,-9-2 16,-8 10-16,-8 12 16,-3 10-1,-5 3-15,2 8 16,3 11-16,1 17 15,-9 19-15,0 8 16,-3 11-16,0-12 16,3-12-1,5-15-15,20-2 16,21 0-16</inkml:trace>
  <inkml:trace contextRef="#ctx0" brushRef="#br0" timeOffset="19411.73">21536 7471 0,'0'0'0,"0"0"16,0 0-16,0 0 16,0 0-16,0 0 15,0 0-15,-120 19 16,73 14 0,12-11-16,13-6 15,8-7-15,9-1 16,5-8-16,0 0 15,0 0 1,0 0-16,0 0 16,216-115-16,-164 79 15,-16 12-15,-15 18 16,-7 3 0,-6 12-16,-2 4 15,-1 23-15,-2 16 16,-3 16-16,8 6 15,3 0-15,0-24 16,6-15 0,5-18-16,13-23 15,45-46-15,32-19 16,-5-28-16,-12-29 16,7-29-16,-15 18 15,-18 7 1,-34 31-16,-21 30 15,-14 8-15,-11 22 16,-11 2-16,-5 17 16,-6 3-16,3 14 15,5 5 1,-13 19-16,-9 14 16,-10 30-16,-12 19 15,9 3-15,8 24 16,19-2-16,14 6 15,27-42 1,22-14-16,20-16 16,15-13-16</inkml:trace>
  <inkml:trace contextRef="#ctx0" brushRef="#br0" timeOffset="19537.82">22971 7230 0,'0'0'16,"0"0"-16,0 0 15,0 0-15,0 0 16,0 0-16,0 0 16</inkml:trace>
  <inkml:trace contextRef="#ctx0" brushRef="#br0" timeOffset="20917.47">12432 2761 0,'0'0'0,"0"0"0,0 0 15,0 0 1,0 0-16,0 0 16,0 0-16,0 0 15,82 16-15,-49-21 16,5-1-16,14-10 16,14-12-1,-1 6-15,-2-11 16,-5-10-16,-14 4 15,-9-10-15,-7 0 16,-9 5-16,-5-11 16,-3 17-1,-6-1-15,-2 7 16,-3-1-16,-3 0 16,-5-6-16,-6-15 15,-5 15 1,-6-15-16,-2 4 15,-3 12-15,0 11 16,-6-6-16,0 11 16,4 5-16,-1-5 15,8 12 1,3 4-16,6 1 16,2 5-16,0 0 15,3 0-15,3-6 16,0 6-1,3 0-15,2 0 16,0 0-16,0 0 16,3 0-16</inkml:trace>
  <inkml:trace contextRef="#ctx0" brushRef="#br0" timeOffset="21243.13">12979 1347 0,'0'0'0,"0"0"15,0 0-15,0 0 16,0 0-16,0 0 16,-131 28-16,65 10 15,6 22 1,0-16-16,5 0 15,8-11-15,6-6 16,8 1-16,6-1 16,8 0-16,2 1 15,9 5 1,8 5-16,8 11 16,14 12-16,14 4 15,16 17-15,14 6 16</inkml:trace>
  <inkml:trace contextRef="#ctx0" brushRef="#br0" timeOffset="22207.82">13124 8577 0,'0'0'0,"0"0"15,0 0-15,0 0 16,0 0-16,0 0 15,-76 110-15,32-63 16,-3-6 0,4-17-16,10-2 15,8-16-15,9-6 16,5-6 0,5-8-16,6 14 15,0 0-15,0 0 16,118-161-16,-63 123 15,-3 10-15,0 12 16,0 13-16,-3 0 16,-2 14-1,2 17-15,-3 21 16,-13 28-16,-13 18 16,-29-7-16,-10 8 15,-19 27-15,-17-19 16,3-30-1,8-16-15,3-17 16,3-11-16,5-14 16,3-13-16,5-3 15,6-5-15,5-1 16,3-2 0,3 0-16,5-3 15,3 11-15,0 0 16,0 0-16,0 0 15,0 0-15,0 0 16,192 19 0,-102 3-16,1 2 15,-1 4-15,-5-9 16,14 22-16,7 22 16</inkml:trace>
  <inkml:trace contextRef="#ctx0" brushRef="#br0" timeOffset="22643.69">15047 9402 0,'0'0'16,"0"0"-16,0 0 16,0 0-16,109 0 15,-24-3-15,27-2 16,53 7-16,13-2 16,-6-8-1,42 5-15,-14-13 16,27 8-16,-11-25 15,12 14-15,-23-6 16,-38-5 0,-6 13-16,-32 17 15,-33-2-15,-33-4 16,-16 9-16,-20-3 16,-8 3-1,-5-3-15,-9 0 16,-5-3-16,0 3 15,0 0-15,0 0 16</inkml:trace>
  <inkml:trace contextRef="#ctx0" brushRef="#br0" timeOffset="22917.17">15567 8671 0,'0'0'0,"0"0"15,0 0-15,0 0 16,145-39-16,-66 34 15,9-1-15,11-5 16,2 11 0,0-5-16,1-3 15</inkml:trace>
  <inkml:trace contextRef="#ctx0" brushRef="#br0" timeOffset="23218.99">17068 8249 0,'0'0'16,"0"0"-16,0 0 15,0 0-15,0 0 16,0 0-16,0 0 15,0 0 1,-3 104-16,3-47 16,3 17-16,-1 6 15,4 5 1,13 0-16,8 2 16,12-29-16,4-23 15</inkml:trace>
  <inkml:trace contextRef="#ctx0" brushRef="#br0" timeOffset="23667.36">20315 8621 0,'0'0'16,"0"0"-16,0 0 15,0 0 1,0 0-16,0 0 16,0 0-16,0 0 15,0 132-15,-3-67 16,1 23 0,-4 13-16,3 3 15,-2-10-15,5-10 16,-3-23-16,0-12 15,1-5-15,2-9 16,0-18 0,0-12-16</inkml:trace>
  <inkml:trace contextRef="#ctx0" brushRef="#br0" timeOffset="23981.9">20367 8514 0,'0'0'15,"0"0"-15,0 0 16,0 0-1,0 0-15,-96 55 16,11 3-16,-16 7 16,16 1-16,28-3 15,21-22-15,11-2 16,6-15 0,6 1-16,2 5 15,5-3-15,6-2 16</inkml:trace>
  <inkml:trace contextRef="#ctx0" brushRef="#br0" timeOffset="24471.72">19573 9730 0,'0'0'0,"0"0"16,0 0-16,0 0 15,0 0-15,0 0 16,115-8-1,-49 8-15,30 0 16,21 3-16,-2-11 16,6-11-16,16 10 15,-11 1 1,-30-8-16,-23 7 16,-7 1-16,-8 11 15,-12 2-15,-13-13 16,-11 11-16,-8 0 15,-6-3 1,-3 2-16,1-4 16,-3 2-16,-1 2 15,1-2-15,0 3 16,-3-3-16,0 3 16,0-6-1,0-5-15</inkml:trace>
  <inkml:trace contextRef="#ctx0" brushRef="#br0" timeOffset="25458.05">21613 2552 0,'0'0'16,"0"0"-16,0 0 16,0 0-16,-93-11 15,52 22-15,5-11 16,-2 11 0,2 6-16,1-1 15,2 12-15,-3-1 16,1 28-16,2 21 15,5 1-15,9 16 16,11-22 0,14 1-16,7-18 15,12 12-15,2-6 16,20 1-16,18-23 16,18-11-1,4-10-15,-21-17 16,0-17-16,24-15 15,14-7-15,0-16 16,-16 6 0,-28 5-16,-24 0 15,-12 1-15,-7 10 16,-9 0-16,-8 6 16,-6-6-16,-10 5 15,-9 6 1,-16-10-16,-5 4 15,-4 17-15,4 0 16,10 11-16,6 6 16,6 5-16,-1 0 15,8 5 1,7 0-16,1-5 16,7 0-16</inkml:trace>
  <inkml:trace contextRef="#ctx0" brushRef="#br0" timeOffset="25988.76">22391 2815 0,'0'0'0,"0"0"15,0 0-15,0 0 16,0 0-16,0 0 16,106-109-1,-56 59-15,-4-15 16,-7 10-16,-1-5 16,0-6-16,-5 0 15,-11 12-15,-8 10 16,-3 0-1,-9 6-15,-4-12 16,-12-10-16,-2 11 16,-4-6-16,-1 6 15,-10 5 1,-7 11-16,-8 6 16,-15-1-16,-13 1 15,14 16-15,14 0 16,4 5-16,4 1 15,-3-1 1,0 6-16,-3 0 16,3-5-16,8 5 15,9 0-15,7 0 16,3 0 0,6 0-16,3 0 15,2 0-15,3 0 16,0 0-16</inkml:trace>
  <inkml:trace contextRef="#ctx0" brushRef="#br0" timeOffset="26267.4">22267 1271 0,'0'0'0,"0"0"16,0 0-1,0 0-15,-101 27 16,19 6-16,-8 16 16,10 6-16,25 0 15,20-17-15,7-5 16,9 0 0,8 0-16,6-6 15,5 6-15,16 16 16,36 12-16,39 32 15,21 16 1</inkml:trace>
  <inkml:trace contextRef="#ctx0" brushRef="#br0" timeOffset="27106.13">12815 10631 0,'0'0'0,"0"0"15,0 0-15,0 0 16,0 0-16,0 0 16,0 0-16,63 143 15,-27-61-15,5 14 16,2-3-1,-1-25-15,4-5 16,12-16-16,2-20 16,6-13-1,-6-17-15,0-5 16,-2-11-16,2-14 16,-5 0-16,-17 11 15,-8 6-15,-14 8 16,-5 5-16,-2 6 15,2 2 1,0 17-16,-1 16 16,4 31-16,-3-3 15,3 24-15,5-2 16,11 16-16,6-11 16,5-25-1,11-13-15,11-8 16</inkml:trace>
  <inkml:trace contextRef="#ctx0" brushRef="#br0" timeOffset="27476.81">15616 11626 0,'0'0'0,"0"0"16,0 0-16,91-6 15,-12-5 1,44-3-16,36 9 16,11-11-16,24-4 15,14 9-15,-24-13 16,2 16-1,-16-25-15,-39 11 16,-13 11-16,-14 14 16,-25-12-16,-18 12 15,-26-3-15,-16-3 16,-8 3 0,-11 0-16,0 0 15,0 0-15</inkml:trace>
  <inkml:trace contextRef="#ctx0" brushRef="#br0" timeOffset="27715.57">16457 10990 0,'0'0'0,"0"0"16,0 0-16,0 0 16,129-19-16,-45 8 15,4 3 1,-14 2-16,8-7 16,9-7-16</inkml:trace>
  <inkml:trace contextRef="#ctx0" brushRef="#br0" timeOffset="27949.54">17533 10547 0,'0'0'0,"0"0"15,0 0-15,0 0 16,0 0-16,0 0 15,0 0-15,8 128 16,3-43 0,-3-8-16,6 8 15,5 2-15,9 20 16,10 16-16</inkml:trace>
  <inkml:trace contextRef="#ctx0" brushRef="#br0" timeOffset="28891.08">19710 10859 0,'0'0'0,"0"0"16,0 0-16,0 0 16,0 0-1,0 0-15,0 0 16,0 0-16,0 0 16,115-91-16,-58 67 15,15 10 1,-1 3-16,-8 3 15,-8 0-15,-12 8 16,-2 2-16,3 7 16,-5 4-16,-9 1 15,-6 16 1,-13 0-16,-11-30 16,-16 60-16,-11-21 15,-15 13-15,-15 5 16,2-7-1,14-17-15,8-3 16,14-8-16,14-12 16,5 1-16,11 3 15,8 0-15,11 0 16,5-1 0,9-2-16,16 0 15,20 14-15,5 5 16,-14-3-16,-22-8 15,-5 9 1,-19-1-16,-9-2 16,-13 0-16,-6 2 15,-13 0-15,-25 12 16,-17 2-16,-8-6 16,6-7-1,11-15-15,-3-7 16,-17-9-16,-2 3 15,-3-3-15,17 3 16,7-5-16,12 2 16,5 0-1,6 1-15,10 2 16,7 0-16,-1-3 16,2 3-16,1 0 15,3 0 1,-1 3-16,1-1 15,-1-4-15,1-7 16</inkml:trace>
  <inkml:trace contextRef="#ctx0" brushRef="#br0" timeOffset="29568.6">17788 11469 0,'0'0'0,"0"0"15,0 0-15,0 0 16,0 0 0,0 0-16,0 0 15,0 0-15,0 0 16,0 0-16,0 0 15,109-16 1,-16 8-16,22 5 16,-2-2-16,7 5 15,14-3-15,-11 0 16,-32-5-16,-23 5 16,-16 3-1,-16-8-15,-9 5 16,-13 3-16,-3 0 15,-6 0-15,1-3 16,-3 3-16,-1 0 16,-2 0-1,0 0-15,0 0 16,0 0-16</inkml:trace>
  <inkml:trace contextRef="#ctx0" brushRef="#br0" timeOffset="31284.65">27487 2662 0,'0'0'0,"0"0"15,0 0-15,0 0 16,0 0-16,0 0 16,0 0-16,0 0 15,0 0 1,0 0-16,0 0 15,0 0-15,104 33 16,-69-28-16,6 1 16,6 10-16,-3-10 15,-6-6 1,3 5-16,-3-5 16,9-5-16,5-1 15,8 1-15,0-6 16,-8 0-1,0 0-15,-8-6 16,-3-4-16,-8 4 16,-3-5-16,-2-5 15,-6 5-15,-3-5 16,0-12 0,-3 6-16,-2 6 15,-3 0-15,-5-1 16,-4-5-16,1 6 15,-3 5-15,0 0 16,0 0 0,-3 0-16,1-5 15,-1-6-15,0 0 16,-2 0-16,-1 0 16,-2 1-1,-3-7-15,0 6 16,-3 6-16,1 0 15,-7-1-15,1 6 16,-8-11-16,-3 12 16,-6-7-1,-5 6-15,-5 6 16,2-1-16,5 6 16,1-5-16,0 10 15,-12-10-15,-7 5 16,-3 6-1,-1-6-15,1 5 16,3-5-16,7 11 16,1-5-16,-3 5 15,0 0-15,-5 5 16,2-5 0,6 0-16,10 6 15,9-12-15,11 6 16,5 0-16,3 0 15,3 0-15,5 0 16,3 0 0,0 0-16</inkml:trace>
  <inkml:trace contextRef="#ctx0" brushRef="#br0" timeOffset="31641.45">27640 1232 0,'0'0'0,"0"0"16,0 0-16,0 0 16,0 0-16,0 0 15,-137 50-15,74-12 16,-8-5-1,0 22-15,8-12 16,11 7-16,11-12 16,8-10-16,8 4 15,6-4-15,2 5 16,6-6 0,3 0-16,6-5 15,4 6-15,6 5 16,20 10-16,29 12 15,28 5 1</inkml:trace>
  <inkml:trace contextRef="#ctx0" brushRef="#br0" timeOffset="32968">14168 12995 0,'0'0'0,"0"0"15,0 0-15,0 0 16,0 0-16,0 0 16,0 0-16,-102-19 15,20 30-15,-19 2 16,11 17 0,10 6-16,23 5 15,21 3-15,11-6 16,14 3-16,9-8 15,4 0 1,12 8-16,22 11 16,24-2-16,25 13 15,5 13-15,-16-13 16,-11-5-16,-14-9 16,-5-5-1,-16-6-15,-12 0 16,-10-5-16,-15 6 15,-10 13-15,-16 5 16,-12-13-16,-10-6 16,-6-10-1,0-20-15,11 6 16,10-20-16,12-13 16,11-11-16</inkml:trace>
  <inkml:trace contextRef="#ctx0" brushRef="#br0" timeOffset="33177.87">14006 12948 0,'0'0'0,"0"0"16,0 0-16,0 0 15,0 0 1,91-30-16,4 25 16,18 5-16,7 5 15</inkml:trace>
  <inkml:trace contextRef="#ctx0" brushRef="#br0" timeOffset="33676.12">16024 13611 0,'0'0'0,"0"0"16,0 0-16,0 0 16,0 0-16,0 0 15,0 0-15,0 0 16,0 0 0,102-3-16,-9-13 15,16 5-15,45 0 16,18-5-16,-5-4 15,30-2 1,-16 3-16,-14 6 16,3 10-16,-22-3 15,-17-2-15,-10 5 16,-15 1-16,-26-4 16,-23 6-1,-21 0-15,-9 3 16,-8 2-16,-8-7 15,-2 2-15,-4 0 16,-2 0 0,-3 0-16,0 0 15,0 0-15</inkml:trace>
  <inkml:trace contextRef="#ctx0" brushRef="#br0" timeOffset="34076.96">16681 12946 0,'0'0'0,"0"0"16,0 0-16,0 0 15,115-11-15,-41 5 16,30 3-16,9 1 16,-12-7-1,-11 1-15,-8 0 16,-8 5-16,-8 1 15,-17-4-15,-10 1 16,-12 7-16,-10-2 16,-6 0-1,-3 3-15,-6-3 16,-2-5-16,0 5 16</inkml:trace>
  <inkml:trace contextRef="#ctx0" brushRef="#br0" timeOffset="34415.65">18031 12483 0,'0'0'0,"0"0"16,0 0-16,0 0 15,0 0 1,0 0-16,0 0 16,0 0-16,0 0 15,0 0-15,0 0 16,0 0 0,0 0-16,0 0 15,0 0-15,0 0 16,11 120-16,-5-49 15,-1 6-15,3-11 16,12 32 0,13 26-16</inkml:trace>
  <inkml:trace contextRef="#ctx0" brushRef="#br0" timeOffset="35585.17">19688 12737 0,'0'0'0,"0"0"15,0 0-15,0 0 16,0 0-16,0 0 15,0 0-15,0 0 16,0 0-16,0 0 16,0 0-1,0 0-15,0 0 16,68 113-16,-54-56 16,5 17-16,3 0 15,8-11 1,3-14-16,11-10 15,11-9-15,2-19 16,4-19-16,2-20 16,5-21-16,-2-3 15,-3 0 1,-9 3-16,-12 5 16,-18 16-16,-10 1 15,-3 8-15,-3 0 16,-5 2-1,-1 9-15,1 5 16,0-2-16,0 2 16,-1 0-16,1 1 15,0 2-15,0 2 16,-1 6 0,1 9-16,0 10 15,2 23-15,1 15 16,-1 15-16,1 2 15,-1-16-15,1-28 16,-1 6 0,1 0-16,-1-9 15,1-2-15,-4-11 16,-2-3-16,-5 0 16</inkml:trace>
  <inkml:trace contextRef="#ctx0" brushRef="#br0" timeOffset="36166.93">17968 13408 0,'0'0'0,"0"0"15,0 0-15,0 0 16,0 0-16,0 0 16,0 0-16,0 0 15,143-11 1,-69 3-16,2 0 15,20 5-15,19-13 16,-8 13-16,-17-5 16,-18 2-16,-7 4 15,-7 4 1,-20-2-16,-10-5 16,-9 5-16,-8-3 15,-3 3-15,-3-3 16,-5 3-1,0 0-15,0 0 16,0 0-16,0 0 16,0 0-16</inkml:trace>
  <inkml:trace contextRef="#ctx0" brushRef="#br0" timeOffset="36509.54">18795 12885 0,'0'0'0,"0"0"15,0 0-15,0 0 16,0 0-16,0 0 16,0 0-16,0 0 15,0 0-15,0 0 16,129 52-1,-61-27-15,6-3 16,-5 5 0,-20-8-16,-10 3 0,-12 3 15,-11-6 1,-5 11-16,-5 9 16,-9 18-16,-16 20 15,-11 5-15,-6 11 16,1 22-1,4 6-15</inkml:trace>
  <inkml:trace contextRef="#ctx0" brushRef="#br0" timeOffset="40871.35">12497 14857 0,'0'0'0,"0"0"0,0 0 16,0 0-16,0 0 16,0 0-16,0 0 15,0 0-15,0 0 16,0 0-1,0 0-15,132 8 16,-17-2-16,16-1 16,17 1-16,25-3 15,-4 7-15,-2-10 16,9 6 0,-23-9-16,-5-2 15,0-6-15,-22 3 63,-33-1-63,-27 1 0,-12 3 0,-21 2 0,-14 3 0,-5 0 0,-6-3 15,-2 3-15,-1 3 16,-2 0-16,-3 2 16,0 6-1,0-11-15,0 0 16</inkml:trace>
  <inkml:trace contextRef="#ctx0" brushRef="#br0" timeOffset="41395.86">19666 14748 0,'0'0'0,"0"0"16,0 0-16,0 0 16,0 0-1,0 0-15,167-44 16,-27 38-16,19 9 15,54-8-15,-2-6 16,25 8-16,-26 0 16,23-16-1,-14 5-15,-30-8 16,-3 28-16,-43-12 16,-28 17-16,-14 6 15,-19-6 1,-27 2-16,-22 9 15,-33-22-15,-33 74 16</inkml:trace>
  <inkml:trace contextRef="#ctx0" brushRef="#br1" timeOffset="44483.17">15466 6337 0,'0'0'0,"0"0"16,-113-55-16,-7 17 15,-42 11-15,-40-1 16,10 12-16,-35 10 16,10-5-1,-37 1-15,16 20 16,-42 18-16,31-1 15,-41 6-15,24 22 16,-13 27 0,54-11-16,1-2 15,43 10-15,0-27 16,17 39-16,38 10 16,17-19-16,15-16 15,18-1 1,10 7-16,28-1 15,16 6-15,16-14 16,17-6-16,17 3 16,32 12-1,11-20-15,39 16 16,38-10-16,10-9 16,20 0-16,30-8 15,-24-22-15,40 9 16,-24-17-16,36-3 15,-28-11 1,33 0-16,-25-2 16,36-22-16,-25 10 15,14-2-15,-24-3 16,-9-5 0,8-17-16,-38-11 15,-14 22-15,-5-11 16,-38 12-16,-23-4 15,4-2-15,-7-6 16,-15-5 0,-23-12-16,-16 9 15,-13 11-15,-9 6 16,-8-4-16,-11-5 16,-11-13-1,-22-20-15,-27-13 16,-6 38-16,-5-8 15,-8 16-15,-12 5 16,-7 7-16,7 7 16,23 14-16,8 5 15,2 15 1,6 2-16,11 8 16,11 22-16,16-17 15,9-13-15</inkml:trace>
  <inkml:trace contextRef="#ctx0" brushRef="#br1" timeOffset="45583.47">22670 6373 0,'0'0'0,"0"0"15,-183-63 1,13 19-16,-77-5 16,23 27-16,-61-11 15,41 22-15,-21 0 16,-12-5-1,22 32-15,-5-10 16,22 4-16,-11 12 16,19 28-16,16-12 15,3 6-15,47 13 16,-11 9 0,16 22-16,50-36 15,18 5-15,12 6 16,10 8-16,17 6 15,17-6 1,21-16-16,17 5 16,19 9-16,21 29 15,20 9-15,14-16 16,49 4-16,6-10 16,2-16-1,46 29-15,4-24 16,-9-16-16,52 8 15,-43-20-15,49-16 16,-50-24-16,55 2 16,-35-5-1,43-14-15,-32 11 16,13 2-16,-16-4 16,3-15-16,13-5 15,-55 6-15,26-3 16,-20-17-1,-36-2-15,17-17 16,-20-11-16,-43 23 16,-25-12-16,-13 8 15,-11-2-15,-6-20 16,-9 17 0,-12 3-16,-9-11 15,-11 13-15,-9-5 16,-7 3-16,-11-25 15,-12-8-15,-24-6 16,-22-5 0,-16 14-16,8 8 15,24 29-15,-13 10 16,-16-4-16,2 17 16,17-6-1,16 11-15,5-10 16,9 5-16,8 5 15,5 8-15,3-2 16,11 6-16,9-1 16,2 0-1,-3 9-15,3 2 16,0 8-16,0 9 16</inkml:trace>
  <inkml:trace contextRef="#ctx0" brushRef="#br1" timeOffset="47276.37">20978 12403 0,'0'0'0,"0"0"16,0 0-16,0 0 15,0 0 1,0 0-16,0 0 15,0 0-15,0 0 16,0 0-16,-104-24 16,68 43-1,-16 8-15,-19 23 16,-20 45-16,-13 18 16,20-23-16,7 6 15,3 5-15,-16 25 16,-20-8-1,17-17-15,25-27 16,18-22-16,12-2 16,13-12-16,6-13 15,5 2 1,3-13-16,6-9 16,-1 1-16,4-1 15,-1-5-15,0 3 16,3 0-16,0-3 15,-2 0 1,-1 0-16,-3 0 16</inkml:trace>
  <inkml:trace contextRef="#ctx0" brushRef="#br1" timeOffset="47978.75">14195 10683 0,'0'0'16,"0"0"-16,0 0 16,-90 83-1,-17 4-15,-35 6 16,7 22-16,18 9 16,-23-7-16,11-29 15,28-22-15,11 8 16,-1 0-1,4-3-15,15 6 16,15-34-16,21-13 16,6-10-16,11-7 15,8 4 1,3-6-16,5 0 16,6-3-16,5-3 15,9 1-15</inkml:trace>
  <inkml:trace contextRef="#ctx0" brushRef="#br1" timeOffset="49567.59">14028 13370 0,'0'0'15,"0"0"-15,0 0 16,0 0-16,0 0 15,0 0-15,0 0 16,0 0 0,0 0-16,0 0 15,0 0-15,0 0 16</inkml:trace>
  <inkml:trace contextRef="#ctx0" brushRef="#br1" timeOffset="50455.69">11931 8421 0,'0'0'15,"0"0"-15,0 0 16,0 0-16,0 0 16,0 0-1,0 0-15,0 0 16,-33 88-16,14-3 16,-3 33-16,8-1 15,3 31 1,8 0-16,9 3 15,5 16-15,5 25 16,1-12-16,2 17 16,-3-2-16,3-23 15,6 34 1,-11-25-16,2-6 16,3 25-16,-5-36 15,5 9-15,0 16 16,-11-52-16,9 24 15,-3 6-15,-6-24 16,0 13 0,3 16-16,-3-46 15,-2-22-15,-1-2 16,-2 2-16,2-8 16,-2-36-1,-3-14-15,0-13 16,3-8-16,0-9 15,-1 1-15,-2-6 16,0-3-16,0-3 16,0-2-1,0 0-15,0 0 16,0-3-16,0 0 16</inkml:trace>
  <inkml:trace contextRef="#ctx0" brushRef="#br1" timeOffset="50945.04">11539 12379 0,'0'0'16,"0"0"-16,0 0 15,0 0-15,0 0 16,0 0-16,0 0 15,30 109 1,-8-2-16,0-14 16,0 3-16,-3 8 15,6 11-15,-1-11 16,6-5-16,6-17 16,0-14-1,7-5-15,18 22 16,-7-19-16,-2-17 15,3-2-15,11-12 16,13-18 0,9-14-16,2-17 15,1-33-15,-9-2 16,-16 2-16,-20 12 16,-13 10-16,-14 6 15,-11 11 1,-2 2-16,-3 4 15,-1-1-15,1 0 16,-3 0-16,0 1 16,-3-4-16,1-7 15,2-12 1,8-16-16</inkml:trace>
  <inkml:trace contextRef="#ctx0" brushRef="#br1" timeOffset="51279.01">14190 13274 0,'0'0'0,"0"0"16,0 0-1,0 0-15,0 0 16,0 0-16,0 0 16</inkml:trace>
  <inkml:trace contextRef="#ctx0" brushRef="#br1" timeOffset="51606.89">13511 9010 0,'0'0'15,"0"0"-15,0 0 16,0 0-16,0 0 16,0 0-16,0 0 15,0 0 1</inkml:trace>
  <inkml:trace contextRef="#ctx0" brushRef="#br1" timeOffset="52217.9">13472 15531 0,'0'0'16,"0"0"-16,0 0 16,0 0-16,0 0 15,0 0 1,17 112-16,-12-35 16,3 41-16,1 32 15,-1-16-15,-8-32 16,2 5-1,-2 13-15,-2-10 16,2-26-16,-3-10 16,-2 3-16,7-14 15,1-11-15,2 0 16,6-14-16,0-35 16,-11-3-1</inkml:trace>
  <inkml:trace contextRef="#ctx0" brushRef="#br1" timeOffset="52655.54">14548 15835 0,'0'0'0,"0"0"16,0 0-16,0 0 16,0 0-16,0 0 15,-74 98 1,17 9-16,-14 16 15,27-24-15,27-11 16,20 2-16,19-11 16,16-2-1,9-25-15,5-22 16,3-10-16,27-34 16,38-38-16,1-41 15,-25-11-15,-6-74 16,-27 21-1,-38 51-15,-25 29 16,-11 11-16,-11 9 16,-19-9-16,-19 22 15,-20 14-15,-8 8 16,6 3 0,22 22-16,14-1 15,10 7-15,11-1 16,12 3-16,13 0 15,0-11-15,0 0 16,254-36 0</inkml:trace>
  <inkml:trace contextRef="#ctx0" brushRef="#br1" timeOffset="54117.42">22196 8980 0,'0'0'0,"0"0"0,0 0 16,0 0-1,0 0-15,0 0 16,0 0-16,0 0 16,0 0-1,-16 156-15,10 0 16,-5-11-16,6 39 16,-1-42-16,6 42 15,9 24-15,-4-33 16,3-13-1,6 32-15,-8-24 16,2 24-16,-3-13 16,-8 5-16,6 17 15,-16-22 1,-1 13-16,8-2 16,-5-17-16,3 9 15,5-17-15,1-14 16,4 25-16,1-33 15,0-27 1,2 5-16,4-19 16,-4-8-16,3-11 15,-5-30-15,0-14 16,-3-14-16,0-7 16,0-7-1,0-2-15,0-3 16,0-2-16,-3-3 15,-5-3-15,8 0 16,0 0-16,-148-80 16,60-5-16,20 17 15,8-12 1,13 9-16,11 11 16,6 8-16,6-8 15,2 13-15,8 6 16,6 8-1,2 11-15,4 3 16,-1 3-16,3 5 16,3 2-16,-1 7 15,1-1-15,3 3 16,-6 0 0,0 0-16,0 0 15,0 0-15,112 211 16,-71-129-16,8 19 15,12 12-15,-4-15 16,-2-27 0,-9-19-16,-5 3 15,-5-16-15,0-4 16,7 4-16,7-23 16,7-5-1,6-6-15,3-21 16,2-11-16,-7-9 15,2-8-15,8-13 16,11-20-16,3 6 16,-14-17-1,-19 20-15,-19 29 16,-3 1-16,-16 2 16,-1 1-16,-4 2 15,-4 11-15,-2 0 16,0 0-1,-3 6-15,2 2 16,-2 6-16,0-3 16,0 5-16,0 1 15,0-1 1,0 4-16,0-1 16,0 0-16,0 1 15,-2-7-15,-4-7 16,-5-12-16</inkml:trace>
  <inkml:trace contextRef="#ctx0" brushRef="#br1" timeOffset="54515.35">20674 11209 0,'0'0'0,"0"0"16,0 0-16,0 0 15,0 0-15,0 0 16,0 0 0,0 0-16,0 0 15,0 0-15,0 0 16,0 0-16,27-137 15,-10 50 1</inkml:trace>
  <inkml:trace contextRef="#ctx0" brushRef="#br1" timeOffset="54767.67">20501 8988 0,'0'0'16,"0"0"-16,0 0 16,0 0-16,0 0 15,0 0 1,0 0-16,0 0 15,0 0-15,47 140 16</inkml:trace>
  <inkml:trace contextRef="#ctx0" brushRef="#br1" timeOffset="55745.12">20666 15525 0,'0'0'0,"0"0"16,0 0-16,0 0 15,0 0-15,0 0 16,0 0-16,0 0 15,0 0 1,101-85-16,-19 64 16,11 1-16,-13 4 15,-17 8-15,-22 5 16,-11 6-16,-11-3 16,-5 5-1,-6 1-15,-3 5 16,-5-11-16,0 0 15,0 0-15,-33 112 16,22-76 0,3-4-16,8 4 15,6 0-15,7 7 16,7-1-16,10 4 16,22 20-16,19 13 15,3-8 1,-6 20-16,-13-9 15,-22-22-15,-17-16 16,-10 0-16,-12-17 16,-7 9-16,-15 5 15,-13 0 1,-11-5-16,3-9 16,8-16-16,0 0 15,-11-11-15,-19-11 16,-6 0-16,-3-8 15,20 8 1,8-3-16,11 0 16,11 9-16,3-3 15,5 0-15,3 5 16,2-3 0,3 4-16,1-4 15,-1-2-15,3 0 16,3-1-16</inkml:trace>
  <inkml:trace contextRef="#ctx0" brushRef="#br1" timeOffset="56807.08">21983 15720 0,'0'0'0,"0"0"15,0 0-15,0 0 16,0 0 0,0 0-16,0 0 15,0 0-15,123 71 16,-49-44-16,38 1 16,30-1-16,-2 6 15,38-11 1,-5 8-16,-4 3 15,34 3-15,-39-9 16,6 6-16,19 8 16,-38 3-1,-14-11-15,5-3 16,-19 0-16,-32-8 16,-18-3-16,-12-5 15,-12-3-15,-11-1 16,-16-1-1,-8-4-15,-6-2 16,-2 0-16,-6-3 16,-6 2-16,-16 4 15,-24 8-15</inkml:trace>
  <inkml:trace contextRef="#ctx0" brushRef="#br1" timeOffset="57213.28">22243 16317 0,'0'0'0,"0"0"16,0 0-16,0 0 15,0 0-15,0 0 16,0 0-1,0 0-15,148 0 16,-39 5-16,39 4 16,41 1-16,-25 1 15,28 3 1,-14 0-16,-27 5 16,13 3-16,-5 0 15,-47-8-15,-11-1 16,-2 9-16,-9-3 15,-24-5 1,-17 2-16,-21-7 16,-9-1-16,-8-8 15,-6 0-15,-2 3 16,0-1 0,-3-2-16,0-2 15</inkml:trace>
  <inkml:trace contextRef="#ctx0" brushRef="#br1" timeOffset="57615.27">24869 15829 0,'0'0'0,"0"0"16,0 0-1,0 0-15,0 0 16,0 0-16,101 58 16,-35-14-16,13 16 15,6 6 1,-8 2-16,-12 3 16,-18-13-16,-20-9 15,-13-2-15,-14 5 16,-22 22-1,-35 32-15,-23-12 16,6-31-16,-8-14 16,-22-11-16,-5-5 15,21-11-15,17-6 16,11-2 0,19-6-16,13 1 15,14-7-15,12-2 16,2-2-16</inkml:trace>
  <inkml:trace contextRef="#ctx0" brushRef="#br1" timeOffset="58150.34">26019 15358 0,'0'0'16,"0"0"-16,0 0 15,0 0-15,0 0 16,-6 154-16,17-72 15,6-8 1,10-17-16,14-7 16,17-12-16,18-16 15,4-19-15,-1-17 16,17-27 0,11-25-16,-28 11 15,-29 9-15,-23 21 16,-11 14-16,-7 3 15,-4 2-15,1 4 16,-4-1 0,1 6-16,-3 2 15,0 14-15,0-19 16,-14 107-16,3-33 16,-2 16-1,2 28-15,2-19 16,9-20-16,6-27 15,5-16-15,11-11 16,8-6-16</inkml:trace>
  <inkml:trace contextRef="#ctx0" brushRef="#br1" timeOffset="58552.86">27462 15377 0,'0'0'16,"0"0"-16,0 0 16,0 0-16,0 0 15,0 0-15,131-49 16,-65 46-16,-6 6 16,-8 8-1,-13 3-15,-12 10 16,-13 9-16,-14 17 15,-36 45-15,-49 34 16,-8-22 0,3-19-16,10-12 15,12-15-15,21-23 16,23-13-16,10-9 16,9-5-1,7 0-15,9 0 16,11-3-16,14-5 15,-36-3-15,161-8 16,-37-6-16,10-13 16,-17-6-1,-12-3-15</inkml:trace>
  <inkml:trace contextRef="#ctx0" brushRef="#br1" timeOffset="59178.82">28683 15493 0,'0'0'0,"0"0"16,0 0-16,-104-11 15,25 13-15,-23 17 16,-13 25 0,25 0-16,30 5 15,21-8-15,26-8 16,13-11-16,11-5 15,19-6-15,-30-11 16,148-33 0,-33-14-16,33-29 15,-9 10-15,-35 17 16,-22 10-16,-16 20 16,-8 8-16,-6 6 15,-6 5 1,-5 2-16,-2 7 15,-1 7-15,-2 14 16,-6 11-16,-8 14 16,-9 2-1,-2 6-15,-8-13 16,2-1-16,4 0 16,2-5-16,2-6 15,4-5-15,5-16 16,0-20-1,8-8-15,11-8 16,11-25-16,-3-16 16,-22-17-16,-16 14 15,-11 14-15,-11-6 16,-19 9 0,-8 2-16,-9 8 15,-7 9-15,-7 5 16,-2 5-16,14 9 15,11 0 1,8 2-16,8 9 16,8-6-16,6 3 15,2 3-15</inkml:trace>
  <inkml:trace contextRef="#ctx0" brushRef="#br1" timeOffset="59698.17">26569 11590 0,'0'0'16,"0"0"-16,0 0 15,0 0 1,0 0-16,0 0 16,0 0-16,0 0 15,0 0-15,0 0 16,0 0-16,0 0 16,28 82-1,-23 3-15,1 5 16,-4 17-16,-2 5 15,0-13-15,0-22 16,0-9 0,6-5-16,2-14 15,6-7-15,5-18 16,6-10-16</inkml:trace>
  <inkml:trace contextRef="#ctx0" brushRef="#br1" timeOffset="60140.28">27443 11968 0,'0'0'15,"0"0"-15,0 0 16,0 0 0,0 0-16,5 88 15,3-4-15,6 7 16,8-6-16,8 0 15,17-3 1,24-6-16,11-24 16,-3-21-16,-7-31 15,18-17-15,25-24 16,16-22 0,-24-8-16,-22-20 15,-25 7-15,-13-1 16,-17 13-16,-11 18 15,-8 4-15,-8 7 16,-9-7 0,-5-4-16,-5-9 15,-3 8-15,-3 8 16,3 9-16,0 8 16,5 8-16,3 8 15,6 6 1,-1 2-16,3 6 15,3 0-15,0 0 16</inkml:trace>
  <inkml:trace contextRef="#ctx0" brushRef="#br1" timeOffset="60449.45">29072 11924 0,'0'0'0,"0"0"16,0 0-16,0 0 16,107-16-1,-36-1-15,6 12 16,8-9-16,5 3 15,-13 3-15,-23 2 16,-13 6 0,-10 3-16,-10 5 15,-7 3-15,-6 11 16,-2 8-16</inkml:trace>
  <inkml:trace contextRef="#ctx0" brushRef="#br1" timeOffset="60657.79">28984 12307 0,'0'0'0,"0"0"16,0 0-16,0 0 16,0 0-16,0 0 15,165-30-15,-61 3 16,11 5-1,0 6-15,-14-4 16,-22 7-16,-16 5 16</inkml:trace>
  <inkml:trace contextRef="#ctx0" brushRef="#br1" timeOffset="61129.57">30145 10979 0,'0'0'0,"0"0"16,0 0-16,0 0 15,0 0-15,0 0 16,0 0-16,14 115 15,-8-30 1,-4 0-16,-2-11 16,0 8-16,0 14 15,-2 0-15,-7 0 16,-2-25 0,-2-14-16,-4 4 15,-2 7-15,3-19 16,-1-16-16,-2-11 15</inkml:trace>
  <inkml:trace contextRef="#ctx0" brushRef="#br1" timeOffset="61601.06">30392 11045 0,'0'0'16,"0"0"-16,0 0 16,0 0-16,0 0 15,0 0 1,30 129-16,-8-47 16,5-14-16,9 12 15,10-12-15,4-10 16,-1-17-1,-8-17-15,-8-24 16,8-13-16,11-12 16,8-8-16,0 3 15,-16-6-15,-16 20 16,-12 8 0,-5 5-16,-3-5 15,-2 5-15,-4 0 16,1 3-16,-3 3 15,0 0-15,0-3 16,0 0 0,0 0-16,-35 123 15,7-22-15,4-16 16,13-33-16,11 0 16,8-21-16,8-15 15</inkml:trace>
  <inkml:trace contextRef="#ctx0" brushRef="#br1" timeOffset="62211.4">31679 11401 0,'0'0'0,"0"0"16,0 0-16,0 0 15,0 0-15,-129 36 16,69-4-1,0 18-15,16 2 16,16-6-16,12-2 16,8-16-16,5-4 15,3-10 1,3-14-16,-3 0 16,0 0-16,0 0 15,159-123-15,-80 65 16,-13 9-16,-17 16 15,-8 8 1,-5-8-16,-6 31 16,-3-1-16,3 6 15,0 2-15,1 3 16,1 9 0,-4-1-16,-1 9 15,-5 24-15,-3 6 16,-5 22-16,-6-3 15,0-14-15,1-22 16,-1 1 0,0-18-16,-3-7 15,1-3-15,-1 0 16,6-14-16,9-8 16,10-43-16,11-42 15,-14-3 1,-10 36-16,-15 6 15,-13-6-15,-11 5 16,-10 17 0,-20 0-16,-14 22 15,0 27-15,-8 11 16,-5 9-16,-3 15 16,-1 12-16</inkml:trace>
  <inkml:trace contextRef="#ctx0" brushRef="#br1" timeOffset="63106.42">14978 16355 0,'0'0'15,"0"0"-15,0 0 16,0 0-16,0 0 15,0 0-15,0 0 16,0 0 0,0 0-16,0 0 15,0 0-15,112 11 16,-49 0-16,6 6 16,-1-4-1,1 6-15,2 6 16,3-3-16,16 16 15,-10-13-15,-4 24 16,-21-19-16,-14-13 16,-11 5-1,-8-9-15,-8-2 16,-6-8-16,-2 0 16,-6 2-16,-3-5 15,3 0-15</inkml:trace>
  <inkml:trace contextRef="#ctx0" brushRef="#br1" timeOffset="63449.81">14981 16747 0,'0'0'0,"0"0"16,0 0 0,0 0-16,0 0 15,0 0-15,90 11 16,-24 0-16,5-6 16,-5 3-1,-3 3-15,-8 0 16,-6-2-16,-5 1 15,-3-1-15,-3-4 16,1 3-16,-7 1 16,-4-4-1,-4 1-15,-2-1 16,-2-2-16,-1-3 16</inkml:trace>
  <inkml:trace contextRef="#ctx0" brushRef="#br1" timeOffset="64096.1">15917 16273 0,'0'0'0,"0"0"15,0 0-15,0 0 16,0 0 0,0 0-16,0 0 15,0 0-15,0 0 16,0 0-16,0 0 16,118 71-1,-66-46-15,3 0 16,0-1-16,0 4 15,-12 4-15,-7-1 16,-6 7 0,-8-11-16,-6-2 15,-5 0-15,-5-6 16,-1 8-16,-5-5 16,-2 3-16,-9 2 15,-9 3 1,-7 0-16,-11 6 15,-12 5-15,-2 6 16,-2-1-16,4 12 16,7-4-16,4-7 15,4-14 1,4-3-16,4-8 16,8-8-16,5-4 15,3-4-15,6-1 16,-1-2-16,4 0 15,-1 0-15,0-1 16,0 1 0,1-3-16,-1 0 15,3 3-15,-3-3 16,3 0-16,-3 3 16,3-1-1,0 4-15</inkml:trace>
  <inkml:trace contextRef="#ctx0" brushRef="#br1" timeOffset="64985.1">16859 16780 0,'0'0'16,"0"0"-16,0 0 16,0 0-16,0 0 15,0 0 1,0 0-16,0 0 16,0 0-16,0 0 15,0 0-15,0 0 16,0 0-16,0 0 15,0 0 1,0 0-16,0 0 16,0 0-16,0 0 15,0 0-15,0 0 16,0 0 0,0 0-16,0 0 15,0 0-15,0 0 16,0 0-16,-5 82 15,-12-14-15,-2 23 16,-3 5 0,6-14-16,5-19 15,6 0-15,5-9 16,2-4-16,4-15 16,-3-2-16,2-11 15,3-8 1</inkml:trace>
  <inkml:trace contextRef="#ctx0" brushRef="#br1" timeOffset="65456.1">17070 16832 0,'0'0'0,"0"0"15,0 0 1,0 0-16,0 0 16,0 0-16,0 82 15,0-14-15,11 14 16,11-10 0,5-20-16,4-17 15,7-13-15,3-8 16,0-17-16,8-27 15,14-30-15,9-17 16,-20 31 0,-20 13-16,-10 8 15,-8 11-15,-3-2 16,-6 13-16,-2 0 16,-3 3-16,0 3 15,0-3 1,0 0-16,0 0 15,-52 186-15,30-117 16,3 10-16,0 6 16,8 0-16,6-19 15,7-22 1,6-22-16,1-11 16</inkml:trace>
  <inkml:trace contextRef="#ctx0" brushRef="#br1" timeOffset="66555.63">18127 16939 0,'0'0'0,"0"0"16,0 0-1,0 0-15,0 0 16,-82 13-16,44 36 15,-1 17-15,12 14 16,11-20 0,10-8-16,9-14 15,11-8-15,10-10 16,17-9-16,-41-11 16,126-31-16,-55-26 15,-16-1 1,-16-10-16,-15 10 15,-10 26-15,-6 4 16,-2 9-16,-4 5 16,1 1-16,0 7 15,-1-2 1,1 0-16,3 2 16,5 3-16,2-2 15,4 5-15,5 3 16,8 8-1,8 13-15,-5 1 16,-3 16-16,-8 11 16,-11-8-16,-6 2 15,-5-13 1,0-3-16,0-2 16,3-1-16,0-8 15,2-8-15,1 0 16,5-2-16,3-7 15,2-2-15,3-5 16,9-17 0,-4-6-16,-13-10 15,-5 3-15,-9-9 16,-8 8-16,-8-2 16,-9-3-1,4 11-15,5 10 16,2 4-16,12 10 15,-1 4-15,6-4 16,3 4-16,8-4 16,8 3-16,8 1 15,9-1 1,5 6-16,3 2 16,5 9-16,-8-1 15,-2 15-15,-9 13 16,-17 0-1,-13 0-15,-8 6 16,-8 2-16,-3 19 16,-3 26-16,8-21 15,8-10-15,4-19 16,2-14 0,2-5-16,7-11 15,4-3-15,15 2 16,-28-13-16,93-30 15,-22-30-15,-13-11 16,-12 16 0,-18 14-16,-18 5 15,-4 9-15,-9-6 16,-8-3-16,-5 4 16,-14-12-16,-6 11 15,-2-5 1,-1 13-16,9 11 15,3 1-15,5 4 16,6 9-16,2 0 16,6 0-16,2-2 15</inkml:trace>
  <inkml:trace contextRef="#ctx0" brushRef="#br1" timeOffset="67654.64">19398 16714 0,'0'0'15,"0"0"-15,0 0 16,0 0 0,0 0-16,0 0 15,-66-99-15,33 61 16,-13-3-16,-15 0 16,-10-3-16,-8-3 15,5 9 1,-11 0-16,-46-12 15,-1 9-15,17 22 16,-27-5-16,-23-7 16,34 23-1,-17 0-15,-13 5 16,21 17-16,-8-17 16,-22 20-16,33 13 15,17 5-15,-9 6 16,3 1-16,19-4 15,17 39 1,22 2-16,10 11 16,9-7-16,5-15 15,14-8-15,8 14 16,11 19 0,6-11-16,2-10 15,8-4-15,9 6 16,13 30-16,6 0 15,3-2 1,5-18-16,19-4 16,25-3-16,11 13 15,-3-30-15,3 17 16,30-22-16,13-3 16,-21-17-1,11-5-15,21-8 16,-10 0-16,-14-8 15,27-6-15,-2-13 16,-28 2-16,28-14 16,2 9-1,-27-27-15,-14-4 16,9 1-16,5 13 16,-17-29-16,-21-1 15,0 5-15,5 4 16,-6 10-1,-18-2-15,-9-17 16,-16 3-16,-14 0 16,-8 0-16,-8 0 15,-3-5-15,-6 5 16,-8 8 0,-5-25-16,-11-10 15,-17-3-15,-16-17 16,0 22-16,6 14 15,-4 0 1,12 11-16,8 9 16,-3-9-16,-5-6 15,-12-8-15,-7 17 16,-3 2-16,-1 9 16,4 5-1,13 11-15,9 6 16,4 2-16,-1 1 15,-15-9-15,-10-3 16,-12 0-16</inkml:trace>
  <inkml:trace contextRef="#ctx0" brushRef="#br1" timeOffset="68602.44">1221 7016 0,'0'0'0,"0"0"15,0 0 1,0 0-16,0 0 15,93-68-15,-5 13 16,27-24-16,27 8 16,6 10-1,0 15-15,22 2 16,11 6-16,5-12 16,33-26-16,-38 13 15,27-14 1,-17 17-16,-21-1 15,-17 18-15,-10-7 16,-28 12-16,-27 5 16,-23 11-16,-15 0 15,-18 0 1,-15 17-16,-6 5 16,-6 0-16,-5 0 15,0 0-15</inkml:trace>
  <inkml:trace contextRef="#ctx0" brushRef="#br1" timeOffset="69003.7">1736 7268 0,'0'0'0,"0"0"15,0 0-15,0 0 16,0 0-16,0 0 16,159-54-16,-44 15 15,22 1-15,16-22 16,-21 2-1,10-8-15,-11 14 16,-10-19-16,-28 5 16,-16 14-16,-17 28 15,-16-9 1,-17 19-16,-5 9 16,-11-1-16,-6 4 15,-5 2-15,6 2 16,-6 20-16,0-22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14:49.76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20477 3418 0,'0'0'0,"0"0"16,0 0 0,0 0-16,-66-93 15,25 65-15,-6-5 16,-10 23-16,-14-12 16,-14-6-1,5 12-15,9 16 16,-6 0-16,-27 0 15,-5 11-15,5-11 16,11 5-16,-6 12 16,-2 5-1,10-11-15,9 5 16,19 6-16,11 11 16,14 5-16,0 6 15,10-6 1,4 1-16,7-7 15,3 12-15,6 0 16,8 5-16,6 44 16,7 6-16,1-6 15,5 0 1,3 0-16,3 11 16,5-32-16,16 4 15,9-26-15,6-23 16,1 0-1,-4-5-15,10-16 16,17-6-16,17 5 16,-9-5-16,-22 0 15,0-5-15,0 5 16,6-6 0,5 6-16,-2-11 15,-12 0-15,-5-10 16,0-1-16,0 0 15,11-17-15,-3 6 16,-8 1 0,-5 4-16,-15 1 15,-4-1-15,-9 7 16,-3-7-16,-5 6 16,0-5-16,-3-1 15,-2 1 1,-4-6-16,1-5 15,-3-6-15,-3 11 16,-5 6-16,-3-1 16,-6-10-16,1 5 15,-1 6 1,1-1-16,-6-4 16,-3 10-16,-2-6 15,-6 1-15,-8-6 16,-11 6-1,-8-12-15,-1 17 16,1 6-16,2-11 16,6 10-16,6 6 15,2 0-15,3 6 16,0 5 0,-3-6-16,0 12 15,3-12-15,0 1 16,8 10-16,3-5 15,5 0-15,0 0 16,3 0 0,3 0-16,3 0 15,2 0-15,0 0 16,0 0-16,1 0 16,-1 6-16,0-6 15,0 0 1,1 0-16,-1 0 15,0-6-15,0 6 16,1-5-16,-1 5 16,0 0-1,3 0-15,-2 0 16,-1 0-16,0 0 16,3 0-16,-3-6 15,3 6-15,0 0 16,0 0-1,0 0-15,0-5 16,0 5-16,0 0 16,0 0-16,0 0 15,-2 0-15,2-6 16,-3 6 0,0 0-16,0 0 15,-2 6-15</inkml:trace>
  <inkml:trace contextRef="#ctx0" brushRef="#br0" timeOffset="942.08">20008 3248 0,'0'0'15,"0"0"-15,0 0 16,0 0-16,0 0 16,44-93-1,-8 44-15,8-12 16,-1-10-16,4-6 15,0 17-15,2 0 16,3 27 0,8-16-16,-2 10 15,-6 1-15,-17 16 16,-10 6-16,-6 5 16,-8 0-16,-3 5 15,-2 1 1,-4 5-16,1 0 15,0 0-15,0 0 16,-3 0-16,0 0 16,0 0-16</inkml:trace>
  <inkml:trace contextRef="#ctx0" brushRef="#br0" timeOffset="1290.07">20129 3243 0,'0'0'0,"0"0"15,0 0-15,0 0 16,0 0-16,0 0 15,0 0-15,77-88 16,-47 50-16,8-6 16,14-16-1,3-1-15,5 17 16,-8-5-16,-3 11 16,-5 5-1,-3 6-15,-8 5 16,-6 0-16,1 0 15,-1-6-15</inkml:trace>
  <inkml:trace contextRef="#ctx0" brushRef="#br0" timeOffset="2083.71">21372 1687 0,'0'0'0,"0"0"15,0 0-15,0 0 16,0 0-16,0 0 16,0 0-16,0 0 15,0 0-15,0 0 16,90-115-1,-35 71-15,8-11 16,-8 12-16,8-1 16,0 11-1,3 16-15,-3-4 16,-9-1-16,-15 22 16,-9-6-16,-11 12 15,-8-1-15,-8 6 16,-3-11-1,0 0-15,0 0 16,-85 121-16,55-83 16,5-16-16,11 5 15,9-10-15,2-6 16,9 5 0,5-5-16,10 0 15,15 11-15,2 5 16,1-5-16,-9 0 15,-8 0 1,-6 11-16,-10 0 16,-9 5-16,-14 17 15,-21 5-15,-19-11 16,-4-5-16,9-11 16,9-11-16,1-6 15,1-5 1,-2-5-16,4-6 15,4 0-15,5-11 16,8 11-16,5-6 16,12 6-16,5-11 15,0 11 1</inkml:trace>
  <inkml:trace contextRef="#ctx0" brushRef="#br0" timeOffset="2591.65">22226 1358 0,'0'0'0,"0"0"15,0 0-15,0 0 16,0 0-16,0 0 15,0 0-15,0 0 16,0 0-16,110 22 16,-47-11-1,-11-5-15,-6 10 16,-13-5-16,-8 0 16,-3 5-1,-8 1-15,-6 10 16,-8-27-16,-14 61 15,-19-18-15,-22 18 16,1-7-16,-1 1 16,17-16-1,10-1-15,12-11 16,8-10-16,2-12 16,6 1-16,3-1 15,11-5-15,18 11 16,-32-11-1,118-16-15,-52 10 16,-6-5-16,0 6 16,-5 5-16,-6 11 15,-19 0-15,-16-6 16</inkml:trace>
  <inkml:trace contextRef="#ctx0" brushRef="#br0" timeOffset="2905.9">21761 2240 0,'0'0'0,"0"0"16,0 0-16,0 0 16,0 0-16,0 0 15,0 0 1,0 0-16,0 0 15,0 0-15,0 0 16,131 6-16,-27-17 16,11-11-1,22 0-15,-11 5 16,-22 7-16,-33-12 16,-21 22-16,-17-6 15,-11 6-15,-9 6 16,-7-6-1,-6 0-15</inkml:trace>
  <inkml:trace contextRef="#ctx0" brushRef="#br0" timeOffset="3197.66">21996 2443 0,'0'0'0,"0"0"16,0 0-1,0 0-15,0 0 16,0 0-16,0 0 16,-5 104-1,-3-66-15,-1 12 16,4 21-16,-6-5 15,8-12-15,1-21 16,4 0-16,6-17 16,3-5-1</inkml:trace>
  <inkml:trace contextRef="#ctx0" brushRef="#br0" timeOffset="3889.52">22467 2514 0,'0'0'0,"0"0"16,0 0-16,0 0 15,0 0-15,-90-16 16,54 32-16,-7 22 16,-4-10-1,3 21-15,17-11 16,10 1-16,9-12 15,8-10 1,6-1-16,2-5 16,3-6-16,-11-5 15,0 0-15,112-21 16,-35-7-16,-1-10 16,-15-1-16,-12 18 15,-16-1 1,-11 5-16,-6 12 15,-5-1-15,-3 1 16,-2-1-16,-1 6 16,1 0-1,-1 6-15,1-1 16,-4 6-16,1 6 16,0 10-16,0 0 15,2 6-15,3 6 16,3-12-1,8 0-15,3-10 16,3-12-16,11 1 16,5-23-16,11-10 15,-8 5-15,-6-11 16,-16-5 0,-9 10-16,-13-10 15,-5 11-15,-11-17 16,-15 0-16,-7 6 15,-8 10 1,7 1-16,4 16 16,7 6-16,1-1 15,-1 6-15,1 6 16,-3-1-16,5 6 16,1 0-1,7-6-15,6 1 16</inkml:trace>
  <inkml:trace contextRef="#ctx0" brushRef="#br0" timeOffset="6874.05">21750 1692 0,'0'0'15,"0"0"-15,0 0 16,0 0-1,0 0-15,0 0 16,0 0-16,123 0 16,-22-16-16,17 5 15,38-5 1,3-6-16,-30 11 16,-1-6-16,12-10 15,-39 0-15,-16 5 16,-27 5-16,-20 6 15,-10 11 1,-9 0-16,-6 0 16,1 0-16,-6 6 15,1-6-15,1 0 16,15 11 0,27 16-16</inkml:trace>
  <inkml:trace contextRef="#ctx0" brushRef="#br0" timeOffset="7483.79">24940 887 0,'0'0'0,"0"0"15,0 0-15,0 0 16,0 0-16,-88-5 16,31 38-16,-6 5 15,3 6 1,5 0-16,17-6 16,13-5-16,17-11 15,10 0-15,9 5 16,17 6-16,24 16 15,27 12 1,6 4-16,-14 1 16,-21-22-16,-15 5 15,-18-5-15,-12 0 16,-19 0-16,-19 5 16,-13-5-1,-6-11-15,3-12 16,13-10-16,9-16 15,2-6-15,9-11 16,10-11 0,6 33-16,77-148 15,19 17-15,-3 16 16,-19 44-16,-14-1 16,-14 23-16,-15 22 15,-15 5 1,-11 5-16,-7 1 15,-9 5-15,-8 6 16,-14-1-16,33 6 16,-99 11-16,39 11 15,8 5 1,14-10-16,7-1 16</inkml:trace>
  <inkml:trace contextRef="#ctx0" brushRef="#br0" timeOffset="7797.8">24198 2098 0,'0'0'15,"0"0"-15,0 0 16,0 0-16,0 0 16,145-17-1,-55 6-15,36-5 16,30 0-16,-24 5 16,-28-11-16,-5 11 15,-9 5 1,-22 12-16,-18-1 15,-20 1-15,-14-1 16</inkml:trace>
  <inkml:trace contextRef="#ctx0" brushRef="#br0" timeOffset="8171.6">24784 2229 0,'0'0'0,"0"0"16,0 0-16,96-11 15,-39 6-15,6 5 16,3 11-16,0 11 16,-17 5-1,-16 11-15,-25 6 16,-22 16-16,-16-5 15,-14 6-15,-16-1 16,-3-16 0,11-12-16,14-4 15,13-12-15,9 1 16,8-12-16,8 1 16,5-1-16,11-5 15,-16 0 1,0 0-16,198-38 15,-72 10-15,10-4 16</inkml:trace>
  <inkml:trace contextRef="#ctx0" brushRef="#br0" timeOffset="8571.74">25633 2213 0,'0'0'0,"0"0"16,0 0-16,0 0 15,0 0-15,0 0 16,0 0 0,0 0-16,0 0 15,0 0-15,0 0 16,5 115-16,64-71 15,7 5-15,-13-16 16,-16-6-16,-17 1 16,-8-6-1,-11-1-15,-11-4 16,-11 5-16,-25 16 16,-29 17-16,-4-17 15,1 1 1,13-18-16,6-4 15,13-12-15,6-10 16,8-12-16,17 1 16,5 16-16</inkml:trace>
  <inkml:trace contextRef="#ctx0" brushRef="#br0" timeOffset="8775.31">25704 2136 0,'0'0'0,"0"0"16,0 0-16,0 0 16,0 0-16,0 0 15,0 0-15,101-104 16,-54 71-16,-1 6 16,-2 5-1,-8 5-15,-6 12 16,-3 0-16,-5 5 15</inkml:trace>
  <inkml:trace contextRef="#ctx0" brushRef="#br0" timeOffset="23119.29">13532 8276 0,'0'0'0,"0"0"0,0 0 15,0 0-15,0 0 16,0 0-16,0 0 16,0 0-16,0 0 15,0 0-15,0 0 16,0 0-1,0 0-15,-90 22 16,76-22-16,1-3 16,2-5-16,3 3 15,5-1 1,3 6-16,0 0 16,0 0-16,0 0 15,74-82-15,-47 60 16,-2 17-16,-1 2 15,-24 3 1,41 11-16,-21 11 16,-1 27-16,-8 14 15,-14-3-15,-8 17 16,-16 19-16,-9-9 16,-10 4-1,-12-20-15,-8-16 16,6-17-16,11-16 15,10-6-15,12-10 16,8-3 0,2-3-16,4-3 15,2-3-15,0-4 16,3-7-16,5 3 16,3-2-16,0 16 15,0 0 1,0 0-16,0 0 15,0 0-15,0 0 16,0 0-16,219 25 16,-162 2-16,-7-2 15,-6-3 1,-3-6-16,0 6 16,3-11-16,-1-8 15</inkml:trace>
  <inkml:trace contextRef="#ctx0" brushRef="#br0" timeOffset="23520.59">14313 8279 0,'0'0'16,"0"0"-16,0 0 15,0 0-15,-104 77 16,76-45-16,9 1 16,11-8-1,5-3-15,9 5 16,16 6-16,19 3 16,22 10-16,0-10 15,0-1 1,5 20-16,-13-14 15,-14-5-15,-8-11 16,-14 2-16,-11 0 16,-13-2-1,-9 5-15,-11 0 16,-18 6-16,-20-9 16,-9-13-16,7-9 15,7-7-15,12-9 16,7-6-1</inkml:trace>
  <inkml:trace contextRef="#ctx0" brushRef="#br0" timeOffset="23746.84">14107 8410 0,'0'0'0,"0"0"15,0 0-15,0 0 16,0 0 0,132-57-16,-42 29 15,9 4-15,16 2 16,8 27-16,-2 4 16,-12-20-16,1-14 15</inkml:trace>
  <inkml:trace contextRef="#ctx0" brushRef="#br0" timeOffset="24261.93">15994 8818 0,'0'0'0,"0"0"15,0 0-15,0 0 16,0 0-16,148 20 16,-49-15-1,37 6-15,53-8 16,-24 2-16,43-21 15,3 2-15,-14 14 16,38-22 0,-24 0-16,33-2 15,-36 29-15,16-10 16,-29-4-16,2-4 16,-19 2-16,-41 11 15,-11 3 1,-3-17-16,-22 17 15,-27-6-15,-24 6 16,-17-3-16,-14 0 16,-3-3-16,-5 0 15,-3 3 1,-2 0-16,-1 0 16,-2 3-16,-3-3 15,0 0-15,0 0 16</inkml:trace>
  <inkml:trace contextRef="#ctx0" brushRef="#br0" timeOffset="24694.47">16805 8342 0,'0'0'16,"0"0"-16,0 0 15,0 0 1,139-80-16,-43 59 16,14 1-16,-20 9 15,-8 6-15,0 8 16,-5-6-1,-9 3-15,-10 0 16,-9 11-16,-19-8 16,-8-6-16</inkml:trace>
  <inkml:trace contextRef="#ctx0" brushRef="#br0" timeOffset="24933.72">17240 7923 0,'0'0'0,"0"0"16,0 0-1,0 0-15,0 0 16,0 0-16,0 0 16,-47 82-16,31-19 15,2 25 1,9 8-16,8-17 15,8-19-15,5-13 16,14-17-16,8-8 16</inkml:trace>
  <inkml:trace contextRef="#ctx0" brushRef="#br0" timeOffset="25613.18">17856 7783 0,'0'0'0,"0"0"16,0 0 0,0 0-16,0 0 15,-68 88-15,54-47 16,11 14-16,9-20 15,7-2-15,9-8 16,17 5 0,32 30-16,16-13 15,-2-3-15,-8-1 16,-25-15-16,-16-4 16,-12 4-1,-13-9-15,-8 3 16,-14 3-16,-19-4 15,-28 1-15,-7-8 16,4-6-16,7-8 16,-1-11-1,3-11-15,8-8 16,11-5-16,3-26 16,14 9-16,13 6 15,14 7-15,8-2 16,8 3-1,17-8-15,19-7 16,14-15-16,-9 5 16,-7 6-16,-18 21 15,-15-2-15,-6 16 16,-9 5 0,-7 9-16,-3 0 15,-3 2-15,-9-2 16,-13 0-16,-16 0 15,-14-3-15,-3 3 16,12 8 0,4-3-16,6 11 15,9 0-15,2 6 16,8 2-16,11 9 16,3-25-16</inkml:trace>
  <inkml:trace contextRef="#ctx0" brushRef="#br0" timeOffset="26808.32">20844 8405 0,'0'0'15,"0"0"-15,0 0 16,0 0 0,0 0-16,0 0 15,0 0-15,0 0 16,0 0-16,0 0 16,0 0-1,71-93-15,-8 76 16,-3 1-16,-3-1 15,-4 12-15,4 16 16,-8-3-16,1 9 16,-9-1-1,-8 9-15,-20-6 16,-13 6-16,0-25 16,-27 60-16,5-30 15,-3-5 1,3 2-16,6-11 15,5-2-15,6-8 16,2 2-16,3-6 16,3 7-16,10 2 15,12 2 1,19 7-16,16 10 16,3 2-16,-17-4 15,-15-6-15,-7 2 16,-13-2-16,-11 6 15,-14 2 1,-24-3-16,-17 3 16,-5-2-16,-3-9 15,-11-3-15,-2-18 16,-4-1-16,9-3 16,11-5-1,16 6-15,8-9 16,12 6-16,10 3 15,3-1-15,3 3 16,8-2-16,0 5 16</inkml:trace>
  <inkml:trace contextRef="#ctx0" brushRef="#br0" timeOffset="27409.87">21922 8282 0,'0'0'0,"0"0"15,0 0-15,0 0 16,0 0-16,0 0 15,99 8-15,-36 0 16,27 3 0,12-11-16,-1 6 15,-22 4-15,-24 4 16,-17 3-16,-10-1 16,-14-5-16,-12 5 15,-2-16 1,0 0-16,-52 77 15,17-36-15,2-5 16,8-6-16,11 0 16,12 3-1,10 8-15,14 6 16,8 5-16,8-6 16,1-2-16,-6 2 15,-9-7-15,-5-6 16,-8-9-16,-5 4 15,-6-4 1,-6-4-16,-13 7 16,-25-13-16,-32 13 15,-7-19-15,18-2 16,-12-20 0,-2-2-16,2 10 15,11 3-15,12 6 16,7-3-16,6-3 15</inkml:trace>
  <inkml:trace contextRef="#ctx0" brushRef="#br0" timeOffset="28388.46">12245 12557 0,'0'0'0,"0"0"0,0 0 16,0 0 0,0 0-16,0 0 15,0 0-15,0 0 16,124-36-16,-50 25 15,27-3 1,39 3-16,21-2 16,1 2-16,38-8 15,-25 8-15,14 0 16,13-8-16,-37-3 16,7 19-1,-13-11-15,-33 11 16,-11-7-16,-8 7 15,-22-3-15,-22-5 16,-25 9-16,-13 10 16,-9-8-1,-5 3-15,-3-1 16,-2-2-16,-4 0 16,1 3-16,0 0 15,0 2-15,2 3 16</inkml:trace>
  <inkml:trace contextRef="#ctx0" brushRef="#br0" timeOffset="29091.12">20301 12127 0,'0'0'0,"0"0"15,0 0-15,159-19 16,-47 24-1,31-8-15,35 6 16,-14 2-16,33-5 16,0-2-16,-2-6 15,27 13 1,-22-16-16,30-5 16,-36 13-16,20-8 15,-28 11-15,-25-3 16,12 6-1,-25-9-15,-36 9 16,-22-8-16,-10-1 16,-15 1-16,-23 2 15,-15 3-15,-8 3 16,-5-3 0,-3-3-16,-6 6 15,1-3-15,-4 0 16,1 0-16,0 0 15,0 0-15,-1 0 16,-2 0 0,0 3-16,0-1 15,0 9-15,0-11 16</inkml:trace>
  <inkml:trace contextRef="#ctx0" brushRef="#br0" timeOffset="32689.53">27843 5214 0,'0'0'16,"0"0"-16,0 0 15,0 0 1,0 0-16,0 0 16,0 0-16,0 0 15,0 0-15,0 0 16,0 0-16,0 0 15,0 0 1,82-71-16,-3 77 16,17-1-16,11 17 15,2 0-15,12 0 16,13 0 0,-14 0-16,4 5 15,23-5-15,-1-6 16,-15-5-16,9 0 15,10 0-15,-10-5 16,0-23 0,16 12-16,-17-1 15,-2 17-15,-5-11 16,-4-5-16,-15 5 16,2 0-16,16-6 15,6-10 1,-19 10-16,-17-5 15,3 6-15,6 0 16,-12-12-16,-10 6 16,-12 6-16,1-12 15,-6 12 1,1-1-16,-4-21 16,-5 10-16,-16 12 15,-6 0-15,-6-12 16,-2 1-1,-8 5-15,-3-6 16,-3 6-16,-3-16 16,-2-6-16,-6 6 15,-2 5-15,-4-6 16,-2 1 0,-5-6-16,-3 6 15,-9-12-15,-2 17 16,-8-10-16,-9 4 15,-8-5-15,-11 1 16,-7 4 0,-1 1-16,8 10 15,3-5-15,-8 11 16,-6-5-16,-16-17 16,2 17-16,4-1 15,13 12 1,-9-6-16,-7 5 15,-22-5-15,5 6 16,3-1-16,2 1 16,-15 10-16,-4 1 15,1-1 1,10 6-16,0-11 16,-13-5-16,3-1 15,7 12-15,4 5 16,-6-6-1,-6 1-15,6-1 16,11 1-16,-3 10 16,-5-16-16,-1 0 15,4 6-15,10-6 16,1 5 0,-15 1-16,-4-1 15,4 6-15,12 0 16,2-6-16,-10 12 15,-1-6-15,9 5 16,16 1 0,11-6-16,11 0 15,5 5-15,1-10 16,5 5-16,5-1 16,-2 7-16,5-1 15,3 12 1,2-6-16,9 0 15,3 5-15,5 0 16,3-5-16,2-5 16,6-1-1,0 1-15,6 4 16,2 1-16,5 0 16,7 6-16,4-1 15,4-11-15,4 6 16,7 0-1,2 0-15,8 0 16,9 0-16,10-6 16,14 6-16,3-5 15,-3 5 1,3 0-16,8-11 16,14 10-16,-3 1 15,-11-11-15,3 6 16,19-12-16,3 6 15,-17 0-15,-2 6 16,5-1 0,-8-11-16,-6 1 15,-16 5-15,-11-6 16,-3 1-16,-8-1 16,-5 1-16,-3 5 15,-14-11 1,-8 5-16,-6-5 15,-5 0-15,-3 0 16,0 6-16,-5-6 16,0 0-16,0 0 15,-1 0 1,1 0-16,0 0 16,0 0-16,-1 5 15,1-5-15,0 0 16,-3 0-1,0 0-15,2 0 16,-2 6-16,0-6 16,0 5-16</inkml:trace>
  <inkml:trace contextRef="#ctx0" brushRef="#br0" timeOffset="34271.67">30258 4584 0,'0'0'15,"0"0"-15,0 0 16,0 0-16,0 0 15,0 0 1,131-136-16,-38 70 16,11-16-16,-11 16 15,-16 11-15,-19 11 16,-12 17 0,-10-6-16,-9 6 15,-11 10-15,4-5 16,4-5-16</inkml:trace>
  <inkml:trace contextRef="#ctx0" brushRef="#br0" timeOffset="34634.98">31821 2306 0,'0'0'16,"0"0"-16,0 0 16,0 0-16,0 0 15,0 0-15,0 0 16,0 0-1,0 0-15,0 0 16,11 115-16,-25-44 16,-7 39-16,1-6 15,-2 0-15,3-33 16,8-5 0,-5-17-16,2-16 15,3 0-15,0 0 16</inkml:trace>
  <inkml:trace contextRef="#ctx0" brushRef="#br0" timeOffset="34796.18">31457 3188 0,'0'0'16,"0"0"-16,0 0 15,0 0-15,0 0 16,0 0-16,0 0 16,0 0-16,153-17 15,-62 17 1,7 0-16,-2 11 15,-19 0-15,-17-5 16</inkml:trace>
  <inkml:trace contextRef="#ctx0" brushRef="#br0" timeOffset="35052.54">31813 3423 0,'0'0'0,"0"0"16,0 0-16,0 0 16,0 0-16,0 0 15,0 0 1,0 0-16,-25 137 16,14-44-16,-2 11 15,2-16-15,8-28 16,6-16-16,5-11 15,8-11 1,6-11-16,-22-11 16</inkml:trace>
  <inkml:trace contextRef="#ctx0" brushRef="#br0" timeOffset="35361.03">32199 3746 0,'0'0'16,"0"0"-16,0 0 15,0 0-15,0 0 16,0 0-16,-77 105 16,61-51-1,16-26-15,8-1 16,17-5-16,-1-6 16,7-16-16,-31 0 15,82-49-15,-38 0 16,-12-11-1,-23 21-15,-20-10 16,-6 16-16,-10-5 16,-20 16-16,-24 0 15,-6 27 1,-21 34-16,5-1 16,8 0-16</inkml:trace>
  <inkml:trace contextRef="#ctx0" brushRef="#br0" timeOffset="36203.89">13103 13384 0,'0'0'0,"0"0"16,0 0-16,0 0 15,0 0-15,0 0 16,0 0-1,0 0-15,0 0 16,0 0-16,0 0 16,0 0-16,0 0 15,0 0 1,0 0-16,-11 115 16,0-22-16,0 5 15,-3-13-15,3-5 16,0-12-16,8-2 15,3-9 1,3 1-16,3-14 16,4-14-16,1-11 15</inkml:trace>
  <inkml:trace contextRef="#ctx0" brushRef="#br0" timeOffset="36783.91">13779 13441 0,'0'0'16,"0"0"-16,0 0 15,0 0-15,0 0 16,0 0-1,-88 41-15,55-2 16,-2 18-16,2 1 16,8-1-1,1 9-15,4-6 16,10 9-16,7-6 16,8 0-16,9 13 15,5-13-15,6-11 16,10-19-16,15-8 15,4-14 1,9-19-16,11-36 16,0-22-16,-11-5 15,-5 0-15,-17 5 16,-8 3-16,-11-6 16,-11 9-1,-11 16-15,-6 9 16,-5 2-16,-8-3 15,-8 1-15,-4 10 16,-7 6-16,-6 2 16,-5 7-1,2 4-15,6 3 16,9 3-16,4 0 16,3 6-16,4-1 15,1 6 1,1 8-16,6 9 15,2 5-15</inkml:trace>
  <inkml:trace contextRef="#ctx0" brushRef="#br0" timeOffset="37791.75">21933 13132 0,'0'0'0,"0"0"15,0 0-15,0 0 16,0 0-16,0 0 16,0 0-16,0 0 15,0 0 1,0 0-16,0 0 16,0 0-16,-8 123 15,3-63-15,-1 3 16,1 36-1,5 2-15,-3-16 16,-2-3-16,-1-13 16,3-15-16,-2-12 15,2-1-15,0 0 16,1-3-16,-4-2 16,3-14-1,3-1-15,0-10 16,0 0-16,0-11 15,0 0-15</inkml:trace>
  <inkml:trace contextRef="#ctx0" brushRef="#br0" timeOffset="38158.62">22456 13156 0,'0'0'16,"0"0"-16,0 0 15,0 0 1,0 0-16,0 0 16,0 0-16,0 0 15,0 0-15,0 0 16,3 110-16,-14-53 15,-3 4 1,1 4-16,2 23 16,0-6-16,0-16 15,3-17-15,2-5 16,3-8 0,3-14-16,-2-9 15,2-2-15,0-3 16,0 1-16,-3 4 15,0 7-15</inkml:trace>
  <inkml:trace contextRef="#ctx0" brushRef="#br0" timeOffset="39128.42">15583 14244 0,'0'0'0,"0"0"16,0 0-16,0 0 16,0 0-16,0 0 15,0 0 1,0 0-16,110-30 15,-50 10-15,0 12 16,12 0-16,21 0 16,27 0-1,1-1-15,-1 1 16,39 8-16,3 3 16,15-17-16,32 9 15,-18-4-15,23 4 16,-20-1-16,9-7 15,13 18 1,-38-5-16,39 0 16,-42 6-16,19 5 15,-13-11-15,-33 2 16,22-13 0,5 9-16,-44-12 15,-16 11-15,-2-8 16,-7 0-16,-18-2 15,-28 4 1,-19 7-16,-8-1 16,-11 3-16,-8-3 15,-3 3-15,-6-2 16,3-1-16,-2 0 16,-3 3-16,-1 0 15,1 0 1,0-3-16,0 3 15,-1 0-15,1-2 16,0 2-16,-1-3 16,1 3-1,0-3-15,-3 3 16,3 0-16,-3 0 16,0 3-16,0 0 15,0-1-15</inkml:trace>
  <inkml:trace contextRef="#ctx0" brushRef="#br0" timeOffset="42033.34">14222 9599 0,'0'0'0,"0"0"16,0 0-16,0 0 15,-87-71 1,29 43-16,-21 6 15,-17 11-15,0 9 16,11-1-16,-13 11 16,-12 9-1,-2-9-15,0 27 16,5 23-16,-8 10 16,-3 12-16,11-1 15,20 12-15,7-4 16,12 1-1,-1 27-15,12-14 16,13-13-16,11-14 16,11 0-16,9 13 15,7-2-15,12 3 16,13 8 0,14 13-16,5 9 15,3 0-15,3-3 16,-3-38-16,8 21 15,9 6-15,5-8 16,11-14 0,-3-13-16,0-14 15,6-3-15,16-11 16,14-3-16,2-5 16,-2-14-1,5-14-15,20-5 16,7-19-16,4-16 15,5 2-15,2-11 16,-24-11-16,0-2 16,3-28-1,-14 19-15,-19-16 16,-14 19-16,-3 5 16,1-21-16,-1-28 15,-16 14-15,-14 3 16,-19 5-1,-10-27-15,-12 2 16,-5 9-16,-6 5 16,-11-11-16,-13-5 15,-12-6-15,-7 28 16,-1 2 0,-2 22-16,-3-2 15,-8-9-15,-6 3 16,0 3-16,-2 13 15,5 15-15,5 10 16,12 14 0,2 8-16,3 2 15,-6 4-15,1 8 16,2 2-16,6 1 16,5 5-1,3 5-15,2 11 16,4 20-16,7 19 15,9 16-15</inkml:trace>
  <inkml:trace contextRef="#ctx0" brushRef="#br0" timeOffset="43192.71">22432 9761 0,'0'0'0,"0"0"15,0 0 1,-118-61-16,33 34 16,-24 5-16,-6 17 15,16 2-15,-5 0 16,-22 17-1,-3-3-15,22 8 16,6 14-16,-25 21 16,-11 23-16,25-14 15,27 14-15,3-11 16,-6 32 0,1 6-16,18-16 15,9-1-15,14-4 16,10 13-16,6 10 15,11-13-15,10-13 16,9 2 0,14 14-16,13 0 15,23 8-15,15-17 16,9-13-16,-5-2 16,10-9-1,25-9-15,31 20 16,-23-30-16,3-11 15,35 14-15,-4-23 16,-40-13-16,26 0 16,5-14-1,-6-24-15,-19-6 16,17-11-16,8-11 16,-19 1-16,-22 4 15,-6-13-15,11-8 16,-5 3-1,-11-25-15,-28 13 16,-13 1-16,-8 16 16,-9 0-16,-5-19 15,-8 5-15,-11 3 16,-3 8 0,-3 9-16,-5-1 15,-9-16-15,-7 0 16,-18-2-16,-15-6 15,-6 5 1,3 17-16,10 21 16,4-5-16,2 12 15,3 10-15,-6-3 16,-2 6-16,-6 0 16,9 5-1,2 0-15,11-2 16,9 8-16,4-1 15,9 4-15,3 0 16,3 5-16,-1 2 16,1 1-1</inkml:trace>
  <inkml:trace contextRef="#ctx0" brushRef="#br0" timeOffset="44151.78">15244 10952 0,'0'0'0,"0"0"15,0 0-15,0 0 16,0 0-16,0 0 15,107-25-15,-53 22 16,29 1 0,29-4-16,11 14 15,0-19-15,25 1 16,14 15-16,-9-5 16,41-14-1,-7 14-15,18 3 16,17 3-16,-11-23 15,30 17-15,-31-14 16,23-7-16,-25-10 16,11 34-1,-24-14-15,-1 8 16,6 1-16,-30-4 16,5 1-16,-8-12 15,-49 23 1,-11-6-16,-3 0 15,-3 3-15,-22-9 16,-24-2-16,-16 8 16,-15-3-16,-10 3 15,-3-3 1,-3 1-16,-2 2 16,-1 0-16,-2 0 15,-1 2-15,-2 1 16,0-3-16,0 0 15</inkml:trace>
  <inkml:trace contextRef="#ctx0" brushRef="#br0" timeOffset="44899.66">17136 10500 0,'0'0'0,"0"0"16,0 0 0,0 0-16,-126 52 15,52-30-15,6 5 16,-6 9-1,11 5-15,13-3 16,15-8-16,10 1 16,11-10-16,9 1 15,8-5-15,5-3 16,11-1-16,14-2 16,-33-11-1,90-27-15,-18-33 16,1-14-16,-1-3 15,-12-8-15,-8 0 16,-3-19 0,-13 38-16,-6 3 15,-8 6-15,-3 16 16,-8 13-16,-6 9 16,-2 5-16,0 4 15,0 1 1,-3 7-16,0-1 15,-3 3-15,3 0 16,0 0-16,0 0 16,0 0-16,-96 175 15,55-87 1,14-12-16,10-7 16,9-6-16,5 14 15,3-31-15,6 6 16,5 6-16</inkml:trace>
  <inkml:trace contextRef="#ctx0" brushRef="#br0" timeOffset="45354.77">17287 10582 0,'0'0'16,"0"0"-16,0 0 15,0 0-15,0 0 16,0 0-16,0 0 16,104-25-1,-52 15-15,13-10 16,1-2-16,0-5 16,-9-3-16,-13 11 15,-8-14 1,-14 11-16,-9 3 15,-4 8-15,-7 0 16,-4 5-16,-7-2 16,-10 5-1,-11-2-15,30 5 16,-85 8-16,39 6 16,-4 11-16,9-4 15,6 15-15,7-9 16,6 6-1,6-3-15,5 12 16,8-15-16,6 0 16,11 3-16,16 3 15,22-8-15,11-17 16,11-11 0</inkml:trace>
  <inkml:trace contextRef="#ctx0" brushRef="#br0" timeOffset="45627.46">18226 10284 0,'0'0'0,"0"0"16,0 0-16,0 0 16,0 0-16,0 0 15,0 0 1,-121 22-16,69 13 15,8 1-15,3-1 16,6-2-16,5-5 16,8 2-16,11 0 15,8 0 1,14 3-16,19 11 16,58 19-16,60 13 15,27-2-15</inkml:trace>
  <inkml:trace contextRef="#ctx0" brushRef="#br1" timeOffset="59036.47">12996 13660 0,'0'0'0,"0"0"16,0 0-1,0 0-15,0 0 16,0 0-16,0 0 15,0 0 1,0 0-16,0 0 16,-91-11-16,45 11 15,-6 0-15,-8 6 16,-3-3 0,-17-9-16,-7 1 15,-4-12-15,4-10 16,7-1-16,6-4 15,-2 7-15,-7-8 16,-7-16 0,5-14-16,8-17 15,6-7-15,0-1 16,3 3-16,-6-8 16,-6-25-16,9 1 15,19 23-15,-3-1 16,6-9-1,-6-25-15,6 22 16,5 3-16,-5-8 16,5-12-16,11-13 15,6 31-15,10-18 16,1-23 0,16 29-16,11 3 15,0-39-15,16-10 16,6 35-16,16-21 15,-5-17 1,5 41-16,1 2 16,-6-15-16,10 13 15,20 3-15,3 10 16,2-10-16,-10 16 16,-6 20-1,3-1-15,-1 17 16,12-3-16,8 0 15,-9 0-15,-7 8 16,-1 11-16,-2 9 16,0 8-1,0 16-15,-3 0 16,-3 0-16,-5 11 16,-9 0-16,1 0 15,2 5-15,0 4 16,3-4-1,0 1-15,-5 2 16,-9 0-16,-5 1 16,-8 4-16,-6-2 15,-6 0 1,-2 3-16,-2 0 16,-4-3-16,-2 0 15,0 0-15,-1 0 16,1 3-16,-3-6 15,0-3 1</inkml:trace>
  <inkml:trace contextRef="#ctx0" brushRef="#br1" timeOffset="59359.03">12815 8320 0,'0'0'0,"0"0"16,0 0-16,0 0 16,0 0-1,0 0-15,0 0 16,0 0-16,85-14 16,-47 14-16,6-2 15,3 4-15,7 7 16,1 4-1,-6 9-15,-8 0 16,-8 11-16,-11 5 16,-14-8-16,-8 17 15,-10 24 1,-7 33-16,-2-11 16,2-11-16</inkml:trace>
  <inkml:trace contextRef="#ctx0" brushRef="#br1" timeOffset="60031.08">11106 11042 0,'0'0'0,"0"0"16,0 0-16,0 0 15,88-8 1,-17 3-16,6-1 16,13-2-16,1 5 15,4-2-15,9-4 16,6 1-16,-11 0 16,-1 0-1,3-3-15,3 0 16,1 0-16,-18 11 15,-21-8-15,-11-6 16,-12 8 0,-10 1-16,-5 0 15,-12 2-15,-2 3 16,-3-3-16,-3 3 16,0 3-16,-2-3 15,-4 0 1,1 0-16,0 0 15,-3 0-15</inkml:trace>
  <inkml:trace contextRef="#ctx0" brushRef="#br1" timeOffset="60422.1">12651 10626 0,'0'0'16,"0"0"-16,0 0 15,0 0-15,0 0 16,0 0-16,0 0 16,0 0-1,0 0-15,93 16 16,-55-13-16,6 8 15,-6-5-15,-5 2 16,-5 0 0,-9 3-16,-6 11 15,-4 5-15,-9-27 16,-20 80-16,-12-28 16,-12 5-16,-8 12 15,2-1 1,7 6-16,7-5 15,9-6-15,5-6 16</inkml:trace>
  <inkml:trace contextRef="#ctx0" brushRef="#br1" timeOffset="62316.67">22807 13441 0,'0'0'0,"0"0"16,0 0-1,0 0-15,0 0 16,0 0-16,0 0 16,0 0-16,0 0 15,93 17-15,-46-12 16,-4-2-1,7 0-15,10 5 16,11-5-16,6-6 16,5-3-16,-5 4 15,-12-9 1,-13 0-16,-5 5 16,-9-5-16,-2 0 15,-3 0-15,-3 3 16,0-6-16,5-5 15,1-11 1,5-8-16,-8 2 16,0-8-16,0 3 15,-3-2-15,-3 1 16,1 7-16,-6 2 16,-3 6-1,-6 2-15,1 0 16,0-2-16,2-11 15,9-9-15,10-13 16,9-9-16,6-2 16,-1-11-1,-3 27-15,-2-5 16,-8-3-16,-1-19 16,1-6-16,-9 3 15,-2-8 1,0-22-16,2-19 15,-5 11-15,0-3 16,-3-22-16,-5 19 16,-9 30-16,-8-13 15,-2-3 1,-6-11-16,-5 14 16,-6 2-16,-6-7 15,-5-12-15,-5 22 16,-8 9-1,-6 7-15,-20-21 16,-2 0-16,11 21 16,11 15-16,0 10 15,-8-5-15,-8-1 16,-9-13 0,9 25-16,10 0 15,3 5-15,9 6 16,7 16-16,-2 3 15,-11 8-15,-11-8 16,-2 8 0,-1-5-16,6-1 15,13 6-15,6-5 16,8 13-16,3 3 16,0-11-16,13 20 15,4-4 1,5 6-16,-1-3 15,4 1-15,-1 2 16,1 0-16,2 5 16,3 3-16</inkml:trace>
  <inkml:trace contextRef="#ctx0" brushRef="#br1" timeOffset="62638.62">23541 8495 0,'0'0'0,"0"0"16,0 0-16,0 0 16,0 0-1,-118 19-15,60 3 16,-2 8-16,8 6 15,-3-3-15,-8 16 16,-5 1 0,13-15-16,6 12 15,5-9-15,11 0 16,11-8-16,9 1 16,10 1-16,8-4 15,28 38 1,33 49-16</inkml:trace>
  <inkml:trace contextRef="#ctx0" brushRef="#br1" timeOffset="63606.93">24847 10766 0,'0'0'0,"0"0"16,0 0-1,0 0-15,0 0 16,0 0-16,0 0 15,0 0-15,0 0 16,0 0 0,0 0-16,-101-63 15,59 60-15,-15-3 16,-25 4-16,-25-4 16,3 6-1,5 6-15,-16 10 16,-19-13-16,16 5 15,9 3-15,-9 3 16,-8-12-16,9 15 16,18-12-1,6 6-15,-3-11 16,8 9-16,3 1 16,25-10-16,16 0 15,14 0-15,11 0 16,3-5-1,5 2-15,3 1 16,2 2-16,1-3 16,-1 3-16,1-3 15,2 3-15,0 0 16,0-5 0,-2-6-16</inkml:trace>
  <inkml:trace contextRef="#ctx0" brushRef="#br1" timeOffset="63947.17">22812 10470 0,'0'0'16,"0"0"-16,0 0 15,0 0 1,0 0-16,0 0 15,0 0-15,0 0 16,0 0-16,0 0 16,0 0-16,0 0 15,0 0 1,-93 104-16,69-68 16,4 2-16,7 3 15,-1 5-15,3 4 16,8-15-1,9-4-15,5 10 16,8-6-16,22 20 16,38 22-16,26 8 15</inkml:trace>
  <inkml:trace contextRef="#ctx0" brushRef="#br1" timeOffset="66233.5">26271 7370 0,'0'0'0,"0"0"16,0 0-16,0 0 15,0 0-15,0 0 16,0 0-16,0 0 16,0 0-16,0 0 15,0 0 1,0 0-16,0 0 15,0 0-15,0 0 16,0 0-16,0 0 16,0 0-1,0 0-15,0 0 16,0 0-16,0 0 16,0 0-16,-50 131 15,37-60-15,-4 25 16,1 0-1,2-25-15,1-16 16,4-3-16,1-5 16,3-12-16,5-7 15,2-15-15,1-7 16</inkml:trace>
  <inkml:trace contextRef="#ctx0" brushRef="#br1" timeOffset="66599.82">26739 7616 0,'0'0'0,"0"0"15,0 0-15,0 0 16,0 0-16,0 0 16,0 0-16,-88 134 15,69-73 1,11-9-16,11-17 15,8-2-15,11-6 16,16-10-16,11-9 16,1-11-1,-1-13-15,3-17 16,0-22-16,-8-8 16,-20 17-16,-13 5 15,-11 13 1,-8 6-16,-11 3 15,-17 3-15,-16 2 16,-5 14-16,-6 11 16,-3 14-16,6 19 15,11 10 1,5 12-16</inkml:trace>
  <inkml:trace contextRef="#ctx0" brushRef="#br1" timeOffset="66861.22">25901 8432 0,'0'0'15,"0"0"-15,0 0 16,0 0-16,0 0 15,0 0-15,90-52 16,23 17 0,21-6-16,-22 13 15,-16 9-15,-8 14 16,-9 10-16,-21-5 16,-12 0-16</inkml:trace>
  <inkml:trace contextRef="#ctx0" brushRef="#br1" timeOffset="67263.13">26328 8561 0,'0'0'15,"0"0"-15,0 0 16,0 0-16,0 0 15,0 0 1,113-19-16,-61 13 16,-3 9-16,-5-3 15,-9 6-15,-13 7 16,-14 9-16,-8-22 16,-30 121-1,-11-36-15,-16-3 16,-15-17-16,7-4 15,13-17-15,19-17 16,14-8-16,8-2 16,8-7-1,9-1-15,10-1 16,17-3-16,8-5 16,16-8-16,26-8 15,21 2 1,5 0-16</inkml:trace>
  <inkml:trace contextRef="#ctx0" brushRef="#br1" timeOffset="67605.53">27043 8657 0,'0'0'15,"0"0"-15,0 0 16,0 0-16,0 0 15,0 0-15,0 0 16,0 0 0,0 0-16,0 0 15,38 96-15,12-58 16,10 0-16,-5-7 16,-12-7-1,-10-5-15,-8 0 16,-11-2-16,-12-1 15,-10 1-15,-17 7 16,-29 15 0,-12-1-16,-2 0 15,7-18-15,12-15 16,8-16-16,0-13 16</inkml:trace>
  <inkml:trace contextRef="#ctx0" brushRef="#br1" timeOffset="67757.53">27068 8602 0,'0'0'16,"0"0"-16,0 0 15,0 0-15,90-46 16,-13 18 0,10-13-16,6 0 15,0 0-15</inkml:trace>
  <inkml:trace contextRef="#ctx0" brushRef="#br1" timeOffset="68153.57">28787 7556 0,'0'0'15,"0"0"-15,0 0 16,0 0-16,0 0 16,0 0-1,0 0-15,0 0 16,-93 44-16,68-20 16,9 4-16,8-4 15,11-2 1,8-11-16,5-3 15,3-8-15,-19 0 16,0 0-16,0 0 16,85-43-16,-77 32 15,-8 3 1,0 8-16,0 0 16,0 0-16,0 0 15,0 0-15,-186 41 16,137 24-1,8 17-15</inkml:trace>
  <inkml:trace contextRef="#ctx0" brushRef="#br1" timeOffset="68507.78">28461 8290 0,'0'0'15,"0"0"-15,0 0 16,0 0-16,0 0 16,0 0-1,0 0-15,0 0 16,0 0-16,107 46 16,-66-54-16,3-22 15,-11-8 1,-14 13-16,-11-2 15,-8 5-15,-8 0 16,-8-3-16,-6 6 16,-3 3-16,0 2 15,4 6 1,7 5-16,14 3 16,0 0-16,-11 0 15,16-5-15</inkml:trace>
  <inkml:trace contextRef="#ctx0" brushRef="#br1" timeOffset="68910.96">30266 7192 0,'0'0'0,"0"0"15,0 0-15,0 0 16,0 0-16,0 0 16,0 0-16,0 0 15,-6 87 1,-2-35-16,-6 14 16,-2 8-16,2-6 15,-2-7-15,8-12 16,5-11-16,6-21 15,-1-12 1</inkml:trace>
  <inkml:trace contextRef="#ctx0" brushRef="#br1" timeOffset="69128.88">30529 7298 0,'0'0'0,"0"0"16,0 0-16,0 0 15,0 0-15,0 0 16,0 0-16,-47 105 16,3-29-1,-2 39-15,7-11 16,15-22-16,2-19 16,6-8-16,2-3 15</inkml:trace>
  <inkml:trace contextRef="#ctx0" brushRef="#br1" timeOffset="69375.34">29973 8084 0,'0'0'16,"0"0"-16,0 0 16,0 0-16,0 0 15,131 0-15,-38-8 16,20 0 0,-1 0-16,-24 2 15,-17 6-15</inkml:trace>
  <inkml:trace contextRef="#ctx0" brushRef="#br1" timeOffset="69967.75">30104 8479 0,'0'0'0,"0"0"16,0 0 0,0 0-16,0 0 15,0 0-15,107-17 16,-38 17-16,10 0 15,-2 6 1,-12-9-16,-10 9 16,-17 2-16,-7 6 15,-12 2-15,-14 3 16,-5-19-16,-19 60 16,-8 1-1,-6 2-15,11-3 16,11-19-16,14-14 15,16 3-15,14-8 16,19 8 0,-6-16-16,-7 0 15,-12-6-15,-8 0 16,-5 1-16,-6-4 16,-8 6-16,-14 5 15,-18 12 1,-37 5-16,-10-3 15,5-11-15,16-14 16,14-2-16,6-11 16,13 2-1,17-2-15,8 0 16,0 8-16</inkml:trace>
  <inkml:trace contextRef="#ctx0" brushRef="#br1" timeOffset="70455.78">31065 8564 0,'0'0'0,"0"0"16,0 0-1,0 0-15,0 0 16,0 0-16,0 0 15,91 0-15,-47-6 16,2 20-16,-13-11 16,-6-3-1,-2 13-15,-14-10 16,-6 11-16,-5 2 16,0-16-16,0 0 15,-21 93 1,12-46-16,7-9 15,4-2-15,4-6 16,5 3-16,5-6 16,20 20-1,-6-12-15,-3-4 16,-8-1-16,-8-22 16,-5 3-16,-9 3 15,-11-4-15,-13 7 16,-19-6-16,-17-14 15,-20-8 1,1 3-16,8 0 16,20 2-16,13 1 15,8-1-15</inkml:trace>
  <inkml:trace contextRef="#ctx0" brushRef="#br1" timeOffset="73827.7">30028 7633 0,'0'0'0,"0"0"0,0 0 15,0 0-15,0 0 16,0 0-1,0 0-15,156-47 16,-47 39-16,17 2 16,3-2-16,2-6 15</inkml:trace>
  <inkml:trace contextRef="#ctx0" brushRef="#br1" timeOffset="74365.49">30592 8821 0,'0'0'0,"0"0"16,0 0-16,0 0 15,0 0 1,0 0-16,0 0 16,0 0-16,120-22 15,-21 3-15,21 3 16,-5-1-16,-5-7 16,-3-7-1</inkml:trace>
  <inkml:trace contextRef="#ctx0" brushRef="#br1" timeOffset="74781.99">32287 7216 0,'0'0'16,"0"0"-16,0 0 15,0 0-15,0 0 16,0 0 0,0 0-16,0 0 15,0 0-15,-19 140 16,2-69-16,3 31 16,9-7-1,5-2-15,3-27 16,-9-36-16,-2-16 15</inkml:trace>
  <inkml:trace contextRef="#ctx0" brushRef="#br1" timeOffset="74974.47">31827 8235 0,'0'0'0,"0"0"16,0 0-1,0 0-15,0 0 16,0 0-16,139-27 16,-51 21-16,11 20 15,-15-11-15,-7-6 16</inkml:trace>
  <inkml:trace contextRef="#ctx0" brushRef="#br1" timeOffset="75445.39">32336 8742 0,'0'0'0,"0"0"16,0 0-16,0 0 15,0 0-15,0 0 16,0 0-16,104-50 16,-44 50-1,-8 0-15,-5 3 16,-12-3-16,-7 17 16,-14 2-16,-9 5 15,-5-24-15,-14 52 16,-2-30-1,-3 14-15,2-6 16,6 3-16,9-6 16,4-13-16,7 5 15,-1-2 1,3-4-16,-3 1 16,0 2-16,-5-2 15,-9 0-15,-21 8 16,-30 27-16,-28-30 15,-14 0 1,-21-24-16,-1-6 16,6-5-16</inkml:trace>
  <inkml:trace contextRef="#ctx0" brushRef="#br1" timeOffset="76046.38">26126 7717 0,'0'0'15,"0"0"-15,0 0 16,0 0-16,0 0 16,0 0-1,0 0-15,139-43 16,-37 18-16,32 0 16,22-2-16,-14 0 15,-27 7 1,-13 12-16,-18 3 15,-23-3-15,-12-1 16</inkml:trace>
  <inkml:trace contextRef="#ctx0" brushRef="#br1" timeOffset="76744.14">25378 7419 0,'0'0'0,"0"0"16,0 0 0,0 0-16,0 0 15,0 0-15,0 0 16,0 0-16,112-110 15,-60 80 1,0 11-16,-8 8 16,-11 6-16,-6 7 15,-5 12-15,-11 11 16,-11-25 0,-19 93-16,-8-33 15,-9 3-15,1 8 16,4-27-16,10-8 15,7-12-15,6-7 16,8-6 0,2-6-16,7-5 15,-9 0-15,0 0 16,167-27-16,-66 16 16,-5 5-16</inkml:trace>
  <inkml:trace contextRef="#ctx0" brushRef="#br1" timeOffset="77156.21">26432 8807 0,'0'0'0,"0"0"16,0 0 0,0 0-16,0 0 15,0 0-15,156-43 16,-43 10-16,15-8 16,7 8-16,-1 3 15,-6 11 1,-34 10-16,-21 4 15</inkml:trace>
  <inkml:trace contextRef="#ctx0" brushRef="#br1" timeOffset="78098.98">26558 9402 0,'0'0'0,"0"0"16,0 0-1,0 0-15,0 0 16,0 0-16,0 0 16,0 0-16,0 0 15,0 0 1,0 0-16,0 0 15,0 0-15,-19 98 16,46-68-16,28 14 16,22 6-16,-3 2 15,-14-11 1,-22-6-16,-10-2 16,-17-3-16,-14 0 15,-16 3-15,-22 6 16,-19-7-1,-6-10-15,0-8 16,9-8-16,7-4 16,12-4-16,8-4 15,16-5-15,14-5 16</inkml:trace>
  <inkml:trace contextRef="#ctx0" brushRef="#br1" timeOffset="78673.44">27580 10574 0,'0'0'0,"0"0"15,0 0 1,0 0-16,0 0 16,0 0-16,134-85 15,-66 58-15,-7 10 16,-7 1 0,-7 13-16,-12 3 15,-7 5-15,-12 4 16,-8 7-16,-8-16 15,0 0-15,-52 167 16,11-79 0,-2-11-16,10-20 15,14-19-15,13-16 16,6-8-16,11-3 16,14-3-16,29 0 15,45-5 1,30-17-16,2 1 15,-21-4-15,-15-2 16</inkml:trace>
  <inkml:trace contextRef="#ctx0" brushRef="#br1" timeOffset="78900.57">27665 11426 0,'0'0'15,"0"0"-15,0 0 16,161-69-16,-13 25 16,16 6-1,-21 11-15,-17 7 16,-9 4-16</inkml:trace>
  <inkml:trace contextRef="#ctx0" brushRef="#br1" timeOffset="79237.5">28316 11500 0,'0'0'0,"0"0"15,0 0-15,0 0 16,0 0-16,0 0 16,0 0-1,28 128-15,21-62 16,19-6-16,15-2 16,-15-14-16,-13-23 15,-14 12-15,-17-13 16,-13 4-1,-13 4-15,-18 21 16,-32 14-16,-11 5 16,-2-10-16,-6-9 15,-3-30-15,16-16 16,3-17 0,1-8-16</inkml:trace>
  <inkml:trace contextRef="#ctx0" brushRef="#br1" timeOffset="79370.91">28554 11508 0,'0'0'0,"0"0"15,107-41-15,-11 0 16,16-6-16,3-10 16,0-12-16</inkml:trace>
  <inkml:trace contextRef="#ctx0" brushRef="#br1" timeOffset="79558.62">30206 10229 0,'0'0'15,"0"0"-15,0 0 16,0 0-16,0 0 15,0 0 1,0 0-16,0 0 16</inkml:trace>
  <inkml:trace contextRef="#ctx0" brushRef="#br1" timeOffset="79755.78">30118 10976 0,'0'0'16,"0"0"-16,0 0 15,0 0-15,0 0 16,0 0-16,129-54 16,-39 13-16,17-14 15</inkml:trace>
  <inkml:trace contextRef="#ctx0" brushRef="#br1" timeOffset="79981.82">31473 10086 0,'0'0'0,"0"0"16,0 0-16,0 0 15,0 0 1,-57 165-16,30-75 16,2 25-16,6-22 15,11-13-15,5-15 16,6-2-16</inkml:trace>
  <inkml:trace contextRef="#ctx0" brushRef="#br1" timeOffset="80174.14">30876 10883 0,'0'0'15,"0"0"-15,0 0 16,0 0-16,0 0 16,118-13-16,-11-6 15,19 8 1,11-11-16,-19 8 15,-44 0-15,-22 3 16</inkml:trace>
  <inkml:trace contextRef="#ctx0" brushRef="#br1" timeOffset="80610.23">31361 11272 0,'0'0'0,"0"0"16,0 0-16,0 0 15,0 0-15,96 0 16,-36 11 0,0 8-16,-16-2 15,-14-6-15,-13 0 16,-12 2-16,-5-13 15,0 0 1,0 0-16,-57 72 16,35-48-16,5 6 15,12 9-15,10 2 16,12-6-16,13 6 16,0-13-1,6 10-15,-3 3 16,-17-24-16,-8-6 15,-2-9-15,-9 7 16,-11 4-16,-27 1 16,-33-3-1,-2-11-15,4-3 16,1-13-16,-3-14 16</inkml:trace>
  <inkml:trace contextRef="#ctx0" brushRef="#br1" timeOffset="81435.13">29302 12735 0,'0'0'0,"0"0"16,0 0-16,-151 112 15,75-38-15,-1 25 16,9 10 0,18-10-16,9-14 15,19-12-15,17 12 16,13 3-16,9-14 16,7-17-16,12-4 15,10-15 1,9-16-16,5-22 15,-2-14-15,-3-11 16,-12-7-16,-12-18 16,-18 15-1,-10 7-15,-11 4 16,-20-7-16,-21-1 16,-8 7-16,5 11 15,8 12-15,5 4 16,12 1-1,11 0-15,10 2 16,6-5-16,0 0 16</inkml:trace>
  <inkml:trace contextRef="#ctx0" brushRef="#br1" timeOffset="81804.92">30521 12724 0,'0'0'15,"0"0"-15,0 0 16,0 0-16,0 0 16,-99 27-16,63-2 15,6 2 1,8 3-16,17-8 15,8-5-15,8-9 16,16 0-16,14-5 16,-41-3-1,115-33-15,-66-5 16,-16-1-16,-14 15 16,-13-7-16,-6 23 15,0 8 1,0 0-16,0 0 15,0 0-15,0 0 16,-173 118-16</inkml:trace>
  <inkml:trace contextRef="#ctx0" brushRef="#br1" timeOffset="82125.53">30408 13581 0,'0'0'15,"0"0"-15,0 0 16,0 0-16,0 0 16,0 0-16,0 0 15,0 0 1,0 0-16,0 0 15,0 0-15,0 0 16,0 0-16,66-99 16,-72 77-1,-2 3-15,0 3 16,3 2-16,2 3 16,3-3-16,5-7 15</inkml:trace>
  <inkml:trace contextRef="#ctx0" brushRef="#br1" timeOffset="82494.78">31523 12874 0,'0'0'0,"0"0"15,0 0-15,0 0 16,0 0-16,0 0 15,-99-8 1,75 22-16,2 2 16,8 3-16,8 1 15,6 2-15,0-22 16,39 73 0,7-26-16,6 0 15,-8-17-15,-11 0 16,-11-3-16,-8 1 15,-14-1-15,-14 11 16,-13-8 0,-20 1-16,-5 7 15,-3-8-15,9-16 16,13-1-16,11-24 16,3-19-16</inkml:trace>
  <inkml:trace contextRef="#ctx0" brushRef="#br1" timeOffset="82659.46">31608 12683 0,'0'0'16,"0"0"-16,0 0 15,0 0-15,0 0 16,82-30-16,-33 30 15</inkml:trace>
  <inkml:trace contextRef="#ctx0" brushRef="#br1" timeOffset="83593.91">32418 12403 0,'0'0'0,"0"0"16,0 0-16,0 0 16,-164-19-1,30 14-15,-11 5 16,-33 8-16,-9-8 16,18 5-16,-45-18 15,17 10 1,-14 8-16,3 23 15,24-20-15,4-8 16,29 11-16,17 5 16,-3 1-16,19-3 15,20-1 1,7 12-16,6 8 16,1 11-16,-1 5 15,3 8-15,10 9 16,15-14-16,5 3 15,-3 0 1,3 2-16,0 34 16,-3 7-16,-2 6 15,5-19-15,2 5 16,9 12-16,11-6 16,6-9-1,10-26-15,3-12 16,5-5-16,6-3 15,9-3-15,10 6 16,22 8 0,19-3-16,9-19 15,-1-16-15,20 0 16,32-9-16,9-5 16,8-11-16,13 9 15,6-12 1,-16 3-16,5 0 15,9 3-15,-20 8 16,-8-11-16,5 5 16,3-2-1,-10-8-15,-9 7 16,10-4-16,1-1 16,-13 6-16,4-20 15,-10 17-15,-3-10 16,-5-4-16,-9 3 15,-10-11 1,-4 3-16,-2-6 16,3-27-16,-11 14 15,-12 0-15,-7 2 16,-9-2-16,-2 8 16,-11 3-1,-9-17-15,-2 5 16,-3-10-16,-9-5 15,-4-7-15,2 26 16,-6-4 0,-5 4-16,-13-12 15,-31-7-15,-27-1 16</inkml:trace>
  <inkml:trace contextRef="#ctx0" brushRef="#br1" timeOffset="85052.56">14168 10149 0,'0'0'0,"0"0"16,0 0-16,0 0 16,0 0-1,0 0-15,0 0 16,0 0-16,0 0 16,0 0-16,0 0 15,0 0 1,-82 6-16,51 19 15,-12 5-15,-4 16 16,-2 4-16,2-7 16,9-10-16,0 8 15,7-5 1,1 10-16,6 4 16,-1 10-16,6 11 15,0-13-15,2-9 16,9 3-1,-3-5-15,3-4 16,0 1-16,5-5 16,3-1-16,0 3 15,5 3-15,6 2 16,0 4 0,6-15-16,7 4 15,4-12-15,2-8 16,5-2-16,4-6 15,5-3-15,-6-8 16,3-6 0,0 1-16,0-9 15,3-11-15,-3 1 16,-8 5-16,-3-9 16,-11 4-16,-5 2 15,-3 8 1,-6 3-16,-2-3 15,-3-5-15,-5 3 16,-4-3-16,-2 2 16,0-2-16,-5-3 15,2 8 1,-2-2-16,2 5 16,-2-3-16,-1 6 15,-2 0-15,0 0 16,0-1-1,2 4-15,1-3 16,2 2-16,1 4 16,2-1-16,2 0 15,4 0-15,0 1 16,-1 2 0,3 0-16,1-3 15,-1 0-15,0 3 16,0 0-16,1 0 15,2 0-15,0 0 16,0 0 0</inkml:trace>
  <inkml:trace contextRef="#ctx0" brushRef="#br1" timeOffset="86177.05">21723 10440 0,'0'0'0,"0"0"16,0 0-16,0 0 15,0 0-15,0 0 16,0 0-16,0 0 16,0 0-1,0 0-15,0 0 16,-96-19-16,49 29 15,1 7-15,5-1 16,8-2 0,5 8-16,12 0 15,5 0-15,11 5 16,8 6-16,17 14 16,13 7-16,17 4 15,-3-14 1,-14-14-16,-2-8 15,5 11-15,-6-12 16,7 4-16,-4-3 16,-5 0-1,-3 0-15,-5-6 16,-6 3-16,-6 1 16,-4-7-16,-1 1 15,-3 13-15,-7-16 16,-7 11-1,-13 3-15,-10 2 16,-15 3-16,-2-8 16,-17 0-16,-13-5 15,-4-9-15,18-11 16,13 6 0,8-11-16,8 2 15,12 1-15,4-6 16,4-3-16,8-2 15,2-17-15,4-17 16</inkml:trace>
  <inkml:trace contextRef="#ctx0" brushRef="#br1" timeOffset="86623.54">21588 10429 0,'0'0'16,"0"0"-16,0 0 16,0 0-16,0 0 15,0 0-15,0 0 16,0 0-16,0 0 15,0 0 1,99-58-16,-36 28 16,16 14-16,3-12 15,-8 6-15,-11-5 16,-16 8 0,-6 0-16,-5 2 15,-6 4-15,-8 4 16,-9 4-16,-4 2 15,-1-2-15,-3 2 16,-2 0 0,0 3-16,-1-3 15,1 1-15,0 2 16,0 0-16,-1 2 16,4 4-16,2 2 15</inkml:trace>
  <inkml:trace contextRef="#ctx0" brushRef="#br1" timeOffset="98547.85">27862 5499 0,'0'0'0,"0"0"0,0 0 16,0 0-16,0 0 15,90-55 1,-19 39-16,25 11 16,8-1-16,6 6 15,38 11-15,-3-11 16,19 5 0,36-5-16,-11-5 15,38-22-15,-16 10 16,13-27-16,1 33 15,-20-27 1,6 22-16,-22-6 16,-8 22-16,-11-11 15,-28 16-15,-19 1 16,-13-28-16,-34 16 16,-26 6-1,-20 0-15,-11-5 16,-11 5-16,-8 0 15,0 0-15,0 0 16,0 0-16,-227-28 16,71 28-1,-17-5-15,-5 10 16,-8-15-16,11 10 16,-11 0-16,8 0 15,11-6 1,-3 6-16,22-11 15,11 11-15,0 6 16,3-1-16,33-5 16,13 11-16,14-6 15,19 1 1,14-1-16,17 1 16,7-6-16,12 5 15,5 1-15,0-6 16,0 0-16,0 0 15,181 16 1,-39-10-16,41-6 16,34-6-16,2-10 15,24 21-15,-18-16 16,13 17-16,-24-1 16,21 1-1,-43 5-15,-9-22 16,-10 22-16,-44 0 15,-28 11-15,-27-17 16,-25 6-16,-16 0 16,-19-6-1,-12 6-15,-2-11 16,0 0-16,0 0 16,-287 121-16,95-88 15,-38 0-15,8-11 16,-21 5-1,5 17-15,18-39 16,29 6-16,5-11 16,13-5-16,28-1 15,14 6 1,7-16-16,28-1 16,28 6-16,13-5 15,17 5-15,16 11 16,6-5-16,7-1 15,7 1 1,2 5-16,0 0 16,0 0-16,175-33 15,-60 11-15,27 0 16,6 6-16,-19-1 16,-17 12-1,6-12-15,-14 12 16,-19 5-16,-19 5 15,-20 1-15,-10 5 16,-12-6-16,-7 1 16,-4-1-1,-2 1-15,-2-1 16,-7-5-16,1 0 16,0 0-16,0 5 15,-1-5 1,-2 0-16,0 0 15,0 0-15,0 0 16,0 0-16</inkml:trace>
  <inkml:trace contextRef="#ctx0" brushRef="#br1" timeOffset="104594.3">30978 5313 0,'0'0'0,"0"0"0,0 0 15,93-44 1,5 0-16</inkml:trace>
  <inkml:trace contextRef="#ctx0" brushRef="#br1" timeOffset="106424.64">32717 2059 0,'0'0'0,"0"0"16,0 0-16,0 0 15,-47-93-15,14 55 16,-16 0-16,-17 5 15,0 27 1,-16 1-16,-33 32 16,-24-10-16,-1 37 15,-5 18 1,-3 10-16,14 5 16,11 23-16,13 16 15,12-11-15,7 0 16,14 22-16,17 11 15,16-50 1,12 28-16,15 22 16,17-27-16,11 27 15,19 16-15,14-16 16,11-28-16,16 23 16,3-12-1,0-10-15,-8-34 16,16-4-16,5-34 15,9 11-15,-11-33 16,-3-10-16,17-6 16,2-22-1,3-6-15,-3-15 16,9 4-16,13-16 16,6-32-16,-20-28 15,-7 0 1,-9 32-16,3-10 15,2-22-15,-24 22 16,-16-39-16,-6 45 16,-14-6-16,-13 10 15,-12-10 1,1-5-16,-11-1 16,-6 17-16,-2 11 15,-6-23-15,-8-4 16,-6 10-16,3 17 15,-5 0 1,-1 16-16,-5 5 16,-5-4-16,2 15 15,1 1-15,5 5 16,-3 0-16,-3-11 16,1-5-1,7 16-15,9 5 16,5 1-16,3 11 15,3-1-15,3 1 16,-1-1-16,1 1 16,2 5-1,0 0-15,1 0 16,-1 0-16,0 0 16,0-6-16,1 6 15,-1 0 1,3 0-16,0 0 15,0 0-15,0 0 16,0 0-16,0 0 16,0 0-16,0 0 15,0-5 1,0 5-16,0 0 16,0 0-16,0 0 15,0 0-15,0 0 16,0 0-16,0 0 15,0 0 1,0 0-16,0-6 16,0 6-16,0 0 15,0 0-15,0 0 16,0 0-16,0-5 16,0 10-1,0-5-15,0 0 16,0 0-16,0 0 15,0 0-15,0 0 16,0-5-16,0 10 16,0-5-1,0 0-15,0-5 16,0 5-16,0 5 16,0-5-16,0 0 15,0 0 1,0 0-16,0 0 15,0 6-15,0-12 16,0 12-16,0-6 16,0 0-16,0 0 15,0 0 1,0 0-16,0 0 16,0 0-16,0 0 15,0 0-15,0 0 16,0 0-16,0 0 15,0 0 1,0 0-16,0 0 16,0 0-16,0 0 15,0 0-15,0 0 16,0 0-16,0 0 16,0 0-1,0 0-15,0 0 16,0 0-16,0 0 15,0 0-15,-3 5 16,-2 12-16</inkml:trace>
  <inkml:trace contextRef="#ctx0" brushRef="#br0" timeOffset="114326.76">7689 6244 0,'0'0'0,"0"0"16,0 0-16,0 0 16,-110-38-16,78 21 15,10 6-15,0 6 16,11-1 0,0-5-16,5 11 15,6-5-15,0 5 16,0 0-16,0 0 15,0 0 1,0 0-16,0 0 16,214 16-16,-126-10 15,16 5-15,16 0 16,-10 5-16,10-10 16,23 5-1,4 0-15,-15 5 16,16-10-16,11 10 15,-23-11-15,23 6 16,11 0-16,-22 0 16,5-5-1,23 5-15,-23-6 16,17 1-16,-1-12 16,-4 20-16,15-3 15,-4-6 1,-23-7-16,33 4 15,-22 7-15,-10-9 16,35 19-16,-25-8 16,-8-11-16,36 19 15,-42-16 1,17 8-16,17 2 16,-33-7-16,2-12 15,8 1-15,-18 10 16,2 6-16,17 3 15,-15-11 1,-7 10-16,13-7 16,-5 2-16,-25-11 15,23 11-15,7-5 16,-27 8-16,0-11 16,22 11-1,-11-5-15,-17 5 16,17-3-16,5-5 15,-18-3-15,-1 8 16,19-3 0,6 3-16,-22-5 15,11 5-15,22-2 16,-22-3-16,2-3 16,20 2-16,-5 7 15,-4-18 1,25 7-16,-21 4 15,5 1-15,29 0 16,-31 0-16,15 10 16,28-24-16,-44 6 15,19 16 1,3-25-16,-33 20 16,28 5-16,-12-11 15,-29 8-15,13 5 16,17-2-16,-36-8 15,-3 0 1,27 13-16,-10 1 16,-22-9-16,8 6 15,16 2-15,-27-13 16,-14 5-16,1 0 16,21 6-1,-8-22-15,-22 8 16,-11 2-16,20 1 15,2-3-15,0 6 16,-19-6-16,-6 0 16,6-6-1,19 1-15,-3-6 16,-8-8-16,-11 2 16,1-5-16,7 3 15,9-6 1,-6 12-16,-19 7 15,-9-7-15,15-9 16,10-8-16,-2-3 16,-1-14-16,-18-8 15,-14 6-15,-14 0 16,-6-1 0,-7 7-16,-1-1 15,-5 0-15,-8-11 16,-4 6-16,-7-6 15,-8 0 1,-6-10-16,-8-1 16,-20-5-16,-24 5 15,-35-5-15,-6 5 16,-3-5 0,-16 11-16,-28 10 15,25 1-15,3 16 16,-28-5-16,9 10 15,21 7-15,-18-1 16,-9 33 0,27-6-16,-15 6 15,-42 22-15,32 5 16,12 6-16,-19 16 16,13-5-16,36 5 15,25-10 1,-1 10-16,6 0 15,14-11-15,14 17 16,16 0-16,13-6 16,17-16-16,14 11 15,16-6 1,14 0-16,10 6 16,37 0-16,29-17 15,9-5-15,-8-11 16,15 0-16,-1 0 15,-31-6 1,-25 9-16,-16 8 16,-25 2-16,-13 4 15</inkml:trace>
  <inkml:trace contextRef="#ctx0" brushRef="#br0" timeOffset="115565.66">13645 10796 0,'0'0'16,"0"0"-16,0 0 16,0 0-16,0 0 15,0 0 1,0 0-16,0 0 16,0 0-16,0 0 15,30-85-15,-30 79 16,-3-2-16,-2-6 15,-4 1 1,-2-4-16,-2 4 16,-9-1-16,-8-8 15,-14 3-15,-22-11 16,-13-3-16,-6 8 16,3-2-1,-25-14-15,-24 0 16,5 5-16,-3-16 15,-16 0-15,-17-6 16,23 9-16,-7 5 16,-21 3-1,17 8-15,-12 3 16,-21-8-16,18-3 16,-26-22-16,21 22 15,11-6 1,-16 6-16,11-11 15,21 19-15,-10-2 16,11-1-16,21 6 16,12 3-16,-12-6 15,11-3 1,17 0-16,22 4 16,5-4-16,17 11 15,5 3-15,1-2 16,10 2-1,11 5-15,0 4 16,5 2-16,7 3 16,4-1-16,1 4 15,-1 2-15,1 0 16,5 1 0,-6-1-16,6 0 15,0 0-15,-5 1 16,5 2-16,0 0 15,0 0-15,0 0 16,0 2 0,0 4-16</inkml:trace>
  <inkml:trace contextRef="#ctx0" brushRef="#br0" timeOffset="115944.35">9392 8679 0,'0'0'0,"0"0"16,0 0 0,0 0-16,0 0 15,-120 13-15,54 9 16,-5 6-16,0-4 15,5 9 1,6 8-16,5 3 16,6-6-16,-1-2 15,-4 2-15,-1 14 16,5 6 0,1 5-16,16 0 15,11-11-15,11-3 16,6-8-16,5-8 15,5 0-15,12 0 16,10-3 0,1-3-16</inkml:trace>
  <inkml:trace contextRef="#ctx0" brushRef="#br0" timeOffset="116680.32">6342 8002 0,'0'0'0,"0"0"16,0 0-16,0 0 15,0 0-15,0 0 16,0 0-16,87-96 16,-10 53-1,5 4-15,-11 23 16,-16 2-16,-11 11 16,-11 9-16,-11 8 15,0 18 1,-6 7-16,-16-4 15,0 12-15,-11 0 16,0-1-16,6-2 16,5-11-1,0 2-15,11-5 16,11 1-16,5 7 16,6-8-16,11 8 15,-6 1-15,-5-1 16,-11-5-16,-11-3 15,-17-3 1,-10 6-16,-17 3 16,-11-9-16,-16-10 15,-11-4-15,-6-15 16,0-6 0,17-1-16,5-4 15,17-1-15,5 6 16,17 5-16,10-3 15,1 1-15,5 5 16,0 0 0</inkml:trace>
  <inkml:trace contextRef="#ctx0" brushRef="#br0" timeOffset="117101.95">7552 7934 0,'0'0'0,"0"0"15,0 0 1,0 0-16,-88 71 16,56-30-16,-1 8 15,5 9-15,17-6 16,11-3-1,6-5-15,21-3 16,12-8-16,21-17 16,11-18-16,11-28 15,6-33-15,-6-3 16,-11 0 0,-22 14-16,-21 6 15,-17-9-15,-11 11 16,-17-5-16,-5 8 15,-10 5-15,-12 6 16,0 24 0,-11 12-16,-27 32 15,-6 20-15,6 18 16,11 12-16</inkml:trace>
  <inkml:trace contextRef="#ctx0" brushRef="#br0" timeOffset="117908.34">3757 14471 0,'0'0'16,"0"0"-16,0 0 15,-126 63 1,22 52-16,-28 6 16,6-1-16,11 33 15,33-7-15,17-48 16,15 20-1,17 22-15,12-28 16,21-38-16,5-11 16,17-11-16,11 3 15,11-9 1,5-16-16,22-13 16,0-28-16,22-19 15,-10-9-15,-12-26 16,-22-20-16,-16 2 15,-11 18-15,-17 13 16,-10 19 0,-6-3-16,-11 9 15,-5 10-15,-12-4 16,1 7-16,0 6 16,10 5-1,6 0-15,6 6 16,5 5-16,5-2 15,6-4-15</inkml:trace>
  <inkml:trace contextRef="#ctx0" brushRef="#br0" timeOffset="118684.27">3845 15057 0,'0'0'0,"0"0"16,0 0-16,0 0 16,0 0-16,0 0 15,0 0 1,0 0-16,0 0 15,0 0-15,0 0 16,0 0-16,98-66 16,-65 64-16,0 2 15,5 11 1,11 16-16,-5 30 16,-5 20-16,-18-6 15,-15-13-15,-6 5 16,-11 8-1,-5-2-15,10-26 16,1-10-16,5-8 16,0-11-16,5-14 15,-5 0 1,0 0-16,153-137 16,-43 19-16,5-25 15,-5 28-15,-39 47 16,-22 27-16,-22 13 15,-16 18-15,-5 4 16,-6 6 0,0 0-16,0 0 15,0 0-15,0 0 16,-104 216-16,76-144 16,12-12-1,10-16-15,12-3 16,10 8-16,12-11 15,10 17-15,11-17 16,6-27-16,5-16 16</inkml:trace>
  <inkml:trace contextRef="#ctx0" brushRef="#br0" timeOffset="118915.46">5411 15087 0,'0'0'15,"0"0"-15,0 0 16,0 0 0,0 0-16,109-35 15,-27 21-15,-5 6 16,5-1-16,-16 7 15,-11 2 1</inkml:trace>
  <inkml:trace contextRef="#ctx0" brushRef="#br0" timeOffset="119101">5602 15320 0,'0'0'0,"0"0"15,0 0-15,0 0 16,0 0-16,83-38 16,-1 5-16,44-8 15,22-17 1,5-5-16</inkml:trace>
  <inkml:trace contextRef="#ctx0" brushRef="#br0" timeOffset="119608.4">6758 14537 0,'0'0'0,"0"0"15,0 0-15,0 0 16,0 0-16,99-28 15,-23 23-15,1 8 16,0 5 0,-6 6-16,-22 2 15,-16 6-15,-17 8 16,-5-5-16,-5 5 16,-1 3-16,1-9 15,-6 1 1,11 0-16,-6-4 15,6-1-15,0 2 16,6-3-16,4 5 16,1 12-1,-5 0-15,-1 10 16,-10 6-16,-6-11 16,-17 3-16,-5-8 15,-11-6-15,-16-6 16,-11-15-1,0-12-15,-6-14 16,6-15-16,5-7 16,17 12-16,10-1 15,12 15 1,5 2-16,11 0 16,0 3-16</inkml:trace>
  <inkml:trace contextRef="#ctx0" brushRef="#br0" timeOffset="119997.66">8182 14408 0,'0'0'16,"0"0"-1,0 0-15,0 0 16,0 0-16,0 0 15,-93 82-15,44-8 16,16 3-16,16-9 16,17-24-1,6-11-15,16-8 16,16-6-16,6-14 16,11-24-16,16-33 15,-6-27 1,-4-1-16,-28 25 15,-23 14-15,-10 11 16,-10 0-16,-23 5 16,-17 14-16,-21 9 15,-27 15 1,-17 20-16,0 30 16,-6 17-16,6 2 15</inkml:trace>
  <inkml:trace contextRef="#ctx0" brushRef="#br0" timeOffset="120724.06">5296 16325 0,'0'0'0,"0"0"15,0 0-15,0 0 16,0 0-1,0 0-15,0-104 16,33 49-16,21-8 16,18 8-16,15 6 15,1 19-15,-22 14 16,-6 7 0,-11 26-16,-16 5 15,0 27-15,-11 22 16,-11 0-16,-11-13 15,-11-1-15,5 6 16,1-19 0,-1-11-16,6-16 15,-5-6-15,5-6 16,0-5-16,0 0 16,0 0-1,159-126-15,-44 6 16,-17 13-16,-21 30 15,-28 22-15,-16 22 16,-17 9-16,-5 13 16,0 3-1,-5 5-15,-6 0 16,0 3-16,0 0 16,0 0-16,0 0 15,0 0 1,0 0-16,0 0 15,-49 208-15,54-150 16,11 2-16,6-5 16,6-9-16,16-10 15,21-9 1,6-5-16</inkml:trace>
  <inkml:trace contextRef="#ctx0" brushRef="#br0" timeOffset="121038.17">7048 16087 0,'0'0'0,"0"0"16,0 0-16,0 0 16,0 0-1,0 0-15,115-58 16,-44 31-16,12 2 16,-7 1-16,1 10 15,-11 3-15,-12 5 16,-15 4-1,-12 2-15</inkml:trace>
  <inkml:trace contextRef="#ctx0" brushRef="#br0" timeOffset="121247.18">7130 16298 0,'0'0'15,"0"0"-15,0 0 16,0 0 0,0 0-16,0 0 15,148-61-15,-44 37 16,17-4-16,-6-18 16,-17-12-16</inkml:trace>
  <inkml:trace contextRef="#ctx0" brushRef="#br0" timeOffset="124546.12">9009 15309 0,'0'0'0,"0"0"0,0 0 16,0 0-16,0 0 15,0 0-15,0 0 16,-104 3 0,44 24-16,-12 9 15,7 5-15,15 8 16,12 0-16,22 9 15,5-6-15,16-8 16,17 11 0,11-9-16,5-10 15,11 5-15,12-8 16,10 2-16,0-2 16,-5 5-1,-11-5-15,-12-5 16,-10-4-16,-16-2 15,-1-3-15,-10-5 16,-12 5-16,-21 14 16,-23 3-1,-21-3-15,-5-3 16,4-11-16,7-8 16,4-6-16,12-5 15,5-8-15,11-3 16,12-13-1,10-15-15,5-10 16</inkml:trace>
  <inkml:trace contextRef="#ctx0" brushRef="#br0" timeOffset="124932.93">8817 15380 0,'0'0'0,"0"0"16,0 0-16,0 0 15,0 0-15,0 0 16,0 0-16,115-5 16,-33-3-16,17-6 15,-1-8 1,12 0-16,-6 0 15,-27 3-15,-17-3 16,-22 11-16,-16 6 16,-5 2-1,-6 0-15,-6 0 16,1 1-16,-1-1 16,-5 3-16,5-3 15,-5 3-15,6 0 16,-6 0-16,5 0 15,-5 0 1,0 3-16,0 2 16</inkml:trace>
  <inkml:trace contextRef="#ctx0" brushRef="#br0" timeOffset="126449.14">22727 11393 0,'0'0'16,"0"0"-16,0 0 15,0 0 1,0 0-16,0 0 16,0 0-16,0 0 15,0 0-15,0 0 16,102-41-16,-26 43 16,4-4-1,10 7-15,28 9 16,16 10-16,-11-4 15,-16-1 1,14 3-16,7 8 16,-2 22-16,-8-3 15,16 14-15,3 6 16,-22-4-16,-30-7 16,-3-3-1,-5-1-15,8 12 16,-6 14-16,-13 13 15,-17-14-15,-13-10 16,-12-4-16,-2 15 16,-8 10-1,-6-5-15,-2-3 16,-4-19-16,-2 8 16,0 22-16,-2 9 15,-7 2-15,7-16 16,-4-6-1,6-3-15,0 6 16,3 8-16,0 0 16,-1-11-16,1-5 15,3 8 1,2 3-16,0 7 16,6-12-16,2-12 15,6-16-15,8 13 16,9 6-16,10-6 15,6 1 1,-3-1-16,-3-13 16,-2-6-16,-6-13 15,-3-6-15,3 3 16,3-6-16,2 1 16,-2-6-1,-6 0-15,-7-9 16,-7 1-16,1 0 15,-9-6-15,-2 0 16,-6-5-16,0 0 16,-2-1-1,-3-2-15,-1 0 16,1 0-16,0 0 16,0 0-16,-1 0 15,1 0-15,0 0 16,0 0-1,-3 0-15,0 0 16,0 0-16,0 0 16,-3 0-16,0 0 15</inkml:trace>
  <inkml:trace contextRef="#ctx0" brushRef="#br0" timeOffset="126970.73">26087 14633 0,'0'0'16,"0"0"-16,0 0 15,0 0 1,0 0-16,0 0 15,0 0-15,0 0 16,0 0-16,0 0 16,0 0-1,102 16-15,-50 0 16,0 6-16,-6 3 16,-5 0-16,-5 2 15,-9 0-15,-8-2 16,-8 0-1,-2-1-15,-7 4 16,-4 2-16,-7 5 16,-10 4-16,-16 5 15,-15 10-15,-4-7 16,4 0 0,4-9-16,5 0 15,2-8-15,6-8 16,3 0-16,3-3 15,5-2 1,3-1-16,5-2 16,3 0-16,3-6 15,3-3-15,5 1 16</inkml:trace>
  <inkml:trace contextRef="#ctx0" brushRef="#br0" timeOffset="127512.46">27174 14813 0,'0'0'0,"0"0"16,0 0-16,0 0 16,0 0-16,0 0 15,0 0-15,0 0 16,-104 6 0,80 5-16,2 5 15,5 1-15,9 2 16,8 3-16,0-22 15,19 63-15,14-14 16,25 14 0,16 16-16,-6-21 15,-13-14-15,-17-9 16,-5-7-16,-14-9 16,-8-3-1,-5-2-15,-6-3 16,-6 3-16,-16 5 15,-30 5-15,-22-2 16,-8 0-16,3-13 16,5-7-1,5-2-15,15 0 16,10-2-16,14-4 16,13 1-16,9-6 15,8-3 1</inkml:trace>
  <inkml:trace contextRef="#ctx0" brushRef="#br0" timeOffset="127774.12">27092 14687 0,'0'0'0,"0"0"15,0 0-15,0 0 16,0 0 0,96-68-16,-36 51 15,3 9-15,3 0 16,5 5-16,3 11 16,3-2-1,-9 2-15,-10 0 16,-9-2-16</inkml:trace>
  <inkml:trace contextRef="#ctx0" brushRef="#br0" timeOffset="128820.37">27774 14917 0,'0'0'0,"0"0"16,0 0-1,0 0-15,0 0 16,0 0-16,0 0 16,82 11-16,-30 11 15,19 11 1,12 5-16,-1 6 16,-14-3-16,-13-5 15,-17-6-15,-5 3 16,-8-3-16,-6-8 15,-5-8-15</inkml:trace>
  <inkml:trace contextRef="#ctx0" brushRef="#br0" timeOffset="129056.71">28385 14926 0,'0'0'16,"0"0"-16,0 0 16,0 0-1,0 0-15,0 0 16,0 0-16,0 0 16,-104 156-16,27-71 15,6-14-15,24-22 16,17-11-1,14-13-15,10-11 16,6-9-16,6-2 16</inkml:trace>
  <inkml:trace contextRef="#ctx0" brushRef="#br0" timeOffset="129448.54">28973 14775 0,'0'0'0,"0"0"15,0 0-15,0 0 16,-117 22-16,45 3 16,9 5-1,14-3-15,22 3 16,19 0-16,13 0 15,20 17-15,19 5 16,8 6-16,0-4 16,-3-10-1,-16-11-15,-9-8 16,-10-12-16,-8 1 16,-9-3-16,-16 5 15,-31 1-15,-29-3 16,-6-4-1,17-10-15,16 0 16,13-8-16,23-3 16,13-2-16</inkml:trace>
  <inkml:trace contextRef="#ctx0" brushRef="#br0" timeOffset="129623.59">29091 14709 0,'0'0'0,"0"0"16,0 0-16,0 0 16,0 0-16,0 0 15,115-63-15,-71 63 16,5 6-16,-2-4 16,-3-4-1</inkml:trace>
  <inkml:trace contextRef="#ctx0" brushRef="#br0" timeOffset="129867.58">29532 15073 0,'0'0'15,"0"0"-15,0 0 16,0 0-16,0 0 16,104-10-16,-44 10 15,14 10-15,6 12 16,-15-2 0,-10-7-16</inkml:trace>
  <inkml:trace contextRef="#ctx0" brushRef="#br0" timeOffset="130066.79">29332 15339 0,'0'0'16,"0"0"-16,0 0 16,0 0-1,0 0-15,0 0 16,115 14-16,8-11 15,17-3-15,19 0 16,-6-3 0,-5-3-16</inkml:trace>
  <inkml:trace contextRef="#ctx0" brushRef="#br0" timeOffset="130478.22">30370 14830 0,'0'0'0,"0"0"16,0 0 0,0 0-16,82-41 15,-8 38-15,11-3 16,-3 20-16,3 8 15,-19 3 1,-14-1-16,-19 9 16,-23-5-16,-12-1 15,-17 22-15,-20 6 16,-18 14-16,-23-9 16,1-8-1,19-14-15,21-13 16,12-6-16,11-8 15,5-3-15,8 0 16,6 3 0,10-2-16,26 1 15,18-4-15,33 2 16,20-13-16,24-14 16</inkml:trace>
  <inkml:trace contextRef="#ctx0" brushRef="#br0" timeOffset="130866.92">31580 14898 0,'0'0'16,"0"0"-16,0 0 15,0 0-15,0 0 16,-96-22-16,69 25 15,-3 5 1,8 6-16,8 8 16,12 3-16,2-25 15,24 71-15,17-6 16,9-2-16,-4-13 16,-13-12-1,-8-5-15,-9-8 16,-8-1-16,-10-5 15,-18 1-15,-18 4 16,-19-7 0,-6 2-16,-11-5 15,0-12-15,5-4 16,9-15-16,22-19 16,18-10-16</inkml:trace>
  <inkml:trace contextRef="#ctx0" brushRef="#br0" timeOffset="131037.68">31654 14707 0,'0'0'0,"0"0"16,0 0-16,0 0 15,99-80-15,-44 69 16,5 6-16,-5 2 15,-1 3 1</inkml:trace>
  <inkml:trace contextRef="#ctx0" brushRef="#br0" timeOffset="131908.41">32246 14337 0,'0'0'15,"0"0"-15,0 0 16,0 0 0,-129-88-16,39 66 15,-17-2-15,-16 15 16,-23 12-16,1 25 16,-3-15-16,-19 15 15,20-1 1,10 3-16,-6 3 15,4 3-15,24-4 16,8 29-16,-3 10 16,9 11-1,22 8-15,16-10 16,16-14-16,11 13 16,9 14-16,13-3 15,6-10-15,5-20 16,6 11-1,5 14-15,9 8 16,7 3-16,9-8 16,8-25-16,11 5 15,6-10-15,8 5 16,10-17 0,4-16-16,35 20 15,8-17-15,-19-31 16,22-13-16,16 3 15,-2-25-15,-3 6 16,3 5 0,-15-14-16,-7 1 15,-22 10-15,-8-2 16,-3-14-16,-12-3 16,-1-16-16,-18-14 15,-10 22 1,-8-14-16,-11 3 15,-9 19-15,-5-13 16,-6-12-16,-5-7 16,-8-9-16,-3 8 15,-2 8 1,-15 1-16,-2 0 16,-6-1-16,-2-13 15,0 13-15,-1 23 16,12 8-16,-3-1 15,0 1 1,13 21-16,1 1 16,-3 0-16,0-4 15,-1-2-15,1 1 16,3 1 0,8 9-16,-3 0 15,2 1-15,-4-4 16,-15-24-16,-10-31 15</inkml:trace>
  <inkml:trace contextRef="#ctx0" brushRef="#br0" timeOffset="134531.87">3647 7468 0,'0'0'16,"0"0"-16,0 0 15,0 0-15,0 0 16,-142 3-16,-6 33 15,-44 32 1,-54 39-16,5 2 16,-11 9-16,11-16 15,-16-9-15,5 46 16,11 20 0,44-49-16,38 43 15,22-35-15,38 5 16,56-52-16,15-21 15</inkml:trace>
  <inkml:trace contextRef="#ctx0" brushRef="#br0" timeOffset="134840.4">3861 7570 0,'0'0'16,"0"0"-16,0 0 15,0 0 1,0 0-16,-170 65 16,-65 37-16,-39 51 15,16-43-15,17 18 16,-5-4-1,11 23-15,15-37 16,12-14-16,-5 79 16,5 0-16,16 42 15,6 13-15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4:17:25.86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20915 3385 0,'0'0'15,"0"0"-15,0 0 16,0 0-16,0 0 16,0 0-16,-11-99 15,0 67-15,-3-1 16,-8-6-1,-8 6-15,-16-10 16,-26 10-16,-32-6 16,11 23-16,8 5 15,-24 17 1,-28-6-16,16 5 16,9 28-16,-14-11 15,-13 5-15,21 1 16,27-1-16,9 22 15,0-5 1,-3 11-16,9 5 16,10 0-16,17-10 15,10-1-15,9 11 16,5 0 0,9-10-16,8 21 15,5 0-15,9-11 16,5 6-16,16-11 15,17 11-15,19 5 16,5-11 0,-2-11-16,0-5 15,2-6-15,33 12 16,1-12-16,2 0 16,-22-10-16,3-12 15,22-5 1,-3-5-16,-11-1 15,-11-5-15,16-11 16,9 6-16,-5-1 16,-23-5-1,-5-5-15,-17 5 16,4-11-16,4 0 16,-13 0-16,0-11 15,0-10-15,-11 4 16,-2-5-1,-4 6-15,-10 0 16,-3-1-16,-6-15 16,-7 4-16,-4 6 15,-2-10-15,-9 4 16,1-4 0,-9 4-16,-8 7 15,-5-7-15,-6 6 16,-11-5-16,-2 0 15,2 0-15,3 16 16,5-6 0,-2 6-16,5 12 15,-3-1-15,-13-11 16,3 11-16,2 0 16,8 6-16,6 10 15,3-5 1,7 0-16,4 6 15,5-1-15,3 6 16,2-5-16,1 5 16,2-6-1,0 6-15,1-5 16,-1 5-16,0-6 16</inkml:trace>
  <inkml:trace contextRef="#ctx0" brushRef="#br0" timeOffset="766.28">21095 1441 0,'0'0'16,"0"0"-16,0 0 15,0 0 1,0 0-16,-84-88 15,45 77-15,6 11 16,6-6-16,5 12 16,6-1-16,2 6 15,6 6 1,5-1-16,3-16 16,0 0-16,131 115 15,-43-65-15,-14-18 16,3 7-1,-1-1-15,-7 6 16,-14 11-16,-23-1 16,-23 1-16,-23 0 15,-16-11-15,-8 5 16,-9-11 0,-8 1-16,6-23 15,8-5-15,13-11 16,15-5-16,13-6 15,0 11 1,0 0-16,137-214 16,-14 105-16,-8 21 15,-38 22-15,-23-5 16,-24 16-16,-13 11 16,-12 17-1,-10 11-15,-17-12 16,-22 23-16,-38-17 15,-6 16-15,4 17 16,-12 0-16,-14 22 16,17 0-1,19 11-15,19-6 16,17 6-16,16 0 16,8 5-16</inkml:trace>
  <inkml:trace contextRef="#ctx0" brushRef="#br0" timeOffset="1019.65">20526 2410 0,'0'0'16,"0"0"-16,0 0 15,90-27-15,17 5 16,63-17 0,-6 12-16,9 11 15,-1-1-15,-46 12 16,-25 10-16,-7-10 16,-4 5-16</inkml:trace>
  <inkml:trace contextRef="#ctx0" brushRef="#br0" timeOffset="1376.07">21241 2541 0,'0'0'0,"0"0"15,0 0-15,0 0 16,0 0-16,106-27 15,-18 27 1,-11 11-16,-14 0 16,-20 11-16,-21-6 15,-16 1-15,-6-17 16,-77 104 0,-16-33-16,8 6 15,33-33-15,17-12 16,15-4-16,9-23 15,6 1-15,5-1 16,5-5 0,-5 0-16,0 0 15,241-71-15,-109 22 16,-3-6-16</inkml:trace>
  <inkml:trace contextRef="#ctx0" brushRef="#br0" timeOffset="1690.68">22133 2383 0,'0'0'0,"0"0"16,0 0-16,0 0 16,0 0-16,-85 65 15,69-26-15,13-12 16,11 0-1,14 1-15,8-1 16,9 6-16,2 0 16,-8-17-1,-9 1-15,-4-1 0,-10-5 16,-7 6 0,-8 10-16,-14 22 15,-22 1-15,-33-1 16,0-22-16,30-27 15,8-11 1</inkml:trace>
  <inkml:trace contextRef="#ctx0" brushRef="#br0" timeOffset="1840.04">22303 2257 0,'0'0'16,"0"0"-16,0 0 15,0 0-15,131 5 16,-59 17-16,4 27 16,1 12-1</inkml:trace>
  <inkml:trace contextRef="#ctx0" brushRef="#br0" timeOffset="2700.39">13111 8334 0,'0'0'0,"0"0"16,0 0-16,0 0 15,0 0 1,-134 13-16,54 1 16,12-6-16,18-5 15,15-8-15,2-9 16,11-11 0,8-8-16,12 0 15,10-5-15,22-3 16,22-5-16,19 7 15,3 4 1,-16 21-16,-12 6 16,-10 8-16,-6 5 15,-5 14-15,-9 22 16,-13 22-16,-9 25 16,-27 11-16,-30 16 15,-16-20 1,-11 15-16,16-44 15,22-20-15,13-2 16,15-22 0,10-8-16,6-6 15,5-5-15,3 2 16,3-2-16,2-3 16,20 5-16,30 1 15,35 8 1,6 2-16,-6-2 15,9 2-15,-3-10 16,2-9-16</inkml:trace>
  <inkml:trace contextRef="#ctx0" brushRef="#br0" timeOffset="3065.54">13924 8145 0,'0'0'0,"0"0"16,0 0-16,0 0 15,0 0-15,0 0 16,0 0-16,-85 30 16,85-3-1,0-27-15,49 82 16,-2-27-16,10-3 15,4-8-15,7-11 16,-2 2 0,-9 4-16,-18-15 15,-9 12-15,-16-14 16,-14 0-16,-17 0 16,-21 8-16,-12 6 15,1-6 1,5-22-16,-2-3 15,7-18-15,1-20 16</inkml:trace>
  <inkml:trace contextRef="#ctx0" brushRef="#br0" timeOffset="3262.78">14124 8011 0,'0'0'15,"0"0"1,0 0-16,0 0 16,0 0-16,150-42 15,-56 21-15,-7 15 16,9 6-16,0-8 16,0-9-1</inkml:trace>
  <inkml:trace contextRef="#ctx0" brushRef="#br0" timeOffset="3805.38">15422 8569 0,'0'0'0,"0"0"16,0 0-16,0 0 15,0 0 1,0 0-16,85-16 16,-6 8-16,25-1 15,6 7-15,27 7 16,35 1-16,-16-9 15,41-5 1,14-3-16,-3 5 16,39 1-16,-31-12 15,20 17-15,-23-13 16,31 10-16,-47 0 16,49 11-1,-43-16-15,35 3 16,-43 2-16,2 17 15,3-14-15,-61 5 16,-7-5-16,-1 11 16,-21-8-1,-31 5-15,-27-16 16,-19 8-16,-11 0 16,-8 0-16,-3 0 15,-6 0 1,-2 0-16,-3 0 15,0 0-15</inkml:trace>
  <inkml:trace contextRef="#ctx0" brushRef="#br0" timeOffset="4266.56">16369 7786 0,'0'0'0,"0"0"0,0 0 16,0 0-1,99-16-15,-3 18 16,19 9-16,8 11 16,-3-16-16,6 10 15,-30-2-15,-25-6 16,-24-3 0,-14 1-16,-9-3 15</inkml:trace>
  <inkml:trace contextRef="#ctx0" brushRef="#br0" timeOffset="4456.77">16939 7526 0,'0'0'16,"0"0"-16,0 0 16,0 0-1,0 0-15,-58 142 16,45-60-16,4-2 15,12-20-15,8 0 16,6 1-16</inkml:trace>
  <inkml:trace contextRef="#ctx0" brushRef="#br0" timeOffset="5057.13">17807 7463 0,'0'0'16,"0"0"-16,0 0 15,-112 24 1,54 1-16,12-6 16,10 3-16,11 8 15,14 9-15,20-6 16,34 21-16,34 4 15,11-6 1,-9-8-16,6-3 16,-6-8-16,-13-3 15,-17-6-15,-24-4 16,-20 15 0,-15 1-16,-15 5 15,-16-8-15,2-11 16,-2-3-16,6-17 15,5-10-15,2-11 16,20 0-16,8-11 16,0 30-1,47-154-15,24 39 16,14 25-16,-3 5 16,-22 17-16,-11 24 15,-21 11 1,-6 6-16,-9 5 15,-4 3-15,-7-1 16,-4 7-16,-9 2 16,-19-3-16,-23 0 15,-12 6 1,7 5-16,9 9 16,8 10-16,5-2 15,14 8-15,11 0 16,11-6-16,0-16 15</inkml:trace>
  <inkml:trace contextRef="#ctx0" brushRef="#br0" timeOffset="6051.04">20844 8008 0,'0'0'16,"0"0"-16,0 0 16,0 0-16,0 0 15,0 0 1,0 0-16,117-55 15,-32 36-15,-3 2 16,6 9-16,8 0 16,-20 11-16,-10 10 15,-25-2 1,-19 9-16,-19-1 16,-3-19-16,0 0 15,-88 82-15,44-33 16,9-8-16,10-13 15,12 2 1,7-14-16,6 1 16,8-1-16,22 3 15,31 11-15,10 0 16,3 12 0,-17-15-16,-13 0 15,-14 1-15,-13-12 16,-15 1-16,-7-1 15,-22 6-15,-36 5 16,-25-13 0,3 11-16,11-25 15,0 0-15,8 0 16,12-6-16,18 9 16,14-6-1,11 3-15,11 0 16,0 0-16,0 0 15</inkml:trace>
  <inkml:trace contextRef="#ctx0" brushRef="#br0" timeOffset="6576.05">21944 7775 0,'0'0'16,"0"0"-16,0 0 16,0 0-16,0 0 15,99-52-15,-55 52 16,13 0 0,14 11-16,-8-6 15,-19-2-15,-11 8 16,-6 27-16,-16-2 15,-11-6-15,-11 0 16,-2 3 0,2 3-16,0-9 15,5-5-15,9 0 16,8 3-16,8-6 16,20 11-16,13 6 15,2 16 1,-4-14-16,-15-8 15,-7 0-15,-12-16 16,-5 2-16,-3-2 16,0 0-1,-8-1-15,-5-4 16,-14 2-16,-22-6 16,-20-2-16,-10 2 15,14-10-15,13 2 16,8 6-1,1 8-15,5 5 16,2 6-16</inkml:trace>
  <inkml:trace contextRef="#ctx0" brushRef="#br0" timeOffset="7739.09">12114 12376 0,'0'0'0,"0"0"16,0 0-16,0 0 16,0 0-1,0 0-15,0 0 16,0 0-16,115 19 16,-22-13-16,17-1 15,18-13 1,42 0-16,-3-12 15,8 4-15,17-9 16,-33-7-16,2 7 16,4 0-1,-28-16-15,-28 19 16,-13 3-16,-6 8 16,-21-5-16,-20 2 15,-16 3-15,-14 11 16,-5-3-1,-6 3-15,-2-2 16,-1-4-16,-2 6 16,0 0-16,-1 0 15,1 3-15,2 2 16</inkml:trace>
  <inkml:trace contextRef="#ctx0" brushRef="#br0" timeOffset="8401.04">19965 11949 0,'0'0'0,"0"0"16,0 0-16,0 0 16,0 0-16,0 0 15,0 0-15,0 0 16,112 2 0,-33 7-16,44-7 15,39 7-15,-20-9 16,25 2-16,22-4 15,-22-4 1,28 3-16,-1 6 16,3-11-16,6 5 15,-61 0-15,4 1 16,-4-1-16,-22-3 16,-40-2-1,-20 8-15,-19 0 16,-11-5-16,-11 5 15,-5 0-15,-3 5 16,-3-5-16,-2 0 16,-3 0-1,-1 0-15,1 0 16,0 0-16,-1 0 16,7-2-16,7-7 15</inkml:trace>
  <inkml:trace contextRef="#ctx0" brushRef="#br0" timeOffset="10930.92">31887 4782 0,'0'0'0,"0"0"15,0 0-15,0 0 16,0 0-16,0 0 16,0 0-16,0 0 15,0 0 1,0 0-16,0 0 16,16-88-16,-18 72 15,-4-1-15,-2 6 16,-3-11-1,-3-5-15,-2 0 16,-9-6-16,1 5 16,-15 1-16,-10 10 15,-20-15-15,-7 4 16,-1-5 0,-5 0-16,-17 12 15,-18-7-15,2 6 16,19 17-16,-6-1 15,-21-5-15,6 6 16,7 5 0,-8-6-16,-10 1 15,4-6-15,9 6 16,11 5-16,-8 0 16,-8 5-1,10 0-15,-5 6 16,-11 0-16,-8 6 15,19 5-15,14-6 16,-6 12-16,5-12 16,12 0-1,13 1-15,14-6 16,-5 16-16,-9 6 16,-10 5-16,2 1 15,5-1 1,17 6-16,3-6 15,11 6-15,2-6 16,6 6-16,6 0 16,2 5-16,5-10 15,6-1 1,3 0-16,6-5 16,2-5-16,5-7 15,6 7-15,6-1 16,7 6-16,9 5 15,8 6-15,6 0 16,0-6 0,10 1-16,14 5 15,17-12-15,8 1 16,3-11-16,-4 0 16,7-5-1,10-1-15,11-5 16,-5 0-16,-3-6 15,17-5-15,-1 0 16,1 11-16,-6-11 16,11 0-1,0 6-15,-9-6 16,1 0-16,8 0 16,-3 0-16,-5-6 15,-6 1-15,-2-6 16,2-6-1,-8 1-15,-11-11 16,-5-1-16,5 1 16,3-6-16,-9 0 15,-10-5 1,-17 21-16,-5 1 16,-6-6-16,1-5 15,-1-6-15,-8 11 16,-3 5-16,1-4 15,-1-1 1,-8 0-16,3-6 16,-3 1-16,-8 0 15,-6-1-15,-2 1 16,-3-1-16,-3-4 16,-2 4-1,-3 1-15,-1-6 16,-2 6-16,0 5 15,0 0-15,-2 0 16,-1 0-16,0 5 16,-2 1-1,-1 0-15,1-6 16,-4 0-16,4 5 16,-1 12-16,1-12 15,0 6 1,2 1-16,0 4 15,0 1-15,1-1 16,-1 6-16,0-5 16,3-1-16,0 6 15,0-5-15,0 5 16,0 0 0,0-6-16,0 6 15,0 0-15,0-5 16,0 5-16,0 0 15,0 0 1,0 0-16,0 0 16,0 0-16,0 0 15,-3 0-15,3 0 16,0 0-16,0 0 16,0 0-1,0 0-15,0 0 16,0 0-16,0 0 15,0-6-15,0 6 16,0 0-16,0 0 16,0 0-1,0-5-15,0 5 16,0 0-16,0 0 16,0 0-16,0 0 15,0 0-15,0 0 16,0 0-1,0 0-15,0 0 16,0-6-16,0 6 16,0 0-16,0 0 15,0 0 1,0-5-16,0 5 16,0 0-16,0 0 15,0 0-15,0 0 16,0 0-16,0 0 15,0-6 1,0 6-16,0 0 16,0 0-16,0 0 15,0 0-15,0 0 16,0 0-16,0 0 16,0 0-1,0 0-15,0 0 16,0 0-16,0 0 15,0 0-15</inkml:trace>
  <inkml:trace contextRef="#ctx0" brushRef="#br0" timeOffset="13078.89">30575 1851 0,'0'0'16,"0"0"-16,0 0 15,0 0-15,0 0 16,0 0-1,0 0-15,0 0 16,0 0-16,-2 93 16,-7-38-16,-2 11 15,-2 27 1,2 17-16,-3-12 16,3-10-16,0-22 15,0 10-15,0-5 16,6 1-1,-3-12-15,2-16 16,1 0-16,-1 5 16</inkml:trace>
  <inkml:trace contextRef="#ctx0" brushRef="#br0" timeOffset="13305.67">29863 3089 0,'0'0'16,"0"0"-16,0 0 16,0 0-1,96-5-15,8-1 16,19-5 0,-2 11-16,-6 6 0,-8-12 15,-36 6 1,-16 6-16,-20-1 15,-7 1-15</inkml:trace>
  <inkml:trace contextRef="#ctx0" brushRef="#br0" timeOffset="13588.04">30510 3243 0,'0'0'16,"0"0"-16,0 0 16,0 0-16,0 0 15,0 0-15,5 104 16,-10-39-16,-4 7 16,1 4-1,-3 1-15,3 0 16,5-12-16,0-15 15,6-18-15,8 1 16,6-22-16,-1-5 16</inkml:trace>
  <inkml:trace contextRef="#ctx0" brushRef="#br0" timeOffset="13943.94">31183 3440 0,'0'0'16,"0"0"-16,0 0 16,0 0-16,0 0 15,0 0 1,0 0-16,-55 93 16,53-66-16,7 1 15,20 21-15,13-5 16,14-6-16,3-27 15,8-11 1,8-22-16,-2 0 16,-15-16-16,-13-11 15,-21-12-15,-12 7 16,-19-7 0,-8 12-16,-11 0 15,-6 21-15,-5 23 16,-8 5-16,-20 33 15,-38 49 1,-19 27-16</inkml:trace>
  <inkml:trace contextRef="#ctx0" brushRef="#br0" timeOffset="14683.14">13160 13132 0,'0'0'16,"0"0"-16,0 0 15,0 0 1,0 0-16,0 0 16,0 0-16,-8 115 15,2-39-15,-5 40 16,0 31-16,9-32 16,-1-27-1,6-6-15,5 11 16,3-30-16,11-16 15,8-9-15</inkml:trace>
  <inkml:trace contextRef="#ctx0" brushRef="#br0" timeOffset="15071.86">13823 13151 0,'0'0'0,"0"0"16,0 0-16,0 0 16,-85 112-16,41-41 15,11 6 1,8 11-16,17-17 16,19 0-16,25-2 15,30-28-15,10-25 16,-2-27-16,27-41 15,28-41 1,-3 8-16,-22-11 16,-33 3-16,-38 19 15,-22 25-15,-11 16 16,-16 6-16,-17 2 16,-14 17-1,47 8-15,-120 30 16,62 11-16,15 17 15,23-9-15,12-3 16</inkml:trace>
  <inkml:trace contextRef="#ctx0" brushRef="#br0" timeOffset="15441.68">16520 13658 0,'0'0'15,"0"0"-15,0 0 16,104 0-16,-11 8 15,36-33 1,35 20-16,-2-12 16,-6-5-16,24-13 15,-21 13-15,-38 5 16,-17 1 0,-8 0-16,-23 10 15,-23 6-15,-20-5 16,-11 2-16,-8 3 15,-6 0-15,-2 0 16</inkml:trace>
  <inkml:trace contextRef="#ctx0" brushRef="#br0" timeOffset="15721.39">17035 13080 0,'0'0'0,"0"0"16,0 0-16,87-25 15,-2 11-15,11-2 16,14 2-1,5 6-15,-22 0 16,-17 2-16,-21 6 16,-17-2-16,-7-1 15</inkml:trace>
  <inkml:trace contextRef="#ctx0" brushRef="#br0" timeOffset="15957.37">17541 12724 0,'0'0'0,"0"0"16,0 0-1,0 0-15,0 0 16,0 0-16,0 0 16,0 0-1,8 109-15,-5-48 16,11 29-16,5-8 15,11-5-15,0-33 16,11-20-16,11-10 16</inkml:trace>
  <inkml:trace contextRef="#ctx0" brushRef="#br0" timeOffset="16182.35">18190 12535 0,'0'0'16,"0"0"-16,0 0 15,0 0-15,0 0 16,14 93 0,-9-11-16,-2 3 15,8 14-15,5 10 16,15-2-16,7-3 15</inkml:trace>
  <inkml:trace contextRef="#ctx0" brushRef="#br0" timeOffset="16582.93">20646 13009 0,'0'0'0,"0"0"16,0 0-16,0 0 16,0 0-16,0 0 15,0 0-15,-22 147 16,6-70 0,0 3-16,-1-9 15,4 19-15,7-5 16,1-8-16,-1-17 15,6-13-15,3-17 16,2-3 0,4-2-16</inkml:trace>
  <inkml:trace contextRef="#ctx0" brushRef="#br0" timeOffset="16932.89">21358 12959 0,'0'0'0,"0"0"16,0 0-16,0 0 16,0 0-16,0 0 15,0 0-15,0 0 16,0 0-16,0 0 15,0 0 1,-35 88-16,16-9 16,5 6-16,-5-3 15,0 1-15,2 4 16,-2 4 0,0 2-16,2-17 15,4-10-15,-4-3 16,4 27-16,-1 25 15</inkml:trace>
  <inkml:trace contextRef="#ctx0" brushRef="#br0" timeOffset="19660.3">14332 9528 0,'0'0'0,"0"0"15,0 0 1,0 0-16,0 0 15,0 0-15,0 0 16,0 0-16,0 0 16,0 0-1,0 0-15,0 0 16,-107-71-16,77 51 16,0 1-16,0 5 15,-3 1-15,-5 7 16,-17-5-1,-19-2-15,0 13 16,-3 2-16,-10 7 16,-23 15-16,-13-2 15,2 11-15,12-11 16,10 3 0,-7-1-16,-7 9 15,12 14-15,16 5 16,3 16-16,-11 17 15,8-8 1,8-14-16,9 8 16,13-3-16,6 1 15,8 5-15,8 11 16,3-17-16,5-10 16,3 10-1,6 12-15,-1 4 16,9 10-16,0-26 15,5 11-15,3 4 16,3-7 0,5 15-16,3-9 15,0-14-15,5 4 16,1-9-16,2 2 16,0 1-16,3-6 15,6 0 1,4 3-16,7-10 15,5-4-15,8-8 16,0 0-16,5 0 16,-2-11-16,0-2 15,13-1 1,11-8-16,9-8 16,2 11-16,-13-19 15,5-6-15,20-13 16,10 7-16,0-21 15,-5 8 1,11-11-16,8 14 16,-14-14-16,-11 1 15,-2 1-15,-1-10 16,6-16-16,-10 5 16,-15-8-1,-11 5-15,1 3 16,5-6-16,-6-5 15,3-3-15,-13-5 16,-9-5-16,-8 4 16,-11 7-1,-5-7-15,-6 15 16,-5-17-16,0-5 16,-6 2-16,-3 14 15,-5-8-15,-2 5 16,-4-19-1,-2-3-15,-3 6 16,-3 3-16,-2 2 16,-9 11-16,-10-13 15,-4 24 1,-10-19-16,-3 17 16,3 2-16,-1 6 15,7 13-15,1 14 16,-4 0-16,-12-8 15,-2 14 1,3 8-16,2-6 16,11 11-16,14 3 15,3 3-15,5-3 16,0 8-16,3 11 16,8 22-1,8 9-15,11 10 16</inkml:trace>
  <inkml:trace contextRef="#ctx0" brushRef="#br0" timeOffset="21523.44">22278 9331 0,'0'0'0,"0"0"16,0 0-1,0 0-15,-109-83 16,27 42-16,-11 11 16,2 8-16,9 11 15,-19 11 1,-25 3-16,14 5 15,-1 0-15,-32 17 16,-8 19-16,27 11 16,14-11-1,-17 10-15,-5 23 16,27-3-16,25 3 16,8 10-16,0-2 15,5-11-15,1 8 16,8-2-1,19 13-15,8 3 16,8-9-16,9-7 16,10-15-16,6 26 15,6 2-15,10 8 16,9-10 0,8 15-16,16 7 15,6-4-15,2-5 16,1-11-16,-3-24 15,18-3 1,29 10-16,2-10 16,-11-8-16,11 7 15,11-18-15,11-9 16,-17-8-16,6-8 16,25-19-16,8 13 15,-17 6 1,12-11-16,-6-13 15,-28-9-15,-16 5 16,14-13-16,22-14 16,-14 11-16,-14-11 15,0-19 1,6 3-16,-5-6 16,-15 6-16,-16-3 15,-8 3-15,-5-14 16,-1-14-16,-5 0 15,-5 11 1,-11 1-16,-1-1 16,-5-5-16,-8 13 15,-5-18-15,-6-4 16,-9 4-16,1 13 16,-6 0-1,-2-11-15,-9-22 16,-5-3-16,-6 25 15,-5 0-15,-5 0 16,-4 6 0,1 5-16,-6-6 15,-2 9-15,-15-17 16,-2 23-16,-13-26 16,-4 4-16,28 37 15,3-2 1,-6-11-16,-8 11 15,-13-14-15,-7 11 16,7 1-16,10 13 16,17-1-16,-12-4 15,4 7 1,-9 1-16,1 13 16,-7-10-16,12 10 15,14 3-15,10 0 16,0 3-1,6-3-15,6 3 16,-1 2-16,6 3 16,5-5-16,3 6 15,3-1-15,2 0 16,4 0 0,-1 3-16,0 0 15,1 0-15,-1 0 16,0 0-16,0 0 15,1 0-15,-1 0 16,0 0 0,0 0-16,3 0 15,0 0-15,-2 0 16,-1 0-16,3 0 16,0-2-16,0 2 15,0 0 1,0 0-16,0 0 15,0 0-15,0 0 16,0 0-16,0 0 16,0 0-16,0-3 15,0 3 1,0 0-16,0-3 16,0 3-16,0 0 15,0 0-15,0-3 16,0 3-16,0 0 15,0 0 1,0 0-16,0 0 16,0 0-16,0 0 15,0 0-15,0 3 16,0-3 0,0 3-16,0 0 15,0 2-15</inkml:trace>
  <inkml:trace contextRef="#ctx0" brushRef="#br0" timeOffset="22272.12">14975 11067 0,'0'0'0,"0"0"16,0 0-16,0 0 16,0 0-1,0 0-15,154-38 16,-45 18-16,26 15 16,62-23-16,0 18 15,36-21 1,5 4-16,38 13 15,-5-29-15,53 12 16,-45 1-16,11-5 16,17 2-1,-61 25-15,25-3 16,-46-11-16,-6 11 16,-47 0-16,-40 3 15,-23 8-15,-18-6 16,-31 6-1,-16 0-15,-20-3 16,-10 3-16,-3 0 16,-3 0-16,-2 0 15,-3 0-15,-1 0 16,1 3 0,-3 0-16,0 0 15</inkml:trace>
  <inkml:trace contextRef="#ctx0" brushRef="#br0" timeOffset="22450.19">19803 10382 0,'0'0'0,"0"0"16,0 0-1,0 0-15,0 0 16,0 0-16</inkml:trace>
  <inkml:trace contextRef="#ctx0" brushRef="#br0" timeOffset="24716.57">11446 8158 0,'0'0'0,"0"0"16,0 0-16,0 0 15,0 0-15,0 0 16,0 0-16,0 0 16,0 0-16,0 0 15,0 0 1,0 0-16,0 0 16,0 0-16,0 0 15,0 0-15,0 0 16,0 0-1,0 0-15,0 0 16,0 0-16,0 0 16,0 0-16,0 0 15,38 96-15,-38-41 16,-3-3 0,1-3-16,-1-2 15,0 5-15,3 11 16,0 0-16,3 3 15,-3-3-15,3-6 16,-3-5 0,0-8-16,0 11 15,2 11-15,4 13 16,-3 0-16,-1 1 16,1-17-16,-3-8 15,0-3 1,0 5-16,-3 17 15,3 3-15,-5 5 16,-3-8-16,-3-3 16,3-11-1,-1 1-15,4 4 16,-1 6-16,1 9 16,2-14-16,0-3 15,1-9-15,2-4 16,0 7-1,0 14-15,0-2 16,-3-1-16,3-13 16,-3-3-16,0-3 15,1 3 1,2 11-16,-6 6 16,1 8-16,-1 5 15,1-19-15,-1-14 16,1 0-16,-1-8 15,1 0 1,2-5-16,3-3 16,0 8-16,3 0 15,-3-5-15,0-6 16,3-3-16,-3 1 16,2-6-16,-2-6 15,0-5 1,0-3-16,0-5 15,0 0-15,0-1 16,-2 1-16,-4 0 16,-5-3-1</inkml:trace>
  <inkml:trace contextRef="#ctx0" brushRef="#br0" timeOffset="25238.7">10931 11039 0,'0'0'15,"0"0"-15,0 0 16,0 0 0,0 0-16,0 0 15,0 0-15,0 0 16,55 107-16,-28-38 15,-5 2-15,6-8 16,-12-14 0,6-2-16,-6-3 15,6 2-15,0-5 16,5-2-16,1-7 16,5-10-1,0-2-15,2-15 16,9-5-16,3-11 15,7-14-15,4-7 16,2-7-16,-8-7 16,-8 13-1,-6 0-15,-5-5 16,-6 5-16,-7 5 16,-7 12-16,-4-3 15,-4 5-15,-2 6 16,-1 5-1,1-2-15,0 2 16,0 3-16,-3 0 16,2 3-16,9 8 15,17 24 1</inkml:trace>
  <inkml:trace contextRef="#ctx0" brushRef="#br0" timeOffset="25837.58">13716 14219 0,'0'0'0,"0"0"16,0 0-16,0 0 15,0 0-15,0 0 16,0 0-16,0 0 16</inkml:trace>
  <inkml:trace contextRef="#ctx0" brushRef="#br0" timeOffset="32189.3">14855 12858 0,'0'0'0,"0"0"0,0 0 0,0 0 15,0 0 1,-129-93-16,75 79 16,-15-2-16,-19 2 15,-13 6-15,3 11 16,-1-3-16,-21 13 15,-28 12 1,-3 13-16,-2 14 16,-17-2-16,14 2 15,13 24-15,-4-5 16,10 1 0,24-7-16,23-7 15,-6-3-15,-2-1 16,10 7-16,9-1 15,5 25-15,16-8 16,23-4 0,4-4-16,10-6 15,7 3-15,14-1 16,5 9-16,17 6 16,8-6-16,17-6 15,21 3 1,23 3-16,7-2 15,1-7-15,10-24 16,23 3-16,-17-22 16,-3-22-1,36-11-15,-3-11 16,6-22-16,18-13 16,-4-1-16,-31 6 15,-14-8-15,15-33 16,-26 8-1,-27 0-15,-16 17 16,-22 7-16,-14 7 16,-8-9-16,-17-6 15,-2 6 1,-11 0-16,-6 11 16,-5 6-16,-8 5 15,-9 2-15,-8 6 16,-16 14-16,0 16 15,-9 12-15</inkml:trace>
  <inkml:trace contextRef="#ctx0" brushRef="#br0" timeOffset="32952.14">12465 13655 0,'0'0'0,"0"0"16,0 0-1,-151 68-15,36-21 16,-44 2-16,-8-16 16,-8 3-16,-14-23 15,19-13 1,-30-11-16,3-5 16,-22-36-16,-11-36 15,27-13-15,17 11 16,11-17-16,5-47 15,-5-2 1,27 25-16,6-44 16,16 2-16,11 9 15,11-55-15,32 38 16,12-44-16,27 39 16,6-14-1,16-2-15,11 21 16,11-25-16,16 28 15,12-2-15,15-23 16,29 41-16,10-5 16,-6-5-1,1 35-15,16 0 16,27-11-16,-5 19 16,-5 28-16,21 27 15,6-5-15,-6 13 16,12 8-1,5-7-15,-11 15 16,16-7-16,-5 8 16,-17 13-16,0 9 15,-2-1 1,-22 9-16,-20 8 16,1 3-16,-6 11 15,-14-1-15,-13 1 16,-14-3-16,-13 0 15,-7 3 1,-1 2-16,-1 1 16</inkml:trace>
  <inkml:trace contextRef="#ctx0" brushRef="#br0" timeOffset="33247.1">11701 8287 0,'0'0'0,"0"0"16,0 0-16,0 0 16,0 0-1,0 0-15,101-33 16,-14 22-16,4 6 16,16-3-1,2 21-15,-10 12 0,-17 8 16,-25 16-1,-16-2-15,-16 5 16,-14 8-16,-16 11 16,-17 36-16,-19 8 15,-14-5-15,-3-12 16</inkml:trace>
  <inkml:trace contextRef="#ctx0" brushRef="#br0" timeOffset="34002.11">8669 11442 0,'0'0'0,"0"0"15,0 0 1,0 0-16,0 0 16,0 0-16,0 0 15,0 0-15,0 0 16,104 6 0,-27-4-16,22 4 15,16-4-15,11-4 16,38-4-16,0 1 15,6-6 1,27 3-16,-5-1 16,27-2-16,-11-5 15,16 8-15,-15-6 16,10-16-16,-3 0 16,-35-3-1,13-11-15,-32 20 16,-28-7-16,3 15 15,-11-3-15,-30 5 16,-20 3-16,-13 3 16,-16 8-1,-9-8-15,-8 5 16,-11 3-16,-2-3 16,-6 3-16,-3-2 15,-3 2 1,1 0-16,-1 0 15,1-3-15,-3 3 16,-1-3-16,1 0 16,0 3-16,0 0 15,-3 0 1,0 0-16,0 3 16</inkml:trace>
  <inkml:trace contextRef="#ctx0" brushRef="#br0" timeOffset="34347.24">12662 10807 0,'0'0'16,"0"0"-16,0 0 15,0 0 1,0 0-16,0 0 15,0 0-15,0 0 16,123 54-16,-60-29 16,-3 0-1,-13-12-15,-6 12 16,-14 0-16,-8-1 16,-11 9-16,-8 14 15,-16 27 1,-28 22-16,-21-20 15,-4-5-15,12-18 16,7-4-16,20-19 16,8-8-16</inkml:trace>
  <inkml:trace contextRef="#ctx0" brushRef="#br0" timeOffset="37283.98">25718 6970 0,'0'0'0,"0"0"0,0 0 15,0 0-15,0 0 16,0 0-16,0 0 15,0 0 1,0 0-16,0 0 16,0 0-16,0 0 15,0 0-15,0 0 16,0 0-16,5 107 16,1-36-1,-4 22-15,-2-8 16,-2-8-16,-1 2 15,-3 0-15,4-5 16,-1-8 0,0-14-16,0-8 15,1-17-15,2-5 16,0-5-16,2-4 16,4-7-1,2-6-15,-8 0 16</inkml:trace>
  <inkml:trace contextRef="#ctx0" brushRef="#br0" timeOffset="37772.78">26309 7359 0,'0'0'0,"0"0"15,0 0 1,0 0-16,0 0 16,0 0-16,0 0 15,0 0-15,0 0 16,0 0-16,0 0 16,-14 87-1,6-43-15,0 8 16,8 6-16,3-9 15,10 3-15,7-5 16,7-9 0,3-16-16,-5-19 15,10-14-15,12-19 16,5-17-16,-6-8 16,-10 0-1,-14 3-15,-14-8 16,-11 8-16,-8-3 15,-5 9-15,-9 7 16,3 15-16,-5 7 16,-3 6-16,30 11 15,-77 20 1,23 12-16,2 10 16,13 1-16,12 1 15</inkml:trace>
  <inkml:trace contextRef="#ctx0" brushRef="#br0" timeOffset="38125.83">25400 8093 0,'0'0'0,"0"0"15,0 0-15,0 0 16,0 0-16,0 0 16,0 0-16,0 0 15,156-14 1,-35 3-16,7-5 15,-7 7-15,10-4 16,-2 2-16,-25 3 16,-30 2-16,-14 1 15,-16 5 1,-14 0-16,-8 0 16</inkml:trace>
  <inkml:trace contextRef="#ctx0" brushRef="#br0" timeOffset="38656.23">25959 8424 0,'0'0'0,"0"0"15,0 0-15,0 0 16,0 0-16,0 0 16,0 0-1,0 0-15,0 0 16,147-30-16,-64 22 16,-12 5-1,-14 11-15,-10 3 16,-14 3-16,-11 2 15,-11 6-15,-11-22 16,-25 66-16,-24-9 16,-23 9-1,-1 3-15,4-12 16,12-16-16,7-16 16,17-9-16,12-5 15,4-3-15,9-5 16,2 3-1,4-6-15,4 0 16,4 2-16,5 1 16,13 5-16,26 3 15,29 3-15,17 0 16,-8-6 0,-14-3-16,-11-5 15,-6-2-15</inkml:trace>
  <inkml:trace contextRef="#ctx0" brushRef="#br0" timeOffset="39022.93">26980 8301 0,'0'0'0,"0"0"15,0 0-15,0 0 16,0 0-16,0 0 16,0 0-1,0 0-15,0 0 16,41 82-16,28-41 16,10-3-16,-8-7 15,-19-10-15,-14 1 16,-13-2-16,-11 4 15,-14-2 1,-25 22-16,-38 22 16,-24 2-16,7-19 15,9-16-15,8-14 16,11-13 0,16-20-16,17-13 15,14-12-15</inkml:trace>
  <inkml:trace contextRef="#ctx0" brushRef="#br0" timeOffset="39157.49">27456 8139 0,'0'0'0,"0"0"16,0 0-16,0 0 16,0 0-16,0 0 15,113 36 1</inkml:trace>
  <inkml:trace contextRef="#ctx0" brushRef="#br0" timeOffset="40673">21613 13570 0,'0'0'0,"0"0"16,0 0-16,0 0 15,0 0-15,0 0 16,0 0 0,0 0-16,0 0 15,0 0-15,112 60 16,-65-57-16,29 8 16,15-3-1,-14-11-15,2-8 16,17 0-16,24-8 15,-2 6-15,-17-15 16,3 4-16,17-9 16,-3 8-1,-12 0-15,-15-7 16,-1-7-16,6-13 16,-8-5-16,-12-1 15,-10-5-15,-14 3 16,-8-3-1,2 14-15,-2-9 16,3-30-16,7-10 16,-1 8-16,-15 5 15,-3 5-15,4 9 16,-12-6 0,1-8-16,-1 6 15,3 11-15,-8-6 16,0-9-16,8-18 15,-3-3-15,-13 22 16,5 8 0,0-11-16,1-25 15,-7 1-15,-5 16 16,-2 19-16,-3-19 16,-3 0-16,-3-11 15,0 8 1,-2 0-16,-3-5 15,-3-4-15,0 1 16,-3 9-16,0 12 16,1 9-1,-1-10-15,-8-10 16,0 1-16,0 8 16,8 17-16,-7 0 15,1-6-15,-4-3 16,-6-8-1,-3 6-15,0 13 16,-3 14-16,1-3 16,2 8-16,-3 1 15,6-1-15,3 1 16,2-1 0,-2 1-16,5 13 15,0-3-15,3 20 16,0-1-16,-3-2 15,0 0 1,3 3-16,2-1 16,9 6-16,0 3 15,2 3-15,3-1 16,1 3-16,-1 1 16,0 2-1,1-3-15,-1 3 16,3 0-16,0 0 15</inkml:trace>
  <inkml:trace contextRef="#ctx0" brushRef="#br0" timeOffset="41064.87">23820 8287 0,'0'0'16,"0"0"-16,0 0 16,0 0-16,0 0 15,0 0-15,0 0 16,0 0 0,0 0-16,0 0 15,0 0-15,-93-25 16,74 28-16,-3 0 15,-8 8 1,-6 5-16,-10 6 16,-9 8-16,-8 9 15,3-4-15,10 1 16,4-3-16,2 13 16,0 6-1,0 33-15,14-8 16,14-20-16,13-18 15,6-12-15</inkml:trace>
  <inkml:trace contextRef="#ctx0" brushRef="#br0" timeOffset="41849.26">29370 6781 0,'0'0'0,"0"0"15,0 0-15,0 0 16,0 0-16,0 0 15,0 0 1,0 0-16,0 0 16,0 0-16,0 0 15,0 0-15,36 109 16,-30-54-16,-4 0 16,-2-3-1,0 11-15,-2 3 16,-1-3-16,0-11 15,0-14-15,3-16 16,3-6-16</inkml:trace>
  <inkml:trace contextRef="#ctx0" brushRef="#br0" timeOffset="42076.46">30228 6701 0,'0'0'16,"0"0"-16,0 0 16,0 0-16,0 0 15,0 0-15,0 0 16,-66 121 0,22-42-16,3 4 15,5-15-15,9 6 16,2 11-16,12-28 15,-1 12 1,3 13-16</inkml:trace>
  <inkml:trace contextRef="#ctx0" brushRef="#br0" timeOffset="42285.9">29203 7570 0,'0'0'0,"0"0"16,0 0-1,0 0-15,0 0 16,140-11-16,-19 5 16,15 1-16,-15 2 15,2 11-15,-2 6 16</inkml:trace>
  <inkml:trace contextRef="#ctx0" brushRef="#br0" timeOffset="42747.19">29576 7980 0,'0'0'0,"0"0"16,0 0-16,0 0 15,0 0-15,0 0 16,0 0-16,134 14 16,-66-3-1,6-3-15,-5 3 16,-14 0-16,-14 3 15,-14 0-15,-13 2 16,-12 17 0,-2-33-16,-38 115 15,-3-36-15,-5-18 16,-6-1-16,2-16 16,15-12-16,10-10 15,11-8 1,6-6-16,5-5 15,3 3-15,6-1 16,8 3-16,7-2 16,20-1-16,25-5 15,27-3 1,20-5-16</inkml:trace>
  <inkml:trace contextRef="#ctx0" brushRef="#br0" timeOffset="43559.81">30036 8564 0,'0'0'0,"0"0"16,0 0-1,0 0-15,0 0 16,0 0-16,0 0 15,0 0-15,0 0 16,0 0 0,0 0-16,0 0 15,0 0-15,120-8 16,-68 18-16,-2 4 16,-7 16-16,-7 3 15,-11 11 1,-14 3-16,-11-6 15,-9-11-15,-10 3 16,-25 2-16,-21-2 16,-12-14-16,3-16 15,6-11 1,2-11-16,3-9 16,11-2-16,16 16 15,12 1-15,5-4 16,13 4-16,6 13 15,0 0 1</inkml:trace>
  <inkml:trace contextRef="#ctx0" brushRef="#br0" timeOffset="44333.38">30794 8057 0,'0'0'0,"0"0"15,0 0-15,0 0 16,0 0-16,0 0 16,0 0-1,0 0-15,0 0 16,93-44-16,-43 42 15,-6 2-15,-6 5 16,-8 3 0,-11-5-16,-11 5 15,-8 6-15,0-14 16,0 0-16,-43 68 16,23-35-16,12 6 15,8-12 1,17 9-16,15-1 15,18 12-15,2-9 16,-11-11-16,-8-5 16,-9-3-16,-4 1 15,-12-7 1,-6-2-16,-4 6 16,-12 5-16,-22 8 15,-18-14-15,-15-10 16,1-6-16,-3-6 15,-23-16 1,-7-8-16,-3-3 16</inkml:trace>
  <inkml:trace contextRef="#ctx0" brushRef="#br0" timeOffset="44815.49">27892 7260 0,'0'0'0,"0"0"15,0 0-15,0 0 16,0 0-16,0 0 16,0 0-16,0 0 15,0 0 1,0 0-16,11 112 16,2-76-16,4-9 15,-1-13-15,6-11 16,-22-3-1,74-44-15,-25-16 16,-2-9-16,-20 17 16,-13 8-16,-8 14 15,-9 8-15,-5 6 16,-3 8 0,-6 5-16,17 3 15,0 0-15,0 0 16,-96 159-16,85-88 15,9-5-15</inkml:trace>
  <inkml:trace contextRef="#ctx0" brushRef="#br0" timeOffset="45127.36">28374 7827 0,'0'0'0,"0"0"15,0 0-15,0 0 16,0 0-16,-17 104 16,20-74-16,5-2 15,3-6 1,3-12-16,5-4 16,-19-6-16,0 0 15,90-47-15,-54-7 16,-14 4-16,-14 7 15,-8 12 1,-8 7-16,-6 7 16,-8 9-16,22 8 15,0 0-15,-101 44 16,63-3 0</inkml:trace>
  <inkml:trace contextRef="#ctx0" brushRef="#br0" timeOffset="46024.44">27391 10218 0,'0'0'16,"0"0"-16,0 0 15,0 0-15,0 0 16,0 0-16,0 0 16,-88 11-16,22 16 15,-8 23 1,6 4-16,2 4 16,1 10-16,2 42 15,2 19-15,23-25 16,19-30-16,19-3 15,11 5 1,16 4-16,11-9 16,6-16-16,0-28 15,5-13-15,3-11 16,11-20 0,3-18-16,-14-12 15,-14-5-15,-16 14 16,-13 8-16,-9 2 15,-11-2-15,-9 0 16,-10 5 0,-2 6-16,-4 3 15,9 5-15,5 2 16,11 7-16,5-1 16,6 0-1,3 3-15</inkml:trace>
  <inkml:trace contextRef="#ctx0" brushRef="#br0" timeOffset="46432.17">28831 10097 0,'0'0'0,"0"0"16,0 0-16,0 0 15,-82 28-15,41 7 16,5 9 0,17 3-16,16-14 15,12-6-15,10-5 16,8-6-16,3-10 15,-30-6-15,74-25 16,-33-2 0,-5-14-16,-9 0 15,-13 5-15,-9 9 16,-7 5-16,-7 5 16,-10 4-16,-19 4 15,38 9 1,-140 44-16,61 27 15,13 28-15</inkml:trace>
  <inkml:trace contextRef="#ctx0" brushRef="#br0" timeOffset="46811.87">28815 10916 0,'0'0'16,"0"0"-16,0 0 15,0 0-15,0 0 16,0 0 0,-31 96-16,40-58 15,7-5-15,9-3 16,5-21-16,-30-9 15,77-20-15,-34-1 16,-4-15 0,-15 11-16,-13-2 15,-11 2-15,0 25 16,-35-55-16,10 36 16,-2 6-1,2 4-15,9 7 16,16 2-16,0 0 15,0 0-15</inkml:trace>
  <inkml:trace contextRef="#ctx0" brushRef="#br0" timeOffset="47242.41">30099 10152 0,'0'0'16,"0"0"-16,0 0 16,-82-24-16,38 15 15,6 12-15,-1 11 16,9 5 0,11 8-16,11 1 15,8 2-15,11 8 16,13 0-16,17 6 15,14 0 1,8 0-16,3 2 16,-11-10-16,-3 19 15,-11 5-15,-14-5 16,-13-6-16,-9-10 16,-10-1-1,-14 3-15,-17 0 16,-13-5-16,-12-9 15,-2 0-15,3-7 16,5-12-16,3 3 16,6-14-1,5-11-15,13 1 16,9-1-16</inkml:trace>
  <inkml:trace contextRef="#ctx0" brushRef="#br0" timeOffset="47607.66">29915 10221 0,'0'0'0,"0"0"0,0 0 16,0 0-1,0 0-15,0 0 16,0 0-16,132-31 15,-64 23 1,-2-3-16,-3-11 16,-11 3-16,-11 14 15,-11-3-15,-8 8 16,-5-9-16,-4 4 16,-2-1-1,-3 4-15,-2-1 16,-3 3-16,-1-3 15,1 0-15,0 1 16,-3 2-16,0 0 16,0 0-16,0 5 15,0-5 1</inkml:trace>
  <inkml:trace contextRef="#ctx0" brushRef="#br1" timeOffset="50224.91">13891 10237 0,'0'0'0,"0"0"15,0 0-15,0 0 16,0 0-16,0 0 16,0 0-1,0 0-15,0 0 16,0 0-16,0 0 15,0 0-15,-115 30 16,74 9-16,0 7 16,-3 9-1,6 8-15,-3 19 16,2 19-16,-4 20 16,10-31-16,3-16 15,16 17 1,11-4-16,6-21 15,5 5-15,11-11 16,6-10-16,8-9 16,5-19-16,17 0 15,13-14 1,15-8-16,1-25 16,-10-8-16,-13-16 15,-20-9-15,-14 17 16,-13 3-16,-9 5 15,-5 6 1,-5 5-16,-9 0 16,-16-3-16,-14 3 15,-16 0-15,-3 12 16,3 1-16,2 4 16,3 2-1,-2 6-15,2 2 16,11-5-16,9 3 15,10 3-15,9-4 16,5-2 0,5 3-16,6 2 15,0-5-15</inkml:trace>
  <inkml:trace contextRef="#ctx0" brushRef="#br1" timeOffset="51149.59">21758 10034 0,'0'0'0,"0"0"16,0 0-16,0 0 15,0 0-15,0 0 16,0 0-16,0 0 15,0 0-15,-101-8 16,60 14 0,2 5-16,1 13 15,11 4-15,13 7 16,9-5-16,13 11 16,14 6-1,16 11-15,6-4 16,-3-4-16,-6-9 15,-2-8-15,3-1 16,-6-4-16,-3 2 16,-5 3-1,-5 0-15,-9-3 16,-11 0-16,-2 5 16,-9 1-16,-2 5 15,-6-2-15,-11-9 16,-14-3-1,-13-2-15,-11-3 16,2-11-16,12-11 16,13-6-16,0-2 15,-2-11 1,-4-6-16,9-8 16,6-5-16,5-11 15,5-12-15</inkml:trace>
  <inkml:trace contextRef="#ctx0" brushRef="#br1" timeOffset="51504.09">21608 10018 0,'0'0'0,"0"0"15,0 0-15,0 0 16,0 0-16,0 0 16,0 0-1,115-55-15,-42 36 16,21-3-16,-10 3 16,-10 8-16,-19 0 15,-6-11 1,-2 3-16,-14 13 15,-11-2-15,-9 6 16,-2-4-16,-5 1 16,-1 7-16,-2-2 15,-3 0 1,0 0-16,0 0 16</inkml:trace>
  <inkml:trace contextRef="#ctx0" brushRef="#br1" timeOffset="54387.24">13587 10875 0,'0'0'15,"0"0"-15,0 0 16,0 0 0,0 0-16,0 0 15,0 0-15,0 0 16,0 0-16,0 0 15,0 0-15,0 0 16,0 0 0,0 0-16,0 0 15,0 0-15,0 0 16,0 0-16,-60-87 16,46 70-1,-5-10-15,-3-3 16,-8-3-16,-6-6 15,-2 4-15,-3-4 16,-3 4-16,0-12 16,3 9-16,0-9 15,-8 1 1,-14-23-16,-14 1 16,-5-3-16,8 19 15,6 8-15,-1-8 16,-21-6-1,-17-7-15,-2-7 16,16 7-16,-1 7 16,-12-2-16,-18-6 15,18 20-15,7-4 16,-13-26 0,-20 15-16,15-21 15,13 14-15,5 24 16,-5-5-16,0 5 15,0-16-15,5 5 16,-5-11 0,-16 9-16,10-4 15,12 12-15,10 5 16,-5 11-16,-6 3 16,1-3-16,5 0 15,-6 1 1,-21-12-16,-6-3 15,27 14-15,11 0 16,-16 3-16,-5 0 16,16 11-1,5-8-15,6-1 16,-6 9-16,-5-3 16,11 6-16,11 2 15,0-2-15,10 7 16,1-2-1,0 3-15,-6 0 16,1 3-16,15 2 16,1-3-16,11 6 15,5-2-15,5 2 16,6-3 0,6 0-16,5 3 15,6 0-15,-1 0 16,1 0-16,-1 0 15,6 0-15,-5 0 16,5 0 0,-6 0-16,6 0 15,-5 0-15,5 0 16,-6 0-16,6 3 16,-5 2-1</inkml:trace>
  <inkml:trace contextRef="#ctx0" brushRef="#br1" timeOffset="54762.61">7985 7397 0,'0'0'0,"0"0"15,0 0 1,0 0-16,0 0 16,0 0-16,-110 74 15,66-27-15,-5 18 16,5 20 0,-10 3-16,21-9 15,0-5-15,16-11 16,6-3-16,6 9 15,10-6 1,12 3-16,10-9 16,6-8-16,5-10 15,12-6-15,10-11 16,6-14-16,5-14 16,11-13-16</inkml:trace>
  <inkml:trace contextRef="#ctx0" brushRef="#br1" timeOffset="55434.96">5915 7586 0,'0'0'0,"0"0"15,0 0-15,0 0 16,0 0 0,0 0-16,131-60 15,-60 32-15,0-4 16,-10 12-16,-18 4 16,-10 8-1,-11 8-15,-5 2 16,-6 9-16,-6 3 15,-5-14-15,0 0 16,0 0-16,-33 137 16,22-77-1,11-13-15,6-6 16,5-3-16,22 9 16,5-6-16,11-19 15,1 2-15,-1 1 16,-11 0-1,-10-3-15,-12 5 16,-11 0-16,-5-7 16,-11-1-16,-16-3 15,-6-5 1,-11-3-16,-5-5 16,0-3-16,11-5 15,-1-1-15,12 3 16,10 1-16,6-1 15,11 0 1</inkml:trace>
  <inkml:trace contextRef="#ctx0" brushRef="#br1" timeOffset="55842.85">7174 7389 0,'0'0'0,"0"0"16,0 0-16,0 0 15,-120 101 1,76-43-16,17 7 16,5-10-16,16 3 15,17-12-15,16-7 16,12-9-16,16-11 15,-6-16 1,6-17-16,10-33 16,1-16-16,-11 3 15,-22 11-15,-22 5 16,-11 3 0,-11 8-16,-11 3 15,-11 5-15,-11 12 16,-5 4-16,0 9 15,5 3-15,11 3 16,11-6 0,11-3-16</inkml:trace>
  <inkml:trace contextRef="#ctx0" brushRef="#br1" timeOffset="56768.06">9316 5587 0,'0'0'0,"0"0"15,0 0 1,0 0-16,-39-88 16,1 44-16,-11 12 15,-34-12-15,-4 11 16,10 5 0,0 7-16,-10 4 15,-12-5-15,6 11 16,11 11-16,0-5 15,-6 16 1,-5 0-16,-11 11 16,16 5-16,6 6 15,6 11-15,4 5 16,-4-5-16,5 5 16,5 0-1,0 17-15,22 0 16,6 10-16,11-4 15,10-7-15,12-10 16,-1 11-16,12 0 16,10-6-1,17 17-15,11-12 16,22-7-16,5-12 16,11-10-16,16-9 15,17-7 1,17-20-16,-1-14 15,39-11-15,0-19 16,-28-16-16,12 5 16,-12-10-16,-22 10 15,-26 11 1,-18 0-16,-5 0 16,-5 1-16,-11-7 15,-22 1-15,-11 5 16,-11 11-16,-11 0 15,-6 1 1,-10-1-16,-12 0 16,-5-5-16,-10 5 15,4 0-15,1 11 16,-6-6 0,0 7-16,6 4 15,-6 1-15,6 5 16,0 5-16,5 1 15,0-1-15,0 1 16,6 5-16,-1 5 16,1 1-1,5-1-15,0 6 16,-5 17-16,-12 21 16,-5 28-16</inkml:trace>
  <inkml:trace contextRef="#ctx0" brushRef="#br1" timeOffset="57380.21">5800 9528 0,'0'0'16,"0"0"-16,0 0 16,0 0-16,0 0 15,0 0-15,0 0 16,0 0 0,0 0-16,0 0 15,0 0-15,0 0 16,27 150-16,-16-65 15,-6-5 1,6-9-16,-5 3 16,-1-6-16,6 4 15,-5-18-15,5-13 16,5-21-16,1-15 16</inkml:trace>
  <inkml:trace contextRef="#ctx0" brushRef="#br1" timeOffset="57797.1">6386 9604 0,'0'0'0,"0"0"16,0 0-16,0 0 16,0 0-16,0 0 15,0 0-15,32 140 16,-10-74-1,0-14-15,6-6 16,5-7-16,5-6 16,6-14-16,-1-11 15,-4-8 1,10-8-16,6-17 16,11-30-16,-6-19 15,-16-10-15,-17 18 16,-16 14-16,-11 11 15,-11 5 1,0 6-16,-5-3 16,-1 3-16,-5 5 15,6 9-15,5 5 16,5 0-16,1 5 16,5 4-1,5 2-15,1 0 16,10 0-16</inkml:trace>
  <inkml:trace contextRef="#ctx0" brushRef="#br1" timeOffset="58059.14">7371 9470 0,'0'0'16,"0"0"-16,0 0 16,0 0-16,0 0 15,0 0-15,83-24 16,-18 7 0,1-8-16,-11 12 15,-11 2-15,-12 8 16,-10 11-16,6 11 15</inkml:trace>
  <inkml:trace contextRef="#ctx0" brushRef="#br1" timeOffset="58217.44">7284 9840 0,'0'0'15,"0"0"-15,0 0 16,0 0-16,0 0 15,0 0-15,0 0 16,148-38-16,-33 10 16,11 1-1</inkml:trace>
  <inkml:trace contextRef="#ctx0" brushRef="#br1" timeOffset="59087.96">8187 9183 0,'0'0'0,"0"0"15,0 0-15,0 0 16,0 0-16,0 0 15,-87 13 1,48 17-16,7-2 16,4 2-16,12 0 15,10-2-15,6-4 16,11 1 0,11 10-16,16 1 15,12-6-15,5-2 16,-1-1-16,-4 3 15,-7-5-15,-10-3 16,-5-6 0,-12 0-16,-10 1 15,-6-1-15,-6 6 16,-5 6-16,-16-1 16,-6 0-16,-5-2 15,-1-9 1,12-5-16,5-5 15,5-9-15,7-8 16,10-5-16,0 16 16</inkml:trace>
  <inkml:trace contextRef="#ctx0" brushRef="#br1" timeOffset="59900.62">8259 9002 0,'0'0'16,"0"0"-16,0 0 15,0 0-15,0 0 16,0 0-16,0 0 16,131-77-1,-60 42-15,0 5 16,-10 2-16,-12 3 15,0-2-15,-16 11 16,-11 5-16,0 0 16,-11 3-1,0 2-15,0 3 16,-6 1-16,-5-1 16,6 3-16,-6 0 15,5 0 1,-5 0-16,6 0 15,-6 0-15,5-3 16,-5 0-16,6 3 16,-6 0-16,5-2 15,-5 2 1,0 0-16,0-3 16,0 0-16,0 3 15,0 0-15,0 0 16,0 0-16,0-3 15,0 3 1,0-2-16,0 2 16,0 0-16,0 0 15,0 0-15,0 0 16,0 0-16,0 0 16,0 0-1,0 0-15,0 0 16,0 0-16,0 0 15,0 0-15,0 0 16,0 0 0,0 0-16,0 0 15,0 0-15,0-3 16,0 0-16,0 3 16,0-3-16,0 3 15,0 0 1,0 0-16,0 0 15,0 0-15,0 0 16,0 0-16,0 0 16,0 0-16,0 0 15,0 0 1,0 0-16,0 0 16,0 3-16,0-3 15,0 0-15</inkml:trace>
  <inkml:trace contextRef="#ctx0" brushRef="#br1" timeOffset="61100.2">21796 11152 0,'0'0'0,"0"0"16,0 0-16,0 0 16,0 0-16,0 0 15,0 0 1,118-91-16,-36 78 16,-2-1-16,21 14 15,39-11-15,10 30 16,12 3-16,30 3 15,-17 5 1,11 11-16,17 33 16,-47-8-16,16 8 15,-2-6-15,-25-10 16,8 32-16,4 11 16,-42-5-1,-31-19-15,-4 2 16,-3 3-16,-6 20 15,-3 10 1,-13-13-16,-9-12 16,-10-5-16,-3 9 15,-6-4-15,-2-13 16,2 8-16,6-8 16,11 9-1,22 15-15,16 1 16,6-12-16,-12-21 15,9-11-15,27 8 16,9-6-16,-1-2 16,-2-8-1,11-14-15,-14-6 16,-19-11-16,-17-5 16,-16-5-16,-14-3 15,-19-1-15,-10 1 16,-9 0-1,-3-3-15,-3 0 16,-2 0-16,0 0 16,-1-3-16,1 0 15</inkml:trace>
  <inkml:trace contextRef="#ctx0" brushRef="#br1" timeOffset="61479.57">26627 13332 0,'0'0'0,"0"0"16,0 0-16,0 0 15,0 0-15,0 0 16,0 0-16,0 0 16,137 52-1,-55-14-15,5 17 16,-4-6-16,-7 9 15,-10 2-15,-17-5 16,-19-14-16,-13 3 16,-12-9-1,-10 1-15,-17 2 16,-22 20-16,-13 7 16,-15 4-16,-23 5 15,-18-3-15,17-22 16,28-10-1,21-12-15,15-2 16,12-3-16,18-3 16,10-6-16,11 1 15</inkml:trace>
  <inkml:trace contextRef="#ctx0" brushRef="#br1" timeOffset="62124.11">28070 13310 0,'0'0'16,"0"0"-16,0 0 16,93-74-16,-22 46 15,8 1-15,1 16 16,13 6 0,3 10-16,-14 9 15,-16 2-15,-12 9 16,-12 0-16,-12 5 15,-11 3 1,-11-1-16,-13 1 16,-17 17-16,-30 24 15,-28 2-15,-5 1 16,6-11-16,16-9 16,19-21-16,14-9 15,11-8 1,11-5-16,5-3 15,6-3-15,8 6 16,11 0-16,19-1 16,24 4-1,20 2-15,-3-14 16,-5-7-16</inkml:trace>
  <inkml:trace contextRef="#ctx0" brushRef="#br1" timeOffset="62525.68">29748 13323 0,'0'0'16,"0"0"-16,0 0 16,-71-95-1,14 59-15,5 17 16,8 8-16,14 11 15,2 11-15,9 11 16,11 2 0,8 7-16,0-31 15,38 87-15,12-24 16,7 3-16,3 13 16,-10-5-16,-15-8 15,-16-14 1,-10-14-16,-7-10 15,-10-1-15,-11-5 16,-14 0-16,-5-8 16,2-6-1,3-3-15,6-2 16,5-6-16,3-8 16,11-13-16,8-15 15</inkml:trace>
  <inkml:trace contextRef="#ctx0" brushRef="#br1" timeOffset="62734.46">29773 13082 0,'0'0'0,"0"0"16,0 0-16,0 0 15,0 0-15,82-41 16,-41 33-16,6 5 15,-6 6-15,-6-3 16,-2 3 0,-5 2-16,-1 9 15,3 5-15</inkml:trace>
  <inkml:trace contextRef="#ctx0" brushRef="#br1" timeOffset="63469.29">30740 12592 0,'0'0'16,"0"0"-16,-99-54 15,-13 18 1,-69-13-16,-27-1 16,30 42-16,-19 3 15,22 10-15,-12 17 16,4 0-1,10 11-15,-13 22 16,5 27-16,34 11 16,-12 14-16,14-9 15,32 1-15,31 8 16,16-6 0,12-2-16,18-15 15,11 15-15,12 8 16,13-6-16,13 0 15,20 15 1,22 15-16,19-5 16,22-16-16,11-26 15,5-10-15,14 0 16,38-5-16,-2-23 16,29-7-1,-7-28-15,-6-17 16,19-29-16,-30 2 15,-3-22-15,-16 17 16,-19-4-16,-25-7 16,-11-22-1,-5-8-15,-6-17 16,-11-3-16,-8 14 16,-16-5-16,-17-14 15,-11 11-15,-11 13 16,-5 20-1,-14-17-15,-8-13 16,-11-9-16,-12 6 16,-7 11-16,5 27 15,3 11-15,3-5 16,8 16 0,8 14-16,6 0 15,5 5-15,2 6 16,4 3-16,-1-1 15,4 3 1,-1-2-16,0 5 16,-8 3-16,-13 2 15</inkml:trace>
  <inkml:trace contextRef="#ctx0" brushRef="#br1" timeOffset="64276.51">1386 8284 0,'0'0'0,"0"0"15,0 0 1,0 0-16,0 0 16,0 0-16,98-104 15,17 44 1,60-30-16,6-34 16,16 20-16,6-8 15,-17 22-15,6-3 16,-22 5-16,-12-13 15,1 29-15,-38 15 16,-34 10 0,-16 17-16,-21 14 15,-17 5-15,-17 5 16,-10 1-16,-1 2 16,-5 3-1,0 0-15</inkml:trace>
  <inkml:trace contextRef="#ctx0" brushRef="#br1" timeOffset="64532.5">1878 8189 0,'0'0'16,"0"0"-16,0 0 15,0 0-15,0 0 16,0 0-1,0 0-15,143-47 16,-1 3-16,28-8 16,5-25-1,11-10-15,-32 2 0,-6 19 16,-11 14 0,-17 28-16,-27 26 15,0 15-15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5:35:57.02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16440 6781 0,'0'0'0,"0"0"0,0 0 16,0 0-16,0 0 15,0 0 17,0 0-32,0 0 15,0 0-15,0 0 16,0 0-16,0 0 0,0 0 16,0 0-16,0 0 15,0 0-15,-11 115 16,6-27-1,2 35-15,1 5 16,-9-12-16,5 4 16,6-19-1,-5 1-15,2-15 32,-5-13-32,5 3 15,3-25-15,0-16 16</inkml:trace>
  <inkml:trace contextRef="#ctx0" brushRef="#br0" timeOffset="656.06">17136 7090 0,'0'0'16,"0"0"0,0 0-16,0 0 15,0 0-15,0 0 16,-90 41 0,49 44-16,8 14 15,16-20-15,9-13 16,8-25-16,6-8 15,2-17 1,5-10-16,9-6 16,-22 0-16,121-63 15,-31-33 1,-13 17-16,-9 21 16,-18-2-16,-12 33 15,-8-1 1,-8 17-16,-6 11 15,-5 6-15,-5 5 16,-6 24 0,0-35-16,-25 137 15,11-77-15,4-2 16,4-20-16,3-10 16,6-12-1,3-8-15,7-5 16,-13-3-16,0 0 15,134-99 1,-79 6-16,-22 22 16,-22 8-16,-14 33 15,-13 3 1,-17 2-16,-5 14 16,-6 6-16,-3 15 15,-8 23 1,3 19-16,25 6 15,27-20-15,16-2 16</inkml:trace>
  <inkml:trace contextRef="#ctx0" brushRef="#br0" timeOffset="937.39">19285 6973 0,'0'0'15,"0"0"-15,0 0 16,-101 76 0,11 17-16,-1 20 15,18 4-15,1 4 16,7 19-1,7-31-15,9-21 16,16-44-16,6-17 16,7-11-1,12-16-15,0-8 16</inkml:trace>
  <inkml:trace contextRef="#ctx0" brushRef="#br0" timeOffset="1321.63">18530 6953 0,'0'0'0,"0"0"15,0 0-15,0 0 16,-123 94-16,54-15 16,3 28-1,20-9-15,24-21 16,16-14-16,17-22 15,6-22 1,7-5-16,7-11 16,-31-3-16,106-36 15,-10-30 1,-14-5-16,-8-47 16,-35 55-16,-31 17 15,-14 35 1,-10-6-16,-14 12 15,30 5-15,-102 27 16,39 9-16,-16 52 16,19-3-16,19-6 15</inkml:trace>
  <inkml:trace contextRef="#ctx0" brushRef="#br0" timeOffset="1702.88">19017 7726 0,'0'0'16,"0"0"-16,0 0 15,-52 137-15,41-91 16,14-2-1,13 0-15,20-6 16,19-16-16,-3-25 16,2-13-1,-4-11-15,-6-20 16,-9-16-16,-16 3 16,-10 19-1,-9 11-15,-9-3 16,-10 11-16,-11 8 15,-19 3 1,-20 28-16,1 15 31,16 9-31,16 6 16</inkml:trace>
  <inkml:trace contextRef="#ctx0" brushRef="#br0" timeOffset="2764.68">17388 8227 0,'0'0'16,"0"0"-16,0 0 15,0 0 1,0 0-16,0 0 15,0 0-15,0 0 16,0 0 0,0 0-16,0 0 15,0 0-15,0 0 16,0 0 0,0 0-16,0 0 15,0 0-15,0 0 16,0 0-1,0 0-15,0 0 16,0 0-16,0 0 16,0 0-16,-8 85 0,-1-14 15,-7 36 1,5 0-16,0 19 16,-3-9-16,6-21 15,0-11-15,5 3 16,6-12-1,0-10-15,-1-14 16,1-16-16,0-14 16,-3-3-1,0-3-15,0-5 16,0-3-16,0 1 31,0-4-31,0 1 16,-3-1-1,-2 3-15</inkml:trace>
  <inkml:trace contextRef="#ctx0" brushRef="#br0" timeOffset="3656.5">17341 10037 0,'0'0'0,"0"0"16,0 0-1,0 0-15,-115-68 16,61 57-16,2 5 15,5 9-15,-8 13 16,-8 12 0,-11 35-16,11 22 15,25-6-15,22-38 16,13 0 0,8 3-16,6-25 15,11-2-15,3-9 16,-25-8-16,0 0 15,104-60 1,-58 16-16,-5 0 16,-10 11-16,-12 11 15,-6 9 1,-4 2-16,-4 5 16,1 3-16,-4 3 15,1 3 1,0 0-16,2 19 15,-2 0-15,-3-22 16,-8 82 0,0-19-16,-1 16 15,-4 1-15,2 7 16,0-7-16,5-6 16,1-28-1,2-16-15,3-8 16,3-8-16,2-3 15,1-6 1</inkml:trace>
  <inkml:trace contextRef="#ctx0" brushRef="#br0" timeOffset="4147.93">17725 10152 0,'0'0'16,"0"0"-16,0 0 16,0 0-16,0 0 15,0 0-15,0 0 16,-102 85-1,75-33-15,5 14 16,11-9-16,14 9 16,13-6-1,9-10-15,13-1 16,6-22-16,-3-10 16,-5-6-16,-3-22 15,-1-11 1,1-11-16,-11-8 15,-11-3-15,-11 3 16,-11-3 0,-24-8-16,-28 0 15,0 44-15,-6-6 16,14 14 0,9 3-16,8 2 15,13 4-15,9 4 16,13-4-16,3-9 15,0 0 1</inkml:trace>
  <inkml:trace contextRef="#ctx0" brushRef="#br0" timeOffset="4448.1">19255 9900 0,'0'0'0,"0"0"16,0 0-1,0 0-15,0 0 16,-109 85-16,24-3 16,6 17-16,10 10 15,3-15-15,12-32 16,2-15-1,2 0-15,4-15 16,2-1-16,6-12 16,13-14-1,6-7-15</inkml:trace>
  <inkml:trace contextRef="#ctx0" brushRef="#br0" timeOffset="4808.38">18382 9843 0,'0'0'16,"0"0"-16,0 0 15,0 0-15,0 0 16,-82 117 0,60-45-16,11-20 15,16 5-15,6-16 16,8-16-1,1-20-15,-20-5 16,0 0-16,117-54 16,-51-1-16,-6-22 15,-21 0 1,-20 28-16,-16 8 16,-9 16-16,-10 12 15,-9 5 1,25 8-16,0 0 15,-115 74-15,71-9 16,17 26 0,13 10-16</inkml:trace>
  <inkml:trace contextRef="#ctx0" brushRef="#br0" timeOffset="5183.28">19165 10352 0,'0'0'0,"0"0"16,0 0-16,0 0 15,0 0-15,0 0 16,0 0-1,0 0-15,0 0 16,0 0-16,0 0 16,101 47-16,-82-64 15,1-21 1,-7 0-16,-10-1 16,-6 15-16,-8-9 15,-16 3 1,-22 2-16,-12 17 15,-4 3-15,7 22 16,6 8 0,6 5-16</inkml:trace>
  <inkml:trace contextRef="#ctx0" brushRef="#br0" timeOffset="8562.49">5991 5039 0,'0'0'0,"0"0"16,0 0 0,0 0-1,0 0-15,0 0 16,0 0-16,0 0 16,0 0-16,110-5 15,-55-1 1,5 6-16,0 0 15,17-5-15,16 5 16,11 0 0,5 5-16,6-5 15,6 6-15,10-6 16,-5 0 0,0 0-16,6 5 15,5-5-15,-17 6 16,12-1-1,4 1-15,-10-6 16,0 5-16,6 0 16,5-5-16,-17 6 15,6-1 1,6-5-16,-6 0 16,-6 0-16,11 6 15,12-6 1,-1 5-16,-21-5 15,-1 0-15,6 0 16,-16-5 0,-6 5-16,16-6 15,17 6-15,-5 6 16,-17-1 0,5 1-16,12-6 15,-12 0-15,-16 0 16,17-6-16,7 6 15,-7 0 1,-4-5-16,23 10 16,11-10-16,-23 5 15,15 0 1,24-6-16,-19 1 16,5 16-16,11-11 15,-8 11 1,6-11-16,30 11 15,-31-6-15,20 6 16,2-11 0,-27 0-16,39 11 15,-12-16-15,1 10 16,24-5-16,-38 6 16,10-6-1,-4 0-15,-23 5 16,25-5-1,-11 6-15,-14 5 16,17-6-16,-6 6 16,-16-22-16,19 0 15,-13 11 1,-26-11-16,26-5 16,-4 10-16,-26-10 15,-1-1 1,14 1-16,-14 0 15,-22-6-15,-13 5 16,10-16 0,4 0-16,-4 1 15,-24 10-15,-16-6 16,-14 6-16,-6-5 16,0-6-1,-5 6-15,-8-1 16,-6 6-16,-8 1 15,-6 4-15,-2 1 16,-6-1 0,-2-5-16,-6 0 15,-11-27-15,-16-6 16,-20 23 0,-35-29-16,-8 12 15,8 22-15,-25-6 16,-41-6-16,17 12 15,-20 0 1,-13 10-16,8 6 16,-41-22-16,16 17 15,-8 16 1,-24-17-16,7-4 16,-37 10-16,13 16 15,-14-16 1,3 6-16,-8-1 15,-14 12-15,22 5 16,-38-6-16,33-38 16,-23 33-1,34 6-15,-33 5 16,24-6-16,0 1 16,-16 10-1,14-10-15,-20 4 16,36-4-16,-22-6 15,17 11-15,-17-6 16,28 17 0,-17-27-16,33 10 15,-22-5-15,22 0 16,-11 11 0,16 11-16,6-27 15,0 5-15,16 16 16,-11-5-1,34 0-15,-7-5 16,7 4-16,21-4 16,0-1-16,-5 1 15,21-6 1,1 11-16,-6 5 16,5 1-1,17 10-15,11 0 16,0-5-16,-5 11 15,5 11-15,16-11 16,17 0 0,11-6-1,5-5-15,6 0 16,16 0-16,5-11 16,12-6-1,5 6-15,0-5 16,5-6-16,6 11 15,0-6 1,6 17-16,16 22 16,22 11-16,10 10 15</inkml:trace>
  <inkml:trace contextRef="#ctx0" brushRef="#br0" timeOffset="14685.87">17396 11259 0,'0'0'0,"0"0"0,0 0 16,0 0-16,0 0 15,0 0 1,0 0-16,0 0 16,0 0-16,11 84 15,-11-45-15,0 29 16,0 28 0,3 41-16,-3-11 15,-6-11-15,-2 30 16,8-19-1,-8-8-15,-6-17 16,3-8 0,3 0-16,-6-16 15,6-14-15,0-19 16,2-17-16,1-2 16,2-14 15,0 3-31,1-3 15,-1 5-15,0 0 16,3 17 0,6 30-16</inkml:trace>
  <inkml:trace contextRef="#ctx0" brushRef="#br0" timeOffset="15257.51">17990 11574 0,'0'0'0,"0"0"15,0 0-15,0 0 16,0 0-16,0 0 15,0 0 1,-35 109-16,2-24 16,3 22-16,8 2 15,5-2 1,9-44-16,11-11 16,0-19-16,5-3 0,3-19 15,0-11 1</inkml:trace>
  <inkml:trace contextRef="#ctx0" brushRef="#br0" timeOffset="15639.58">18097 11891 0,'0'0'16,"0"0"-1,0 0-15,0 0 16,0 0-16,0 0 15,-88 55 1,69-25-16,8 17 16,11-1-16,11 1 15,19-9-15,17-11 16,2-21 0,-2-20-16,5-21 15,-3-9-15,-11 3 16,-13-3-1,-14 14-15,-11 2 16,-8 9-16,-14 3 16,-14 8-1,36 8-15,-98 5 16,51 6 0,12 5-1,18 1-15,17-6 16,0-11-16,0 0 15</inkml:trace>
  <inkml:trace contextRef="#ctx0" brushRef="#br0" timeOffset="15889.67">19406 11593 0,'0'0'0,"0"0"15,0 0 1,0 0-16,0 0 16,-66 96-16,6-14 15,-25 30 1,-8-8-16,22 19 16,19-46-16,19-17 15,11-30-15,8-16 16,3-3-1,3-3-15</inkml:trace>
  <inkml:trace contextRef="#ctx0" brushRef="#br0" timeOffset="16206.08">18809 11645 0,'0'0'15,"0"0"-15,0 0 16,0 0-16,0 0 16,-85 85-1,74-55-15,11-3 16,11-5-16,8-14 16,-19-8-1,0 0-15,132-93 16,-91 55-16,-19 8 15,-17 0-15,-5 19 16,0 11 0,-22-17-16,22 17 15,0 0-15,0 0 16,-167 159 0</inkml:trace>
  <inkml:trace contextRef="#ctx0" brushRef="#br0" timeOffset="16572.73">19540 12318 0,'0'0'0,"0"0"15,0 0 1,0 0-16,0 0 16,0 0-16,0 0 15,0 0-15,88-11 16,-50-21-16,-5-12 16,-11-3-1,-17 9-15,-18 8 16,-20 5-16,-25 3 15,-7 14-15,4 16 16,-13 36 0,14 0-16,14-3 15</inkml:trace>
  <inkml:trace contextRef="#ctx0" brushRef="#br0" timeOffset="17353.93">16873 13291 0,'0'0'15,"0"0"-15,0 0 16,-82 27-1,19-2-15,3 8 16,10 19-16,15 11 16,21 5-1,17-5-15,30 0 16,30 8-16,16-11 16,1 6-1,-9-6-15,0 14 16,-14-8-16,-24-8 15,-14-1 1,-19-21-16,-8-1 16,-14-5-16,-5-8 15,-6-2-15,-5-7 16,2-10 0,9-14-16,8-22 15,13-22-15,14-13 16,14-17-1,14-11-15,19-27 16,8 27-16,-6-3 16,-16 39-1,-13 22-15,-15 8 16,-15 5-16,-12 0 16,-19-2-1,-11 5-15,-2 11 16,-1 6-16,1-3 15,7 10 1,4 6-16,10-5 16,11 8-16,9 3 15,5-14-15,0 0 16,0 0 0,0 0-16</inkml:trace>
  <inkml:trace contextRef="#ctx0" brushRef="#br0" timeOffset="17681.86">17667 13395 0,'0'0'16,"0"0"-16,0 0 16,0 0-16,0 0 15,0 0 1,0 0-16,0 0 15,-35 104-15,18-19 16,1-6-16,2-10 16,3-12-1,3-10-15,0-9 16,2-8-16,1-3 16,2-2-1,0 0-15,3-3 16,-3-6-16,3 1 15,6-7 1,5-1-16,5-1 16</inkml:trace>
  <inkml:trace contextRef="#ctx0" brushRef="#br0" timeOffset="18057.25">19080 13271 0,'0'0'0,"0"0"16,0 0-1,0 0-15,0 0 16,0 0-16,0 0 16,0 0-1,-123 154-15,68-45 16,0 12-16,-8-25 16,0-17-1,11-10-15,6-17 16,16-14-16,11-8 15,8-16 1,2-1-16,9-13 16,0 0-16</inkml:trace>
  <inkml:trace contextRef="#ctx0" brushRef="#br0" timeOffset="18416.65">18497 13381 0,'0'0'0,"0"0"16,0 0-1,0 0-15,0 0 16,-107 90-16,82-49 16,12-5-16,13 0 15,5-17 1,9-5-16,8-14 15,-22 0-15,104-28 16,-41 1 0,-8-12-16,-17 4 15,-16 5-15,-19 11 16,-9 2-16,-13-2 16,-11 5-1,-3 14-15,33 0 16,-74 25-16,41 0 15,11 18 1,22 23-16,19 30 16</inkml:trace>
  <inkml:trace contextRef="#ctx0" brushRef="#br0" timeOffset="18823.73">19329 13959 0,'0'0'0,"0"0"15,0 0-15,0 0 16,0 0-1,9 96-15,12-44 16,7-19-16,2-20 16,-30-13-1,57-16-15,-26-6 16,-12-14-16,-11 1 16,-8 35-16,-19-74 15,-6 33 1,-2 8-16,-1 5 15,1 20-15,0 8 16,-6 8 0,-6 17-16,9 8 15,11 5-15</inkml:trace>
  <inkml:trace contextRef="#ctx0" brushRef="#br0" timeOffset="21654.25">20274 7646 0,'0'0'0,"0"0"16,0 0-16,0 0 15,0 0-15,0 0 16,0 0-16,0 0 15,47-85 1,-20 80-16,3 5 16,8-3-16,9 6 15,8 8-15,5 11 16,0 16 0,3 14-16,-3 3 15,3 16-15,-5-5 16,-1 8-1,-7-6-15,-1 36 16,-8-19-16,-11 11 16,-8-16-1,-8 2-15,-9 3 16,-7 27-16,-9-8 16,-14-5-1,-8 7-15,-8-10 16,-11 0-16,5-6 15,1-10-15,8-1 16,-1-8 0,-2 9-16,-3-6 0,-2-3 31,-4-19-31,4 0 0,2-14 31,6-7-31,8-18 16,5 1-16,3-6 15,6-13 1,-4-12-16</inkml:trace>
  <inkml:trace contextRef="#ctx0" brushRef="#br0" timeOffset="21997.88">20293 9410 0,'0'0'0,"0"0"0,0 0 31,0 0-31,0 0 0,0 0 16,0 0-16,-8 85 15,-3 0-15,-11 22 16,-8 10 0,0-21-16,2-11 31,12-33-31,11 3 0,5-14 31,11-8-31,5-11 0,14-6 0,33 1 31,55-15-15,19-18-16,11-31 0,21 9 0,1-30 16,-8-17-1</inkml:trace>
  <inkml:trace contextRef="#ctx0" brushRef="#br0" timeOffset="22388.49">22215 8076 0,'0'0'15,"0"0"-15,0 0 16,0 0 0,0 0-16,0 0 15,0 0-15,0 0 16,-11 110-1,1-17-15,-1-8 16,2-9-16,1 12 16,0-3-1,0 14-15,5-25 16,0-20-16,0-7 16,6 2-16,-3-8 15,3-22 1,2-13-16</inkml:trace>
  <inkml:trace contextRef="#ctx0" brushRef="#br0" timeOffset="22953.3">22810 8402 0,'0'0'15,"0"0"1,0 0-16,0 0 16,0 0-16,-118 33 15,60 5-15,-7 17 16,7 11 0,9 19-16,21-14 15,12-11-15,13 3 16,9-11-1,13 0-15,14-2 32,5-18-32,6 10 15,-6-34-15,6-3 16,5-10 0,23-17-16,2-6 15,-1-26-15,-23-7 16,-15-15-1,-21 21-15,-11 8 16,-17-5-16,-11 3 16,-7 11-1,-9-3-15,-6 11 16,6 13-16,3 1 16,-1 7-16,4 4 15,4 5 1,4 0-16,5 0 15,3 5-15,5-2 16,1 11 0,7 0-16,6-9 15,0-5-15,0 0 16</inkml:trace>
  <inkml:trace contextRef="#ctx0" brushRef="#br0" timeOffset="23562.55">21580 7865 0,'0'0'0,"0"0"15,0 0-15,0 0 16,0 0-1,0 0-15,52 85 16,-22-30-16,6 19 16,16 19-1,22 14-15,13-3 16,-2-14-16,-11-18 16,-8 7-1,5 22-15,14-5 16,5-11-16,-2-19 15,-22-11 1,-9-9-16,-5 1 16,-5 16-16,-3-25 15,-3 0 1,-6-2-16,-7-17 16,-9-2-16,-5-6 15,-6-6 1,-3 3-16,1 0 15,-3-5-15,-1 0 16,-2-3 0,0 0-16,0-3 15,0-2-15</inkml:trace>
  <inkml:trace contextRef="#ctx0" brushRef="#br0" timeOffset="24190.48">23193 8005 0,'0'0'15,"0"0"1,0 0-16,0 0 16,0 0-16,0 0 15,0 0-15,0 0 16,-115-8 0,55 22-16,-3 2 15,-6 20-15,12-9 16,-3 22-1,-6 33-15,-8 3 16,-6 0-16,7-5 16,4-4-1,12-4-15,7 4 16,4 9-16,7-25 16,-4 3-16,4-5 15,4-23 1,-1 7-16,0-12 15,12-6-15,-1-2 16,3 6 0,9-7-16,-1-10 15,6-5-15,2 2 16,1-2-16,2-4 16,0 4-1,1-3-15,-1-1 16,3 1-16,-3 0 15,3 0 1,0-1-16,-3 4 16,-2 2-16,-6 6 15</inkml:trace>
  <inkml:trace contextRef="#ctx0" brushRef="#br0" timeOffset="25252.66">19190 10243 0,'0'0'15,"0"0"-15,0 0 16,0 0-16,0 0 16,0 0-1,0 0-15,0 0 16,93-22-16,-41 24 15,22 7 1,19-1-16,-8 8 16,-14 1-16,3 13 15,-3-8-15,14 13 16,0-7 0,-3 13-16,-11-6 15,-19-2-15,3 17 16,0-1-1,-6-5-15,0 5 16,6 14-16,-6 14 16,-10-23-1,-15-18-15,-2 5 16,-8 0-16,0 3 16,-3 19-1,-6-8-15,-2 8 16,-3-14-16,-6 3 15,-5-8-15,-2 0 16,-4 19 0,-5-11-1,-2 0-15,-4 8 16,1 0-16,-3 3 16,0-13-16,2-15 15,4-5 1,4-5-16,1 0 15,3-4-15,2-1 16,3-9 0,3-3-16,3 0 15,2-3-15,0 1 16,0-1 0,1 1-16,-1-3 15,0 2-15,0-2 16,1 0-16</inkml:trace>
  <inkml:trace contextRef="#ctx0" brushRef="#br0" timeOffset="25707.38">20274 11658 0,'0'0'0,"0"0"16,0 0-16,0 0 15,0 0-15,0 0 16,0 0 0,-55 96-16,33-55 15,-2 3-15,2-8 16,-3-1-1,3-7-15,0 5 16,0 13-16,1-5 16,-4 6-16,6 13 15,0-8 1,2-8-16,6-8 16,3-15-16,0 1 15,5-8 1,0-6-16,1-5 15,2 0-15,0-1 16,8 1 0,-8-3-16,0 0 15,202-8-15,-37 2 16,29 4-16</inkml:trace>
  <inkml:trace contextRef="#ctx0" brushRef="#br0" timeOffset="29020.16">17919 10481 0,'0'0'0,"0"0"0,0 0 15,0 0-15,0 0 16,0 0-16,22 115 15</inkml:trace>
  <inkml:trace contextRef="#ctx0" brushRef="#br0" timeOffset="29285.73">18464 12264 0,'0'0'16,"0"0"-16,0 0 15,0 0 1,0 0-16,0 0 15,0 0-15,0 0 16</inkml:trace>
  <inkml:trace contextRef="#ctx0" brushRef="#br0" timeOffset="38258.64">25050 4946 0,'0'0'0,"0"0"0,0 0 16,0 0-16,101-11 15,-22 11-15,20 16 16,8 1 0,13-1-16,12-10 15,-1 10-15,11 1 16,20-6-16,2 0 15,3-6 1,25 1-16,-20-1 16,28 11-16,11-5 15,5 6 1,25-12-16,-27 1 16,24-6-16,0 5 15,6-10 1,8 16-16,16 5 15,-24-10-15,8 5 16,3 0 0,-14 16-16,-14-27 15,-13 22-15,10-6 16,-5 1 0,-19-17-16,25 27 15,-50-16-15,17 0 31,-1 11-31,-24 16 0,-19-43 16,-6 21-16,-27-16 16,11 11-16,11-33 15,-11 22 1,-35-11-16,-9 0 16,-6-11-16,-29 6 15,-3 11 1,-6-17-16,-5 0 15,-8 0-15,-6 5 16,-3-10 0,-5-6-16,0-11 15,-5 11-15,-4 1 32,-10-18-32,-3 12 0,-11-22 15,-5 5-15,-9-11 16,1 11-16,-9 17 15,-16-11-15,-25-17 16,-16-11 0,5 17-16,5-6 15,-5 23 1,-8-1-16,-2 11 16,-7 0-16,-2 6 15,-13 10-15,-1-10 16,-2-12 15,-23 7-31,6 21 0,11 0 0,-19 5 16,-13 1-1,10-6-15,-22 22 32,8-17-32,1 12 0,-28-1 31,17-5-31,2 6 15,-24-6-15,13 11 16,-8-6-16,0 23 16,0-23-16,-5 6 15,2-6-15,-10 6 16,13-5 0,-17 10-16,17-10 15,-5-1-15,2 6 16,26-11-16,-26 6 15,28-1 1,-14-5-16,5 6 16,20-6-1,-11 0-15,13 0 16,9-6-16,-12 6 16,7 0-16,21-5 15,-8 5 1,5 0-16,19 0 15,15 11-15,-12-6 16,-5 12 0,16-1-16,11 11 15,17 6-15,2 6 16,3-1 0,3 22-16,11-5 15,13 5-15,12 0 16,10 6-1,6 5-15,13-5 16,17 5-16,17-5 16,21 0-1,17-11-15,16 5 16,27-11-16,36-11 16,14 12-16,27-6 15,20 16 1,2 11-16</inkml:trace>
  <inkml:trace contextRef="#ctx0" brushRef="#br0" timeOffset="47061.51">10997 5592 0,'0'0'0,"0"0"0,0 0 16,0 0-16,0 0 15,0 0-15,0 0 16,0 0 0,0 0-16,0 0 15,0 0-15,16 143 16,-10-72 0,-6 0-16,5-5 15,1-11-15,5 16 16,11 0-1,-6-11-15,11-10 16,17 10-16,27-14 16,28 1-16,21-20 15,17-2 1,41-9-16,-5-21 16,10 2-16,25-16 15,-19-3 1,33-13-16,-41 15 15,8-4-15,-3 2 16,-38 16 0,24-10-16,-21 10 15,-20 1-15,-5 10 16,3-5 0,-6 6-16,-24-1 15,-9 1-15,-8-6 16,14 11-1,-8-17-15,-6 6 16,-16 0-16,-1-5 16,9-1-1,8 6-15,1-5 16,-9 5-16,-6-11 16,-10 0-1,-4 0-15,-4 0 16,-1 0-16,3-5 15,3 10 1,-9-10-16,-5 5 16,-8-6-16,-5 12 15,-7-6-15,-1 0 16,-7-11-16,1 6 16,-3-1-1,-3-10-15,0-1 16,-2-4-16,-1-7 15,-2 6 1,0-16-16,-3 16 16,0-5-16,-6-6 15,1 6 1,-9-1-16,-2 1 16,-6-6-16,-6 6 15,-4-11-15,-9 5 16,5 5-16,-2 7 15,-4-1 1,1 0-16,-8 5 16,-8-4-16,-15 4 15,-4 6 1,5 11-16,-1-5 16,-2-1-16,-16 7 15,-25-7 1,3 6-16,10 0 15,-13 11-15,-13-11 16,2 6 0,3-1-16,-23-10 15,-7 5 1,27 5 0,-5-16-16,-6 22 15,5-5-15,12 0 16,-6-1-16,-11-5 15,6 0 1,18 6-16,-15 5 16,-4 0-1,-2 16-15,11-5 16,-17 0-16,6 11 16,8 0-16,11 0 15,-16 11 1,21-6-16,9 6 15,19 5-15,-1 1 16,7 15 0,-1 1-16,11-6 15,17 1-15,11 4 16,5 1-16,11 22 16,11 5-1,17 0-15,10 0 16,22-5-1,23 16-15,15 6 16,12-1-16,43-2 16,20-11-16,5-5 15,-5-7 1</inkml:trace>
  <inkml:trace contextRef="#ctx0" brushRef="#br1" timeOffset="99013.69">21284 6534 0,'0'0'16,"0"0"-1,0 0-15,0 0 16,0 0-16,0 0 16,0 0-16,0 0 15,-13-95 1,-17 67-16,-58-18 15,-35-4 1,-6 23-16,-46-6 16,-9 6-16,4 27 15,-37-6 1,6 12-16,-32-1 16,26 1-16,-32-6 15,52 0-15,-30 0 16,24 27-1,9-27-15,-3 16 16,43-10-16,-13-1 16,-5-21-1,35 16-15,-8-16 16,-6 21-16,17-5 16,5 16-16,-27-10 15,27-6-15,25 0 16,11 0-1,-14 0-15,3 16 16,9-10-16,18 5 16,8 0-1,-7 13-15,-4-2 16,1 6-16,5 10 16,11-19-1,14 11-15,-1 17 16,7-9-16,-1 22 15,3 6 1,2 11-16,4 8 16,2-6-16,6 1 15,7-1 1,4 22-16,5 17 16,0-11-16,3-11 15,2 24-15,4 12 16,-4-20-16,-2 33 15,3 22 1,-6-24-16,-6 29 16,3 1-16,-7-23 15,-1 1 1,5 38-16,-5-36 16,3 17-16,5 5 15,-5-29 1,3-4-16,-1 39 31,6-33-31,-5-9 16,2 28-16,3-2 15,-5-7-15,2 20 16,-5-27 0,-3-17-16,9 28 15,-4-6-15,-2-25 16,5-2-1,-2 27-15,-3-16 16,-1-17-16,1 17 16,-3 8-1,0-28-15,1-13 16,4 24-16,1 1 16,2-25-16,0 0 15,3-1 1,0 12-16,-5 0 15,2-20 1,6-2-16,0 0 16,2 5-16,4 4 15,2-12-15,2 5 16,7-5 0,2 0-16,5 9 15,6-28-15,5 0 16,9 0-16,13 19 15,11 3 1,6-6-16,-11-35 16,8 2-16,14-16 15,21 6-15,3-11 16,9 2 0,30 14-16,7-11 15,-18-25-15,27 1 16,28 10-1,-23-19-15,39-13 16,-16-1-16,5 4 16,27-6-1,-13-3-15,46-9 16,-44 9-16,33-2 16,-27-9-16,22 8 15,-3-10 1,8-4-16,-27 9 15,-8 11 1,24-3-16,-27-17 16,24 15-16,-43 2 15,35 0-15,-29 5 16,-12 1 0,22-6-16,-44 5 15,9-5-15,8 6 16,-33-3-1,2-6-15,4 0 16,-20 9-16,-27-1 16,-17-5-1,9 17-15,-3-14 16,-12 2-16,-10-2 16,-13 5-1,-15-2-15,-7 2 16,-6-2-16,-6-4 15,-2 7-15,-3-4 16,-3 1 0,0-6-16,0 0 15,1-6 1,2-16-16,-1-2 16,-1-3-16,-1-1 15,0-7-15,3-4 16,-3-15-1,1-18-15,-1 4 16,3-11-16,-3 10 16,6-16-1,2-16-15,-2 0 16,2 5-16,6 6 16,-6-28-1,4-2-15,2 21 16,-1-2-16,-4-3 15,-3-28 1,-6 17-16,0 25 16,-5-28-16,-1 3 15,-4 17 1,-1 7-16,-2-43 16,-4 0-16,1 11 15,3 30 1,-1-44-16,9 11 15,2 19-15,6 6 16,-2-50-16,1 25 16,4 20-1,-3-20-15,0 8 16,3 9-16,-1-23 16,1-21-1,0 10-15,2 42 16,-5 5-16,3-19 15,-6 9 1,3-1-16,-3 27 16,1-15-16,-4-26 15,6 25 1,0 14-16,-3-8 16,0 0-16,-2 16 15,2-3-15,-3 9 16,1 21-1,-1-8-15,1 1 16,-1-17-16,1 2 16,-1 3-1,1 14-15,-1 9 16,1-12-16,-3 14 16,-1 3-1,4-14-15,-1 16 16,-2 9-16,2-1 15,-2-4-15,0 7 16,0 3 0,-1-5-16,-2-1 15,0-2-15,0 3 16,3-14 0,-3 19-16,3-2 15,0-7-15,-1 4 16,1 0-1,0 10-15,-3-10 16,3 5-16,-3-2 16,0-1-16,0 0 15,-3-5-15,3 8 16,-3-2 0,0-1-16,1-2 15,2-3-15,-3-6 16,0 14-16,3 0 15,0 6 1,-3-6-16,1 0 16,-1 3-16,0 0 15,0 5 1,3-5-16,-5-5 16,5 2-16,0 3 15,0 0 1,0 0-16,0-1 15,0 12-15,0-8 16,3 10-16,-3 1 16,2 5-1,-2-5-15,0 5 16,0 0-16,0 5 16,0 1-1,0 5-15,0-6 16,0 1-16,0-1 15,0 6 1,0-5-16,0 5 16,0-6-16,0 6 15,0-5 1,0 5-16,0-6 16,0 6-16,0 0 15,0 0-15,0 0 16,0 0-1,0 0-15,0 0 32,-2 0-32,2-5 15,-3 5-15,3 0 16,0 0-16,-3 0 16,3 0-16,0 0 15,0 0-15,0 0 16,0 0-16,0 0 15,0 0 1,0 0-16,0 0 16,0 0-16,0 0 15,0 0-15,0 0 16,0 0-16,0 0 31,0 0-31,0 0 16,0 0-1,0 0-15,0 0 16,0 0-16,0 0 16,0 0-1,0 0-15,0 0 16,0 0-16,-87 71 16,48-65-16,-18-1 0,-23 11 31,4-10-31,7-1 0,1 1 0,-12-6 31,-18 5-15,-6-5-16,19 11 0,-11 6 0,-24-1 15,-17-2 17,11 0-32,13-3 15,-24 21-15,1-15 16,34-17-16,12 3 0,-20 13 31,1-5-31,16-11 16,16-3-16,17 6 0,5-3 15,0-8 1,6 0-16,13 8 16,12 2-16,7-2 15,6 0-15,3-2 16,3 2-1,-1 0-15,3-3 16,1 3-16,-1 0 16,0 3-1,0-3-15,1 2 32,-1-2-32,3 0 15,0 3-15,0 0 16,-5 13-16,-9 25 15</inkml:trace>
  <inkml:trace contextRef="#ctx0" brushRef="#br1" timeOffset="102407.17">19798 5910 0,'0'0'0,"0"0"15,0 0-15,0 0 16,0 0 0,0 0-16,0 0 15,0 0-15,0 0 16,24-82-1,-10 71-15,2 5 16,17-10-16,8 5 16,17 0-16,5 6 15,0 10-15,0 1 16,8-1-16,30 11 16,6-5-1,-3 11-15,-14-11 16,31 11-16,24 0 15,-19-5 1,-19-1-16,21 0 16,9 12-16,-11-1 15,-19-10 1,11-6-16,13 5 16,-16-5-16,-5 5 15,24 6 1,0-22-16,-5 22 15,-14-16-15,14-6 16,5 16 0,-25 1-16,-10-17 15,10 0-15,12 5 16,-20 11 0,-10-5-16,-7 0 15,15 6-15,-6-23 16,-16 6-16,-1 6 15,-7-1 1,5-5-16,11 11 16,-6-16-16,-5-1 15,-11 12 1,-8-1-16,-9-5 16,-5 0-16,3 0 15,0 0 1,0 0-16,0-5 15,-3 5-15,-6 0 16,-2-6 0,-5 6-16,-6-5 15,-3 5-15,-6-6 16,1 1 0,0-1-16,-3-5 15,0 6-15,0-6 16,0 0-16,-3 0 15,3-5 1,-3-1-16,0-5 16,3-5-16,-3-1 15,1 7 1,-1-12-16,0 0 16,-3 0-16,4-5 15,-4 5 1,1 0-16,-1 6 15,1-6-15,-4 5 16,1 6 0,-3 0-16,0 1 15,0-7 1,-3 6-16,1 0 16,-4-11-16,1-5 15,-1 11 1,-2-1-16,-3-4 15,-3-1-15,-2 5 16,-6-5-16,-3 6 16,-8-6-1,-5 6-15,-8-1 16,-4 6-16,4 1 16,5 4-1,-11 1-15,-14-12 16,-16 6-16,-9 0 15,1 6 1,11-11-16,-4 10 16,-12-5-16,-12-5 15,6 5 1,18-5-16,-10-1 16,-16 12-16,-6-1 15,8-5 1,11 1-16,-13 10 15,-20 0-15,14 11 16,14 0 0,-25 0-16,-22-11 15,27 11-15,9 11 0,-19-11 16,-9 5 0,28-5-16,8 0 15,-20 0-15,-7 11 16,16 0-1,19 11-15,-16 0 16,-3-22-16,11 11 16,13 11-1,15 0-15,-12 0 16,0 5-16,4-5 16,7-6-1,17 1-15,16-6 16,6 0-16,2 5 15,3 0 1,-5 1-16,2-1 16,1 1-16,-1 5 15,0-6 1,3-5-16,-8 6 16,-2 10-16,-1 6 15,3 11 1,0-12-16,-6 12 15,-8 0-15,-5-11 16,-8 5 0,5-5-1,8 0-15,8-11 16,12 0-16,5 5 16,5-5-1,3 0-15,0 11 16,8-6-16,4-5 15,-1 11 1,2-6-16,7 1 16,-1 5-16,3-11 15,3 0 1,-1-1-16,1 12 16,3-16-16,2 5 15,0 0 1,3-6-16,5 6 15,25 11-15,25 11 16</inkml:trace>
  <inkml:trace contextRef="#ctx0" brushRef="#br1" timeOffset="104832.65">25154 4787 0,'0'0'15,"0"0"-15,0 0 16,0 0-16,128-5 16,-35 10-1,22 1-15,20 5 16,15-6-16,9 11 16,5-10-1,12-1-15,-9 6 16,2-5-16,-13-1 15,-13 6-15,-1 0 16,-24-5 0,-14 16-16,-30-17 15,-22 1-15,-19-1 16,-14-5 0,-5 6-16,-12-6 15,-2 0-15,0 0 16,0 0-1,-183 11-15,35-6 16,-46 22-16,7-27 16,-12 17-1,-10-1-15,23-10 16,-5 5-16,18 0 16,17-11-16,-3 11 15,33-6 1,36 1-16,16-1 15,27 0-15,20-10 16,11 5 0,7 0-16,7 0 15,2 0-15,0 0 16,0 0-16,0 0 16,287 22-1,-95-11-15,10-6 16,4-5-16,18 6 15,-29-1 1,5-5-16,-22 6 16,-14-12-16,-8 6 15,-27 0 1,-31 6-16,-18-6 16,-23 5-16,-18-5 15,-18 0-15,-7 0 16,-8 0-1,-6 0-15,0 0 16,0 0-16,0 0 16,-261-16-1,81 10-15,-45 1 16,3-1-16,-24 12 16,35 5-16,0-6 15,31 1 1,23-12-16,1 6 15,28 6-15,37-6 16,34 0 0,21 0-16,14 0 15,9 0-15,4 0 16,7 0-16,2 0 16,0 0-1,0 0-15,208 0 16,-71 0-16,32 5 15,-12-10 1,-23 10-16,3-5 16,-20 0-16,-21 6 15,-27-6 1,-23 0-16,-16 0 16,-8 0-16,-8 0 15,-3 0 1,-3 0-16,-2 0 15,-4 0-15,1 0 16,0 0 0,0 5-16,-3-5 15,0 0-15,0 0 16,0 0-16</inkml:trace>
  <inkml:trace contextRef="#ctx0" brushRef="#br1" timeOffset="106543.5">19855 7110 0,'0'0'16,"0"0"-16,0 0 15,-74-96-15,-27 5 16,-22-2-1,8 11-15,-31 19 16,-40-14-16,27 34 16,-46 15-1,-3-13-15,-47 19 16,25 0-16,-52 6 16,49 19-1,-49 5-15,44 0 16,-8 14-16,65-6 15,-19 12 1,33-1-16,25 11 16,2 1-16,11 7 15,31 1 1,24-1-16,19 9 16,14-3-16,16-2 15,9-1 1,10 0-16,6 0 15,9 14-15,15 28 16,15 7 0,21-7-16,19-9 15,6-5-15,-3 2 16,14-5 0,41 22-16,0-30 15,-14-12-15,36-10 16,19-6-16,-19-13 15,38 3 1,-14-15-16,23-2 16,-4-3-16,1-2 15,11-6 1,-14-8-16,27-14 16,-46 14-16,16-20 15,-8 1 1,-36-14-16,-13 2 15,-1-13-15,-29-5 16,-33 7-16,-20-18 16,-13 35-1,-11-8-15,-9 8 16,-7-11-16,-9 1 16,-8-23-1,-8 3-15,-6-8 16,-5 16-16,-8-22 15,-15-5 1,-10 22-16,-11-6 16,-2 14-16,7 8 15,6 3 1,11 8-16,6 6 16,4 8-16,7 5 15,7 6-15,4 5 16,-1-2-1,-5 7-15,-9 15 16,-10 18-16</inkml:trace>
  <inkml:trace contextRef="#ctx0" brushRef="#br1" timeOffset="109748.64">6725 7989 0,'0'0'0,"0"0"0,0 0 15,0 0-15,0 0 16,0 0 0,0 0-16,0 0 15,0 0-15,-93-20 16,66 26-16,-12 8 15,1 10 1,-17 15-16,0 21 16,-5 22-16,0 17 15,5-6 1,6-3-16,5 9 0,6 13 16,10 0-1,1-19-15,11-2 16,-1 13-16,6-6 15,11-4 1,6-15-16,5-11 16,5-10-16,6 10 15,11-18 1,0-12-16,5-5 16,-5-14-16,-6-5 15,6-9 1,0-16-16,5-16 15,1-9-15,4 1 16,-4-17 0,-1-6-16,-10-8 31,-7 9-31,-15 2 0,-6 9 0,-6 10 16,1 3-1,-11 8-15,-1 1 16,-10-6-1,-1 8-15,1 8 16,0 0-16,-1 6 16,12 3-16,5 2 31,5 0-15,1 0-16,-1 6 15,6-3-15,0 0 16</inkml:trace>
  <inkml:trace contextRef="#ctx0" brushRef="#br1" timeOffset="110436.32">6983 8619 0,'0'0'16,"0"0"-16,0 0 15,0 0 1,0 0-16,0 0 16,-99 65-16,66-29 15,-5 16 1,5 0-16,6 0 15,5-8-15,11-6 16,5-2 0,6 8-16,6-1 15,5 4-15,11 8 16,5-9 0,0-7-16,6-9 15,0-6-15,5-4 16,1-15-16,4-8 15,12-10 1,5-34-16,1-11 16,-6-5-16,-12 9 15,-15 4 1,-12 1-16,-10 5 16,-1 6-16,-10 2 15,-1-2 1,-16-6-16,-5 11 15,-6 3-15,-5 6 16,-6-1 0,0 11-16,6 6 15,10 0-15,1 8 16,5-3 0,6 3-16,5 0 15,0 3-15,5 0 16,-5-3-16,6 0 15,5 0 1,-6 5-16,6 6 16,0 3-16,0-14 15</inkml:trace>
  <inkml:trace contextRef="#ctx0" brushRef="#br1" timeOffset="111626.95">6462 6425 0,'0'0'16,"0"0"-16,0 0 15,0 0 1,0 0-16,0 0 15</inkml:trace>
  <inkml:trace contextRef="#ctx0" brushRef="#br1" timeOffset="112409.28">5964 6351 0,'0'0'15,"0"0"-15,0 0 16,0 0-16,-27 118 15,5 2-15,5 1 16,17-15 0,0-51-16,11-8 15,6-6 1,4-16-16,12-15 16,6-10-16,26-16 15,18-22-15,-12-3 16,-22 19-1,-11 3-15,-16 10 16,-5 7-16,-1 18 16,1-5-1,4 16-15,7 12 16,-1-17-16,12 5 16,-7-19-1,12-8-15,11-24 16,22-45-16,-12-21 15,-10-6-15,-17 19 16,-27 3 0,-5 19-16,-17 9 15,0 10-15,-11 12 16,-11 21 0,-5 3-16,-11 19 15,-1 6-15,17-1 16,17 7-1,11-7-15,5-24 16</inkml:trace>
  <inkml:trace contextRef="#ctx0" brushRef="#br1" timeOffset="112816.29">7015 6614 0,'0'0'0,"0"0"16,0 0-1,0 0-15,-49 112 16,38-41-16,11-10 16,17-7-16,10-10 15,11-14 1,12-11-16,4-19 15,7-24-15,-7-15 16,1-26 0,-22-6-16,-17 13 15,-10 14-15,-12 9 16,-15-1 0,-12 14-16,-17 6 15,-4 16-15,-7 2 16,1 12-1,5 22-15,17-3 16,22-3-16,16 8 16,5 11-1</inkml:trace>
  <inkml:trace contextRef="#ctx0" brushRef="#br1" timeOffset="113283.15">7475 6773 0,'0'0'0,"0"0"15,0 0 1,0 0-16,0 0 16,0 0-16,0 0 15,104-104-15,-49 71 16,-11 11-16,-11 11 15,-6 8 1,-5 11-16,0 22 16,-5 23-16,-7 15 15,1-2 1,-11-17-16,6-11 16,-6-16-16,0-5 15,0-4 1,5-4-16,1-12 15,10-19-15,23-41 16,32-30-16,6 2 16,-17 26-1,-16 24-15,-12 16 16,-10 6-16,0 16 16,0 9-1,0 10-15,5 31 16,6 29-16,11 28 15,0 17 1</inkml:trace>
  <inkml:trace contextRef="#ctx0" brushRef="#br1" timeOffset="113908.13">11769 6419 0,'0'0'16,"0"0"-16,0 0 16,0 0-16,-107-38 15,33 49-15,-19 25 16,0 2-1,14 6-15,10-6 16,3 14-16,17 14 16,5 13-1,6 9-15,5-6 16,0 6-16,11 24 16,6-8-1,0-11-15,5-33 16,5-16-16,1-14 15,5-19 1,0-11-16</inkml:trace>
  <inkml:trace contextRef="#ctx0" brushRef="#br1" timeOffset="114456.97">10882 7123 0,'0'0'15,"0"0"-15,0 0 16,0 0-16,98-24 16,-21 15-16,22 4 15,16-1 1,0-7-16,-17 2 16,-18-6-16,-20 1 15,-14-9 1,-18 17-16,-17-8 15,-6 5-15,-5 5 16,0 6 0,0 0-16,0 0 15,0 0-15,0 0 16,0 0-16,-194 104 16,166-65-1,23-4-15,10-7 16,9-1-16,5-13 15,6-3 1,-25-11-16,0 0 16,101-36-16,-71 25 15,-8 3 1,-8 2-16,-3 4 16,-3 2-16,-2 5 15,-4 3-15,1 17 16,0 16-1,0 8-15,2 3 16,9-2-16,5-23 16,11-5-1,11-3-15</inkml:trace>
  <inkml:trace contextRef="#ctx0" brushRef="#br1" timeOffset="114647.46">12182 7038 0,'0'0'0,"0"0"16,0 0-1,0 0-15,0 0 16,-35 135-16,24-64 16,3-8-1,5-19-15,3-17 16,3-11-16,2-5 15</inkml:trace>
  <inkml:trace contextRef="#ctx0" brushRef="#br1" timeOffset="114789.26">12284 6803 0,'0'0'16,"0"0"-16,0 0 15,0 0 1,0 0-16,0 0 15,0 0-15,0 0 16</inkml:trace>
  <inkml:trace contextRef="#ctx0" brushRef="#br1" timeOffset="115321.38">12467 7134 0,'0'0'0,"0"0"15,0 0 1,0 0-16,0 0 16,0 0-16,0 0 15,0 0 1,0 0-16,0 0 16,104 58-16,-52-80 15,22-14 1,14-21-16,2-45 15,-19-4-15,-24 7 16,-20 36 0,-16 5-16,-8 23 15,-6 5-15,-5 0 16,-8-1-16,-9 10 16,-2 4-1,-6 3-15,3 9 16,-6 10-16,-2 17 15,-1 6 1,-2 10-16,-2 31 16,7 26-16,3 7 15,3-15 1,8 1-16,6 13 16,10-8-16,3-16 15,6 0-15,-3-25 16,3-8-1,5 2-15,0-2 16,1-6-16,4-5 16,6-3-1,6-2-15</inkml:trace>
  <inkml:trace contextRef="#ctx0" brushRef="#br1" timeOffset="115461.82">12979 7638 0,'0'0'16,"0"0"-16,0 0 15,0 0-15,0 0 16,0 0-16</inkml:trace>
  <inkml:trace contextRef="#ctx0" brushRef="#br1" timeOffset="116337.65">10926 8629 0,'0'0'15,"0"0"-15,0 0 16,0 0 0,0 0-16,0 0 15,0 0-15,0 0 16,0 0-1,0 0-15,-6 99 16,1-22-16,5-1 16,5 1-16,17 13 15,0-21 1,5-14-16,12-17 16,-12-16-16,6-19 15,5-22 1,22-14-16,28-22 15,5-8-15,-16 0 16,-22 0 0,-17 11-16,-13 14 15,-12 16-15,-2 5 16,-3 6 0,-2 3-16,-3 3 15,-1 2-15,1 0 16,-3 3-16,0 0 15,0 6 1,0 7-16,0-13 16,0 0-16,0 0 15,-11 140-15,11-80 16,6 11 0,2 12-16,0-1 15,0-17-15,-2-4 16,-1-18-1,-2-4-15,0-4 16,0-2-16,-3-8 16,0-6-1,0-11-15,2-2 16,1-1-16</inkml:trace>
  <inkml:trace contextRef="#ctx0" brushRef="#br1" timeOffset="117079.65">12382 8884 0,'0'0'15,"0"0"1,0 0-16,0 0 16,0 0-16,-112 77 15,76-36-15,4 8 16,2 20 0,10 5-16,9-3 15,11-14 1,3-18-16,5-4 15,12 1-15,4-17 16,6-5-16,11-12 16,25-23-1,8-26-15,-8-24 16,-9-14-16,-18 11 16,-18 16-1,-10 12-15,-11 5 16,-5 2-16,-9-10 15,-5 16 1,-11-2-16,-6-4 16,1 15-16,5 5 15,2 8 1,4-3-16,7 11 16,4 3-1,2 3-15,2-3 16,4 0-1,-1-3-15,1 3 16,-1 0-16,1 0 16,2 0-1,0-3-15,1 1 16,-1 2-16,0 0 16,1-3-1,-1 0-15,0 3 16,0-3-16,1 3 15,-1-2 1,0 2-16,0 0 16,1-3-16,-1 0 15,3 6 1,0-3-16,0 0 16</inkml:trace>
  <inkml:trace contextRef="#ctx0" brushRef="#br1" timeOffset="119727.15">14989 7638 0,'0'0'15,"0"0"-15,0 0 16,0 0 0,0 0-16,0 0 15,178-49-15,-74 41 16,19 2-16,31-5 15,-4 3 1,-29 2-16,-14-2 16,-9 3-16,-16-9 15,-30 11 1,-21 6-16,-21-3 16,-10 0-16,0 0 15,0 0 1,0 0-16,-262 25 15,95-9-15,-9 3 16,-13 9 0,33-6-16,36 0 15,19-6-15,21 3 16,25 0 0,25-16-16,14 2 15,13 1-15,9-1 16,10 6-1,20-5-15,32 2 16,47-11-16,16 1 16,-2-20-16,8 16 15,-8 9 1,5 5-16</inkml:trace>
  <inkml:trace contextRef="#ctx0" brushRef="#br1" timeOffset="120070.94">15038 8021 0,'0'0'16,"0"0"-16,0 0 15,0 0-15,0 0 16,0 0-16,94-27 16,4 8-1,1-3-15,-1 8 16,6-2-16,-2-6 15,-20 11 1,-14 0-16,-16 6 16,0-23-16,3-21 15</inkml:trace>
  <inkml:trace contextRef="#ctx0" brushRef="#br1" timeOffset="120416.78">15578 7381 0,'0'0'0,"0"0"16,0 0-16,0 0 15,0 0 1,0 0-16,0 0 15,109 24-15,-35 12 32,-11-9-32,-11 23 0,-13-26 15,-12 9-15,-8 0 16,-8 27 0,-5-2-16,-15 7 15,-15 23-15,-31 5 16,-44 6-1,-21 65-15,21-52 16,17-29-16</inkml:trace>
  <inkml:trace contextRef="#ctx0" brushRef="#br1" timeOffset="124859.98">23166 8591 0,'0'0'0,"0"0"0,0 0 15,0 0-15,24-123 16,-13 71-16,0-6 16,-5 9-1,-6-11-15,-6 16 16,-8-3-16,-5-7 15,-16-1 1,-39-36-16,-25 15 16,1 7-16,7 12 15,6 24-15,-13 8 16,-4 12 0,12 7-16,0 3 15,-25 9-15,-22 13 16,16 19-1,12 17-15,-9 5 16,0-8-16,14 0 16,28 3-1,15 3-15,9 13 16,11 3-16,6-3 16,13 6-1,5 2-15,6-8 16,14 3-16,5 17 15,6 2 1,8-3-16,8-13 0,14-3 31,27 8-31,30 22 16,-10-38-16,-6 13 16,5-38-1,22 9-15,14-12 16,-35-13-16,13-1 15,22 1 1,2-11-16,-32-12 16,-3 7-16,11-7 15,11-4 1,-11-1-16,-16-8 16,5-8-16,0 2 15,8-7 1,-10-1-16,-17-2 15,-19-6-15,-12-3 16,-2 1 0,-8 4-16,0-15 15,0-1-15,-6 6 16,-5 3 0,-3 5-16,-5-16 15,0 8-15,-3 2 16,-6-2-16,-2-11 15,-3-5 1,0 16-16,-5-6 16,-4-2-16,-2 8 15,-5-20 1,-3 1-16,-6-6 16,0 3-16,1 0 15,5 17 1,-6 16-16,-8-6 15,-5 6-15,-3 0 16,-3-3 0,0 14-16,3 0 15,3 0-15,5 8 16,0-11 0,6-3-16,7 9 15,4 10-15,8 3 16,2 3-1,1 0-15,-1-2 16,4 2-16,-1 0 16,0 0-16,0 2 15,1 7 1,-9 12-16,-8 23 16,-23 28-16,-12 15 15</inkml:trace>
  <inkml:trace contextRef="#ctx0" brushRef="#br1" timeOffset="125422.47">21112 10996 0,'0'0'15,"0"0"-15,0 0 16,0 0-16,0 0 16,0 0-1,0 0-15,0 0 16,0 0-16,-11 106 16,-3-21-16,-8 17 15,6-6 1,8-9-16,10-10 15,4-14-15,8-8 16,5-20 0,3-13-16</inkml:trace>
  <inkml:trace contextRef="#ctx0" brushRef="#br1" timeOffset="125877.93">21591 11116 0,'0'0'0,"0"0"15,0 0-15,0 0 16,0 0 0,-115 126-16,66-66 15,10-8-15,12 3 16,11-3-1,7 3-15,9-11 16,9-11-16,13 2 16,16-7-1,8-12-15,4-16 16,7-22-16,6-16 16,-13-9-1,-12 20-15,-8-14 16,-19 2-16,-6 7 15,-7 1-15,-7-4 16,-10 2 0,-19-3-16,-14 6 15,3 22-15,-1 5 16,4 9 0,13 2-16,11 0 15,11-2-15,6-1 16,5 1-1</inkml:trace>
  <inkml:trace contextRef="#ctx0" brushRef="#br1" timeOffset="126781.23">21624 10618 0,'0'0'0,"0"0"16,-104-3-16,16 17 16,-32 21-1,-20-5-15,6 33 16,35 0-16,28-8 16,5-3-1,14 0-15,11-5 16,11 24-16,8 11 15,9-8 1,7-3-16,12-8 16,5 14-16,11 13 15,10 23 1,-1-31-16,15-6 16,20-4-16,30 21 15,-1-30-15,-7-14 16,0-2-1,13-20-15,9-2 16,-6-14-16,-11-9 16,27-26-1,12-1-15,-15-13 16,-21 5 0,-16-5-16,-12 7 15,-8 4-15,-2-9 16,-12-5-16,-10-3 15,-6-8 1,-11-11-16,-8-2 16,-8 4-16,-9-10 15,-10 0 1,-14-30-16,-8 16 16,2 11-16,-2 14 15,2 13 1,6 14-16,0 3 15,-3 3-15,-11-9 16,-2 17 0,-1-8-16,11 13 15,4 0 1,4 3-16,12 8 16,2-5-16,6 0 15,2 8-15,-2 6 16,0-1-1,2 11-15,6 17 16</inkml:trace>
  <inkml:trace contextRef="#ctx0" brushRef="#br1" timeOffset="129826.77">20036 13567 0,'0'0'0,"0"0"16,0 0-16,0 0 15,-140-101-15,39 46 16,-53-16 0,9 0-16,-30 5 15,-30 11-15,-9 6 16,-41 5 0,28 30-16,3 12 15,13 15-15,-47 15 16,42 18-16,-22 4 31,76-9-31,-2 22 16,2-3-16,45-3 15,18-5 1,9 11-16,5 28 16,22 7-16,16-13 15,23-24 1,21 13-16,28 41 15,21 13-15,9-32 16,16-6-16,25 1 16,46-3-1,-13-4-15,30-12 16,24-4 0,-27-21-16,39-23 15,-23-21-15,34 2 16,16 9-16,-50-22 15,55-11 1,-40-9-16,12-2 16,-21-8-16,-41-9 15,-5 9 1,-4-6-16,-21-5 16,-30 5-16,-25 14 15,-16-11 1,-12 0-16,-10 0 15,-6-9-15,-5 1 0,-6-6 16,-5-10-16,-11 15 16,-9 1-16,-13-6 15,-5 11 1,-4 6-16,-2-6 16,6 14-16,13 8 15,11 11-15,8 3 16,3 3-1,3-1-15,3 3 16,2 6-16,3 0 16,0-3 15,0 0-31</inkml:trace>
  <inkml:trace contextRef="#ctx0" brushRef="#br1" timeOffset="130185.99">20216 13997 0,'0'0'16,"0"0"-16,0 0 16,0 0-1,116-16-15,-10 13 16,7 0-16,2-16 16,8 27-16,-3-10 15,-21-1 1,-31-3-16,-18 6 15,-15 6 1,-13-6-16,-8 0 16,-6 5-16,-5 1 15</inkml:trace>
  <inkml:trace contextRef="#ctx0" brushRef="#br1" timeOffset="130482.79">20260 14403 0,'0'0'16,"0"0"-16,0 0 16,0 0-16,0 0 15,156-33 1,-41 13-16,-8 10 15,5 1-15,23-7 16,-29 10 0,-23-5-16,-23 3 15,-19 8-15,-3-2 16,-8-1 0,-2 0-16,-1 6 15,6 2-15</inkml:trace>
  <inkml:trace contextRef="#ctx0" brushRef="#br1" timeOffset="132081.35">21802 13603 0,'0'0'15,"0"0"-15,0 0 16,0 0 0,0 0-16,0 0 15,0 0-15,0 0 16,0 0-1,44 98-15,-20-37 16,1-15-16,0 17 16,5 6-1,3 2-15,-6-19 16,3 3-16,-8-9 16,0-2-1,-3-8-15,-2-9 16,-4-8-16,-2-8 15,0 0 1,-3-3-16,-2-2 16,-1-3-16,-2-1 15,0-2-15,2-2 16,4-1 0,4-11-16,15-16 15,13-22 1,19-14-16,8 9 15,6-6-15,-5 11 16,-14 16-16,5-8 16,8-8-1,17 0-15,5 14 16,-21 2-16,-9-2 16,-8 5-1,-8 17-15,-8-1 16,-4-2-16,-10 11 15,-5 2 1,-6 4-16,-3-4 16,-3 3-16,1 3 15,-3-2 1,-1 2-16,1 0 16,0 0-16,0 0 15,-1 0-15,1 0 16,0-3-1,0 3-15,-1 0 16,1 0-16,0 0 16,0 0-1,-1 0-15,-2 0 16,0 0-16,3 0 16,-3 0-16,0 0 15,3 0 1,-3 0-16,0 0 15,0-3-15,0 3 16,0 0 0,0 3-16,0-3 15,0 3-15,0-6 16,0 3-16,0 0 16,0 0-16,0 0 15,0 3 1,0-3-16,0 0 15,0 0-15,0-3 16,0 3 0,0 0-16,0 0 15,0 3-15,0-1 16,0 1-16</inkml:trace>
  <inkml:trace contextRef="#ctx0" brushRef="#br1" timeOffset="134346.98">22919 14301 0,'0'0'0,"0"0"16,0 0 0,0 0-16</inkml:trace>
  <inkml:trace contextRef="#ctx0" brushRef="#br1" timeOffset="134862.48">22936 14408 0,'0'0'16,"0"0"-1,0 0-15</inkml:trace>
  <inkml:trace contextRef="#ctx0" brushRef="#br1" timeOffset="135066.91">22722 14427 0,'0'0'15,"0"0"-15</inkml:trace>
  <inkml:trace contextRef="#ctx0" brushRef="#br1" timeOffset="135238.72">22766 14323 0,'0'0'16,"0"0"-16,0 0 15,0 0-15</inkml:trace>
  <inkml:trace contextRef="#ctx0" brushRef="#br1" timeOffset="136333.32">20638 7200 0,'0'0'0,"0"0"15,0 0-15,0 0 16,85-33-16,3 17 16,49 7-1,21-2-15,59 3 16,2 5-16,60-2 16,-5 0-1,38-4-15,33 15 16,0 7-16,-11-2 15,28-8 1,18-6-16,4 14 16,-23 3-16,33 0 15,-5-3 1,-33 2-16,-11 1 16,3 11-16,0-3 15,-72-9 1,15 15-16,-61-4 15,5 4-15,-54-6 16,-14 2 0,-28-15-16,-26 4 15,-15-2-15,-10-3 16,-9 1 0,-21-4-16,-17 1 15,-11-9-15,-11 6 16,-5-3-1,-3 0-15,-3-3 16,-2 3-16,-4 0 16,1 0-16,-3 0 15,0 0 1,0 0-16,0 0 16</inkml:trace>
  <inkml:trace contextRef="#ctx0" brushRef="#br1" timeOffset="137121.19">21131 6485 0,'0'0'0,"0"0"16,0 0-16,0 0 15,0 0 1,0 0-16,0 0 15,0 0-15,0 0 16,-104 60 0,33-16-16,-14 19 15,-11 0 1,-19 25-16,11-3 16,25-17-16,24-38 15,14 0-15,8 3 16,14 3-1,2-3-15,6 2 16,9-2 0,4-5-16,9 7 15,11 17-15,17-11 16,24-2-16,27 18 16,-19-27-16,6 0 15,-3-10 1,5 12-16,3-4 15,-8-4-15,-16-10 16,-12 11-16,-10-3 16,-14-11-1,-9-3-15,-2 6 16,-2-6-16,-1 5 16,-3 20-16,-5 25 15</inkml:trace>
  <inkml:trace contextRef="#ctx0" brushRef="#br1" timeOffset="138698.98">25778 4809 0,'0'0'16,"0"0"-16,0 0 16,0 0-1,0 0-15</inkml:trace>
  <inkml:trace contextRef="#ctx0" brushRef="#br1" timeOffset="138917.66">26148 5127 0,'0'0'0,"0"0"15,0 0 1,0 0-16</inkml:trace>
  <inkml:trace contextRef="#ctx0" brushRef="#br1" timeOffset="141498.48">7492 9952 0,'0'0'0,"0"0"16,0 0-16,0 0 15,0 0 1,0 0-16,0 0 16,0 0-16,-22 107 15,11-36-15,-5 11 16,-1 3-1,-5 0-15,6 0 32,-6-5-32,11 2 0,0-17 15,6-4-15,5-23 16,10 3-16,1-8 31,11-3-31,17-8 0,15 0 16,18-11-16,10-6 31,16-2-31,23-14 16,16 0-1,11-3-15,-1 6 16,12-5-16,-5 7 16,-1-8-1,0 20-15,-10-6 16,-1 5-16,11 9 15,-5 2 1,-27-2-16,-1 5 16,1-2-16,5-1 15,-22 6 1,5-8-16,12-1 16,-6-7-16,-11-3 15,0-3 1,11 2-16,0-10 15,-11-5-15,-5-9 16,-12 0 0,12-19-16,5-25 15,-19 14-15,-17-6 16,-19-13 0,-2 14-16,-14 7 15,-9 9-15,-7-5 16,-6-20-1,-3 3-15,-5 11 16,-3-8-16,-3 19 16,0 0-16,-2 16 15,-1 6 1,1 11-16,-9-3 16,14 11-16,0 0 15,-172 46 1</inkml:trace>
  <inkml:trace contextRef="#ctx0" brushRef="#br1" timeOffset="141936.79">9288 10875 0,'0'0'0,"0"0"15,0 0-15,0 0 16,0 0-16,0 0 15,-27 91 1,-6-4-16,-16 34 16,-6-1-16,0-19 15,-11 25 1,6 17-16,11-28 16,5-17-16,0-2 15,17 3 1,5-20-16,0-7 15,11-9-15,-5-9 16,5 4-16,-11 13 16,0 11-1</inkml:trace>
  <inkml:trace contextRef="#ctx0" brushRef="#br1" timeOffset="142734.07">6386 13504 0,'0'0'15,"0"0"-15,0 0 16,0 0-16,-110-27 16,61 21-1,5-2-15,6-6 16,5-5-16,5-3 15,12-16 1,16-9-16,16-13 16,23-14-16,15 6 15,12 13 1,0 14-16,5 14 16,-5 10-16,-6 9 15,-11 8 1,1 11-16,-7 27 15,-15 22-15,-12 25 16,-27 3 0,-22 24-16,-43 50 15,-1-20-15,-10-32 16,4-20-16,-10-27 16,6-5-1,15-20-15,18-16 16,10-14-16,0-16 15,6-6 1,10 1-16,6-4 16,6-5-16,11 3 15,5-6 1,0 25-16,27-65 16,-5 26-16,16 4 15,11 10 1,1 20-16,4 10 15,1 12-15,0 7 16,-11 1-16,0 13 16,-6 1-1,0 7-15,6 6 16,0-5 0,11-4-16,-6-18 15,0-11-15</inkml:trace>
  <inkml:trace contextRef="#ctx0" brushRef="#br1" timeOffset="143140.22">7136 13351 0,'0'0'0,"0"0"15,0 0 1,0 0-16,0 0 15,0 0-15,-104 90 16,76-40-16,17-4 16,11 3-1,17 1-15,21-4 16,12-7-16,-1-20 16,0-16-1,11-23-15,1-21 16,-1-8-1,-22-3-15,-16 8 16,-16 14-16,-6 3 16,-11 2-16,-11 3 15,-6 3 1,-5 16-16,33 3 16,-87 14-16,38 5 15,10 8 1,17 12-16,22-17 15,0-22-15</inkml:trace>
  <inkml:trace contextRef="#ctx0" brushRef="#br1" timeOffset="143437.1">8642 13025 0,'0'0'0,"0"0"16,0 0 0,0 0-16,-66 90 15,-10 6-15,-7 3 16,1 19 0,-11-3-16,0 0 15,11-17-15,16-32 16,22-22-1,1-3-15,10 0 16,16-14-16,6-13 16,6-11-1,5-3-15</inkml:trace>
  <inkml:trace contextRef="#ctx0" brushRef="#br1" timeOffset="143834.95">7996 12998 0,'0'0'15,"0"0"-15,0 0 16,0 0 0,-93 90-16,54-16 15,6 3-15,17-25 16,16-9-16,5-7 15,6-9 1,6-7-16,10-9 0,6-9 16,-33-2-1,104-41-15,-33-27 16,-16-9-16,-22 9 16,-22 16-1,-6 24-15,-10 6 16,-12 6-16,-10 5 15,-11 11 1,38 0-16,-110 66 16,55 13-16,17-2 15,22-17 1,10-11-16</inkml:trace>
  <inkml:trace contextRef="#ctx0" brushRef="#br1" timeOffset="144256.73">8560 13910 0,'0'0'15,"0"0"-15,0 0 16,0 0-16,0 0 16,-22 87-1,38-48-15,12-12 16,-1-13-16,-27-14 16,77-17-1,-28-18-15,-5 2 16,-11-6-16,-11-4 15,-11 10-15,-11 5 16,-6 6 0,-5 0-16,0 9 15,-5 7-15,-6 4 16,5 2 0,17 0-16,0 0 15,0 0-15,0 0 16,0 0-16</inkml:trace>
  <inkml:trace contextRef="#ctx0" brushRef="#br1" timeOffset="144555.82">9781 13414 0,'0'0'0,"0"0"16,0 0-1,0 0-15,0 0 16,0 0-16,0 0 16,104 3-1,-44-6-15,12 3 16,-12 3-16,-5-3 15,-12 0 1,-10 2-16</inkml:trace>
  <inkml:trace contextRef="#ctx0" brushRef="#br1" timeOffset="144743.26">9611 13836 0,'0'0'15,"0"0"-15,0 0 16,0 0-16,0 0 16,0 0-1,0 0-15,154-80 16,-28 42-16,0 5 16,5 6-1</inkml:trace>
  <inkml:trace contextRef="#ctx0" brushRef="#br1" timeOffset="145352.42">10696 13041 0,'0'0'0,"0"0"16,0 0-16,0 0 16,0 0-1,109-74-15,-21 53 16,5-7-16,-11 12 16,-22 13-1,-5 6-15,-17 5 16,-16 8-16,-11 9 15,-11-25 1,-16 118-16,-12-28 16,1-8-16,0-19 15,5-8-15,11-8 16,5-20 0,6-5-16,11 5 15,0 1-15,17 10 16,4 17-1,12 11-15,-11-1 16,-14-7-16,-13-14 16,-12-3-1,-13 3-15,-8-14 16,-12-14-16,-10-10 16,-11-9-1,-11-11-15,5-2 16,6-3-16,16-9 15,11-2 1,6 5-16,16-5 16,5 6-16,17-9 15,22-6 1,38-10-16,39-3 16</inkml:trace>
  <inkml:trace contextRef="#ctx0" brushRef="#br1" timeOffset="145762.53">11928 13063 0,'0'0'16,"0"0"-16,0 0 16,0 0-1,0 0-15,0 0 16,0 0-16,0 0 16,-104-43-1,68 51-15,1 14 16,4 8-16,15-6 15,11 4-15,5-28 16,35 49 0,20-35-16,19-22 15,3-9-15,5-16 16,-25 3-16,-16 8 16,-11 9-1,-13 4-15,-6 4 16,-6 5-16,-2 3 15,0 5 1,-3 14-16,0-22 31,-11 109-31,0-46 0,-8 25 0,2-3 16,3 0 0,6-9-16,6-32 15,12-11-15,12-6 16</inkml:trace>
  <inkml:trace contextRef="#ctx0" brushRef="#br1" timeOffset="146300.85">12664 13214 0,'0'0'0,"0"0"16,0 0-16,0 0 15,0 0 1,0 0-16,0 0 15,0 0-15,-106 38 16,84-13 0,13-9-16,7-2 15,2-14-15,0 0 16,0 0-16,0 0 16,164-11-1,-85-11-15,-18 9 16,-17-1-16,-14 6 15,-8 8 1,-9 8-16,-2 11 16,-5 6-16,-4 2 15,1 11-15,5 6 16,9 8 0,7-5-16,9-12 15,8-15-15,11-20 31,31-20-31,4-12 16,-5-21 0,-24-4-16,-25-1 15,-17 15-15,-16-4 16,-11 14 0,-22-11-16,-24 9 15,-17 13-15,3 19 16,-22 20-1,-31 18-15,-10 14 16,3 9-16</inkml:trace>
  <inkml:trace contextRef="#ctx0" brushRef="#br1" timeOffset="146811.89">6429 14800 0,'0'0'0,"0"0"16,0 0-16,0 0 16,0 0-16,0 0 15,0 0-15,-27 115 16,5-11-16,-5 3 16,-1-6-1,6 0-15,11 20 31,6-15-31,0-15 0,10-36 0,6-6 32,16-5-32,12-9 15</inkml:trace>
  <inkml:trace contextRef="#ctx0" brushRef="#br1" timeOffset="147374.53">7021 15287 0,'0'0'16,"0"0"0,0 0-16,0 0 15,0 0-15,-132 55 16,67-11 0,4 5-16,18-5 15,26-14-15,17-16 16,11-6-16,11-8 15,-22 0 1,137-52-16,-11 3 16,-6-6-16,-21 14 15,-22 8 1,-17 14-16,-11 16 16,-10 14-16,-12 8 15,-5 6 1,-11 27-16,5 35 15,-10 6-15,10-16 16,6-19 0,5-17-16,12-22 15,-1-11-15,28-35 16,10-39-16,23-30 16,-6 0-1,-22-5-15,-32 13 16,-34 34-16,-10 12 15,-23 12 1,-10 11-16,-11 16 16,-17 17-16,-22 22 15,-16 16 1,22-8-16,22-9 16,22-2-16,27 0 15,22-6 1,16 3-16</inkml:trace>
  <inkml:trace contextRef="#ctx0" brushRef="#br1" timeOffset="147644.1">9452 14846 0,'0'0'16,"0"0"-16,0 0 15,0 0-15,0 0 16,-115 121 0,-21 46-16,-29-22 15,17 6-15,28-6 16,-12-28 0,39-45-16,33-31 15,22-14-15,10-5 16,12-14-1,0-5-15</inkml:trace>
  <inkml:trace contextRef="#ctx0" brushRef="#br1" timeOffset="147988.41">8456 14915 0,'0'0'15,"0"0"-15,0 0 16,0 0-16,-71 82 16,43-25-16,17-2 15,6-8 1,16-9-16,5-8 16,22-19-16,-38-11 15,137-60 1,-60-9-16,-22 12 15,-22 10-15,-17 17 16,-10 14 0,-6 8-16,-6 8 15,6 0-15,0 0 16,0 0 0,0 0-16,-131 235 15,114-164-15</inkml:trace>
  <inkml:trace contextRef="#ctx0" brushRef="#br1" timeOffset="148421.63">9409 15818 0,'0'0'0,"0"0"16,0 0-16,0 0 16,0 0-1,0 0-15,0 0 16,-6 91 0,23-80-16,4-3 15,-21-8 1,72-30-16,-23-22 15,-16-28-15,-17-2 16,-10 11-16,-17 24 16,-11 6-1,-16 9-15,-17 7 16,0 8-16,-5 9 16,5 14-1,-11-1-15,12 14 16,4 9-16,17-1 15,22 0 1,6-7-16,5-20 16,0 0-16</inkml:trace>
  <inkml:trace contextRef="#ctx0" brushRef="#br1" timeOffset="148750.13">10099 15350 0,'0'0'0,"0"0"16,0 0-1,0 0-15,0 0 16,0 0-16,0 0 16,104-5-1,-22-9-15,16 0 16,-10-2-16,-17-3 16,-27 16-1,-11 3-15,-17 0 16</inkml:trace>
  <inkml:trace contextRef="#ctx0" brushRef="#br1" timeOffset="148953.19">10011 15777 0,'0'0'0,"0"0"15,0 0 1,0 0-16,99-38 16,-1 11-16,23 7 15,5 12 1</inkml:trace>
  <inkml:trace contextRef="#ctx0" brushRef="#br1" timeOffset="149734.41">11654 14958 0,'0'0'0,"0"0"16,0 0-1,0 0-15,-8 105 16,-6-15-16,-8 28 16,0 41-1,-11 10-15,3-37 16,14-36-16,16-20 16,11-15-1,8-12-15</inkml:trace>
  <inkml:trace contextRef="#ctx0" brushRef="#br1" timeOffset="150156.26">12319 15191 0,'0'0'16,"0"0"-16,0 0 15,0 0-15,-101-44 16,27 55-1,-33 30-15,-2 14 16,29-8-16,31-12 16,24-7-16,17-9 15,11-5 1,11-6-16,16-5 16,-30-3-16,131-31 15,-49-7 1,-2-8-16,-23 10 15,-21 14-15,-14 17 16,-9 5 0,-2 5-16,-5 6 15,-3 11-15,-3 8 16,0-30 0,-28 153-16,6-35 15,3-22-15,8-19 16,6-20-1,5-16-15,5-8 16</inkml:trace>
  <inkml:trace contextRef="#ctx0" brushRef="#br1" timeOffset="150487.81">12716 15126 0,'0'0'0,"0"0"16,0 0-16,0 0 16,-115 93-1,52-36-15,17-2 16,19 0-16,18 5 16,18 0-16,12 0 15,12 1 1,0-12-16,5 3 15,-7-11-15,-1 0 16,-8 0 0,-11-5-16,-14-1 15,-8 4-15,-8-1 16,-17 0-16,-5-24 16,-6-14-1</inkml:trace>
  <inkml:trace contextRef="#ctx0" brushRef="#br1" timeOffset="150660.67">12829 14980 0,'0'0'16,"0"0"-16,0 0 15,82-11-15,-27 9 16,8 10-1,-6 6-15,-10 2 16</inkml:trace>
  <inkml:trace contextRef="#ctx0" brushRef="#br1" timeOffset="151350.01">13105 15427 0,'0'0'0,"0"0"16,0 0-16,0 0 16,-63 142-1,33-51-15,14-9 16,13-19-16,14-3 16,8-5-1,6-9-15,5-24 16,3-19-16,8-11 15,5-9 1,-5-2-16,-2-14 16,-17-8-16,-14 3 15,-14-14 1,-10 8-16,-6 6 16,-3 2-16,12 6 15,-1 11 1,11 8-16,12-3 15,21-8-15,33-8 16,13 0 0,-2 11-16,-8 5 15,-14 14-15,-8 3 16,-17 2-16,-5 23 16,-14 10-1,-8-38-15,-22 118 16,-2-61-16,2 12 15,3 2 1,8-8-16,5-19 16,6-17-16,6-5 15,2-3 1,3-11-16,0-8 16,-11 0-16,0 0 15,0 0 1,0 0-16,0 0 15,68-210-15,-90 155 16,-10 6 0,-12 7-16,-17 7 15,-10 13-15,0-3 16,25 25 0,2-16-16,-6-17 15</inkml:trace>
  <inkml:trace contextRef="#ctx0" brushRef="#br1" timeOffset="153023.78">13404 12524 0,'0'0'0,"0"0"16,-91-55-16,1 17 16,-41 5-1,-36 5-15,-9-4 16,-48 12-16,21-1 16,-43 12-16,10-2 15,-49 0 1,31 20-16,-39-15 15,-3 12-15,6 10 16,-28 6 0,1 5-16,4 6 15,-10-3-15,22 3 16,0-11 0,-11 11-16,10 22 15,-10 8-15,28-6 16,-1 23-1,22 7-15,16-16 16,17-13-16,6 19 16,5 35-16,22-5 15,38-14 1,11 8-16,6 6 16,32 11-16,22-3 15,17-28 1,22 20-16,11 0 15,16-3-15,11-13 16,16 13 0,17 43-16,16-23 15,6-12-15,17 17 16,32 32 0,0-40-16,0-25 15,5-1-15,34 51 16,10-15-16,-5-24 15,-11-33 1,44 52-16,-11-14 16,10 11-16,12-21 15,-17-26 1,34 15-16,4 2 16,17 22-16,0-28 15,-16-15 1,11-20-16,10 0 15,34 27-15,-1 3 16,11-30 0,-5 0-16,5-5 15,28-20-15,-44-5 16,49 6-16,-49-20 16,11-5-1,11-1-15,-14-4 16,14 4-16,-41-15 15,21-15 1,-40 1-16,-1-9 16,-10-21-16,-47 2 15,-8-3 1,-8-2 0,-28 11-16,-16-9 0,-3-13 15,3-8 1,-14-17-16,-19 8 15,-6 9-15,-18-1 16,-9-10 0,0-17-16,-5-16 15,-3 5-15,-3-24 16,-3-6 0,-5 27-16,-5-7 15,-1-15-15,-5 15 16,-3 13-1,-5-47-15,3 9 16,-1 32-16,1 6 16,-4-41-1,-4 3-15,2 32 16,-3 1-16,-13-17 16,-3 8-1,-1 19-15,-10-37 16,-5 18-16,-1 19 15,-2 9 1,5 11-16,-2-17 16,-1-16-16,6 32 15,-6 15 1,-2-4-16,-6-5 16,-2 3-16,-3-3 15,10 11-15,9 25 16,11 11-1,3 2-15,2 9 16,3-6-16,3 16 16,0-2-1,5 8-15,6 0 16,3 0-16,-1 6 16,3 5-1,1 0-15,-1 0 16,0 8-16,0 17 15</inkml:trace>
  <inkml:trace contextRef="#ctx0" brushRef="#br1" timeOffset="154618.4">24335 9974 0,'0'0'15,"0"0"-15,0 0 16,0 0-16,0 0 16,82 58-1,-14 10-15,26 31 16,23 5-16,12 16 15,-14-16 1,-3 17-16,28 24 16,0-30-16,-20-8 15,-5 16 1,0 9-16,-11-31 16,-16-16-16,-17-3 15,-8 8-15,-11-16 16,-11-19-1,-8-8-15,-9-12 16,-10-16-16,-6-2 16,1-9-1,-4-3-15,-2-2 16,-3-3-16,0 0 16,0-3-1,0 3-15</inkml:trace>
  <inkml:trace contextRef="#ctx0" brushRef="#br1" timeOffset="154982.74">26274 10393 0,'0'0'0,"0"0"16,0 0-16,0 0 15,0 0 1,0 0-16,0 0 16,0 0-16,-83 22 31,40 16-31,-4 12 16,0 10-16,-13 17 15,-8 5 1,-3-3-16,-1-8 15,7-2-15,10-14 16,8 16 0,4-3-16,-4 25 15,3-10-15,9-15 16,7-10 0,9 24-16,5 27 15</inkml:trace>
  <inkml:trace contextRef="#ctx0" brushRef="#br1" timeOffset="155344.46">24622 12447 0,'0'0'0,"0"0"15,0 0-15,0 0 16,0 0-16,0 0 16,0 0-1,0 0-15,44 99 16,22-31-16,24 23 16,1-9-1,-9-8-15,-8-25 16,11 8-16,5-4 15,0-1-15,-13 2 16,-11 7 0,-14-15-16,0-13 15,-6-8-15,4-3 16,-12-22 0,-5 2-16,0 1 15</inkml:trace>
  <inkml:trace contextRef="#ctx0" brushRef="#br1" timeOffset="155813.94">25975 12967 0,'0'0'16,"0"0"-16,0 0 15,0 0 1,0 0-16,0 0 16,0 0-16,0 0 15,-134 31-15,65 7 16,1 11-1,-1 20-15,1-4 16,-14 18-16,-3-12 16,3-5-1,8 21-15,8 14 16,14-13-16,8-11 16,3-17-16,8-8 15,6-8 1,8-11-16,5-6 15,3-8-15,3 3 16,3-8 0,-1 0-16,3-6 15,1 0-15,-1-2 16,0-4 0,0 1-16,3 0 15,-2-1-15,2 1 16,0 0-1,0 0-15,-3-1 16,3 1-16,-3 3 16,0 13-16,-5 19 15,-5 25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5:39:02.30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5909 5444 0,'0'0'0,"0"0"0,0 0 16,0 0-16,0 0 15</inkml:trace>
  <inkml:trace contextRef="#ctx0" brushRef="#br0" timeOffset="2802.17">5444 5110 0,'0'0'15,"0"0"-15,0 0 16,0 0-16,0 0 15,0 0 1,0 0-16,0 0 16,0 0-16,0 0 15,0 0 1,-88-60-16,66 55 16,0-6-16,-16 0 15,0-6-15,-1 6 16,1 6-1,0-6-15,-6-6 16,5 12-16,-4-6 16,-18 6-1,-10-6-15,-6 0 16,1 0-16,10 16 16,0-10-1,-5-1-15,-16 6 16,-1 6-16,6-17 15,5 11 1,0 0-16,1 5 16,-6 1-16,-6-12 15,0 6 1,12 6-16,4 5 16,-10 0-16,6-11 15,-1 11-15,0-6 16,6-5-1,5-5-15,6 10 16,-11 0 0,-6 6-16,6-5 31,0-6-31,11 0 16,5 0-16,-11 11 15,6-11-15,-6 0 16,1 5-1,4-5-15,1 6 16,-6 10-16,12-10 16,4 5-1,-5 5-15,-5-5 16,0 5-16,0 1 16,5-6-1,6 5-15,-1 12 16,7-6-16,10 5 15,0 0 1,0 12-16,11-12 16,-5 6-16,5 5 15,0-10 1,0 10-16,6-5 16,-1-11-16,6 5 15,6 1 1,-1-7-16,1-10 15,5 11-15,5-5 16,1-1 0,-1 12-16,12 4 15,5 1-15,-6 6 16,17 10 0,-11-22-16,11 6 15,5 6-15,6-1 16,0 0-16,5-5 15,0-16 1,6 10-16,-6-11 16,0 6-16,6-11 15,-5 0 1,10 0-16,0 0 16,6 0-16,-1-5 15,-4-1 1,-7-5-16,7 0 15,4 0-15,7 0 16,-7 0-16,1 0 16,-11 0-1,-6 0-15,6 0 16,-6 0-16,0 0 16,12 5-1,-12-5-15,0 0 16,6 0-16,-6 0 15,1 0 1,-1-5-16,0 5 16,0 0-16,1 5 15,-1-5 1,0 0-16,-5 0 16,5 6-16,-5-6 15,6 5-15,-7 1 16,1-6-1,5-6-15,1 6 16,5 0-16,-6-5 16,0 10-1,6-10-15,0 16 16,-12-17 0,1 6-16,11 6 15,-6-1-15,1 1 16,4-1-16,-4-5 15,4 0 1,-4 0-16,-6-5 16,-1 5-16,1-11 15,0 11 1,5 5-16,1-10 16,-1 5-16,0 0 15,0-6 1,1 1-16,-1-1 15,-11 1-15,6 0 16,-6-6 0,1 5-16,-1 1 15,-5-1-15,-6 1 16,-5-1-16,0 1 16,0 5-1,-5-6-15,-1 1 16,0-1-16,-5 1 15,0-1 1,6 1-16,-6-1 16,5 1-16,-5-6 15,5 5 1,-5-5-16,6 1 16,-1 4-16,1-10 15,-1 5-15,1-6 16,-1 1-1,6-1-15,-6-5 16,6-10 0,0 4-16,6 1 15,-7 5-15,-4 5 16,-1-4 0,-5-1-16,0 11 15,0-6-15,-5 6 16,-6 0-16,5 0 15,-5 0 1,0 1-16,0-1 16,-5 0-16,5-11 15,-6 5 1,1 1-16,-6-6 16,0-5-16,0 5 15,0 0 1,-6 0-16,6-6 15,-5 1-15,0 5 16,-1 0 0,1 6-16,-1-1 15,-5 1-15,1-1 16,-1 7 0,-6-12-16,6 5 15,0 12-15,-5-12 16,5 6-1,0 0-15,-5 6 16,5-6-16,6 5 16,-1 1-16,-5 0 15,6-6 1,-1 5-16,1 1 0,5-1 16,5 6-16,-5-5 31,6-1-31,0 6 15,5 0-15,-6 0 16,6-5 0,-5 5-16,5 0 15,-6 0-15,6 5 16,-5 1 0</inkml:trace>
  <inkml:trace contextRef="#ctx0" brushRef="#br0" timeOffset="95660.56">16134 6455 0,'0'0'16,"0"0"-16,0 0 15,0 0-15,0 0 16,0 0-1,0 0-15,0 0 16,0 0-16,0 0 16,0 0-16,0 0 15,0 0 1,0 0-16,-91 189 16,72-80-16,8-18 15,3-17 1,3-6-16,2-5 31,6 3-31,2-11 16,3-17-16,3-8 15</inkml:trace>
  <inkml:trace contextRef="#ctx0" brushRef="#br0" timeOffset="96207.37">16523 6562 0,'0'0'16,"0"0"-16,0 0 15,0 0 1,0 0-16,0 0 16,-121 63-16,83 0 15,21-17 1,12-16-16,10-5 15,12-8-15,2-12 16,-19-5 0,0 0-16,153-82 15,-98 57-15,-19 3 16,-12 9-16,-10 4 16,-6 9-1,-2 17-15,-6-6 16,0-11-16,-6 93 15,6-52 1,8 0-16,12-8 16,10 0-16,5-33 15,6-11-15,11-25 16,11-30 0,-11-7-16,-24 29 15,-17 8-15,-14 14 16,-8 6-1,-14 2-15,-18 9 16,-29 7-16,-7 23 16,5-3-1,17 27-15,24-21 16,30 10-16,28-13 16,24-9-1</inkml:trace>
  <inkml:trace contextRef="#ctx0" brushRef="#br0" timeOffset="96457.39">18281 6315 0,'0'0'16,"0"0"-16,0 0 15,0 0-15,0 0 16,-99 118-1,25-39-15,-5 31 16,2 11-16,0 15 16,6-45-16,19-31 15,11-11 1,11-5-16,5-25 16,6-13-1</inkml:trace>
  <inkml:trace contextRef="#ctx0" brushRef="#br0" timeOffset="96786.5">17755 6397 0,'0'0'0,"0"0"16,0 0 0,0 0-16,0 0 15,-104 110-15,63-44 16,22-3-1,5-6-15,17-27 16,8 0-16,10-21 16,-21-9-16,0 0 15,137-61-15,-85 18 16,-19 2 0,-11 10-16,-11 10 15,-8 12-15,-6 7 16,-11 2-1,14 0-15,0 0 16,-126 60-16,94-19 16,21-3-1,11-2-15</inkml:trace>
  <inkml:trace contextRef="#ctx0" brushRef="#br0" timeOffset="97114.48">18390 6833 0,'0'0'0,"0"0"16,0 0-16,0 0 16,0 0-1,-96 120-15,80-73 16,16-25-16,8-11 15,6-8 1,-14-3-16,0 0 16,0 0-16,0 0 15,131-61 1,-120 42-16,-3 0 16,-8 5-16,0 14 15,0 0-15,0 0 16,0 0-1,0 0-15,0 0 16</inkml:trace>
  <inkml:trace contextRef="#ctx0" brushRef="#br0" timeOffset="98582.89">16506 7416 0,'0'0'16,"0"0"-16,0 0 16,0 0-16,0 0 15,0 0 1,0 0-16,0 0 16,0 0-16,0 0 15,0 0 1,0 0-16,0 0 15,0 0-15,0 0 16,0 0 0,0 0-16,0 0 15,0 0-15,-35 143 16,18-6 0,3-3-16,-2 3 15,5 16-15,-3-2 16,-2-14-1,5 19-15,3-11 16,-3 8-16,8-27 16,3 14-1,-3-31-15,1-2 16,2-3-16,0 11 16,0-16-1,-3-14-15,-5-8 16,2-28-16,3-16 15,-2 2 1,2-13-16,3-11 16,-3-3-16,3-2 15,0-3 1,0-3-16,0 0 16,0 0-16,0 0 15</inkml:trace>
  <inkml:trace contextRef="#ctx0" brushRef="#br0" timeOffset="98925.13">15942 9331 0,'0'0'15,"0"0"1,0 0-16,0 0 15,0 0-15,19 90 16,0 9-16,1 5 16,1 2-1,-1-26-15,-4-12 16,3-18-16,3-4 16,-3-10-16,1-12 0,1-10 15,4 0 1,8-14-16,11-8 15,19-12-15,19-15 16,27-20 0,4 3-16,-34-14 15,-24-5-15</inkml:trace>
  <inkml:trace contextRef="#ctx0" brushRef="#br0" timeOffset="100502.14">16597 8123 0,'0'0'0,"0"0"16,0 0 0,0 0-16,0 0 15,0 0-15,0 0 32,0 0-32,0 0 0,0 0 15,0 0-15,0 0 16,0 0-16,63-82 15,-22 82 1,0 5 0,0 14-16,-6 25 0,-7 0 15,-17 22-15,-9 10 16,-18-4 0,-11 4-16,-14-13 15,2-19-15,6-11 16,14-8-1,5-9-15,4-2 16,4-9-16,3-2 16,3-3-1,3 0-15,11 0 16,13 0-16,11 3 16,14 5-16,9 11 15,-4-19 1,12 5-16,7 4 15</inkml:trace>
  <inkml:trace contextRef="#ctx0" brushRef="#br0" timeOffset="100847.09">17432 8254 0,'0'0'0,"0"0"16,0 0-16,0 0 15,0 0 1,0 0-16,-113 110 16,89-61-16,10-2 15,17-4-15,5-18 16,11 11 0,3-25-16,-22-11 15,0 0-15,115-58 16,-66 12-1,-13-6-15,-20-3 16,-16 22-16,-11 0 16,-13 0-1,-1 20-15,-5 7 32,30 6-32,-82 41 0,35 22 0,28-25 15,16-16 1</inkml:trace>
  <inkml:trace contextRef="#ctx0" brushRef="#br0" timeOffset="101622.95">16473 10196 0,'0'0'0,"0"0"16,0 0-16,0 0 16,0 0-16,0 0 15,0 0 1,0 0-16,0 0 15,-54 118-15,54-69 16,5 0 0,14 12-16,17 2 15,19 8-15,10-16 16,-2-1 0,-16-7-16,-20-1 15,-16-4-15,-16-4 16,-17 11-1,-22-8-15,-5-2 16,8-18-16,8-15 16,8-9-1,9-8-15,2-16 16,8-14-16,12-25 16,19-52-16,27-5 15,11 16 1,-9 6-16,-10 52 15,-19-14-15,-9 24 16,-13 6-16,-6 12 16,-13-1-16,-9 11 15,-5 11 1,30 0-16,-85 35 16,47 1-16,8 5 15,13-11 1,12 3-16,13-3 15,14 3-15</inkml:trace>
  <inkml:trace contextRef="#ctx0" brushRef="#br0" timeOffset="102000.31">17130 10456 0,'0'0'15,"0"0"-15,0 0 16,0 0-16,0 0 16,-98 129-16,84-72 15,14-10 1,8-9-16,9-16 16,10-3-16,-27-19 15,0 0 1,118-38-16,-85-3 15,-9-8-15,-10 16 16,-17 0 0,-10 8-16,-12 9 15,-13-12-15,-1 20 16,1-3 0,11 11-16,5 3 15,11-3-15,8 3 16,3-3-16,0 0 15</inkml:trace>
  <inkml:trace contextRef="#ctx0" brushRef="#br0" timeOffset="102265.75">18647 10174 0,'0'0'15,"0"0"-15,0 0 16,0 0-16,0 0 16,-106 101-1,34-24-15,-12 60 16,-18 16-16,1-29 16,24-31-1,25-47-15,14-13 16,13-8-16,6-14 15,5-11-15,3-6 16</inkml:trace>
  <inkml:trace contextRef="#ctx0" brushRef="#br0" timeOffset="102578.31">17949 10171 0,'0'0'0,"0"0"15,0 0 1,0 0-16,0 0 16,-57 107-16,38-47 15,8-19 1,8-10-16,3-10 16,5-10-16,6-2 15,3-7-15,-14-2 16,0 0-1,123-76-15,-79 37 16,-17 7-16,-13 15 16,-11 3-1,-3 14-15,0 0 16,0 0-16,0 0 16,0 0-16</inkml:trace>
  <inkml:trace contextRef="#ctx0" brushRef="#br0" timeOffset="102921.9">18708 10629 0,'0'0'0,"0"0"15,0 0-15,0 0 16,0 0 0,-3 104-16,11-74 15,3-11-15,-3-16 16,3 2 0,-11-5-16,0 0 15,0 0-15,0 0 16,0 0-1,0 0-15,22-186 16,-49 156-16,-20-6 16,-10 6-16,-6 8 15</inkml:trace>
  <inkml:trace contextRef="#ctx0" brushRef="#br0" timeOffset="107069.77">6446 5192 0,'0'0'0,"0"0"16,0 0-16,0 0 16,0 0-16,0 0 15,0 0 1,0 0-16,0 0 16,0 0-16,0 0 15,0 0-15,0 0 16,93-71-1,-66 66-15,6 5 16,0 0-16,0 0 16,0 0-1,11 0-15,-1 5 16,7-5-16,15 0 16,1 6-1,5-1-15,0 1 16,1 5-16,-12-6 15,11-5 1,0 6-16,1-6 16,4 5-16,1 1 15,-6-1-15,-5 1 16,5 4 0,0-10-16,0 11 15,12 0-15,-18-11 16,1 6-1,0-1-15,10 1 16,1-1 0,0 1-16,-1-1 15,-10 1-15,0-1 16,5 1-16,11-1 16,11 1-1,-5-6-15,-11 5 16,-1-10-16,1 10 15,10-5 1,7-5-16,-1 10 16,-6 1-16,1-1 15,5-5 1,6 0-16,-6 0 16,-6-5-16,-10 5 15,22-11-15,-1 5 16,1 6-1,-17 0-15,6-11 16,-1 0-16,1 11 16,5-5-1,-16-1-15,-6 6 16,-6-5-16,-10 5 16,11-6-1,0 12-15,8-6 16,-6 5-16,-5 1 15,-14-6-15,3-6 16,0 6 0,6 0-16,5 6 15,5-1-15,3 1 16,-8-12 0,-8 6-16,-3 0 15,3 6-15,8-12 16,8 12-1,0-1-15,-5-5 16,-6 6-16,-8-6 16,6-6-16,8-5 15,8 17 1,5-6-16,3-6 16,-8 1-16,0-1 15,8 1 1,8 5-16,4-11 15,-7 5-15,-10 6 16,8 0 0,11-5-16,8-1 15,-3 1-15,-16-6 16,2 6-16,12 10 16,2-10-1,1 5-15,-9 5 16,0-5-1,8 5-15,6-5 16,-3 6-16,-11-12 16,3-4-16,19 26 15,0-22 1,-16 6-16,-1 0 16,14-5-16,14 10 15,-13 1 1,-7-6-16,20 0 15,14 11-15,-22-17 16,-3 12 0,16-6-16,3-17 15,-19 12-15,-2 0 16,15-1 0,1-5-16,-17 11 15,-2-5-15,16 5 16,3-6-1,-23 1-15,-13 5 16,22-11-16,9 11 16,-15-6-1,-16 1-15,0 5 16,6-11-16,5 16 16,-11-21-1,-13 10-15,-12-5 16,-5 6-1,-6-6-15,-7-5 16,-15 10-16,-5-5 16,-8 0-1,-2 11-15,-7-11 16,4 0-16,-1 0 16,1-16-1,2 0-15,-6 5 16,-2 0-16,-2-6 15,-4 1 1,-2-6-16,-3 11 16,-6-11-16,-2 6 15,-6-11 1,-5 5-16,-5 16 16,-7-21-16,-7 0 15,0-1 1,-6-5-16,3 6 15,-17 0-15,-10 10 16,-31-21 0,6 16-16,17 11 15,-15 0-15,-24 6 16,-16 0 0,13 10-16,-19 1 15,-30-12-15,16 17 16,-27-11-1,-21 28-15,7-28 16,-19 22-16,22-11 16,-22 5-1,0 12-15,-5-7 16,-6-4-16,9 10 16,-12-21-1,9 10-15,-31 12 16,48-12-16,-34 1 15,38 5-15,-51 0 16,35-6 0,-8 12-16,14-17 15,-14 0-15,-17 16 16,36-11 0,-33 6-16,36-5 15,-35-6-15,26 22 16,-13-11-1,27-11-15,12 0 16,-23 5-16,28-5 16,-28 0-1,17 6-15,5-1 16,-16-5-16,27 6 16,1-1-1,-12-10-15,33 10 16,-11-5-16,6 0 15,21-5-15,6 5 16,-21 0 0,10 0-16,16 0 15,-5 5-15,-11-10 16,11 5 0,22 5-16,-16 6 15,-1 0-15,6-5 16,17-1-1,5 6-15,-11-6 16,11-5-16,5 0 16,6 0-1,11 0-15,-1 6 16,-4-12-16,4 6 16,-4 0-1,5 0-15,16 0 16,0 0-16,-5 11 15,0-11 1,-1 6-16,-10-6 16,5 5-16,6 1 15,5-1 1,6 1-16,5-1 16,1 6-16,4-5 15,-10 5-15,5 5 16,6-5-1,-1 5-15,7 1 16,-7 16-16,6-6 16,11 6-1,6 5-15,5 1 16,11-1-16,11 6 16,11-6-1,11 6-15,11-11 16,10 0-16,7-11 15,4-11 1,23 5-16,16 0 16,6 1-16,-1-6 15,17 5 1,5 6-16</inkml:trace>
  <inkml:trace contextRef="#ctx0" brushRef="#br0" timeOffset="108106.49">19280 10366 0,'0'0'0,"0"0"16</inkml:trace>
  <inkml:trace contextRef="#ctx0" brushRef="#br0" timeOffset="109497.53">18459 10905 0,'0'0'0,"0"0"16,0 0-16,0 0 15,0 0-15</inkml:trace>
  <inkml:trace contextRef="#ctx0" brushRef="#br0" timeOffset="110861.82">19053 9911 0,'0'0'15,"0"0"-15,0 0 16,0 0-16,-102 11 15,20-3 1,-35 1-16,2 4 16,-6-16-16,-21 9 15,-6-3-15,3 10 16,-11-24 0,-6 22-16,14-19 15,9 0-15,-7 5 16,26 6-1,13-9-15,-2 9 16,-12-6-16,6 6 16,19-11-1,22 8-15,3 3 16,-3 5-16,8-3 16,14 1-1,9 2-15,4 0 16,9 1-16,3 2 15,2 5 1,-5 20-16,-3 13 16,6 22-16,2 11 15,0-11 1,6 3-16,0-2 16,3 15-16,-1-2 15,6 0-15,6-22 16,-3 8-1,5-19-15,8 3 16,1 5-16,5-10 16,8 4-1,3-7-15,19-6 16,22-3-16,16-2 16,-2-11-1,-3-9-15,5 3 16,17-2-16,22-1 15,-14-8-15,-3 6 16,25 0 0,14-6-16,-20 0 15,-2 6-15,27 8 16,-11-17 0,-10 6-16,4-3 15,20 6-15,-14-11 16,-5 5-1,8-16-15,8-6 16,-27 3-16,-22-8 16,8 0-16,3 0 15,-6-12 1,-24-1-16,-14 1 16,0-18-16,-11 16 15,0-30 1,0 0-16,-9 9 15,1-9-15,0 2 16,-11-10-16,-8-8 16,-9 13-1,-11 6-15,-2-3 16,-3 11-16,-5-11 16,-9-6-1,-8-10-15,-8 8 16,-6 5-16,-5 8 15,3 12 1,5 13-16,-2 3 16,-9 19-16,-11-8 15,3 13 1,5-2-16,12 5 16,7 3-16,12 3 15,8 5 1,8 3-16,0-11 15</inkml:trace>
  <inkml:trace contextRef="#ctx0" brushRef="#br0" timeOffset="111393.03">20077 10637 0,'0'0'15,"0"0"-15,0 0 16,0 0-16,0 0 16,0 0-1,0 0-15,0 0 16,0 0-16,93-30 15,-25 27 1,42-13-16,8 10 16,-22-8-16,-14 14 15,-8-5 1,-6 2-16,-8 11 16,-16-8-16,-8 6 15,-9-1-15,-8-2 16,-2 5-1,-4 3-15</inkml:trace>
  <inkml:trace contextRef="#ctx0" brushRef="#br0" timeOffset="112142.72">22139 10385 0,'0'0'15,"0"0"-15,0 0 16,-85 11-16,25-3 15,5-2 1,11-1-16,6-2 16,8-6-16,5 0 15,6-5 1,8 3-16,3-6 16,5-3-16,3 14 15,0 0-15,0 0 16,109-107-1,-51 93-15,8-7 16,-23 23-16,-7 4 16,-3 7-1,-8 9-15,-6 14 16,-11 2-16,-8 14 16,-17 25-1,-18 22-15,-36-9 16,-17 11-16,17-38 15,0-19 1,-3-14-16,-6-2 16,17-17-16,11-3 15,14-5-15,13-3 16,9-9 0,5 1-16,8 0 15,3 8-15,0 0 16,0 0-1,0 0-15,0 0 16,0 0-16,178-104 16,-145 112-16,3 0 15,5 14 1,3-3-16,5 11 16,-5 3-16,-3 0 15,5 30 1,-7-30-16,-4 8 15,-5-13-15,-2-9 16</inkml:trace>
  <inkml:trace contextRef="#ctx0" brushRef="#br0" timeOffset="113257.68">22790 10568 0,'0'0'0,"0"0"16,0 0-16,0 0 16,0 0-16,0 0 15,0 0 1,0 0-16,-101 102 16,57-31-16,6-19 15,13-19 1,9 16-16,13-24 31,6-6-31,2-8 16,6 5-16,0-5 15,6-2-15,-1-9 16,-16 0 0,0 0-16,80-102 15,-61 50-15,-8 8 16,-6 9-1,-5 7-15,0 4 16,3 10-16,-3 6 16,3 2-1,5-2-15,14-6 16,11-5-16,10 8 16,1 11-1,6-2-15,-9 4 16,-6 9-16,-2 14 15,-6 10 1,-7 23-16,-12-3 16,-11-9-16,-8-5 15,0-8-15,3 6 16,2-15 0,4-5-16,2-8 15,5 9-15,3-7 16,3-10-1,3-3-15,-14 0 16,0 0-16,85-41 16,-55 11-1,-11 8-15,-8-16 16,-8 5-16,-6-8 16,-5 10-1,-6 4-15,-2-6 16,2 14-16,6 11 15,2 0 1,1-1-16,2 1 16,3 3-16,3 2 15,5 3-15,9 0 16,-17 0 0,0 0-16,134 38 15,-82-19-15,-8 12 16,-11 4-1,-9-2-15,-18-8 16,-4 2-16,4 11 16,-3-10-16,-1 2 15,1 11 1,8-3-16,8-2 16,6-6-16,8-11 15,11-16 1,-1-8-16,1-9 15,-11 0-15,-3-10 16,-16 4 0,-11 4-16,-3 16 15,0 0-15,-47-110 16,20 72 0,-6 11-16,0 21 15,-22 14-15,-27 28 16,-3 27-1,33 19-15,22 11 16</inkml:trace>
  <inkml:trace contextRef="#ctx0" brushRef="#br0" timeOffset="120601.38">31186 4743 0,'0'0'0,"0"0"0,0 0 16,0 0-16,0 0 15,0 0-15,0 0 16,0 0 0,-58-120-16,26 81 15,-12 7-15,-14-18 16,-10 7 0,-31-18-16,-13 23 15,0 5-15,-17-11 16,-5 17-1,-20 5-15,15 6 16,-4-6-16,-4 22 16,4-11-1,-2 16-15,-6-5 16,12 6-16,18 16 16,-7 5-16,-1 0 15,17 12 16,8 15-31,21-4 16,7 4-16,7-10 16,6 0-1,11 0-15,8 5 16,14-5-16,11 11 16,11-11-1,19 16-15,16 6 16,25-6-16,17 6 15,18-6 1,37-16-16,26 10 16,15-4-16,26-17 15,-16-12-15,-10-15 16,24 10 0,-28-21-16,15 5 15,-4-22-15,-38 0 0,-35 0 16,-14 0-16,-31 0 15,-18 6-15,-17 0 32,-11-6-17,-13-6-15,-17-16 16,-16-10-16,-34-18 16,-56-4-16,-20 15 15,-16 34-15,-9 11 16</inkml:trace>
  <inkml:trace contextRef="#ctx0" brushRef="#br0" timeOffset="121874.26">2234 6151 0,'0'0'0,"0"0"15,0 0 1,0 0-16,0 0 15,0 0-15,0 0 16,0 0-16,143-27 16,-39 16-1,22 11-15,27-17 16,0 23-16,23-6 16,-6-11-1,16 5-15,0 1 16,-5-17-16,-1 5 15,-21 12 1,-16 5-16,-17-16 16,-6 5-16,-21 5 15,-34 1 1,-15 5-16,-23 0 16,-5-6-16,-17 12 15,-5-6-15,0 0 16,0 0-1,0 0-15,-257 0 16,87 11-16,-11-6 16,-27-10-1,28 5-15,-12 16 16,-11-11-16,23 17 16,4-11-16,12-5 15,16-1 1,11 39-16,11-44 15,22 11-15,22-11 16,22-5 0,22 21-16,10-21 15,12 10-15,5-5 16,5 6 0,6-6-16,0 0 15,0 0-15,0 0 16,285 76-16,-115-16 15</inkml:trace>
  <inkml:trace contextRef="#ctx0" brushRef="#br0" timeOffset="124504.88">14715 9632 0,'0'0'16,"0"0"-16,0 0 16,0 0-16,0 0 15,17 142 1,-9-54-16,0 2 16,0 44-16,-2 9 15,-9-28 16,-5 19-31,0 30 16,0-32-16,-6-9 16,-3 22-16,9-30 15,-3-13 1,6-42-16,-1 0 16,4-8-16,-1-3 15,3 6 1,0-33-16,3-8 15,2-3-15</inkml:trace>
  <inkml:trace contextRef="#ctx0" brushRef="#br0" timeOffset="126247.19">14567 9706 0,'0'0'16,"0"0"-16,0 0 16,0 0-1,0 0-15,85-47 16,11 31-16,25-1 15,48 17 1,20-19-16,11 11 16,44-22-16,-19 22 15,35-1 1,13 4-16,15 8 16,52-28-16,-15 11 15,-7 9-15,43 2 16,23 25-1,-39-22-15,0 3 16,46-20 0,1-2-16,-33 5 15,-33 17-15,27 0 16,-8-17-16,-30 22 16,-3-13-1,-27-9-15,-22-2 16,-3 2-16,-39 14 15,15 6 1,-28-6-16,-30-6 16,-14 3-16,-16 1 15,-22 10 1,-11 0-16,-13-2 16,-15 2-16,-24-8 15,-14 8 1,-13 0-16,-6 6 15,-3-3-15,-5 5 16,-2 3-16,-7 6 16,1 16-1,-3 9-15,-6 7 16,-2 14-16,-3-2 16,-3 7-1,1 20-15,-1-3 16,0 33-16,0-24 15,1 2 1,-1 5-16,3 12 16,-3-6-16,3-11 15,3 33 1,-3 8-16,0-36 16,-3-2-16,3 6 15,0 2-15,0-11 16,6-17-1,-4-13-15,1 6 16,0-6-16,0 5 16,-1-16-1,1 0-15,-3-25 16,3-10-16,0-6 16,-3-6-1,0-5-15,0 0 16,0-8-16,0-1 15,0 4 1,0-3-16,-3-1 16,-5 1-16,-14-3 15,-30 3-15,-47-9 16,-24-10 0,-33 0-16,-25-4 15,11-2-15,-51-16 16,18 22-1,-46-9-15,8-8 16,-44 11-16,33 0 16,-49 9-1,13-20-15,1 14 16,-39-9-16,55 12 16,-49-14-16,29 32 15,17-18 1,-46 8-16,30-9 0,2 9 15,-24-11 1,60 16-16,-57-30 16,62 17-16,-24 21 15,17-13 1,4 5-16,1-8 16,16 28-16,23-20 15,-18-13 1,59 32-16,-23-13 15,17 5-15,16 6 16,-14 5 0,25-22-16,44 1 15,-5 7-15,-1 9 16,20-6 0,19-14-16,16 1 15,14-1-15,19 9 16,6-6-1,2 1-15,6-1 16,2 3-16,1-3 16,-1 1-16,4-1 15,-1-3 1,0-2-16,0-8 16,3-12-16,0-16 15,3-2 1,0-14-16,5 5 15,3 3-15,-3-3 16,6 14 0,-3-6-16,-3-5 15,3 0-15,-3 3 16,3-3 0,-3 5-16,-2 12 15,-3 13-15,-1 11 16,-2 6-1,0 5-15,0 0 16</inkml:trace>
  <inkml:trace contextRef="#ctx0" brushRef="#br0" timeOffset="129769.48">6095 11606 0,'0'0'0,"0"0"0,0 0 16,0 0-16,0 0 15,0 0 1,0 0-16,0 0 16,0 0-16,0 0 15,99-43-15,-33 26 16,16 6-1,11-3-15,16 4 16,1-7-16,-6-2 16,-5 16-1,10-8-15,-10 0 16,-17 9-16,-16-1 16,-12 6-1,-4-3-15,-18-3 31,-4 6-31,-6-3 16,-11 5-16,-11 3 16</inkml:trace>
  <inkml:trace contextRef="#ctx0" brushRef="#br0" timeOffset="130341.41">7065 11409 0,'0'0'0,"0"0"15,0 0-15,0 0 16,0 0-16,0 0 16,0 0-1,0 0-15,0 0 16,0 0-16,0 0 15,0 0 1,0 0-16,0 0 16,0 0-16,0 0 15,0 0 1,0 0-16,0 0 16,0 0-16,0 0 15,0 0 1,0 0-16,0 0 15,0 0-15,0 0 16,-28 123-16,12-32 16,-1 2-1,1-8-15,11-6 16,-6-8-16,5 6 16,6-8-1,0-9-15,0-19 16,0-14-16,6-5 15,-6-5 1,0-6-16,0-3 16,0 0-16,0 0 15,0-2 1,0-4-16,0 1 16,0 3-16,0-1 0,5 1 15</inkml:trace>
  <inkml:trace contextRef="#ctx0" brushRef="#br0" timeOffset="131278.82">7421 11798 0,'0'0'16,"0"0"-16,0 0 15,0 0 1,0 0-16,0 0 16,0 0-16,98 38 15,-38 1 1,1 2-16,4 8 16,-10 0-16,-6 12 15,1-7-15,-1-10 16,0-16-1,-16-20-15,-5-8 16</inkml:trace>
  <inkml:trace contextRef="#ctx0" brushRef="#br0" timeOffset="131544.4">8176 11571 0,'0'0'0,"0"0"16,0 0 0,0 0-16,0 0 15,-142 52-15,60 27 16,11 14 0,-6-2-16,17 13 15,16 3-15,11-20 16,17-18-1,10-20-15,12-8 16,5-11-16,11-19 16,5-11-1</inkml:trace>
  <inkml:trace contextRef="#ctx0" brushRef="#br0" timeOffset="132077.62">8478 11437 0,'0'0'16,"0"0"-16,0 0 16,0 0-1,0 0-15,0 0 16,-104 11-16,71 8 16,5 3-1,6 10-15,17 12 16,5 11-16,11 0 15,11 13 1,11 17-16,5-5 16,-5 7-16,-6 6 15,-16-10-15,-16-12 16,-12-8 0,-16-11-16,-5-8 15,0-23-15,-1-12 16,7-12-1,15-8-15,6-27 16,11 38-16,33-165 16,27 53-1,50-39-15,10 20 16,-21 21-16,-39 31 16,-27 30-16,-11 19 15,-22 10 1,-6 1-16,-10 3 15,-28 5-15,-22 5 16,-5 6 0,0 9-16,0 23 15,16 7-15,17 29 16,16-2 0,16-6-16</inkml:trace>
  <inkml:trace contextRef="#ctx0" brushRef="#br0" timeOffset="132424.06">9014 11664 0,'0'0'0,"0"0"15,0 0-15,0 0 16,-54 98-1,48-51-15,6-11 16,11 2-16,11-5 16,11-11-1,5-22-15,6-6 16,-6-13-16,6-19 16,-17-9-16,-10-8 15,-12 14-15,-16 6 16,-10 2-1,-29 14-15,-10 16 16,-22 19-16,-11 28 16,5 19-1,6 3-15,11 5 16</inkml:trace>
  <inkml:trace contextRef="#ctx0" brushRef="#br0" timeOffset="132720.93">7875 12592 0,'0'0'0,"0"0"15,0 0-15,0 0 16,82-8-16,22-3 15,39-8 1,21 0-16,-5-3 16,-28 3-16,-27 8 15,-11 3 1,-27 2-16,-22 6 16,-17 6-16,-21-1 15,-6 0-15</inkml:trace>
  <inkml:trace contextRef="#ctx0" brushRef="#br0" timeOffset="132955.31">8198 12831 0,'0'0'15,"0"0"1,0 0-16,0 0 15,0 0-15,0 0 16,-5 167 0,-12-20-16,12-4 15,10-6-15,23-25 16,21-27 0,11-19-16</inkml:trace>
  <inkml:trace contextRef="#ctx0" brushRef="#br0" timeOffset="133503">8981 13187 0,'0'0'15,"0"0"-15,0 0 16,0 0 0,0 0-16,-87 38 15,65-8-15,16-3 16,6-27-1,22 33-15,28-19 16,-50-14-16,175-36 16,-82 1-1,-5-1-15,-28 14 16,-27 11-16,-17 11 16,-10 6-1,-6-6-15,0 0 16,-50 137-16,23-30 15,0-12-15,16-32 16,11-22 0,11-16-16,0-22 15,-11-3-15,98-58 16,-10-16 0,-1-24-16,-15-9 15,-29 22-15,-21 19 16,-16 17-1,-6 11-15,-6 10 16,-16 6-16,-27 1 16,-28-4-1,-10 11-15,16 11 32,5 9-32,17-1 0,16-2 15,11 0-15,11 2 16,5-2-16,6-3 15</inkml:trace>
  <inkml:trace contextRef="#ctx0" brushRef="#br0" timeOffset="133862.4">10110 12305 0,'0'0'0,"0"0"16,0 0 0,0 0-16,0 0 15,0 0-15,0 0 16,93-50-1,-22 34-15,11-6 16,-11 6-16,-16 2 16,-17 0-16,-10 6 15,-12 3 1,-5 5-16,0-6 16,-11 6-16,6 3 15,-6-3 1,5 0-16</inkml:trace>
  <inkml:trace contextRef="#ctx0" brushRef="#br0" timeOffset="134519.84">11150 11817 0,'0'0'0,"0"0"15,0 0-15,0 0 16,0 0 0,0 0-16,-109-11 15,81 9-15,1-7 16,5 4-16,6-1 15,5-2 1,5-3-16,6 11 16,0 0-16,0 0 15,0 0 1,0 0-16,0 0 16,181-68-16,-148 95 15,-6 11 1,-5 20-16,-17 24 15,-10 19-15,-11 28 16,-12-25 0,-16-8-16,-10-14 15,-1-19-15,6-19 32,5-14-32,5-16 15,17-9 1,-5-13-16,5-6 15,11 4-15,6-4 16,-6-3-16,11 1 16,0 10-1,0-2-15,0 8 16,0 0-16,0 0 16,0 0-1,0 0-15,0 0 16,109 134-16,-65-76 15,5-9 1,12-19-16,10-8 16</inkml:trace>
  <inkml:trace contextRef="#ctx0" brushRef="#br0" timeOffset="135412.38">11602 12187 0,'0'0'0,"0"0"16,0 0-16,0 0 16,-110 47-16,58-1 15,11-10 1,14-1-16,16-16 16,11-2-16,11-6 15,11-3 1,16-5-16,-38-3 15,102-11-15,-37-14 16,-5 6-16,-13 0 16,-20 11-1,-10 5-15,-6 3 16,-3 5-16,-5 4 16,-3 4-1,0 6-15,0-19 16,0 0-16,2 102 15,12-61 1,8-8-16,5-22 16,6-6-16,0-10 15,0-9 1,-3-2-16,-8-9 16,-8-2-16,-12-1 15,-2 28-15,-19-60 16,-3 24-1,1 9-15,7 16 16,6-3-16,2 1 16,6 7-1,6-8-15,10 3 16,11 0-16,9-2 16,5-4-1,0 9-15,-8 5 16,-3 9-16,-2 2 15,-4 3-15,-5 8 16,-2 14-16,-12 5 16,-5 1-1,0 7-15,0 23 16,6 5-16,2-11 16,8-9-16,9-7 31,2-20-31,12-5 15,-1-11-15,-2-8 16,5-19 0,8-15-16,6-23 15,-9-4-15,-16 14 16,-10 1 0,-15 12-16,-8-7 15,-10 5-15,-9-2 16,-17 10-1,-13 9-15,-13 10 16,-1 12-16,6 10 16,5-2-16,8 8 15,4 5 1</inkml:trace>
  <inkml:trace contextRef="#ctx0" brushRef="#br0" timeOffset="136084.04">6418 10678 0,'0'0'16,"0"0"-16,-109 90 15,5-2-15,0 13 16,16 9 0,12 40-16,15-24 15,17 17-15,12 29 16,10-21 0,16 38-16,12-6 15,5 15-15,22 54 16,-1-72-16,12 26 15,11-9 1,5-27-16,28 43 16,-6-51-16,6-17 15,16 19 1,33-16-16,10-49 16,12-22-16</inkml:trace>
  <inkml:trace contextRef="#ctx0" brushRef="#br0" timeOffset="136880.76">12563 11338 0,'0'0'0,"0"0"15,0 0-15,0 0 16,0 0 0,0 0-16,0 0 15,0 0-15,0 0 16,82 104 0,-49-55-16,14 39 15,2 16-15,-8 0 16,-5-16-1,-6 21-15,-6 28 16,-13-5-16,-5-12 16,-9 34-16,-19 2 15,-11-17 1,-16 12-16,-8 13 16,7-13-16,-7-17 15,-9 6 1,-8-12-16,-3-43 15,12-5-15,10-17 16,3 19 0,8 0-16,17-33 15,2-8-15,3-8 16,8-13-16,3-4 16,6-11-1,2-2-15,1 0 16,-1-3-16,0 0 15,0 0 1,1 0-16</inkml:trace>
  <inkml:trace contextRef="#ctx0" brushRef="#br0" timeOffset="138396.84">13935 12472 0,'0'0'0,"0"0"15,0 0-15,0 0 16,0 0-1,0 0-15,0 0 16,0 0-16,0 0 16,0 0-16,0 0 15,-104-11 1,22 57-16,-3 15 16,-5 29-16,-4 22 15,10-30 1,21 3-16,13 28 15,17-23-15,14-11 16,14-16 0,7-8-16,15 14 15,16-9-15,11-8 16,5-22-16,0-16 16,-5-17-1,5-11-15,6-13 16,-8-3-16,-9 2 15,-16-7-15,-14-1 16,-8-2 0,-11 0-16,-8-1 15,-8 1-15,-9 5 16,-2 14 0,-3 2-16,-3 6 15,8 6-15,6 2 16,8 3-1,6 0-15,5 3 16,5 2-16,6 1 16</inkml:trace>
  <inkml:trace contextRef="#ctx0" brushRef="#br0" timeOffset="138960.32">14387 12998 0,'0'0'0,"0"0"16,0 0-16,0 0 15,0 0-15,0 0 16,0 0-1,-93 84-15,43-26 16,9 8-16,8-6 16,12-16-16,10-9 15,5 1 1,6-17-16,8 3 16,6 0-16,11-11 15,10 0 1,9-11-16,14-6 15,7-24-15,-10 8 16,-6-27-16,-8-17 16,-8 9-1,-14-1-15,-13 12 16,-9 5-16,0 13 16,-8-2-1,-8 3-15,-16-1 16,-26-7-16,-1 21 15,-4 0 1,8 9-16,12-1 16,7 9-16,4 3 15,7-1 1,-2-2-16,3 8 16,2 8-16</inkml:trace>
  <inkml:trace contextRef="#ctx0" brushRef="#br0" timeOffset="140671.82">12796 14208 0,'0'0'15,"0"0"-15,0 0 16,120-36-1,-5 1-15,50 16 16,-4-3-16,23-11 16,2 16-16,-33 4 15,-2-12-15,-3 14 16,-22-5 0,-31 8-16,-12-3 15,-15 0-15,-19 8 16,-13 3-1,-17 3-15,-13 5 16,-6-8-16</inkml:trace>
  <inkml:trace contextRef="#ctx0" brushRef="#br0" timeOffset="140874.84">13179 14394 0,'0'0'16,"0"0"-16,0 0 16,0 0-1,0 0-15,0 0 16,-38 135-16,16-23 16,-5 17-1,10-1-15,3-7 16,12-42-16,10-21 15,6-9-15</inkml:trace>
  <inkml:trace contextRef="#ctx0" brushRef="#br0" timeOffset="141453.15">13812 14802 0,'0'0'0,"0"0"15,0 0 1,0 0-16,0 0 16,0 0-16,0 0 15,0 0 1,0 0-16,0 0 16,98 14-16,23-36 15,29-19 1,-24-11-16,-33 27 15,-35 1-15,-14 16 16,-17 10-16,-13 4 16,-6 13-1,-5 3-15,-3-22 16,-8 77-16,-1-28 16,4 25-1,5-17-15,8-5 16,11 3-16,6-17 15,21-16 1,17-13-16,11-20 16,6-11-16,2-14 15,-5-19-15,-20 17 16,-19-3 0,-18 13-16,-18-7 15,-10 5-15,-11-9 16,-19-2-1,-25-2-15,-19 21 16,-9 8-16,17 17 16,6 2-1,8 6-15,5 3 16,11-1-16,6-2 16,5-5-1</inkml:trace>
  <inkml:trace contextRef="#ctx0" brushRef="#br0" timeOffset="142812.54">7218 9098 0,'0'0'0,"0"0"16,0 0-16,0 0 15,-38 150-15,32-65 16,12-14 0,16-5-16,5-8 15,17-17-15,16-17 16,6-21-1,16-14-15,11-5 16,-16-1-16,-23 12 16,-10 10-1,-11 9-15,5 27 16,-5 28-16,0 18 16,-5-16-16,4-2 15,12-9 1,0-21-16,11-26 15,5-26-15,17-34 16,16-41 0,0-24-16,-22 16 15,-16-8-15,-33 11 16,-17 8 0,-10 25-16,-12 5 15,-10 19-15,-6 17 16,6 19-1,27 0-15,-77 33 16,33 8-16,11 11 16,11-11-16,17-2 15,5-4 1</inkml:trace>
  <inkml:trace contextRef="#ctx0" brushRef="#br0" timeOffset="143017.45">8943 9561 0,'0'0'0,"0"0"16,0 0-16,0 0 16,0 0-16,6 150 15,-12-81 1,12-9-16,-1-11 15,1-27-15,-1-14 16</inkml:trace>
  <inkml:trace contextRef="#ctx0" brushRef="#br0" timeOffset="143142.56">9190 9155 0,'0'0'0,"0"0"16,0 0-16,0 0 15,0 0 1,0 0-16,0 0 16</inkml:trace>
  <inkml:trace contextRef="#ctx0" brushRef="#br0" timeOffset="143850.15">9452 9500 0,'0'0'0,"0"0"16,0 0-16,0 0 15,0 0 1,0 0-16,110-35 16,-61 32-1,-5 0-15,-6 9 16,1 10-16,-12 23 15,-10 34 1,-12 4-16,-5-17 16,-5-2-16,-6-9 15,5-13-15,1-17 16,5-5 0,0-14-16,0 0 15,0 0-15,0 0 16,109-219-1,-49 142-15,1 17 16,-12 24-16,-11 17 16,-5 11-1,-11 13-15,0 12 16,0 32-16,-11 28 16,0-4-16,-6-15 15,1-20 1,-6-10-16,5-12 15,-5-5-15,6-11 16,5-5 0,16-31-16,39-38 15,10 6-15,-10 7 16,-17 26 0,-10 5-16,-12 13 15,-10 12-15,-6 5 16,-1 5-1,-4 9-15,-1 22 16,1 24-16,-6 14 16,-6-11-16,6-11 15,0-14 1,6-5-16,5-3 16,5-3-16</inkml:trace>
  <inkml:trace contextRef="#ctx0" brushRef="#br0" timeOffset="144753.6">11063 9824 0,'0'0'16,"0"0"-16,0 0 15,0 0 1,0 0-16,0 0 15,153-72-15,-60 18 16,-14 10 0,-21 5-16,-25 9 15,-14 0-15,-14 8 16,-10 9-16,-9 7 16,-16-2-1,30 8-15,-98 19 16,32 8-16,3 20 15,3 19 1,16 24-16,22-13 16,22-25-16,16 3 15,12 5 1,21-22-16,17-10 16,19-26-16,21-15 15</inkml:trace>
  <inkml:trace contextRef="#ctx0" brushRef="#br0" timeOffset="145100.82">11816 9624 0,'0'0'15,"0"0"-15,0 0 16,0 0-16,0 0 16,0 0-1,0 0-15,82 32 16,-17 15-16,15 21 15,-14 1 1,-12-20-16,-13 9 16,-11-6-16,-16-17 15,-6 1-15,-8-6 16,-8-2 15,0-18-31,0-7 16,8-3-16,0 0 15,0 0 1,0 0-16,-17-197 16,58 60-16,28 11 15,8 28 1,-9 2-16,-19 33 16,-19 27-16,-5 11 15,-9 20-15,-5 8 16</inkml:trace>
  <inkml:trace contextRef="#ctx0" brushRef="#br0" timeOffset="155422.57">13590 6096 0,'0'0'0,"0"0"0,0 0 16,0 0-16,0 0 16,0 0-16,131 11 15,-48 0 1,-1-5-16,22 5 16,16-6-16,20 6 15,-14-22 1,27 22-16,6-16 15,-19 5-15,21-6 32,17 6-32,-19 16 15,13-16-15,12 6 16,-12 16 0,26-11-16,-20-6 15,16-5-15,31 11 16,-31 6-16,39-6 15,-44-11 1,32 0-16,-23 0 0,12 0 0,1 0 31,8 0-15,3 0-16,-19 0 16,30 16-16,-50-16 15,31-5 1,-15 16-16,-4-6 0,10 0 0,-49 1 31,11-1-31,0 1 0,-32 5 16,2 0-16,13-6 15,-13 17 1,-33-16-16,17 7 31,13 1-31,-19 3 16,-28-9-16,1 3 15,-3-11 1,2 8-16,-13-5 16,-8-9-16,-8 1 15,-15 2 1,4-8-16,5-5 16,6-4-16,2 7 15,8-26 1,-8 12-16,-7 0 15,-7 5-15,-8-6 16,-5 6 0,-3-5-16,-2-11 15,-9 5-15,0 0 16,-8-5 0,-5 10-16,-1-10 15,-2 0-15,-6-6 16,-2 5-16,-1 1 15,1-6 1,-4 11-16,-2 0 16,-8-16-16,0 16 15,-14-11 1,-11 12-16,-10-1 16,-9-6-16,-3 7 15,3 10-15,-3 0 16,-21 16-1,-15 1-15,-7-12 16,2 12 0,-44 10-16,-7-5 15,10 22-15,-19-22 16,-6 6-16,20-1 16,-47-5-1,22 11-15,-11-11 16,-16 6-16,13-17 15,-19 22 1,22-17-16,-22 1 16,14-1-16,5-21 15,-29 5 1,48 5-16,-29-21 16,4 0-16,26 5 15,-25 22 1,16-16-16,-22-6 0,12 22 15,15-6 1,-29 1-16,22 5 16,-6-5-16,-6-1 15,25 1-15,-16 10 16,14 1-16,-12 10 16,-7-5-1,29-5-15,-27 27 16,11 0-16,30-28 15,-30 28 1,14-6-16,16 6 16,-8 0-16,3 0 15,32 6 1,14 10-16,-5 6 16,3-6-16,18 6 15,17 0-15,14 5 16,8 0-1,14-10-15,8-1 16,8-5-16,8 11 16,9-17-1,7 17-15,4-6 16,7 6-16,12 0 16,11-6-1,24 11-15,25-5 16,8-5-16,5-7 15,26-4 1,40 21-16,-2-5 16,10 0-16,36 54 15,11 39-15</inkml:trace>
  <inkml:trace contextRef="#ctx0" brushRef="#br0" timeOffset="164823.41">16775 13589 0,'0'0'0,"0"0"0,0 0 16,0 0-16,0 0 15,0 0-15,0 0 16,0 0-1,0 0-15,0 0 16,0 0-16,112 3 16,-63-6-1,25 9-15,11-4 16,0 4-16,0-3 16,2-6-1,23 8-15,-3 1 16,-12-6-16,-21 3 15,-5-3 1,13-3-16,6 6 16,-4-1-16,-1 6 15,-15 3 1,-10-5-16,-4-1 16,-7-2-16,-3 0 15,-3-6-15,-8 6 16,-9-3-1,-5 3-15,-2-3 16,-6-3-16,-3 3 16,-2-3-1,-1 3-15,-2 0 16,-1-3-16,1 3 16,0 0-16,0 0 15,-1 0 1,1 0-16,0 0 15,0 0-15,-1-2 16,1 2-16,0 2 16,-3 1-1,3 0-15,-1 2 16,4 4-16,-1 2 16</inkml:trace>
  <inkml:trace contextRef="#ctx0" brushRef="#br0" timeOffset="170571.55">19663 13041 0,'0'0'0,"0"0"0,0 0 16,0 0-16,0 0 15,0 0-15,162-52 16,-17 36-1,3-3-15,19 2 16,-14 23-16,-35-1 16,-36 4-1,-24 1-15,-20 18 16,-27-3-16,-11-25 16</inkml:trace>
  <inkml:trace contextRef="#ctx0" brushRef="#br0" timeOffset="170805.98">20321 13069 0,'0'0'0,"0"0"16,0 0 0,0 0-16,0 0 15,0 0-15,0 0 16,0 0-16,27 118 15,-30-42 1,3 34-16,-3-6 16,6-3-16,11-35 15,5-22 1</inkml:trace>
  <inkml:trace contextRef="#ctx0" brushRef="#br0" timeOffset="171055.82">20704 13145 0,'0'0'0,"0"0"15,0 0-15,0 0 16,0 0-16,104 121 16,-27-47-1,2-3-15,-2 9 16,-6 4-16</inkml:trace>
  <inkml:trace contextRef="#ctx0" brushRef="#br0" timeOffset="171307.06">21246 13217 0,'0'0'16,"0"0"-16,0 0 15,0 0-15,-118 120 16,44-24-16,11 0 15,25-22 1,16-17-16,22-24 16,22-11-16,27-8 15,31-9 1</inkml:trace>
  <inkml:trace contextRef="#ctx0" brushRef="#br0" timeOffset="171777.77">21512 12984 0,'0'0'0,"0"0"16,0 0-1,0 0-15,-107 27 16,77-5-16,11 11 16,10 8-1,23 11-15,38 28 16,38-9-16,-7-14 15,-7 6-15,-24-5 16,-8-6 0,-33-3-16,-14 0 15,-19-7-15,-24-7 16,-39-2 0,-3-11-16,28-22 15,14-22-15,10-30 16,31-6-16,43-24 15,52-41 1,17-22-16,5 22 16,-16 49-16,-22 24 15,-30 18 1,-22-1-16,-22 14 16,-22 8-16,-16 2 15,-34 9 1,-51 20-16,-14 10 15,25 13-15,43 1 16,39 8-16,33-5 16,24 8-1</inkml:trace>
  <inkml:trace contextRef="#ctx0" brushRef="#br0" timeOffset="172121.43">22183 13159 0,'0'0'16,"0"0"-16,0 0 15,0 0-15,0 0 16,-47 93-16,52-49 16,15 8-1,15-16-15,39-9 16,19-30-16,6-10 15,-20-26 1,-21 4-16,-25-1 16,-17 3-16,-13-8 15,-17 17 1,-41-7-16,-32 18 16,-9 18-16,-11 9 15,-11 35 1,20 3-16,35 6 15,22 2-15</inkml:trace>
  <inkml:trace contextRef="#ctx0" brushRef="#br0" timeOffset="172481.17">20293 14057 0,'0'0'16,"0"0"-16,0 0 15,104-27 1,28 0-16,40 5 15,39-6-15,-44-2 16,-8 6 0,-22 13-16,-39-6 15,-35 9-15,-30 5 16,-11 3 0,-8 6-16,-14 2 15,0-8-15,0 0 16,0 0-1</inkml:trace>
  <inkml:trace contextRef="#ctx0" brushRef="#br0" timeOffset="172700">20740 14260 0,'0'0'0,"0"0"16,0 0-16,0 0 16,-47 184-1,25-53-15,14-19 16,16-43-16,8-23 16</inkml:trace>
  <inkml:trace contextRef="#ctx0" brushRef="#br0" timeOffset="173206.9">21227 14416 0,'0'0'16,"0"0"-16,0 0 16,0 0-16,0 0 15,-82 55 1,71-25-1,16 11-15,23-2 16,26-12-16,53-16 16,25-25-1,-6-16-15,-17 3 16,-38 13-16,-27 9 16,-19 2-16,-12 14 15,-10 8 1,-3-19-16,-11 90 15,6-40-15,8-12 16,16 0 0,25-13-16,21-20 15,6-16-15,23-35 16,1-12 0,-7-5-16,-22 3 15,-28 19-15,-22 5 16,-16 9-16,-21 2 15,-18 12 1,-13-4-16,-22 9 16,-19 16-16,8-13 15,36 10 1,22-5-16,18 0 16,9 0-16,0 0 15,0 0 1</inkml:trace>
  <inkml:trace contextRef="#ctx0" brushRef="#br0" timeOffset="173456.85">22979 13860 0,'0'0'16,"0"0"-16,0 0 15,0 0-15,0 0 16,0 0 0,0 0-16,132-55 15,-1 28-15,17-6 16,-33 14-16,-14 5 0,-5 6 31</inkml:trace>
  <inkml:trace contextRef="#ctx0" brushRef="#br0" timeOffset="173956.72">24507 13376 0,'0'0'0,"0"0"0,0 0 0,0 0 31,-139 2-15,59 6-16,1 12 15,16-9-15,27-9 0,14 1 32,9-3-32,10 0 0,3 0 0,0 0 15,0 0-15,0 0 16,0 0 15,0 0-31,197 6 0,-170 26 16,-21 23-16,-28 36 31,-24 13-31,-20 11 0,-14-11 16,4-22-16,21-14 31,14-27-31,22-10 0,10-12 0,7-3 15,10 1 1,19 5-16,20 2 16,21-13-16,58-22 15,58-60 1,-36 0-16,-22 0 16</inkml:trace>
  <inkml:trace contextRef="#ctx0" brushRef="#br0" timeOffset="174774.31">24987 13704 0,'0'0'0,"0"0"15,0 0-15,0 0 32,-137-82-17,76 77-15,7 13 16,4 0-16,12 6 16,11 2-16,13 6 15,11-6 1,3-16-16,0 0 15,0 0-15,186 33 16,-98-44 0,-17 9-16,-24 2 15,-9 11-15,-16 2 16,-11 15 0,-8 4-16,-9 12 15,-2 0-15,5-8 16,6-3-1,2-11-15,6-14 16,9-8-16,-20 0 16,68-30-16,-13-9 15,2-26 1,-18-9-16,-23 16 16,-10 22-16,-6 6 15,-6 8 1,1 9-16,-1 2 15,3 0-15,3 5 16,6 1 0,13 2-16,14-2 15,16 5-15,11 2 16,14 12 0,0 8-16,-8 19 15,-22 3-15,-28 5 16,-19-2-1,-18 13-15,-12 28 16,-6-1-16,12-7 16,11-28-16,10-14 15,6-11 1,8-10-16,17-6 16,-25-11-16,129-28 15,-17-37 1,17-23-16,-9 17 15,-24 11-15,-39 21 16,-26 15 0,-15 13-16,-8 2 15,-11-1-15,-21-12 16,-31-6-16,-19 9 16,-27 5-1,-14 12-15,8 10 16,28 0-16,24 3 15,19 3-15,14-3 16,11-3 0,9-5-16</inkml:trace>
  <inkml:trace contextRef="#ctx0" brushRef="#br0" timeOffset="175340.53">20504 12595 0,'0'0'16,"0"0"-16,0 0 15,0 0 1,-104-52-16,60 57 16,-27 23-16,-30 32 15,-17 30-15,17 28 16,10 19 0,17 55-16,9 5 15,10 3-15,16-3 16,26 9-1,16-1-15,16 3 16,33 3-16,13-25 16,37 31-1,84-28-15,-27-83 16,112-21-16,8-35 16,44-56-16,39-27 15</inkml:trace>
  <inkml:trace contextRef="#ctx0" brushRef="#br0" timeOffset="175825.78">26739 12957 0,'0'0'0,"0"0"16,0 0 0,101 63-16,-51 16 15,-15 9-15,-16 5 16,-16 22 0,-14 33-16,-27 8 15,-22-3-15,-31 20 16,-2-23-1,22-46-15,-3-22 16,3-8-16,5-5 16,9-23-1,16-7-15,16-15 16,17-18-16,5-9 16</inkml:trace>
  <inkml:trace contextRef="#ctx0" brushRef="#br0" timeOffset="176303.78">27194 12943 0,'0'0'16,"0"0"-16,0 0 15,0 0 1,0 0-16,0 0 16,0 109-1,5-26-15,11-7 16,12-16-16,7-16 16,7-19-1,-1-14-15,-3-14 16,14-13-16,8-23 15,-8 9 1,-13 3-16,-20 16 16,-8 5-16,-3 1 15,-5 5 1,-1 3-16,-2 10 16,0-13-16,0 0 15,-30 129-15,8-33 16,3 8-1,3 0-15,5-24 16,8-20-16,3-8 16,3-6-1,0-21-15,-1-14 16</inkml:trace>
  <inkml:trace contextRef="#ctx0" brushRef="#br0" timeOffset="176682.01">28209 13425 0,'0'0'0,"0"0"16,0 0-16,0 0 16,0 0-16,-93 79 15,58-27 1,10 11-16,20-8 15,10-19-15,14-14 16,17-11 0,-36-11-16,112-25 15,-49-19-15,-11-22 16,-11 14 0,-22 14-16,-10 8 15,-12 5-15,-11 9 16,-16-1-1,-22 6-15,-11 11 16,-5 11-16,-4 14 16,7 11-1,13 7-15,11 7 16</inkml:trace>
  <inkml:trace contextRef="#ctx0" brushRef="#br0" timeOffset="176965.21">26974 14112 0,'0'0'0,"0"0"16,0 0-16,0 0 15,121-33-15,-3 22 16,32-5 0,20 5-16,-28-5 15,-27 5-15,-30 11 16,-19 5-16,-25 3 16,-16 6-1,-20 0-15,-5-14 16</inkml:trace>
  <inkml:trace contextRef="#ctx0" brushRef="#br0" timeOffset="177183.89">27404 14457 0,'0'0'15,"0"0"-15,0 0 16,0 0-1,0 0-15,-30 165 16,-3-50-16,3 8 16,11-8-16,11-25 15,5-13 1</inkml:trace>
  <inkml:trace contextRef="#ctx0" brushRef="#br0" timeOffset="177735.02">27853 14723 0,'0'0'15,"0"0"-15,0 0 16,0 0-16,0 0 16,-82 19-1,58 3-15,13 0 16,11-6-16,0-16 15,0 0 1,0 0-16,238 36 16,-109-58-16,-31 3 15,-32 5 1,-28 6-16,-16 8 16,-11 3-16,-5 2 15,-6 9-15,0-14 16,0 0-1,-28 90-15,23-43 16,10 2-16,9 0 16,2-21-1,12-12-15,-28-16 16,63-11-16,-19-11 16,-1-10-1,-13 4-15,-16-5 16,-14-13-16,-16 2 15,-20-5 1,-13-1-16,-28 9 16,-21 11-16,13 14 15,24 10-15,15 9 16,16 0 0,8 5-16,11 0 15,5-2-15</inkml:trace>
  <inkml:trace contextRef="#ctx0" brushRef="#br0" timeOffset="178765.29">28987 13551 0,'0'0'0,"0"0"16,0 0-16,0 0 15,0 0 1,0 0-16,104-3 15,-5-2-15,35-9 16,22 3 0,-19 3-16,-28 8 15,-13-8-15,-16 5 16,-20 8-16,-16-10 16,-17 8-1,-13 2-15,-11 3 16,-3-8-16</inkml:trace>
  <inkml:trace contextRef="#ctx0" brushRef="#br0" timeOffset="178991.31">29182 13992 0,'0'0'0,"0"0"16,0 0-16,0 0 15,93-28 1,-8 12-16,43-3 16,4 8-16,-9 8 15,-11 6-15</inkml:trace>
  <inkml:trace contextRef="#ctx0" brushRef="#br0" timeOffset="179392.11">31254 13129 0,'0'0'16,"0"0"-16,0 0 16,0 0-1,0 0-15,-27 134 16,0-19-16,-1 55 16,9-30-1,14-50-15,7-24 16,9-9-16,8 1 15,3-20-15,3-13 16</inkml:trace>
  <inkml:trace contextRef="#ctx0" brushRef="#br0" timeOffset="179722.53">31347 13395 0,'0'0'0,"0"0"16,0 0-16,96-66 16,-16 39-16,5-6 15,-14 27 1,-8 23-16,-19-12 16,-12 14-16,-15 6 31,-17 5-31,-19 33 0,-33 44 31,-28 5-31,-10-21 0,27-28 0,25-22 31,18-19-15,15 8-16,13-6 0,28 1 0,32-6 31,31-16-31,30-14 0</inkml:trace>
  <inkml:trace contextRef="#ctx0" brushRef="#br0" timeOffset="180287.8">32221 13463 0,'0'0'0,"0"0"0,0 0 31,0 0-15,-104 17-16,38 10 15,3 20-15,25-9 16,19-11-16,21-2 16,18-17-1,15-8-15,-35 0 16,165-41-16,-67 0 15,-13 14 1,-33 21-16,-19-2 16,-14 2-16,-11 6 15,-2-2-15,-6 4 16,0-2 0,0 0-16,-47 102 15,31-58-15,13-6 16,6-19-1,10-2-15,31 7 16,19-18-16,22-31 16,5 0-1,6-24-15,-8-11 16,-22 5-16,-31 6 16,-24 24-1,-22-2-15,-22-1 16,-21-5-16,-18 31 15,-26-4-15,-3 17 16,5 28 0,35 10-16,23 6 15</inkml:trace>
  <inkml:trace contextRef="#ctx0" brushRef="#br1" timeOffset="186689.72">5674 13458 0,'0'0'16,"0"0"-1,0 0-15,0 0 16,0 0-16,0 0 16,0 0-16,0 0 15,0 0 1,0 0-16,0 0 15,0 0-15,0 0 16,0 0 0,16 123-16,-5-52 15,0 0-15,0 9 16,5-9 0,1 0-16,5-2 15,11 7-15,-1-24 16,12-5-16,27-1 15,23-13 1,4-8-16,6-3 16,28-6-16,10-16 15,0-2 1,17-7-16,16 9 16,-16-5-16,11-1 15,5 4 1,-21-1-16,15 6 15,1-1-15,-11 4 16,11 5-16,5 3 16,-11 5-1,-5-11-15,0 6 16,-6-3-16,12 2 16,-1-2-1,-11-3-15,6-2 16,5-3-16,-16-3 15,11 8 1,-6-3-16,-21-5 16,-1 6-16,6-1 15,-16-2 1,-23 11-16,-5-9 16,-5 3-16,0 6 15,-12-3-15,-7 3 16,-12-3-1,-2 2-15,-3 4 16,0 2-16,-3-5 16,1-1-1,-4-2-15,-2 3 16,-3-6-16,-5-2 16,-6-6-1,-3 0-15,-2-3 16,2-5-16,1-6 15,2-5-15,0-11 16,-6 2 0,1 1-16,-3-3 15,0-11-15,-3-6 16,0 1 0,-8-9-16,0-3 0,-3-2 15,-2 14 1,-3 13-16,-1 3 15,-2 5-15,0 3 16,0 8 0,0 9-16,0 2 15,0 3-15,0 0 16</inkml:trace>
  <inkml:trace contextRef="#ctx0" brushRef="#br1" timeOffset="188099.39">19414 14997 0,'0'0'0,"0"0"16,0 0-1,0 0-15,0 0 16,0 0-16,0 0 16,0 0-1,25 96-15,-17-33 16,-2-3-16,-1-5 31,3 2-31,9 1 0,7 7 16,15-7-16,15-3 31,15 2-31,10-24 0,39-11 31,19-25-31,5 1 16,50 4-16,2-15 16,23-9-16,2 0 0,-25 14 15,39-12-15,-41-4 16,21 24-16,-32-3 15,-9 8 1,31 4-16,-41-12 31,13 14-31,-5-8 0,-20-1 32,23-2-32,-14 0 0,-12 14 0,12-14 31,6 0-31,-18 6 0,23-9 15,-6 0-15,-27 6 16,6 2-16,-4-5 16,-18 6 15,-20-9-31,6 0 16,8 9-16,-11-4 15,-16 1-15,-14-3 16,-3 3-1,8 0-15,3-6 16,-2 0-16,-9-2 16,-5-3-1,5-6-15,6-5 16,2-1 0,3-4-16,-8 2 15,-11 3-15,-14 0 16,1-6-1,-9-2-15,-3-4 16,-2-1-16,-6-10 16,-3 4-16,-5-11 15,-3 0 1,-5 7-16,0-1 16,-3 4-16,-6 4 15,1 2 1,-4 3-16,1 2 15,-3 4-15,0 5 16,0-1 0,0 7-16,0-1 15,-3 3-15,3 6 16,-2-1 0,-9 1-16,-20-1 15,-21 1-15</inkml:trace>
  <inkml:trace contextRef="#ctx0" brushRef="#br1" timeOffset="189416.57">12714 16363 0,'0'0'16,"0"0"-16,0 0 15,0 0-15,0 0 16,87-13 0,-7-1-16,29-2 15,25 10-15,12-8 16,-29 12-1,-21-4-15,-3 12 16,-24-4-16,-25-2 16,-25 0-1,-14 0-15</inkml:trace>
  <inkml:trace contextRef="#ctx0" brushRef="#br1" timeOffset="189666.37">13297 16243 0,'0'0'15,"0"0"-15,0 0 16,0 0-16,0 0 16,0 0-1,0 0-15,14 115 16,-12-30-16,1 8 15,0-5 1,2-17-16,6-19 16,6-11-16,2-6 15</inkml:trace>
  <inkml:trace contextRef="#ctx0" brushRef="#br1" timeOffset="189901.72">13820 16511 0,'0'0'0,"0"0"16,0 0 0,0 0-16,0 0 15,123 33-15,-41-5 16,22 10-1,3 3-15,-19 0 16,-22-14-16,-14-7 16</inkml:trace>
  <inkml:trace contextRef="#ctx0" brushRef="#br1" timeOffset="190120.57">14266 16426 0,'0'0'0,"0"0"16,0 0-1,0 0-15,-85 77 16,42-14-16,-1 25 16,16-23-1,17-26-15,11-9 16,9-14-16,4-5 15</inkml:trace>
  <inkml:trace contextRef="#ctx0" brushRef="#br1" timeOffset="190620.45">14688 16317 0,'0'0'16,"0"0"-1,0 0-15,0 0 16,0 0-16,0 0 16,0 0-1,0 0-15,22 129 16,41-77-16,0-9 16,-3 9-16,-13 0 15,-15-13 1,-15-9-16,-12-8 15,-13 0-15,-16 2 16,-20-4 0,-14 4-16,-2-10 15,16-14-15,14-3 16,14-11 0,10-21-16,6 35 15,74-148-15,5 52 16,-5 14-16,-2 11 15,-15 8 1,-21 16-16,-20 20 16,-13 16-16,-14 0 15,-11 8 1,-11 3-16,33 0 16,-139 41-16,76-22 15,24 6 1,25-8-16,12-4 15</inkml:trace>
  <inkml:trace contextRef="#ctx0" brushRef="#br1" timeOffset="190948.5">15488 16424 0,'0'0'0,"0"0"16,0 0 0,0 0-16,0 0 15,0 0-15,21 117 16,21-95 0,18-16-16,11-23 15,6-21-15,-17 5 16,-27 0-1,-14 3-15,-19 11 16,-17 0-16,-29 2 16,-23 17-1,-10 6-15,-33 16 16,-14 19-16,3 16 16</inkml:trace>
  <inkml:trace contextRef="#ctx0" brushRef="#br1" timeOffset="191215.05">14507 17040 0,'0'0'0,"0"0"16,0 0-16,0 0 15,170-30 1,-33 11-16,38-3 16,14 11-16,-30-11 15,-25 5 1,-16 9-16,-25 8 16,-33 0-16,-21 14 15,-12 8-15</inkml:trace>
  <inkml:trace contextRef="#ctx0" brushRef="#br1" timeOffset="191418.09">14937 17333 0,'0'0'16,"0"0"-16,0 0 15,0 0-15,0 0 16,0 0 0,14 120-16,5-43 15,8-6-15</inkml:trace>
  <inkml:trace contextRef="#ctx0" brushRef="#br1" timeOffset="191903.13">15400 17344 0,'0'0'16,"0"0"-16,0 0 16,0 0-16,0 0 15,0 0 1,0 0-16,0 0 16,0 0-16,0 0 15,0 0-15,115-8 16,-41 13-1,-8-2-15,-14 0 16,-17 2-16,-13 6 16,-11 8-1,-8 3-15,-3-22 16,-3 69-16,6-37 16,8-4-1,5-4-15,1-18 16,10-12-16,11-21 15,3-6-15,-2-5 16,-17 5 0,-9 6-16,-10 5 15,-8 8-15,-12-2 16,-18 5 0,-28 2-16,-14 18 15,3-1-15,19 6 16,17-12-1,16 4-15,14-1 16,8-5-16,0 0 16</inkml:trace>
  <inkml:trace contextRef="#ctx0" brushRef="#br1" timeOffset="192216.56">16657 16777 0,'0'0'0,"0"0"15,0 0-15,0 0 16,0 0 0,123-44-16,-74 39 15,9 5-15,18 2 16,15 7-16,-9-9 16,6 11-1,-1 8-15</inkml:trace>
  <inkml:trace contextRef="#ctx0" brushRef="#br1" timeOffset="192700.88">17927 16465 0,'0'0'0,"0"0"15,0 0 1,0 0-16,0 0 16,0 0-16,0 0 15,0 0 1,0 0-16,0 0 16,0 0-16,0 0 15,0 0-15,132-44 16,-50 25-1,-19 8-15,-22 11 16,-14 0-16,-10 16 16,-12 12-1,-21 40-15,-42 25 16,-38 36-16,14-52 16,14 5-1,10-22-15,17-19 16,19-14-16,11-16 15,3 0-15,8-2 16,3 2 0,8 2-16,27 17 15,36 0-15,38-5 16,17-6 0</inkml:trace>
  <inkml:trace contextRef="#ctx0" brushRef="#br1" timeOffset="193501.78">18741 16793 0,'0'0'15,"0"0"-15,0 0 16,0 0-16,0 0 16,0 0-16,0 0 15,-83 11 1,83-2-16,0-9 15,0 0-15,0 0 16,0 0 0,241 16-16,-153-24 15,-22-3-15,-22 3 16,-17 8-16,-11 5 16,-7 3-1,-7 3-15,-2-11 16,0 0-16,0 0 15,-19 96 1,25-60-16,7-17 16,9-8-16,6-11 15,7-11 1,4-8-16,-1 2 16,-8-13-16,-8 5 15,-11 1 1,-8 5-16,-3 19 15,0 0-15,0 0 16,-20-33-16,15 27 16,2 4-1,3 2-15,3-3 16,13-3-16,28-2 16,27-8-1,3 7-15,-13-4 16,-18 10-16,-10 11 15,-8 9 1,-6 2-16,-8 14 16,-8 5-16,-3 11 15,0 9 1,2 5-16,1-19 16,8 0-16,6-25 15,15-8-15,20-25 16,20-11-1,4-19-15,-4 6 16,-20-6-16,-17 11 16,-18-2-16,-12 5 15,-24 0 1,-33-6-16,-28 14 16,4 17-16,-1 2 15,-5 11 1,5 3-16,9 0 15</inkml:trace>
  <inkml:trace contextRef="#ctx0" brushRef="#br1" timeOffset="193988.2">12308 15583 0,'0'0'0,"0"0"15,0 0-15,-120 161 16,43 9-16,-2 44 15,21-39 1,26 31-16,32-39 16,32 22-16,37 21 15,32-21 1,69 28 0,13-50-1,47-22-15,58-11 16,19-93-16,5-33 15</inkml:trace>
  <inkml:trace contextRef="#ctx0" brushRef="#br1" timeOffset="194503.62">21183 16229 0,'0'0'0,"0"0"16,0 0-16,0 0 15,0 0 1,60 82-16,-19-27 16,22 68-16,-2-5 0,-12-19 0,-8-9 15,0 20 1,-14-17-16,-7-6 15,-18-21 1,-7-11-16,-12-3 31,-13 3-31,-22 8 0,-5-19 32,8-3-32,2 2 0,11-2 0,6-16 31,17-11-31,7-6 0</inkml:trace>
  <inkml:trace contextRef="#ctx0" brushRef="#br1" timeOffset="195128.63">21816 16388 0,'0'0'16,"0"0"-16,0 0 15,0 0-15,0 0 16,115 36 0,-36-6-16,3 22 15,3 5-15,8 28 16,-16-44-16,-11 9 16,-25-23-1,-8 0-15,-14-13 16,-8-8-16</inkml:trace>
  <inkml:trace contextRef="#ctx0" brushRef="#br1" timeOffset="195347.33">22358 16380 0,'0'0'15,"0"0"1,0 0-16,0 0 15,0 0-15,0 0 16,0 0-16,-115 104 16,46 19-1,-2-30-15,16 11 16,25-13-16,22-31 16,24-11-1,20-13-15,13-9 16</inkml:trace>
  <inkml:trace contextRef="#ctx0" brushRef="#br1" timeOffset="195678.45">22922 16248 0,'0'0'15,"0"0"-15,0 0 16,0 0-1,0 0-15,0 0 16,150 14-16,-62 0 31,-3 21-31,-19-2 16,-25-3-16,-19 14 16,-20 22-1,-23 24-15,-21-5 16,-4-8-16,10-9 15,12-21 1,10-14-16,8-9 16,12-2-16,21-5 15,50 2 1,57-3-16</inkml:trace>
  <inkml:trace contextRef="#ctx0" brushRef="#br1" timeOffset="196024.27">24181 16339 0,'0'0'16,"0"0"-16,0 0 16,0 0-1,0 0-15,-104 60 16,83-22-16,12 9 15,15-12-15,16-2 16,13-16 0,-35-17-16,115-25 15,-49-5-15,-17 0 16,-19 3-16,-16-1 16,-14 28-16,-25-46 15,-18 24 1,-12 16-16,-19 12 15,-30 16-15,-11 27 16,22 11 0,30 17-16,22 8 15</inkml:trace>
  <inkml:trace contextRef="#ctx0" brushRef="#br1" timeOffset="196327.87">23037 17081 0,'0'0'0,"0"0"16,0 0-16,0 0 15,0 0 1,156-19-16,3 2 15,24-10-15,6 2 16,-27 1-16,-50 4 16,-30 12-16,-16 0 15,-25 11-15,-22 2 16,-16 3 0,-3-8-16</inkml:trace>
  <inkml:trace contextRef="#ctx0" brushRef="#br1" timeOffset="196530.81">23483 17360 0,'0'0'16,"0"0"-16,0 0 15,0 0 1,0 0-16,-33 115 15,1 0-15,7-19 16,19-5-16,12-1 16</inkml:trace>
  <inkml:trace contextRef="#ctx0" brushRef="#br1" timeOffset="196987.1">24077 17456 0,'0'0'16,"0"0"-16,0 0 15,-106 58-15,43-6 16,5 2 0,28 4-16,25-28 15,18-11-15,31-11 16,-44-8-1,205-65-15,-40-9 16,-34 5-16,-46 20 16,-38 19-1,-23 16-15,-10 9 16,-6 2-16,-5 8 16,0 15-16,-3 32 15,0-52 1,-6 148-16,14-69 15,17 3-15,13-24 16,20-34 0,21-29-16,23-23 15,-1-29-15,3-31 16,-16-29-16,-50 21 16,-44 22-1,-43-3-15,-77-8 16,-63 0-16</inkml:trace>
  <inkml:trace contextRef="#ctx0" brushRef="#br1" timeOffset="198467.63">14565 12590 0,'0'0'0,"0"0"15,0 0-15,0 0 16,0 0-1,189-178-15,19 41 16,71 16-16,-8 14 16,19 17-1,47-11-15,14-20 16,46 20-16,22-1 16,5 39-1,47 6-15,-25 40 16,36-21-16,3 11 15,-11 21 1,10 34-16,15 18 16,-25 4-16,-9-18 15,22 37-15,-7 29 16,-31-29 0,5 43-16,-18 9 15,-56-34-15,26 42 16,-29 8-1,-10-19-15,-35 0 16,-45 21-16,3 1 16,-62-42-16,-1 7 15,-52 4 1,-19-5-16,-32-24 16,-29-15-16,-29-15 15,-17-4 1,-10-8-16,-9-2 15,-3 2-15,-8-10 16,-8-12 0,-2-2-16,-4-6 15,-2-2-15,0-4 16,-3-2 0,0 0-16,0-2 15,0-4-15,0 6 16,0 0-16,0 0 31,-69-178-31,3 71 16,-35-16-1,-11 19-15,-6 14 16,-27 18-16,-41-15 16,-17 2-16,-54-16 15,-9 24 1,-8 11-16,-43 14 15,7 6-15,-16 2 16,-52-14 0,9-7-16,29-20 15,1 11-15,-34 8 16,23 30 0,5-18-16,-33 15 15,-36 12-15,-40-14 16,8 30-16,16 19 15,2 8 1,-32 15-16,28-20 16,18 10-16,12-4 15,-14 13 1,5 6-16,14 13 16,52 11-16,19 20 15,-22-20-15,50 19 16,13-21-16,17 13 15,43 0 1,25 14-16,19-22 16,36 27-16,25-29 15,8-15 1,21-10-16,25-12 16,20-2-16,16-8 15,13-14 1,6 6-16,3-4 15,3 1-15,2-3 16,0 3 0,0-3-16,1 0 15,2 0-15,0 0 16,2 3-16,12 10 16,19 12-1,19 8-15</inkml:trace>
  <inkml:trace contextRef="#ctx0" brushRef="#br1" timeOffset="199233.01">25822 16645 0,'0'0'16,"0"0"0,0 0-16,0 0 15,82-27-15,27 2 16,56 9-16,13-14 15,13 11 1,-15-3-16,-37 3 16,-27 5-16,-21 6 15,-25 5 1,-25 0-16,-17 6 16,-10 0-16,-14 2 15,0-5 1,0 0-16</inkml:trace>
  <inkml:trace contextRef="#ctx0" brushRef="#br1" timeOffset="199467.67">26487 16928 0,'0'0'0,"0"0"15,0 0-15,0 0 16,0 0 0,0 0-16,0 0 15,90-14-15,4 3 16,32-3 0,8 11-16,5 12 15</inkml:trace>
  <inkml:trace contextRef="#ctx0" brushRef="#br1" timeOffset="200030.46">28502 16098 0,'0'0'0,"0"0"15,0 0-15,0 0 16,0 0 0,-8 82-16,0-5 15,-3 43-15,-3 20 16,12-39-16,4-21 15,9-12 1,8-13-16,1-31 16,-4-15-16</inkml:trace>
  <inkml:trace contextRef="#ctx0" brushRef="#br1" timeOffset="200377.88">28886 16226 0,'0'0'16,"0"0"-16,0 0 16,0 0-1,90-68-15,-8 46 16,3 14-16,-11 8 16,-16 11-16,-17 16 15,-11 17 1,-22-3-16,-24 19 15,-36 39-15,-44 43 32,11-24-32,19-47 0,28-21 15,19-18-15,8-7 16,11-6 0,8-2-16,30-4 15,-38-13-15,206-16 16,-42-11-1</inkml:trace>
  <inkml:trace contextRef="#ctx0" brushRef="#br1" timeOffset="200955.35">30115 16347 0,'0'0'15,"0"0"-15,0 0 16,0 0-1,-112-16-15,49 29 32,-19 12-32,0 16 15,11 11-15,29 3 16,32-14 0,18-3-16,11-24 15,16-6-15,-35-8 16,176-66-16,-56 6 15,-8 5-15,-27 9 16,-24 7-16,-20 12 16,-17 13-1,-10 3-15,-3 11 16,-3 6-16,-5 5 16,0 5-1,-3 14-15,0 17 16,5 8-16,6-3 15,16-14 1,20-13-16,19-14 16,8-39-16,-6-10 15,-5-3 1,-22 0-16,-16-8 16,-14 7-16,-11 7 15,-17 7-15,-24 1 16,-33 5-1,-5 22-15,-6 25 16,0 2-16,14 1 16,22-1-16,24 11 15,22-5 1,22 6-16,31 18 16</inkml:trace>
  <inkml:trace contextRef="#ctx0" brushRef="#br1" timeOffset="212741.71">23836 7430 0,'0'0'0,"0"0"0,0 0 15,0 0-15,0 0 16,0 0-16,176-96 15,-15 28 1,36 7-16,-5 7 16,8 7-16,-30 3 15,-17 17 1,-5 5-16,-36 11 16,-35 8-16,-22 17 15,-22 2 1,-12 4-16</inkml:trace>
  <inkml:trace contextRef="#ctx0" brushRef="#br1" timeOffset="212944.77">24518 7945 0,'0'0'15,"0"0"-15,0 0 16,0 0-16,0 0 15,0 0-15,0 0 16,206-175 0,-34 68-16,25 3 15,22-3-15,-35 19 16,-6-5 0,0-3-16</inkml:trace>
  <inkml:trace contextRef="#ctx0" brushRef="#br1" timeOffset="213225.81">26101 6477 0,'0'0'15,"0"0"-15,0 0 16,0 0-1,0 0-15,0 0 16,0 0-16,0 0 16,44 192-1,-17-17-15,12 49 16,2-59-16,13-45 16,4-18-1,2-7-15</inkml:trace>
  <inkml:trace contextRef="#ctx0" brushRef="#br1" timeOffset="-214697.05">27314 6499 0,'0'0'0,"0"0"15,0 0 1,0 0-16,0 0 16,0 0-16,-101 44 15,16 49-15,-8 27 16,2 1 0,26-23-16,26-24 15,23-3-15,24-8 16,19-8-1,17-8-15,6-23 16,18-18-16,22-17 16,6-16-1,-8-17-15,-22-6 16,-28 1-16,-16 16 16,-11 11-1,-8 0-15,-17-35 16,-11-1-16,1 15 15,-20-4 1,8 11-16,17 15 16,8 4-16,6 9 15,2 0-15,8 2 16,9-5 0,16-2-16,14-4 15,13 1-15,6-1 16,6 6-1,-9 0-15,-8 9 16,-14 4-16,-5 7 16,-3 15-1,-2 31-15,-15 8 16,-7 11-16,2-11 16,3 0-1,8-14-15,6-2 16,5-12-16,6-13 15,2-16-15,6-17 16,5-11 0,-2-8-16,-9-6 15,-13 6-15,-12 5 16,-13-10 0,-8-4-16,-11-2 0,-14 0 15,-3 8-15,-2 6 16,3 5-16,4 8 15,10 6 1,7 0-16,3 3 16,5-1-16,4 1 15,4-4 1,4-2-16,8-5 16,10 0-16,17-6 15,9 2 1,4 4-16,-2 11 15,0 16-15,0 21 16,0 23 0,-8 30-16,-8-16 15,-14-15-15,0-4 16,0-12 0,2-13-16,4-12 15,4-7-15,10-14 16,7-6-16,-3-8 15,-5-11 1,-10 6-16,-15 10 16,-5 4-16,-6-1 15,-5 14 1,-21-47-16,-7 23 16,-5-6-16,3 8 15,14 11 1,2 0-16,6 5 15,5 1-15,0-1 16,3 1-16,6-3 16,8-1-1,10-4-15,9-1 16,5-2-16,3 7 16,-5 4-1,5 2-15,6 14 16,7 19-16,15 30 15,-9 14-15,-13-11 16,-4-8 0,-1-6-16,-4-10 15,6-12-15,0-16 16,10-14 0,23-16-16,8-27 15,-6-12-15,-29-5 16,-20 11-1,-14 22-15,-5 11 16,-8 5-16,-9 0 16,-2 1-1,-6 2-15,-10 3 16,-12 2-16,-8 3 16,-8 3-1,-11 3-15,-22 16 16,-10-5-16,15-6 15,28-8 1,17-3-16,18 3 16,14-2-16,3 2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5:43:26.2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2683 3128 0,'0'0'0,"0"0"0,-65-181 15,-28 77-15,-61 0 16,-15 65 0,-40 39-16,-32 55 15,-65 49 1,32 60-16,28-38 16,54 11-16,44 28 15,55-50 1,38-39-16,33 23 15,17 0-15,38 5 16,32-11-16,83 38 16,55-16-1,-1-60-15,39-33 16,11-44-16,28-16 16,-18-28-1,-26-33-15,-33-21 16,-17-17-16,-60 5 15,-39-26 1,-37 32-16,-34 16 16,-27 12-16,-38 4 15,-66-43 1,-28 44-16,-4 44 16,-18 16-16,23 22 15,16 17-15,5 16 16,17 10-1,39-10-15,15 11 16,18-16-16,21-6 16,11-6-1,0-5-15,0 0 0,202-82 16,-27-39 0</inkml:trace>
  <inkml:trace contextRef="#ctx0" brushRef="#br0" timeOffset="298.69">3072 926 0,'0'0'15,"0"0"-15,0 0 16,-76 115-1,26-50-15,-15 67 16,-12 38-16,6 38 16,5 5-1,-5 12-15,5-11 16,-32 5-16,-1-39 16,17-15-1,22-50-15,5-22 31</inkml:trace>
  <inkml:trace contextRef="#ctx0" brushRef="#br0" timeOffset="564.25">3620 1380 0,'0'0'0,"0"0"16,0 0-16,0 0 16,-99 170-1,-21-17-15,-33 61 16,27 11-16,22-83 16,-1 44-1,12-38-15,17-33 16,15-16-16,12-23 15,5-37 1,12-17-16</inkml:trace>
  <inkml:trace contextRef="#ctx0" brushRef="#br0" timeOffset="829.69">1999 2021 0,'0'0'0,"0"0"16,0 0-16,0 0 16,5 132-16,1 48 15,-1 23 1,1 22-16,-1-23 16,1-65-16,10 6 15,17-12 1,27-60-16,39-38 15,60-49-15,186-138 16,87-54 0,6-11-16,-21 16 15</inkml:trace>
  <inkml:trace contextRef="#ctx0" brushRef="#br0" timeOffset="90696.75">9239 5850 0,'0'0'0,"0"0"0,0 0 16,0 0-16,0 0 16,0 0-16,0 0 15,22 98 1,-11 6-16,5 44 16,1-16-16,-6-34 15,5 4 1,-16-28-16,5-25 15,-5-24-15,6-9 16,-6-2-16,-6-9 16,6-5-1,0 0-15,0 0 16,0 0-16,-71-227 16,55 117-1,10 14-15,6-19 16,17 6-16,10-12 15,11 28 1,34-5-16,15 21 16,1 11-16,-22 33 15,-1 1 1,-21 15-16,-11 6 16,-17 11-16,-5 6 15,-5 10 1,-6-16-1,0 0-15,0 0 16,-55 137-16,39-88 16,10-10-16,12-7 15,-1-4-15,17 5 16,22 5 0,22 0-16,-6-10 15,6 5-15,-17-6 16,-11 11-1,-10 6-15,-17 11 16,-17 5-16,-32 17 16,-39 8-1,-16-19-15,11-28 16,0-11-16,10-10 16,23-6-16,16-6 15,17-2 1,5 0-16,11-3 15,11 0-15,16 2 16,39 7-16</inkml:trace>
  <inkml:trace contextRef="#ctx0" brushRef="#br0" timeOffset="91134.15">8795 7501 0,'0'0'15,"0"0"-15,0 0 16,0 0-16,0 0 15,0 0-15,137-55 16,-16 12 0,-1 1-16,17 7 15,-11 18-15,-38 15 16,-23 15 0,-15 15-16,-12 13 15,-16 16-15,-11 17 16,-11 17-1,-6 18-15,-10-7 16,-1-23-16,1-2 16,5-14-16,11 0 15,0-20 1,11-7-16,0-6 16</inkml:trace>
  <inkml:trace contextRef="#ctx0" brushRef="#br0" timeOffset="91532.22">10400 7553 0,'0'0'16,"0"0"-16,0 0 16,0 0-1,0 0-15,0 0 16,0 0-16,-60 126 15,54-52-15,12-19 16,16-17 0,27-5-16,17-16 15,-6-15-15,27-35 16,-4-27 0,-18-3-16,-21 0 15,-33 6-15,-27 16 16,-17-6-1,-38 14-15,-33 19 16,-1 9-16,12 10 31,11 15-31,22 7 16,22 9-16,32-1 16,28-2-16,38-3 15,50-5 1</inkml:trace>
  <inkml:trace contextRef="#ctx0" brushRef="#br0" timeOffset="91757.19">12473 7041 0,'0'0'0,"0"0"15,0 0-15,0 0 16,0 0-16,-104 88 15,-11 62 1,-36 15-16,-8-7 16,28 20-16,51-68 15,17-25-15,25-11 16,11-25-16,13-32 16,9-15-16</inkml:trace>
  <inkml:trace contextRef="#ctx0" brushRef="#br0" timeOffset="91951.1">11462 7096 0,'0'0'16,"0"0"-16,0 0 15,0 0 1,0 0-16,0 0 15,0 0-15,-11 98 16,28 4 0</inkml:trace>
  <inkml:trace contextRef="#ctx0" brushRef="#br0" timeOffset="92138.33">12169 7857 0,'0'0'0,"0"0"16,0 0-16,0 0 16,0 0-16,0 0 15,0 0-15,0 0 32,0 0-32</inkml:trace>
  <inkml:trace contextRef="#ctx0" brushRef="#br0" timeOffset="92700.81">16432 5313 0,'0'0'0,"0"0"16,0 0-1,0 0-15,0 0 16,0 0-16,-3 148 16,-24 5-1,-11 22-15,-9-43 16,9-44-16,8-39 15,11-11 1,10-27-16,4 0 16,-1-5-16,4-6 15,2-11 1,0 11-16,35-176 16,26 1-16,7-17 15,-13 28-15,-6 60 16,-2 27-1,-9 28-15,-5 16 16,-6 6-16,1 16 16,-7 5-1,-4 12-15,-6 16 16,-3 27-16,-19 39 16,-27 71-1,-14-17-15,0-5 16,13-17-16,-2-54 15,8-28 1,3-5-16</inkml:trace>
  <inkml:trace contextRef="#ctx0" brushRef="#br0" timeOffset="92857.01">16169 5625 0,'0'0'0,"0"0"15,0 0-15,0 0 16,132-11-16,18 6 16,34 5-1,-17 16-15,-16 6 16</inkml:trace>
  <inkml:trace contextRef="#ctx0" brushRef="#br0" timeOffset="93403.62">15920 6847 0,'0'0'0,"0"0"16,0 0-16,0 0 15,145-6 1,-30 6-16,-2 0 16,23 33-16,-26 3 15,-47-6-15,-41-8 16,-36 16 0,-32 25-16,-64 63 15,-65 3-15,46-50 16,53-13-1,29-17-15,28-24 16,16-1-16,11 4 16,20-1-1,32 14-15,33 25 16,-8 0-16,-17 5 16,-35-38-1,-14-11-15,-10-9 16,-12 1-16,-27 0 15,-47 5 1,-13-5-16,-1-12 16,-13-13-16,-3-19 15,17-11-15,35 0 16,39 6 0,30 7-16,24-5 15</inkml:trace>
  <inkml:trace contextRef="#ctx0" brushRef="#br0" timeOffset="93785.14">16996 7244 0,'0'0'0,"0"0"15,0 0 1,0 0-16,0 0 15,0 0-15,-60 128 16,41-54 0,13 3-16,23 5 15,16-27-15,24-6 16,1-43-16,7-25 16,4-9-1,-3-16-15,-14-30 16,-25 9-16,-19 10 15,-13 11 1,-28-11-16,-27-2 16,-20 21-16,15 33 15,15 1 1,6 4-16,17 15 16,8 5-16,19 5 15,0-27 1,0 0-16</inkml:trace>
  <inkml:trace contextRef="#ctx0" brushRef="#br0" timeOffset="93999.91">18905 7033 0,'0'0'0,"0"0"16,0 0-16,0 0 15,-88 66-15,-62 60 16,-6 10 0,-20 12-16,26-35 15,35-15-15,46-27 16,17-10-16</inkml:trace>
  <inkml:trace contextRef="#ctx0" brushRef="#br0" timeOffset="94171.74">17982 7077 0,'0'0'15,"0"0"-15,0 0 16,0 0 0,0 0-16,0 0 15,0 0-15,74 87 16,3 17-1</inkml:trace>
  <inkml:trace contextRef="#ctx0" brushRef="#br0" timeOffset="94345.27">19310 7655 0,'0'0'16,"0"0"-16,0 0 15,0 0 1,0 0-16,0 0 16,0 0-16,-181 90 15,1-16 1</inkml:trace>
  <inkml:trace contextRef="#ctx0" brushRef="#br0" timeOffset="95239.95">10800 8646 0,'0'0'16,"0"0"-16,0 0 15,0 0 1,0 0-16,0 0 16,-33 115-16,22-30 15,0 8 1,5-14-16,17 6 16,11 0-16,33 8 15,33-13-15,16-17 16,5-22-1,34 3-15,4-1 16,31 15-16,14-14 16,0 0-16,13-9 15,12 6 1,-9-24-16,11-12 16,-17-5-16,23 6 15,-14 2 1,35-30-16,-38-5 15,33 5-15,-41-28 16,25 4 0,-17-1-16,-11-16 15,0 3-15,-52-6 16,-13-30-16,-9-8 16,-11 28-1,-22 13-15,-29-6 16,-12-8-16,-8-5 15,0 0 1,-3 5-16,-2 20 16,-6-3-16,-2-6 15,-4-8 1,-5 8-16,-5 14 16,-6 8-16,-2 14 15,-3 6 1,-1 10-16,1 9 15,-3-1-15,0 3 16,0 1 0,-3 2-16,3 0 15,0 0-15,-128 216 16</inkml:trace>
  <inkml:trace contextRef="#ctx0" brushRef="#br0" timeOffset="95755.51">13385 10188 0,'0'0'16,"0"0"-16,0 0 15,0 0 1,0 0-16,8 145 16,5-33-16,15 33 15,13-16 1,-8-39-16,2-29 15,4-15-15,5-18 16,19-12 0,10-27-16,15-22 15,2-41-15,-7 6 16,-31 27 0,-20 11-16,-18 21 15,-3-2-15,-5 14 16,-4 5-16,-2 17 15,0-25 1,-19 137-16,3-19 16,5 2-16,8-29 15,17-31 1,13-19-16,31-16 16,26-12-16</inkml:trace>
  <inkml:trace contextRef="#ctx0" brushRef="#br0" timeOffset="96121.42">14934 10662 0,'0'0'15,"0"0"-15,0 0 16,-112 24-16,33 25 16,8 14-1,13-2-15,22 7 16,20-21-16,19 8 15,19-6-15,21-19 16,23-22-16,16-27 16,0-8-16,-5-25 15,-8-6 1,-28-2-16,-22 8 16,-19 8-16,-17 14 15,-18 11 1,-28 2-16,-8 31 15,-6 8-15,22 0 16,22 13 0,28-15-16,5-20 15,0 0-15,235-3 16</inkml:trace>
  <inkml:trace contextRef="#ctx0" brushRef="#br0" timeOffset="96325.37">16679 10229 0,'0'0'0,"0"0"16,0 0-16,0 0 15,0 0-15,0 0 16,-126 142 0,13-24-16,-37 71 15,10-25-15,17-21 31,2 21-31,4-38 0,24-58 16,32-24-16,12-11 16</inkml:trace>
  <inkml:trace contextRef="#ctx0" brushRef="#br0" timeOffset="96748.48">16030 10308 0,'0'0'0,"0"0"15,0 0-15,0 0 16,-151 143-16,66-47 16,25 16-1,38-22-15,22-43 16,19-12-16,17-21 15,-36-14 1,115-57-16,-36-15 16,12-15-16,-12-15 15,-38 4-15,-33 38 16,-13 27 0,-9 13-16,-8 20 15,22 0-15,0 0 16,-167 105-1,91-29-15,26 26 16,42-1-16,41-13 16,24-25-1,50 5-15,41 0 16</inkml:trace>
  <inkml:trace contextRef="#ctx0" brushRef="#br0" timeOffset="97076.54">16487 11171 0,'0'0'15,"0"0"-15,0 0 16,0 0-16,0 0 16,16 85-1,23-41-15,29-1 16,14-23-16,-2-37 15,-4-24 1,-10-8-16,-25-31 16,-33 34-16,-16-1 15,-25-7 1,-38 7-16,-27 0 16,5 12-16,24 27 15,23 8-15,2 11 16,11 10-1,19-10-15,14-11 16,0 0-16</inkml:trace>
  <inkml:trace contextRef="#ctx0" brushRef="#br0" timeOffset="97296.28">17908 10486 0,'0'0'0,"0"0"16,0 0-1,0 0-15,99-22 32,35-8-32,77-5 0,11 29 15,-39-8-15,-30 14 16,-5 9-16</inkml:trace>
  <inkml:trace contextRef="#ctx0" brushRef="#br0" timeOffset="97499.39">18292 10856 0,'0'0'15,"0"0"1,82-44-16,85-13 16,65-17-16,59 11 15,7-3-15,-8 0 16</inkml:trace>
  <inkml:trace contextRef="#ctx0" brushRef="#br0" timeOffset="97889.89">21271 9533 0,'0'0'16,"0"0"-16,0 0 15,-126 22 1,35 8-16,17 3 15,17 27-15,30-8 16,29 6-16,45 8 16,57 19-1,38-3-15,42-3 16,-23-10-16,-48-9 16,-26-16-1,-7 8-15,-31-8 16,-27-12-16,-25-2 15,-24 12 1,-47 34-16,-77 26 16,-13-53-16,-9-19 15,4-52-15,29-27 16,14-17 0</inkml:trace>
  <inkml:trace contextRef="#ctx0" brushRef="#br0" timeOffset="98812.17">21254 9613 0,'0'0'15,"0"0"-15,82-39 16,25 9-16,16-3 16,44 17-1,20 8-15,-39 13 16,30 6-16,-17 11 15,-24 3 1,-30-17-16,-14 14 16,-19 8-16,-33-22 15,-14 6 1,-16-9-16,-11-5 16,0 0-16,0 0 15,-118 91-15,34-17 16,-9-14-1,8 6-15,22-14 16,22 33-16,24-33 16,25 11-1,33 2-15,22-7 16,3-20-16,-14-43 16,28-23-1,2-7-15,3-20 16,-20-14-16,-24-15 15,-19 18 1,-19-8-16,-8 25 16,-4-6-16,4 27 15,2 15-15,3-1 16,14 0 0,13 6-16,14-8 15,41 24-15,42 3 16,2 11-1,-20 16-15,-23-8 16,-20 0-16,-11 11 16,-20-10-16,-18 10 15,-11-6 1,-9 23-16,-13 18 16,0 9-16,-3-16 15,8-3 1,9-23-16,5-7 15,5 5-15,6 3 16,9-9-16,15-10 16,25-8-1,9-26-15,18-10 16,4-14-16,10-24 16,-16-1-1,-22-13-15,-25 11 16,-21 8-16,-12 0 15,-13 11-15,-14-3 16,-19-5 0,-16-6-16,-6 8 15,-22 6-15,0 14 16,16 13 0,15 3-16,15 22 15,6 3-15,9 8 0,2-3 16,8 22-1,6 19-15</inkml:trace>
  <inkml:trace contextRef="#ctx0" brushRef="#br0" timeOffset="99637.63">15578 12406 0,'0'0'0,"0"0"15,0 0 1,0 0-16,0 0 16,0 0-16,0 0 15,0 0 1,0 0-16,-17 184 16,9-61-16,-5 14 15,4 16 1,7-27-16,2-27 15,2-17-15,4-3 16,-1 9-16,4-22 16,4-12 15,15-4-31,29-12 16,25-11-16</inkml:trace>
  <inkml:trace contextRef="#ctx0" brushRef="#br0" timeOffset="100341.7">17292 12603 0,'0'0'16,"0"0"-16,0 0 16,0 0-16,-109 93 15,7 11 1,-26 80-16,-20 16 15,38-39-15,42-62 16,29-41 0,12-20-16</inkml:trace>
  <inkml:trace contextRef="#ctx0" brushRef="#br0" timeOffset="100688.88">16766 12803 0,'0'0'0,"0"0"16,0 0-16,0 0 15,0 0-15,-115 129 16,80-61 0,26-2-16,26-30 15,29-9-15,-46-27 16,135-30-1,-48-22-15,1 5 16,-20-7-16,-29-9 16,-26 16-1,-18 14-15,-20 0 16,-8 25-16,33 8 16,-123 36-16,22 27 31,32-3-31,34 3 15,32-3 1,17 3-16</inkml:trace>
  <inkml:trace contextRef="#ctx0" brushRef="#br0" timeOffset="101032.55">17640 13192 0,'0'0'0,"0"0"16,0 0-16,0 0 16,0 0-1,-77 118-15,77-88 16,11-3-16,16-10 16,12-12-16,10-10 15,3-23 1,-3-18-16,-18-3 15,-21-4-15,-10 18 16,-19-9 0,-22 6-16,-11 13 15,6 14-15,5-3 16,10 6 0,18 8-16,13 6 15,0-6-15,0 0 16</inkml:trace>
  <inkml:trace contextRef="#ctx0" brushRef="#br0" timeOffset="101238.57">19094 12713 0,'0'0'16,"0"0"-1,0 0-15,90-63 16,9 35-16,65-13 16,-11 25-1,-16 16-15,-11 16 16,-3 14-16</inkml:trace>
  <inkml:trace contextRef="#ctx0" brushRef="#br0" timeOffset="101411.38">19338 13055 0,'0'0'15,"0"0"-15,0 0 16,0 0-16,0 0 16,156-22-1,33-8-15,90-8 16,28-3-16</inkml:trace>
  <inkml:trace contextRef="#ctx0" brushRef="#br0" timeOffset="101796.35">21736 11793 0,'0'0'15,"0"0"1,0 0-16,-85-28 16,22 47-16,-2 28 15,18 2 1,25-2-16,28 29 16,46 31-16,33 6 15,-3-29 1,19 4-16,6-3 0,-25-27 15,-35-28-15,-20 5 16,-19-13-16,-16 3 16,-36 8-16,-27 2 15,-19-5 1,-36-16-16,-9 0 16,45-17-16,30-11 15,30 3 1,19 3-16</inkml:trace>
  <inkml:trace contextRef="#ctx0" brushRef="#br0" timeOffset="102346.38">22755 11979 0,'0'0'16,"0"0"-16,0 0 15,-164-3 1,54 17-16,17 16 16,14 19-16,32 9 15,28-12 1,22-13-16,40 3 16,50-14-16,17-31 15,49 1 1,30-41-16,-28 11 15,-13 2-15,-30 9 16,-36 7-16,-27 9 16,-17 22-1,-19 0-15,-5 9 16,-9 10-16,-5-30 16,-10 76-1,1-37-15,7-1 16,7-11-16,14 9 15,9-17-15,7-11 16,9-19 0,8-13-16,8-23 15,-10-10-15,-23-4 32,-22 15-32,-18 5 15,-15 5-15,-18 3 16,-28 6-1,-30-6-15,13 19 16,26 17-16,21 8 16,14-3-1,16 3-15,9 3 16</inkml:trace>
  <inkml:trace contextRef="#ctx0" brushRef="#br0" timeOffset="102893.01">20824 13419 0,'0'0'0,"0"0"16,113-22-1,76-24-15,131-34 16,17-4-16,-47 42 15,22 4 1,-68 5-16,-6 11 16,-76 11-16,-23 14 15,-26 0 1,-37 16-16,-40 3 16,-36-22-16,0 0 15</inkml:trace>
  <inkml:trace contextRef="#ctx0" brushRef="#br0" timeOffset="103293.09">21777 13436 0,'0'0'0,"0"0"16,0 0-1,0 0-15,0 0 16,0 0-16,9 153 15,12-46-15,20-14 16,22-22 0,20-24-16,-1-12 15,3-21-15,19-22 16,5-9 0,-5-29-16,-35 21 15,-25-10-15,-17 13 16,-11 14-1,-7-1-15,-4 9 16,-2 3-16,-3 5 16,0-8-16,-22 91 15,-11 29 1,-11 9-16,14-39 16,11-13-16,19-9 15,16 1-15,17 8 16</inkml:trace>
  <inkml:trace contextRef="#ctx0" brushRef="#br0" timeOffset="103641.16">23401 13940 0,'0'0'15,"0"0"-15,0 0 16,0 0-16,0 0 31,-112 33-31,76 32 16,17 1-16,22 5 15,38 9 1,55-20-16,5-33 16,6-19-16,8-16 15,-14-8 1,-32-9-16,-15-19 0,-21-5 0,-36 3 15,-27-4 17,-35-2-32,-28 0 15,-55 22-15,-25 19 16,-27 14-16,-13 2 0,-6 1 31</inkml:trace>
  <inkml:trace contextRef="#ctx0" brushRef="#br0" timeOffset="104125.41">13220 12989 0,'0'0'0,"0"0"0,0 0 15,0 0 1,0 0-16,156 9 16,-30 21-16,41 27 15,3 31 1,-27-6-16,-18-35 15,-12 7-15,-31-15 16,-11 15 0,-27-29-16,-19-11 15,-15-3-15,-4-3 16</inkml:trace>
  <inkml:trace contextRef="#ctx0" brushRef="#br0" timeOffset="104359.74">14066 12866 0,'0'0'16,"0"0"-16,0 0 15,0 0 1,0 0-16,0 0 16,0 0-16,-87 143 15,46-23 1,2-13-16,9 8 15,0-14-15,3 1 16,-3-34 0,-9-16-16,-5-14 15</inkml:trace>
  <inkml:trace contextRef="#ctx0" brushRef="#br0" timeOffset="104703.98">10017 12381 0,'0'0'0,"0"0"15,0 0-15,0 0 16,0 0-16,0 0 16,0 0-1,-83 241-15,40-35 16,4 43-16,28-76 15,28-12 1,32-21-16,33-50 16,22-21-16</inkml:trace>
  <inkml:trace contextRef="#ctx0" brushRef="#br0" timeOffset="105269.47">10904 12863 0,'0'0'16,"0"0"-16,0 0 16,-121 20-16,39 7 15,0 9 1,22-1-16,27 14 16,27-27-16,23 6 15,21-17-15,-38-11 16,197-41-1,-27-14-15,-17 0 16,-16 11 0,-33 11-16,-32 25 15,-26 14-15,-10 10 16,-12 9 0,-2 16-16,3 57 15,5 17-15,0-16 16,8-20-1,9-13-15,13-19 16,20-28-16,7-33 16,12-21-1,32-37-15,9-54 16,-17-5-16,-46 32 16,-42 47-16,-18 3 15,-14 16 1,-12-5-16,-15-3 15,-26 24-15,-23 6 16,-15 6 0,-8 10-16,-24 23 15,2-1-15,36-16 16,30 0 0,22-3-16,16-2 15,14-6-15,0 0 16</inkml:trace>
  <inkml:trace contextRef="#ctx0" brushRef="#br0" timeOffset="106896.93">24127 5236 0,'0'0'16,"0"0"-16,0 0 15,134-44 1,-11 17-16,41 11 16,55-6-16,17 16 15,32 23 1,17-6-16,-11 0 16,54 16-16,-21-5 15,-3-11 1,17-11-16,-12 22 15,-11-17-15,-2-16 16,-41-11 0,-12 6-16,-37-6 15,-36 0-15,-31 6 16,-32-12 0,-28-10-16,-32 0 15,-17-12-15,-22-4 16,-24-12-1,-33-11-15,-39-10 16,-32-18-16,-67 1 16,-18-11-1,-25 28-15,-16 21 16,-42 6-16,11 5 16,-32 0-16,-11 0 15,49 28-15,-53 0 16,48 16-1,-9-6-15,-54 28 16,46 17-16,-9 15 16,23-10-1,22 33-15,38-28 16,30 17-16,57 27 16,12 0-1,5 12-15,16-12 16,31-22-16,13 28 15,19-12-15,9 23 16,16-39 0,14 6-16,21 11 15,39 5-15,41 5 16,6-15 0,49-1-16,19-44 15,52 11-15,8-10 16,17-28-1,-20 0-15,28 16 16,-36-32-16,-46 16 16,-8 5-16,-37 17 15,-34 0 1,-17 6-16,-11 15 16,-20 34-16,-13 27 15</inkml:trace>
  <inkml:trace contextRef="#ctx0" brushRef="#br0" timeOffset="107553.72">24830 12066 0,'0'0'0,"0"0"15,0 0-15,0 0 16,99 91-1,-17-6-15,44 16 16,30 3-16,3 36 16,-14-9-1,-2-29-15,-34-37 16,-30-10-16,-21-8 16,-22-14-1,-15-9-15,-10-16 16,-8-10-16,-3 2 15</inkml:trace>
  <inkml:trace contextRef="#ctx0" brushRef="#br0" timeOffset="107820.97">25638 12403 0,'0'0'0,"0"0"15,0 0-15,0 0 16,0 0-1,0 0-15,0 0 16,-60 121-16,-11 13 16,-25 6-16,3-3 15,13 2 1,23-21-16,21-39 16,14-24-16,9-11 15,10-11-15,8-11 16,9-22-1,-14 0-15</inkml:trace>
  <inkml:trace contextRef="#ctx0" brushRef="#br0" timeOffset="108074.91">26564 11990 0,'0'0'0,"0"0"16,0 0 0,0 0-16,0 0 15,0 0-15,-55 175 16,-16-35-16,-36 46 16,3 14-1,35-80-15,15 12 16,13-20-16,21-22 15,26-35-15,16-22 16,13-11-16</inkml:trace>
  <inkml:trace contextRef="#ctx0" brushRef="#br0" timeOffset="108671.43">27314 12579 0,'0'0'0,"0"0"16,0 0-16,0 0 15,-88-17 1,20 34-16,-20 26 16,-18 31-16,21 0 15,38-27-15,33-12 16,28-7 0,33-6-16,43-11 15,72-9-15,13-7 16,22-9-1,-16-10-15,-58 2 16,-49 19-16,-33 0 16,-14 9-1,-10 2-15,-9 8 16,-8 1-16,0-17 16,-19 131-1,0-24-15,2-6 16,17-32-16,11-9 15,11-13-15,14-17 16,16-25-16,30-18 16,19-15-1,9-62-15,-14-22 16,-28 18-16,-38 29 16,-19 15-1,-14-2-15,-19-5 16,-13-9-16,-31 9 15,-41 7 1,-10 6-16,15 23 16,12 15-16,-9 6 15,6 19 1,22 9-16,13 7 16,28 4-16,11-7 15,19-7-15,8-3 16</inkml:trace>
  <inkml:trace contextRef="#ctx0" brushRef="#br0" timeOffset="110077.48">9562 15065 0,'0'0'16,"0"0"-1,0 0-15,0 0 16,109-52-16,45 33 15,76 8 1,104 3-16,55 13 16,-11-7-16,54 21 15,1-25 1,95 20-16,31 33 16,63-9-16,-23-27 15,26 5 1,65 31-16,-41-53 15,30 20-15,41 16 16,-25-60-16,58 82 16,-79-27-1,57-12-15,-49 23 16,27-11-16,-101-9 16,14 17-1,27-8-15,-63-14 16,-63-9-16,35 7 15,-2 4 1,-28 4-16,-46 5 16,-22-17-16,-5 31 15,-52 7 1,-48 1-16,1 0 16,-68-33-16,-17 0 15,-16-3 1,-50-5-16,-41-8 15,-16 13-15,-30 3 16,-39 11 0,-35-14-16,-19-5 15,-11-3-15,-3 0 16,-6 0-16,-2 0 16,-1 0-1,1 2-15,0-2 16,0-2-16,-3 2 15,0 0 1,0 0-16,0 0 16,0 0-16,2 0 15,-2 0-15,3 0 16,0 0 0,-3 0-16,0 0 15,0 0-15,0 2 16,0 1-1,0-3-15,0 0 16,0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5:45:38.5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12163 8079 0,'0'0'0,"0"0"0,0 0 16,0 0-16,0 0 15,0 0 1,61 194-16,-29 4 16,-1 89-16,-18 3 15,-10-32-15,-11 65 16,-11-74 0,-3 66-16,-11-30 15,5-71-15,4-12 16,-4-24-16,-2-5 15</inkml:trace>
  <inkml:trace contextRef="#ctx0" brushRef="#br0" timeOffset="546.6">11848 10555 0,'0'0'0,"0"0"16,0 0-16,61-93 16,2 5-1,22-16-15,30-3 16,35 14-16,1-8 16,8-36-16,19 16 15,-25 20 1,-3 0-16,1-12 15,-14 12 1,-44 11-16,-8 24 16,-14 8-16,-13 6 15,-20 14-15,-13 16 16,-9-3 0,-8 17-16,-2 5 15,-3 1-15,-1 2 16,1 2-1,-3 7-15,0 15 16,0 28-16,-3 55 16,1 30-1,-4 30-15,3 8 16,3-8-16,6 14 16,7 5-1,1-38-15,3-38 16,10 19-16,0-17 15,-2-16-15,-6-17 16,3-24 0,5-3-16,4 3 15</inkml:trace>
  <inkml:trace contextRef="#ctx0" brushRef="#br0" timeOffset="762.28">14620 10021 0,'0'0'15,"0"0"1,0 0-16,0 0 16,0 0-16,0 0 15,0 0 1,0 0-16,0 0 15,79-110-15,-2 53 16</inkml:trace>
  <inkml:trace contextRef="#ctx0" brushRef="#br0" timeOffset="1480.81">16142 8495 0,'0'0'0,"0"0"16,0 0-16,0 0 16,0 0-1,-77 151-15,28 10 16,2 23-16,12 13 15,21-68 1,17-39-16,11-16 16,5-33-16,14-2 15,21-26 1,48-2-16,37-55 16,111-79-16,-53 0 15,-96 65 1,-38 26-16,-22 26 15,-8 6-15,3 27 16,-6 26 0,-8 26-16,-11 14 15,2 49-15,1-13 16,5-14-16,6-38 16,21 2-1,6-29-15,0-26 16,6-29-16,49-17 15,82-74 1,16-74-16,25-21 16,-77 15-16,-49-2 15,-8 39 1,-30 26-16,-36 34 16,-19 5-16,-14 3 15,-13 21 1,-9 4-16,-10-12 15,-4 15-15,-7 4 16,-12 1 0,9 19-16,0 5 15,2 8-15,6 4 16,-3 21 0,-5 0-16,-6 25 15,-13 30-15,-6 22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8T05:45:42.4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14496 8306 0,'0'0'0,"0"0"15,0 0-15,0 0 16,0 0 0,0 0-16,25 82 15,-14-24-15,0 43 16,-3 39-1,-5 16-15,-6 30 16,-8 33-16,0 0 16,-8 36-1,-3-44-15,6 16 16,-12-24-16,9-19 16,-3 2-1,0-47-15,0-4 16,0-37-16,1-16 15</inkml:trace>
  <inkml:trace contextRef="#ctx0" brushRef="#br0" timeOffset="437.45">13919 10735 0,'0'0'16,"0"0"-16,0 0 15,0 0 1,0 0-16,120-150 16,28 32-1,38-33-15,-16 28 16,19 16-16,-39-5 16,-21-11-16,8 22 15,-6 5 1,-40 38-16,-23 9 15,-18 11-15,-20 24 16,-8 0 0,-9 11-16,-5-2 15,1 8-15,-1 2 16,0 14-16,-2 31 16,-6 43-1,-11 22-15,-9 49 16,1 47-16,0-30 15,0 16 1,5-22-16,9-24 16,10-6-16,-2-16 15,5-55 1,9-6-16,5-49 16,-22-19-16</inkml:trace>
  <inkml:trace contextRef="#ctx0" brushRef="#br0" timeOffset="595.02">16169 10577 0,'0'0'15,"0"0"-15,0 0 16,0 0-16,0 0 16,0 0-16,0 0 15,0 0-15,132-132 16</inkml:trace>
  <inkml:trace contextRef="#ctx0" brushRef="#br0" timeOffset="1204.47">17434 8714 0,'0'0'15,"0"0"-15,0 0 16,0 0 0,-16 124-16,2 4 15,1 48-15,10-9 16,11-39 0,14-18-16,19-17 15,33-22-15,33-41 16,8-49-16,52-19 15,35-39 1,-43 20-16,-63 16 16,-30 27-16,-22 6 15,-9 21 1,-2 23-16,-8 24 16,-9 33-16,-5 36 15,8 2 1,9-13-16,18-14 15,6-32-15,-2-34 16,29-38 0,61-44-16,38-71 15,79-71-15,-5-94 16,-85 56 0,-38 27-16,-53 95 15,-35 12-15,-16 38 16,-19 5-1,-6 28-15,-11-5 16,-22 4-16,-22 7 16,-22 13-1,-79 24-15,-49 31 16,35 11-16,-22 11 16,1 35-1,13 22-15,13 6 16</inkml:trace>
  <inkml:trace contextRef="#ctx0" brushRef="#br0" timeOffset="1814.4">13565 11971 0,'0'0'0,"0"0"15,0 0-15,0 0 16,96 2-16,47 1 15,100-14 1,58-14-16,69-13 16,38-11-16,-52-9 15,41-24 1,47-14-16,10 28 16,-10 43-16,8-8 15,21-27 1,-26 0-16,-53 52 15,-19-39-15,-49 44 16,14-27 0,-53 17-16,-51 13 15,-39-22-15,-25 8 16,-54 8-16,-44 1 16,-22 8-1,-19-12-15,-11 4 16,-9 2-16,-4 6 15,-7-3 1,1 0-16,0 3 16,-3-1-16,0 4 15,0-6 1,0 0-16,-258 112 16,59-52-16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34:02.42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4776 5455 0,'0'0'0,"0"0"16,0 0-16,0 0 15,0 0 1,0 0-16,0 0 16,0 0-16,0 0 15,0 0-15,-6 99 16,1-17-1,-6 11-15,-6 17 16,-5-12-16,0 6 16,6 11-1,-6-5-15,17-28 16,-6-16-16,5-9 16,6-10-1,-5 5-15,5-5 16,5-9-16,12-5 15,-1-3 1</inkml:trace>
  <inkml:trace contextRef="#ctx0" brushRef="#br0" timeOffset="836.01">5685 5757 0,'0'0'16,"0"0"-16,0 0 15,0 0 1,0 0-16,-83 16 16,23 17-16,-6 16 15,1 11 1,15 1-16,12-12 15,22-5-15,10 5 16,12 17-16,16 5 16,5-16-1,11-14-15,17-11 16,11-14-16,16-29 16,0-34-16,-11-2 15,-16-17 1,-17 6-16,-21 0 15,-6 10-15,-11 12 16,-6 0 0,-5-1-16,6 17 15,-1-5-15,1 11 16,5-1-16,5 1 16,17-1-16,11-5 15,16-5 1,6 16-16,5 0 15,-5 6-15,-11 10 16,0 12 0,-11 10-16,-11 11 15,-6 17-15,-16-6 16,0 1 0,-5 10-16,5 0 15,5 0-15,6 1 16,5-12-1,1-11-15,10-10 16,-5-15-16,6-13 16,15-13-16,23-20 15,0-22 1,-17 0-16,-16 6 16,-22 5-16,-11 6 15,-17 5 1,-15-16-16,-1 16 15,-6 5-15,7 17 16,10-10 0,5 15-16,1-5 15,10 6-15,1-1 16,-1 6 0,6 0-16,-5 0 15</inkml:trace>
  <inkml:trace contextRef="#ctx0" brushRef="#br0" timeOffset="2151.96">7481 5866 0,'0'0'15,"0"0"-15,0 0 16,0 0-16,0 0 15,0 0 1,0 0-16,0 0 16,-99 22-16,45 16 15,-7 12 1,1 4-16,11 7 16,10 10-16,18-11 15,10 0-15,16-5 16,11-11-1,12-11-15,5-8 16,5-6-16,-5-17 16,11-7-1,5-17-15,6-46 16,-6-9-16,-16 6 16,-17 5-1,-10 6-15,-12-1 16,6 7-16,-5 21 15,5 11-15,5 6 16,1 5 0,10-6-16,17 1 15,5 5-15,12 5 16,-12 6 0,6 6-16,0 10 15,0 6-15,-12 11 16,-10 5-1,-16 6-15,-6 5 16,-6 23-16,-5-1 16,6-5-1,5-6-15,5-25 16,6-4-16,6-1 16,10-11-16,11-14 15,28-27 1,11-38-16,-6-22 15,-22 16-15,-21 17 16,-17 5 0,-11 17-16,-11-6 15,-11-5-15,-17 10 16,1 12 0,0-6-16,10 11 15,12 0-15,5 0 16,6 5-1,5 6-15,5-5 16,22 5-16,17-5 16,22-1-1,22-5-15,-1 11 32,1 17-32,-17 15 15,-22-4-15,-16-1 16,-16 6-1,-12 11-15,-5 11 16,0 21-16,-5 1 16,-1-11-16,12-17 15,-1-13 1,11-6-16,1-14 16,10 1-16,12-9 15,10-19 1,28-36-16,21-32 15,-16-6-15,-10 3 16,-29 11 0,-21 10-16,-11 7 15,-16 4-15,-17-10 16,-22 5 0,-22 6-16,-5 33 15,-11 5-15,5 11 16,-10 11-16,10-1 15,22 1 1,6 6-16,16-1 16,17 6-16</inkml:trace>
  <inkml:trace contextRef="#ctx0" brushRef="#br0" timeOffset="3621.29">6933 5521 0,'0'0'0,"0"0"15,0 0-15,0 0 16,0 0-1,0 0-15,0 0 16,-16-88-16,10 56 16,6-7-1,6-10-15,-1-6 16,6-11-16,6-21 16,16-12-1,-1-5-15,7 17 16,10 4-16,0-4 15,6-28-15,5 5 16,17-5 0,11 11-16,16 0 15,0-33 1,0 11-16,11 22 16,16 5-16,12-27 15,-12-5 1,22 27-16,1 5 15,-1-16-15,11-16 16,1 38-16,-1-6 16,11 12-1,6-23-15,-17 0 16,17 12-16,-11 10 16,5 22-16,17 1 15,-17-6 1,17-1-16,-12-10 15,-10 38-15,19-16 16,-27 49 0,21-16-16,6-1 15,-8 12-15,13 10 16,-19-15 0,9 21-16,7 16 15,-18-16-15,21 5 16,-5 17-1,-8-11-15,8 11 16,-22 11-16,19 22 16,0 5-1,-38-11-15,11 12 16,0-1-16,-28 6 16,-5-1-1,14-4-15,0 21 16,-12 16-16,-10-10 15,3-22-15,-4 10 16,-7 23 0,-9 0-16,17 10 15,-11-32-15,-14 16 16,-11 6 0,-8 5-16,-3-11 15,0-6-15,9 17 16,-12-16-1,-5 22-15,-11-23 16,-5-5-16,2 28 16,3 5-1,-3-5-15,-2-28 16,-6 0-16,-5-5 16,-4-6-16,-2-11 15,-2 6 1,-9-6-16,-3-11 15,4 1-15,-7-7 16,-4-15 0,-1-1-16,-6-10 15,1-6-15,0-6 16,0 6-16,-1-6 16,-2 1-1,0-1-15,0-5 16,0 6-1,3-1-15</inkml:trace>
  <inkml:trace contextRef="#ctx0" brushRef="#br0" timeOffset="3997.03">17853 4628 0,'0'0'16,"0"0"-16,0 0 16,0 0-16,0 0 15,0 0 1,0 0-16,-2 126 16,10-44-16,0-16 15,6 5 1,-1-16-16,7-6 15,-4 1-15,0-23 16,-2 17-16,0-11 16,-6 5-1,-5-21-15,-3-1 16,-6 6-16,-7-6 16,-23-5-1,-41 6-15,-38-34 16,11 12-16,8 5 15</inkml:trace>
  <inkml:trace contextRef="#ctx0" brushRef="#br0" timeOffset="4637.64">11128 2273 0,'0'0'0,"0"0"16,0 0-16,0 0 15,6 88 1,-1-23-16,1 7 16,-1 21-16,6 16 15,6 12 1,-1-23-16,0-26 16,-5-1-16,6-22 15,-1 6 1,6 0-16,3-22 15,-1-23-15</inkml:trace>
  <inkml:trace contextRef="#ctx0" brushRef="#br0" timeOffset="5043.89">11870 2618 0,'0'0'0,"0"0"15,0 0 1,0 0-16,0 0 16,-96 49-16,58 1 15,3 5-15,10 5 16,14-5 0,8-6-16,11-11 15,9 1-15,13-18 16,19 7-1,14-23-15,3-16 16,8-22-16,-11-16 16,-14-11-16,-19-6 15,-13 22 1,-17 6-16,-11-6 16,-22 0-16,-22 12 15,-11-1 1,6 16-16,11 12 15,8 5-15,-3 16 16,3 12 0,11 10-16,19 22 15,16 39-15</inkml:trace>
  <inkml:trace contextRef="#ctx0" brushRef="#br0" timeOffset="6574.66">17903 5132 0,'0'0'16,"0"0"-16,0 0 15,0 0 1,0 0-16,0 0 16,0 0-16,0 0 15,0 0-15,0 0 16,-3-120 0,6 59-16,-1 1 15,4 0-15,5 11 16,3-23-16,7-15 15,7-23 1,18 1-16,15 10 16,13-10-16,8-17 15,-14 11 1,1 11-16,26-6 16,20 22-16,-13-16 15,-15 0-15,9 6 16,49-28-1,-16 33-15,-25-17 16,22-16 0,27 11-16,-21 16 15,-17 17-15,27-5 16,3 4 0,-21-10-16,18 50 15,30-29-15,-37 23 16,15-6-1,23-10-15,-25 4 16,13 12-16,12 11 16,-14-1-1,19 12-15,10 0 16,-12 5-16,21 16 16,-41-5-16,19 6 15,11 10 1,-32 12-16,10-1 15,0-5-15,-27 27 16,-5-5 0,24 11-16,-11 11 15,-22-11-15,17 16 16,8 0 0,-31-5-16,-10 11 15,3 5-15,13 33 16,-27-27-16,-20-1 15,-13-5 1,3 28-16,0-11 16,5 10-16,3 17 15,-3 11 1,-11 11-16,-13-27 16,-6 10-16,-3 12 15,-2 21 1,-6-38-16,3-5 15,3 27-15,5 21 16,-6-32-16,-5-11 16,3-5-1,-11 10-15,0 1 16,-6-33 0,-2-1-16,0-10 15,-6 5-15,0-27 16,-2 0-16,-4-17 15,1-11 1,-3-10-16,0-6 16,0 0-16,0-6 15,-3 1 1,-8-1-16,-19 1 16</inkml:trace>
  <inkml:trace contextRef="#ctx0" brushRef="#br0" timeOffset="7370.14">21052 3013 0,'0'0'0,"0"0"16,0 0 0,0 0-16,-82-50 15,35 34-15,-5-12 16,0 12-16,-6-6 16,6 0-16,11 0 15,17 0-15,13 0 16,16 1-1,14-7-15,11-5 16,23 0 0,29-10-1,33-1-15,-11 16 16,-36 23-16,1 27 16,-12-6-16,-5 23 15,-19 4 1,-17 29-16,-24 26 15,-14-5-15,-30 22 16,-27-5 0,-39-6-16,9-11 15,32-22-15,11-27 16,14-17 0,19-16-16,14 6 15,8-12-15,6 1 16,5-6-1,2 0-15,-2 0 16,0 0-16,0 0 16,0 0-16,195 0 15,-86 27 1,-18 6-16,-20-11 16,0 16-16,-11-21 15,6-1 1,5-21-16,17-12 15</inkml:trace>
  <inkml:trace contextRef="#ctx0" brushRef="#br0" timeOffset="7739.85">21731 3067 0,'0'0'16,"0"0"-16,0 0 15,0 0-15,0 0 16,0 0-16,-91 99 16,78-22-1,18-17-15,14 11 16,9-27-16,-1-17 16,31-10-16,10-28 15,14-22 1,-11-27-16,-19-1 15,-21-4-15,-26 15 16,-21-4-16,-20 21 16,-16 0-16,-3 0 15,14 33 1,8 0-16,6 11 16,8 5-16,19-5 15,0-11 1,0 0-16</inkml:trace>
  <inkml:trace contextRef="#ctx0" brushRef="#br0" timeOffset="7958.55">23338 2755 0,'0'0'16,"0"0"-16,0 0 15,0 0 1,0 0-16,0 0 15,-96 88-15,17-6 16,-36 22 0,-6-16-16,23 16 15,21-17-15,3-5 16,0-5 0,19-49-16,12-18 15</inkml:trace>
  <inkml:trace contextRef="#ctx0" brushRef="#br0" timeOffset="8145.88">22448 2689 0,'0'0'16,"0"0"-16,0 0 15,0 0 1,0 0-16,0 0 15,0 0-15,39 99 16,-26 5 0</inkml:trace>
  <inkml:trace contextRef="#ctx0" brushRef="#br0" timeOffset="8333.66">23193 3533 0,'0'0'0,"0"0"16,0 0 0,0 0-16,0 0 15,0 0-15,0 0 16,0 0 0,0 0-16,0 0 15</inkml:trace>
  <inkml:trace contextRef="#ctx0" brushRef="#br0" timeOffset="8817.78">13593 2662 0,'0'0'0,"0"0"16,0 0-16,0 0 15,-91 33-15,-26 38 16,-20 44-1,-19 6-15,2-17 16,53-11-16,32-17 16,31-32-1,22-27-15,7-6 16</inkml:trace>
  <inkml:trace contextRef="#ctx0" brushRef="#br0" timeOffset="9131.32">12782 2503 0,'0'0'0,"0"0"15,0 0-15,0 0 16,-90 88 0,57-44-16,14-6 15,16 0-15,11-16 16,9-11-16,-17-11 15,0 0 1,164-44-16,-98 0 16,-12-5-16,-23 5 15,-15 12-15,-8 15 16,-8 12 0,0 5-16,0 0 15,0 0-15,0 0 16,-153 180-1,136-81-15</inkml:trace>
  <inkml:trace contextRef="#ctx0" brushRef="#br0" timeOffset="10699.02">26057 5105 0,'0'0'0,"0"0"16,0 0-16,0 0 15,0 0-15,0 0 16,0 0 0,0 0-16,0 0 15,0 0-15,25-104 16,-14 49-1,2 0-15,7-11 16,2-5-16,13-11 16,14-27-16,9-1 15,2 11 1,3 12-16,-5-12 16,5-10-16,22-28 15,8 33 1,-3 22-16,-11-1 15,6-10-15,6 0 16,18-11 0,-2 27-16,-3-5 15,0 11-15,25-17 16,-9 17-16,-10 0 16,-3 5-1,13 17 1,1-6-1,-15 6-15,7 0 16,18-6-16,6 11 16,-11-11-1,5 17-15,9-11 16,-14 16-16,-11 0 16,14 5-1,2 7-15,-10-1 16,-4 5-16,17 6 15,-8 6 1,-5-6-16,-6 5 16,5 12-16,4 5 15,-20-6-15,-3 6 16,9-5 0,16 16-16,-9 5 15,-13-16-15,9 27 16,13 1-1,-14 4-15,-14-4 16,1 5-16,0-1 16,2 1-16,-16-22 15,-6 22 1,1 22-16,10 10 16,-8-21-16,6 16 15,-14-10 1,-9-7-16,-7 7 15,-6-7-15,-3-10 16,6 22 0,-14-17-16,8 33 15,-5-16-15,-8 5 16,-6-16 0,-6 11-16,-2-11 15,-8 21-15,-3-26 16,-14 4-1,1-4-15,-7-1 16,-2 6-16,-2-1 16,-4 12-16,-2 5 15,-3 12 1,-5-34-16,-9-16 16,-5-6-16</inkml:trace>
  <inkml:trace contextRef="#ctx0" brushRef="#br0" timeOffset="11330.45">28294 3149 0,'0'0'16,"0"0"0,0 0-16,0 0 15,0 0-15,140-43 16,-36 43-16,14 5 15,-9 6 1,-7 11-16,-17 5 16,-23 17-16,-29 0 15,-19 33 1,-25-23-16,-16 23 16,-9-17-16,3 1 15,6-12 1,13-5-16,9-6 15,7-5-15,7 0 16,7 5 0,9 6-16,2-6 15,-8-5-15,-11-11 16,-10 5-16,-20 6 16,-27-5-1,-53 10-15,-18-22 16,7-16-16,-4-27 15,10-22 1,25-6-16,33 0 16,35 6-16,25 11 15,30-17-15,25 6 16,35-1-16,22 6 16</inkml:trace>
  <inkml:trace contextRef="#ctx0" brushRef="#br0" timeOffset="11693.27">29464 3237 0,'0'0'15,"0"0"-15,0 0 16,0 0 0,0 0-16,-42 93 15,4-5-15,0-6 16,8-16-1,19-17-15,11-5 16,8-11-16,6-11 16,5-17-16,-19-5 15,0 0-15,112-82 16,-60 0 0,-25-6-16,-18 28 15,-15 27-15,1-5 16,-9 5-16,3 22 15,0 5 1,3 1-16,5 5 16,3-6-16,14 1 15,-14 5 1,159 49-16</inkml:trace>
  <inkml:trace contextRef="#ctx0" brushRef="#br0" timeOffset="11927.46">30622 3095 0,'0'0'0,"0"0"16,0 0-16,0 0 16,0 0-1,0 0-15,0 0 16,0 0-16,-101 186 16,32-60-1,-5-22-15,-3-11 16,-2 6-16,5-34 15,17 18-15,13-23 16,8-33 0,9-10-16,5 5 15</inkml:trace>
  <inkml:trace contextRef="#ctx0" brushRef="#br0" timeOffset="12255.62">29880 3308 0,'0'0'16,"0"0"-16,0 0 16,0 0-16,0 0 15,0 0 1,0 0-16,33 99 16,-1-50-16,12-10 15,22-12 1,2-16-16,-10-22 15,-11-11-15,-9-27 16,-11-6 0,-10 6-16,-12 10 15,-5 23-15,-3-1 16,-2 12-16,-6-1 16,-5 6-1,16 0-15,0 0 16,0 0-16,0 0 15</inkml:trace>
  <inkml:trace contextRef="#ctx0" brushRef="#br0" timeOffset="12647.14">30816 3599 0,'0'0'0,"0"0"16,0 0-16,0 0 16,0 0-16,-98 98 15,70-49 1,12 1-16,13-23 16,9-5-16,7-11 15,6-11-15,-19 0 16,0 0-1,96-82-15,-60 44 16,-17 5-16,-11-11 16,-5 5-1,-6 18-15,-2-7 16,-3 6-16,-1 11 16,1 6-16,-3 5 15,11 0 1,0 0-16,0 0 15,-76 87-15,67-10 16</inkml:trace>
  <inkml:trace contextRef="#ctx0" brushRef="#br0" timeOffset="13866.31">31323 5307 0,'0'0'0,"0"0"16,0 0-16,82-87 16,-27 49-1,0 5-15,-6-6 16,-11-21-16,-16 5 16,-11 17-1,-14-6-15,-13-5 16,-14 10-16,-14-4 15,0 15-15,3 12 16,8 10 0,-2 23-16,-1 5 15,-2 16-15,-3 28 16,-1 5 0,7 6-16,5 21 15,2-10-15,9 21 16,6-15-1,2-1-15,0 33 16,0 11-16,-6-28 16,9-21-1,-6-6-15,1-16 16,-7-6-16,7-22 16,2-10-16</inkml:trace>
  <inkml:trace contextRef="#ctx0" brushRef="#br0" timeOffset="14053.77">30657 5894 0,'0'0'0,"0"0"16,0 0-1,0 0-15,91-88 16,2 61-16,25 10 15,5-10 1,-19 21-16,-11 17 16,-5 11-16</inkml:trace>
  <inkml:trace contextRef="#ctx0" brushRef="#br0" timeOffset="14242.14">31682 5800 0,'0'0'0,"0"0"16,0 0-1,0 0-15,0 0 16,0 0-16,5 121 16,-8-55-16,3-12 15,3 1 1,0-5-16</inkml:trace>
  <inkml:trace contextRef="#ctx0" brushRef="#br0" timeOffset="14773.22">31791 6014 0,'0'0'0,"0"0"15,0 0-15,0 0 16,0 0 0,85-16-16,19-23 15,-8 28-15,-22 0 16,-19 11-16,-17 6 16,-11 5-1,-13 5-15,-11 6 16,-3-22-16,0 0 15,-47 110 1,17-66-16,5-23 16,6 12-16,8-16 15,9-6 1,7-11-16,-5 0 16,0 0-16,82-44 15,-2 0 1,7-5-16,-24 21 15,-30 17-15,-8-11 16,-9 17 0,-8 10-16,-2 6 15,-3 11-15,-3-22 16,-22 93-16,-3 1 16,0-18-1,6-37-15,16-1 16,6-19-16,11 3 15,13 3 1</inkml:trace>
  <inkml:trace contextRef="#ctx0" brushRef="#br0" timeOffset="15273.14">32840 6102 0,'0'0'16,"0"0"-16,0 0 15,0 0 1,0 0-16,0 0 15,-129 38-15,63 6 16,3 60-16,25-49 16,16-14-1,14-11-15,11-8 16,5-8-16,19-4 16,-27-10-1,110-68-15,-3-25 16,19-55-16,-17-11 15,-10 50 1,-23-23-16,-35 66 16,-27-5-16,-14 27 15,-8-16-15,-6 5 16,-16-21 0,-11 21-16,-14 0 15,-8 33-15,3 11 16,-3 11-1,-14 33-15,-13 27 16,-6 17-16,14 38 16,27-22-1,25 33-15,25-16 16,10-28-16,17 33 16,14-11-1,7-22-15,12-5 16,8-14-16,3-55 15,16-35 1</inkml:trace>
  <inkml:trace contextRef="#ctx0" brushRef="#br0" timeOffset="15398.1">33004 6135 0,'0'0'16,"0"0"-16,0 0 15,0 0-15,0 0 16,0 0-1,0 0-15,0 0 16,0 0-16</inkml:trace>
  <inkml:trace contextRef="#ctx0" brushRef="#br0" timeOffset="16009.13">32240 6869 0,'0'0'16,"0"0"-16,0 0 16,0 0-16,0 0 15,0 0-15,-131 98 16,57-54-1,-11 35-15,-3 6 16,-21 28-16,-20-15 16,22-5-1,14-5-15,14 5 16,8-25-16,8 4 16,8-31-16,16-8 15,9-9 1,6-16-16,10-10 15,6-6-15</inkml:trace>
  <inkml:trace contextRef="#ctx0" brushRef="#br0" timeOffset="16415.72">31041 6923 0,'0'0'15,"0"0"1,0 0-16,0 0 16,0 0-16,0 0 15,-112 61 1,81-15-16,9-10 16,14-9-16,8 0 15,11 1-15,19-17 16,20-11-1,18-11-15,17-22 16,-11-8-16,-22 8 16,-25 8-1,-10 3-15,-6 12 16,-9-1-16,-2 8 16,0 3-16,0 0 15,0 0 1,0 0-16,0 0 15,0 0-15,0 0 16,-16 213 0</inkml:trace>
  <inkml:trace contextRef="#ctx0" brushRef="#br0" timeOffset="16760.56">31846 7529 0,'0'0'15,"0"0"-15,0 0 16,0 0-16,0 0 16,-52 98-1,44-40-15,5-28 16,11 5-16,11-15 15,9-7-15,-28-13 16,95-22 0,-23-30-16,-23 14 15,-22 11-15,-13-9 16,-14 36-16,-16-44 16,-9 22-1,-11 0-15,3 9 16,3 4-16,8 7 15,22 2-15,0 0 0</inkml:trace>
  <inkml:trace contextRef="#ctx0" brushRef="#br0" timeOffset="17885.28">32906 6718 0,'0'0'0,"0"0"31,0 0-31,0 0 16,0 0-16,0 0 0,-165-19 0,23 16 16,-50-13 15,-52-23-31,17 15 0,11 21 0,32-8 16,-10-22-1,21-3-15,48 20 31,26 0-31,11 18 0,3 1 32,9-6-32,13 6 0,5 16 0,12 0 15,13 1 17,0-1-32,3 14 15,0 19-15,-9 35 16,-7 6-16,-9 3 0,3-14 15,-3 53-15,1-12 32,12-25-32,12-10 15,11-14-15,11 3 0,5-14 16,14 16-16,6-13 16,15-3-1,12-28-15,14 6 16,16 3-16,2-14 15,20-8-15,11-8 16,3-3 0,-4-6-16,26 1 15,7 2-15,-2 6 16,-22-6 0,14 8-16,-6 6 15,-16-5-15,-22-1 16,3-5-1,-1 3-15,-5 0 16,-19-12-16,-13-2 16,-12-5-16,-5 2 15,0-8 1,2 3-16,1-22 16,-1 11-16,1-6 15,0 0 1,2-10-16,6-1 15,5-16-15,0-25 16,-5-2 0,-5 2-16,-7 14 15,-4-8-15,-6 3 16,-3-17 0,-5 14-16,-3-12 15,-3 31-15,-3 0 16,1-22-16,-4 25 15,-2-11 1,3 19-16,-3-9 16,0 15-16,0 13 15,0-3 1,0 3-16,0 9 16,0 2-16,-3 3 15,3 8 1,0 0-16,0 0 15,0 0-15</inkml:trace>
  <inkml:trace contextRef="#ctx0" brushRef="#br0" timeOffset="26050.79">15096 6315 0,'0'0'0,"0"0"0,0 0 15,0 0-15,0 0 16,0 0-16,0 0 16,99-60-1,-17 44-15,14 5 16,43-17-16,23 6 16,-25 11-1,-17 17-15,1-17 16,-20 11-16,-13 11 15,-31 5 1,-16 6-16,-22-5 16,-10-1-16</inkml:trace>
  <inkml:trace contextRef="#ctx0" brushRef="#br0" timeOffset="26286.37">15709 6124 0,'0'0'0,"0"0"16,0 0-16,0 0 15,0 0 1,-22 131-16,3-30 16,-3 45-16,3 7 15,5-5-15,9-33 16,10-8-1,9-3-15,11-11 16,16-14-16,8-10 16</inkml:trace>
  <inkml:trace contextRef="#ctx0" brushRef="#br0" timeOffset="26636.68">16306 6827 0,'0'0'16,"0"0"-16,0 0 16,0 0-1,0 0-15,-128 52 16,84-5-16,14-11 16,13-6-1,14-6-15,12-13 16,15 6-16,15-14 15,-39-3 1,117-44-16,-59-25 16,-17 6-16,-16-5 15,-20 35-15,-16 0 16,-19 6 0,-25 2-16,-5 9 15,8 16-15,14 8 16,24 0-1,14-8-15,0 0 16</inkml:trace>
  <inkml:trace contextRef="#ctx0" brushRef="#br0" timeOffset="26855.53">17204 6129 0,'0'0'0,"0"0"15,0 0-15,0 0 16,0 0-16,0 0 16,-11 110-1,-2 2-15,-12 28 16,0 38-16,-7-31 16,4-29-1,4-8-15,4-34 16,4-15-16</inkml:trace>
  <inkml:trace contextRef="#ctx0" brushRef="#br0" timeOffset="27028.2">16963 6781 0,'0'0'15,"0"0"-15,0 0 16,0 0-16,132 16 15,-42-10 1,9 7-16,-1-13 16,1-10-16</inkml:trace>
  <inkml:trace contextRef="#ctx0" brushRef="#br0" timeOffset="27658.88">17818 6608 0,'0'0'15,"0"0"-15,0 0 16,0 0-16,-134 30 16,65 14-1,17-5-15,11 13 16,16-11-16,14-17 16,9-10-16,10-14 15,14 3 1,-22-3-16,120-49 15,-46-17-15,-22 30 16,-22 3 0,-8 14-16,-8 3 15,-9 13-15,-2 6 16,-3 5 0,0-8-16,0 0 15,-19 148-15,16-96 16,6-6-16,8-2 15,3-22 1,10 0-16,23-11 16,32-27-16,31-34 15,5-46-15,-19-8 16,-9 6 0,-7-23-16,-26 14 15,-26 3-15,-25 50 16,-17-7-16,-13 7 15,-4 4 1,-1 17-16,-1 6 16,0 27-16,-6 11 15,-7 11 1,-3 22-16,-1 21 16,12 29-16,16-1 15,17-3-15,13 11 16,30 42-1,17 10-15,-3-54 16,-5-42-16,18 4 16,12 4-16</inkml:trace>
  <inkml:trace contextRef="#ctx0" brushRef="#br0" timeOffset="28205.78">19362 6559 0,'0'0'0,"0"0"16,0 0-1,0 0-15,0 0 16,0 0-16,11 123 15,-14-32 1,1-4-16,-7 1 16,4-28-16,2-19 15,6-22 1,2-10-16</inkml:trace>
  <inkml:trace contextRef="#ctx0" brushRef="#br0" timeOffset="28346.34">19472 6189 0,'0'0'15,"0"0"-15,0 0 16,0 0-16,0 0 16,0 0-16,0 0 15,2 167 1</inkml:trace>
  <inkml:trace contextRef="#ctx0" brushRef="#br0" timeOffset="28712.84">19789 6586 0,'0'0'16,"0"0"-16,0 0 15,0 0-15,-13 91 16,4-17 0,4-11-16,5 5 15,8-29-15,3-18 16,3-18 0,-14-3-16,0 0 15,172-101-15,-79 46 16,-24 28-1,-23-3-15,-15 8 16,-10 11-16,-1 16 16,-1 14-16,-3 6 15,-2 8 1,0 2-16,5-4 0,5-7 16</inkml:trace>
  <inkml:trace contextRef="#ctx0" brushRef="#br0" timeOffset="28947.27">21183 6502 0,'0'0'0,"0"0"16,0 0-1,-101 19-15,8 30 16,2 9-16,1 7 15,8 9 1,22 14-16,29-20 16,34-21-16,22-17 15,27 3 1,46 11-16,39 5 16</inkml:trace>
  <inkml:trace contextRef="#ctx0" brushRef="#br0" timeOffset="29572.44">23672 6310 0,'0'0'0,"0"0"16,0 0-16,0 0 15,0 0-15,0 0 16,-145 126 0,33-33-16,10-14 15,1 25-15,-28 31 16,-5-20 0,22-28-16,11 28 31,10-33-31,-5 14 0,20-22 15,21-16-15,25-36 16,11-11-16,8-3 16,5-5-16,6-3 15,0 0 1,0 0-16</inkml:trace>
  <inkml:trace contextRef="#ctx0" brushRef="#br0" timeOffset="29947.65">22547 6348 0,'0'0'0,"0"0"16,0 0-1,0 0-15,-115-11 16,60 50-16,11-1 16,3 28-16,8 2 15,17-8 1,10-13-16,12-9 15,18-8-15,37 6 16,10-42 0,6-15-16,-12-10 15,-10-4-15,-11-1 16,-22-5 0,-9 8-16,-10 9 15,-8 7-15,-14 4 16,-25 4-1,-22 9-15,-16 19 16,13 6-16,17 19 31,20 0-31,23-3 0,15 3 16</inkml:trace>
  <inkml:trace contextRef="#ctx0" brushRef="#br0" timeOffset="30354.1">23212 7592 0,'0'0'0,"0"0"16,0 0 0,0 0-16,0 0 15,129 2-15,-44-15 16,-11-7 0,-11-4-16,-17-12 15,-13-5-15,-14 0 16,-13 16-1,-9 3-15,-11-5 16,-16 5-16,-22 8 31,-14 3-31,1 3 0,13 3 16,19-3-16,22 5 16,8 3-16</inkml:trace>
  <inkml:trace contextRef="#ctx0" brushRef="#br0" timeOffset="32095.3">24485 6074 0,'0'0'16,"0"0"-16,-82-11 15,6 6 1,-28-1-16,-42 6 16,-1-5-16,-18-1 15,-37 1 1,24-1-16,-44 6 16,3-5-16,-25-6 15,11-5 1,-51-1-16,54 23 15,-99-56-15,63 34 16,-21 10-16,-44-26 16,46 21-1,-60-6-15,5 12 16,17 27-16,-16-17 16,-48 12-1,62 15-15,29-26 16,-38 5-16,30-33 15,33 22 1,-14-22-16,55 6 16,3-17-16,24 0 15,50 16 1,-9-26-16,12 10 16,37 16-16,17-5 15,1 11 1,7 1-16,6 4 15,16 12-15,6-6 16,2 16-16,1 6 16,-6 16-1,-3 22-15,0 12 16,12-7-16,-1 12 16,17 5-1,-1 17-15,9 32 16,3-18-16,5-9 15,3 22 1,5-14-16,0-19 16,3 8-16,6-8 15,5 20 1,8-4-16,6-16 16,5-16-16,8 8 15,17-6 1,19 14-16,22 1 15,5-9-15,6-31 16,44 1 0,2-22-16,25-14 15,55 19-15,-22-16 32,44-13-32,-20-7 15,50 9 1,-3-5-16,11 7 15,3-15-15,-17 4 16,61 23 0,-47-28-16,3 12 15,38 12-15,-63-26 16,69-1-16,-31 4 16,-5-23-1,52 20-15,-30 10 16,-30-16-16,43 22 15,-59-19 1,7 16-16,-13 11 16,-22-16-16,-16 2 15,-4 6 1,-15 6-16,26-3 16,-67-6-16,-4 8 15,-7 1 1,-39-12-16,-25 1 15,-8 2-15,-13-14 16,-17 4 0,-17-1-16,-10 3 15,-9 0-15,-2-3 16,0-8 0,-3-3-16,-6-2 15,1-3-15,-4-9 16,-2 1-1,0-17-15,-2-24 16,-1 16-16,-3-11 16,-5-8-16,0-9 15,1 14 1,1 12-16,1-20 16,-3-14-16,6 9 15,2 2 1,3 3-16,5 0 15,1 8-15,2-13 16,0 5 0,1 0-16,-1 0 15,-3 8-15,1 6 16,-1 19-16,-5-25 16,0-8-1,0 20-15,0-12 16,0 19-16,0 1 15,3 2 1,-3 11-16,3 6 16,-3 5-16,0 0 15,0 5-15,0 7 16,0 4 0,0 1-16,0 5 15,-3 0-15</inkml:trace>
  <inkml:trace contextRef="#ctx0" brushRef="#br0" timeOffset="42730.36">16372 8922 0,'0'0'0,"0"0"0,0 0 16,0 0-16,0 0 16,0 0-16,0 0 15,0 0 1,0 0-16,41 126 16,-30-21-16,-3 15 15,-2-8 1,-4 6-16,-4 25 15,-4-1-15,-7 17 16,4 24 0,1-16-16,-3 6 15,-3 21-15,1-2 16,-4-6-16,4 25 16,-1-6-1,3 15-15,0-31 16,3 38-16,-6-14 15,3 59 1,-8-51-16,8 51 31,-5-70-31,-1 56 16,1-23-16,2 14 16,-2-32-1,10 37-15,-2-15 16,11 24-16,2-53 15,14 89-15,3-50 16,6 39 0,-4-77-16,9 38 15,-8-60-15,5 24 16,-8-32 0,-6 3-16,-2-4 15,-3-32-15,-8-30 16,-1 16-1,-2 9-15,0-17 16,-11-22-16,9 5 16,-4-7-1,1-7-15,2 7 16,-2-20-16,-1-19 16,3-6-1,-5-13-15,-6-5 16</inkml:trace>
  <inkml:trace contextRef="#ctx0" brushRef="#br0" timeOffset="45011.41">2360 8465 0,'0'0'0,"0"0"16,0 0-16,0 0 16,0 0-1,0 0-15,0 0 16,0 0-16,0 0 15,0 0 1,0 0-16,-5 99 16,-6-1-16,-5 26 15,5 2-15,5-11 16,6 11 0,11-36-16,0-30 15,11-13-15,5-6 16,6-6-1</inkml:trace>
  <inkml:trace contextRef="#ctx0" brushRef="#br0" timeOffset="45417.42">3089 8791 0,'0'0'0,"0"0"15,0 0-15,0 0 16,0 0-16,0 0 16,-50 96-1,34-39-15,11 15 16,16 2-16,-1-14 16,23-11-1,6-16-15,15-19 16,18-25-16,10-28 15,-11-13 1,-16-27-16,-11 19 16,-23-14-16,-10 16 15,-16 6 1,-12 6-16,-21-4 16,-11 6-16,-11 20 15,-6 7 1,6 28-16,5-2 15,6 32-15,16 0 16,5 8 0,23-8-16,10-8 15,17 0-15,17-3 16</inkml:trace>
  <inkml:trace contextRef="#ctx0" brushRef="#br0" timeOffset="46577.93">5164 8594 0,'0'0'16,"0"0"-1,0 0-15,0 0 16,0 0-16,0 0 16,0 0-16,0 0 15,0 0 1,0 0-16,0 0 15,88-82-15,-28 41 16,0 13-16,12 6 16,-7 20-1,1 7-15,-11-2 16,-11 8-16,-6 11 16,-22 2-1,-5 9-15,-22 16 16,-16 39-16,-11 8 15,-12-17 1,1-24-16,11-6 16,5-18-16,-5-7 15,10-10-15,6-9 16,6-2 0,-1-6-16,12-5 15,-1 3-15,1-6 16,0 3-16,-1-1 15,6 4 1,-5-1-16,5 4 16,0 2-16,0 0 15,0 0 1,0 0-16,0 0 16,0 0-16,0 0 15,0 0-15,0 0 16,104 98-1,-82-59-15,10 21 16,1-11-16,6-2 16,-1-4-1,-5-15-15,0-6 16,-11-22-16,-1-17 16</inkml:trace>
  <inkml:trace contextRef="#ctx0" brushRef="#br0" timeOffset="47031.01">5975 8777 0,'0'0'0,"0"0"16,0 0-1,0 0-15,0 0 16,0 0-16,0 0 15,0 0 1,0 0-16,-11 96 16,16-57-16,12 15 15,5-10 1,11 5-16,10-10 16,7-20-16,-7-5 15,1-17-15,-5-16 16,4 2-1,-10-10-15,-5-9 16,-12 1-16,-5-4 16,-11 15-1,-11-9-15,-5 3 16,-17 11-16,-11-3 16,0 8-1,6 11-15,0 9 16,-1 13-16,12 3 15,21-9 1,6-2-16,0-11 16</inkml:trace>
  <inkml:trace contextRef="#ctx0" brushRef="#br0" timeOffset="47515.21">6939 8966 0,'0'0'16,"0"0"-16,0 0 16,0 0-16,0 0 15,87-19 1,-21 16-16,11-2 16,16 8-16,5 8 15,-10-3 1,-6 3-16,-22-6 15,-21-5-15,-6 3 16,-1 0-16</inkml:trace>
  <inkml:trace contextRef="#ctx0" brushRef="#br0" timeOffset="47765.21">7360 8723 0,'0'0'0,"0"0"16,0 0-16,0 0 15,0 0-15,0 0 16,-16 126 0,-6-39-16,6 6 15,-1 11-15,12-13 16,10-36-1,6-14-15,11-9 16</inkml:trace>
  <inkml:trace contextRef="#ctx0" brushRef="#br0" timeOffset="47990.92">8253 8556 0,'0'0'0,"0"0"15,0 0-15,0 0 16,0 0 0,0 0-16,0 0 15,-55 117-15,12-21 16,-1 5 0,16-5-16,6 6 15,17-34-15,16-19 16,11-8-16</inkml:trace>
  <inkml:trace contextRef="#ctx0" brushRef="#br0" timeOffset="48354.35">8576 8879 0,'0'0'15,"0"0"-15,0 0 16,0 0-1,0 0-15,0 0 16,-55 104-16,50-41 16,10 2-16,12-13 15,16-10 1,11-18-16,-1-29 31,12-23-31,0-24 16,0-5-16,-17-6 15,-27 8 1,-11 14-16,-6 5 16,-10 6-16,0 14 15,-12 10 1,28 6-16,0 0 16,-98 30-16,76-10 15,16-4 1,6-16-16,0 0 15</inkml:trace>
  <inkml:trace contextRef="#ctx0" brushRef="#br0" timeOffset="48619.87">9239 8703 0,'0'0'31,"0"0"-31,0 0 15,0 0-15,0 0 16,0 0-16,0 0 0,142 143 31,-49-72-31,-11-5 0,-5-3 0,-22-8 16,-17-23 0,-5-12-16,-11-18 31,-6-7-31</inkml:trace>
  <inkml:trace contextRef="#ctx0" brushRef="#br0" timeOffset="48822.84">9726 8665 0,'0'0'0,"0"0"0,0 0 16,0 0-16,0 0 15,-93 66 16,22 10-31,0 4 16,16-3-16,11 5 0,17-3 31,16-19-31,11-16 16,16-14-16,6-8 16</inkml:trace>
  <inkml:trace contextRef="#ctx0" brushRef="#br0" timeOffset="49183.5">10017 8660 0,'0'0'0,"0"0"16,0 0-16,0 0 16,0 0-1,115-44-15,-66 38 16,0 6-16,-11 3 15,-5 11-15,-11 16 16,-11 19 0,-16 11-16,-12 3 15,-10-5-15,-6-3 16,0 16 0,6-19-16,5-11 15,11-16-15,5 2 16,6 6-16,11-6 15,6-2 1,27 0-16,32-12 16,12-18-16,10-17 15</inkml:trace>
  <inkml:trace contextRef="#ctx0" brushRef="#br0" timeOffset="49543.71">11079 8860 0,'0'0'15,"0"0"-15,0 0 16,0 0-16,0 0 16,0 0-16,0 0 15,0 0 1,0 0-16,-77 90 15,55-55-15,22 4 16,6-9 0,5-3-16,5-13 15,12-3-15,-28-11 16,0 0-16,0 0 16,98-58-1,-87 37-15,-5-7 16,-6 28-16,0 0 15,-110-77-15,22 80 16,-16 16 0,-32 20-16,-18 10 15</inkml:trace>
  <inkml:trace contextRef="#ctx0" brushRef="#br0" timeOffset="49890.91">8149 9528 0,'0'0'0,"0"0"15,0 0-15,0 0 16,0 0-16,88-11 15,32 5 1,50-5-16,16 6 16,17-9-16,-23 3 15,7 3-15,-7-3 16,-48 0 0,-12 6-16,-21 10 15,-17 3 1,-27-2-16,-17 2 15,-21 0-15,-17-2 16,0-6-16</inkml:trace>
  <inkml:trace contextRef="#ctx0" brushRef="#br0" timeOffset="50125.25">8987 9840 0,'0'0'0,"0"0"16,0 0-16,0 0 15,0 0-15,-16 101 16,-1-8-16,6 55 16,-5-35-1,21-12-15,12-30 16,15-19-16,7-8 15</inkml:trace>
  <inkml:trace contextRef="#ctx0" brushRef="#br0" timeOffset="50604.84">9726 10163 0,'0'0'0,"0"0"15,0 0-15,0 0 16,0 0-1,-148 49-15,83-2 16,10 0-16,28-12 16,21-16-1,17-2-15,44-4 16,21-7-16,34-23 16,49-18-16,-22 7 15,-39-2 1,-32 17-16,-28 13 15,-5 8-15,-16-3 16,-1 17 0,-10 11-16,-1 5 15,-5 14-15,0 14 16,0-6 0,16-18-16,1-18 15,10-2-15,17-22 16,11-11-1,21-16-15,7-17 16,-23-16-16,-16-9 16,-22 14-1,-17 9-15,-16 5 16,-33 0 0,-54 5-16,-28 17 15,-28 13-15,-21 15 16</inkml:trace>
  <inkml:trace contextRef="#ctx0" brushRef="#br0" timeOffset="51073.47">3691 9147 0,'0'0'0,"0"0"15,0 0 1,0 0-16,137-22 15,-27-2-15,27 15 16,-12-7 0,-20 2-16,-18 3 15,-10 3-15,-22 3 16,-12-1-16,-21-13 16,-16-11-1</inkml:trace>
  <inkml:trace contextRef="#ctx0" brushRef="#br0" timeOffset="51276.68">4430 8876 0,'0'0'16,"0"0"-16,0 0 15,0 0 1,0 0-16,0 0 16,0 0-16,0 0 15,-10 129-15,4 10 16,1-43-1,10-5-15,28-7 16,11-4-16</inkml:trace>
  <inkml:trace contextRef="#ctx0" brushRef="#br0" timeOffset="51823.58">11575 9218 0,'0'0'0,"0"0"15,0 0 1,0 0-16,0 0 15,101-24-15,-3 18 16,23-10 0,-9 5-16,-8 16 15,-11-10-15,-13 10 16,-25 6 0,-25-3-16,-11 1 15</inkml:trace>
  <inkml:trace contextRef="#ctx0" brushRef="#br0" timeOffset="52044.34">11739 9544 0,'0'0'0,"0"0"16,0 0-16,0 0 15,0 0-15,0 0 16,0 0-1,93-8-15,-5 0 16,21-9-16,34-7 16,4-6-16,1-3 15</inkml:trace>
  <inkml:trace contextRef="#ctx0" brushRef="#br0" timeOffset="52559.73">12774 9021 0,'0'0'16,"0"0"-16,0 0 16,0 0-1,93-33-15,-22 28 16,22-6-16,0 8 15,1 0 1,-23 6-16,-22 0 16,-16 10-16,-22-4 15,-11-7 1,0-2-16,0 0 16,0 0-16,-80 85 15,53-52-15,11 14 16,16-6-1,16 11-15,14-8 16,17 10-16,7 1 16,-10-19-1,-11-1-15,-14-7 16,-8-1-16,-11 9 16,-16-12-16,-36 15 15,-22-12 1,-14-5-16,12-11 15,-4-22-15,12-5 16,13-12 0,22 17-16,25-16 15,8 27-15,35-74 16,23 14 0</inkml:trace>
  <inkml:trace contextRef="#ctx0" brushRef="#br0" timeOffset="52906.6">13754 8975 0,'0'0'15,"0"0"1,0 0-16,0 0 16,112-47-1,-62 41-15,-6 6 16,-1 11-16,-2 6 15,-16 5 1,-14 2-16,-11-24 16,-19 110-16,-22-14 15,-28 11 1,1-28-16,21-32 16,20-23-16,11-10 15,7 0-15,9-9 16,14 1-1,27 2-15,25-5 16,57-17-16,33-11 16,3-5-16</inkml:trace>
  <inkml:trace contextRef="#ctx0" brushRef="#br0" timeOffset="53224.16">15249 8931 0,'0'0'16,"0"0"-16,0 0 16,0 0-1,0 0-15,0 0 16,0 0-16,-115 126 15,36-6 1,-28 12-16,0-26 16,20 1-16,26-19 15,15-9-15,16-13 16,8-30 0,11-6-16,3-17 15,2-7-15</inkml:trace>
  <inkml:trace contextRef="#ctx0" brushRef="#br0" timeOffset="53614.85">14839 9035 0,'0'0'16,"0"0"0,0 0-16,0 0 15,0 0-15,-118 19 16,58 25-1,-6 43-15,14-4 16,19-20-16,17-28 16,13-13-1,6-8-15,2-6 16,9 0-16,-14-8 16,0 0-16,0 0 15,145-161 1,-121 120-16,-13 8 15,-11 5-15,-5 6 16,-9 3 0,-5 8-16,-6 3 15,25 8-15,-79 27 16,35 9-16,11 13 16,28-21-1,5-28-15</inkml:trace>
  <inkml:trace contextRef="#ctx0" brushRef="#br0" timeOffset="54005.35">15162 9646 0,'0'0'0,"0"0"15,0 0-15,0 0 16,0 0-16,-41 95 16,32-62-1,7 6-15,7-4 16,12-7-16,13-4 16,22-10-16,0-17 15,0-16 1,-3-22-16,-8-14 15,-11-8-15,-13 8 16,-12 9 0,-8 10-16,-16-5 15,-11 19-15,-22-8 16,-14 3 0,1 10-16,18 23 15,3-1-15,11-8 16,12 12-1,7 4-15</inkml:trace>
  <inkml:trace contextRef="#ctx0" brushRef="#br0" timeOffset="55042.3">15742 8777 0,'0'0'16,"0"0"-16,0 0 15,-107-120 1,36 71-16,-36 10 15,-10 17-15,-4-19 16,-10 6 0,-39 2-16,22 8 15,0 14-15,-30 6 16,14-1 0,5 12-16,-13 10 15,24-2-15,19 13 16,0-2-1,-5 24-15,16 6 16,25-9-16,-8 31 16,-11 11-1,5-12-15,17 7 16,21-18 0,12 20-16,5 3 15,8 16-15,5 5 16,12-26-1,8 4-15,11 6 16,10 1-16,7 1 16,13-7-16,13 35 15,6 6 1,9-19-16,29-17 16,22-6-16,12-16 15,-7-2 1,50 13-16,0-46 15,-19-12-15,19-10 16,1-6 0,-4 0-16,17-21 15,-3 7-15,-33-2 16,19-11 0,-2-11-16,-36 11 15,-17-14-15,1-3 16,5-2-16,-14 8 15,-13-31 1,-14 9-16,-11-11 16,-19 20-16,0-26 15,-9 17 1,-4-22-16,-4 0 16,-5 17-16,-6-12 15,-7-7 1,-6-18-16,2 29 15,-2 2-15,-3-6 16,-3 12 0,0 2-16,4 19 15,-1-10-15,-3 5 16,3 5-16,0 3 16,0-2-1,6 15-15,-4 4 16,7 5-16,-1 3 15,0 2 1,-8 1-16,-16 2 31,-17 3-31</inkml:trace>
  <inkml:trace contextRef="#ctx0" brushRef="#br0" timeOffset="56561.03">1736 11549 0,'0'0'0,"0"0"15,0 0-15,0 0 16,0 0-16,0 0 16,0 0-1,38-123-15,23 82 16,15-1-16,6 1 16,-5 25-16,0 8 15,-17 2 1,-16 14-16,-17 9 15,-16 10-15,-11-27 16,0 0 0,-55 113-16,17-61 15,5 13-15,6-24 16,10 22 0,12-16-16,16-6 15,5 8-15,12-5 16,16 5-16,-1-10 15,7 29 1,-12-5-16,-16-3 16,-22-10-16,-17 5 15,-15-9 1,-18-5-16,1-19 16,-6-5-16,6-7 15,0-7-15,5-11 16,0-14-1,22 22-15,11-5 16,0 2-16,11 0 16,0 3-1,0 0-15,110-170 16</inkml:trace>
  <inkml:trace contextRef="#ctx0" brushRef="#br0" timeOffset="56970.54">2716 11511 0,'0'0'0,"0"0"16,0 0-1,0 0-15,0 0 16,0 0-16,132-33 15,-72 24 1,6 1-16,-17 8 16,-11 3-16,-10 8 15,-12 3 1,-10 18-16,-17 29 16,-17 32-16,-15-8 15,-7 0 1,12-28-16,10-19 15,18-10-15,4-12 16,6 1 0,11-6-16,11 2 15,16-10-15,33 0 16,39-6-16,16-19 16,-11 19-16,0 14 15</inkml:trace>
  <inkml:trace contextRef="#ctx0" brushRef="#br0" timeOffset="58927.03">28201 4097 0,'0'0'0,"0"0"16,0 0-1,0 0-15,0 0 16,104 5-16,-24 6 16,32-5-16,25 21 15,3 6 1,18 0-16,34 27 16,-19-21-16,32-1 15,-19-11 1,14 1-16,-3-12 15,-24-16-15,2-5 16,-5-17 0,-28 22-16,22-39 15,-19 23-15,-21 0 16,-7-12 0,7-10-16,-12-6 15,-24-5-15,-23-6 16,-10-33-16,-22 6 15,-14-5 1,-24 10-16,-23-22 16,-35-49-16,-44 0 15,-2 39 1,-6 16-16,-14 16 16,-21-32-16,18 26 15,-7 12 1,-7 16-16,1 6 15,0-6-15,-11 33 16,14-21 0,27 32-16,2 16 15,-13 6-15,6 27 16,8 12-16,-9 10 16,6-5-1,3 27-15,22 11 16,18-33-16,1 28 15,-3-6 1,3 0-16,5-5 16,14 11-16,11-12 15,11 1-15,16 5 16,6-16 0,8 0-16,14-1 15,13-4-15,17 4 16,8-10-1,8 0-15,1 5 16,-7-11-16,1 12 16,-8-12-1,-6-11-15</inkml:trace>
  <inkml:trace contextRef="#ctx0" brushRef="#br0" timeOffset="60177.58">13086 2240 0,'0'0'0,"0"0"15,58-87-15,70-23 16,48-43 0,40 54-16,17 0 15,60 17-15,-22-16 16,35 27-1,12-1-15,-9-4 16,45 10-16,-23 33 16,55-5-1,-22-6-15,14 0 16,0 17-16,-66 27 16,-8 0-1,74 33-15,-47 16 16,-62-38-16,48 16 15,-59 12 1,21 4-16,-41 12 16,14 0-16,-33 16 15,25 6 1,-82-22-16,10-23 16,-13 18-16,-41 10 15,-31-11-15,-16-16 16,-2 11-1,-12 5-15,-10-16 16,-12-6-16,-10-10 16,0 10-1,-9-10-15,-5-6 16,-3-6-16,-2 6 16,-3-11-1,-1 0-15,1 0 16,0 6-16,0-6 15,-3 5-15,0-5 16,0-5 0,0 5-16,0 0 15,0 0-15</inkml:trace>
  <inkml:trace contextRef="#ctx0" brushRef="#br0" timeOffset="60796.92">17298 1638 0,'0'0'15,"0"0"-15,0 0 16,0 0 0,104-44-16,5 11 15,3 33-15,-19-5 16,6 21-1,-14-5-15,-8 0 16,-17 0-16,-19 0 16,-14 5-1,-10 1-15,-12 5 16,-5-22-16,-8 71 16,3-5-16,5-6 15,8 5 1,5-4-16,7-12 15,-4-16-15,-2 5 16,-6-16 0,-5 0-16,-12 5 15,-18 17-15,-22-5 16,-9-23 0,-16 0-1,-8-16-15,-5-10 16,18-1-1,14 0-15,17 0 0,16-11 16,22 16 0,0 6-16,0 0 15</inkml:trace>
  <inkml:trace contextRef="#ctx0" brushRef="#br0" timeOffset="61109.35">18363 1676 0,'0'0'0,"0"0"15,0 0 1,0 0-16,101 6 16,-46 10-16,-11-5 15,-14 22 1,-25-6-16,-19 22 15,-27 34-15,-2-18 16,7-4-16,9-18 16,10-21-1,9-5-15,8 5 16,16 0-16,23-11 16,-39-11-1,183-22-15,-57-11 16,11-22-16</inkml:trace>
  <inkml:trace contextRef="#ctx0" brushRef="#br0" timeOffset="61362.52">19622 1731 0,'0'0'0,"0"0"16,0 0-1,0 0-15,0 0 16,0 0-16,-112 109 16,49-26-16,-8-12 15,-9 0 1,7-5-16,12-17 16,23-33-16,13 6 15,9-5 1</inkml:trace>
  <inkml:trace contextRef="#ctx0" brushRef="#br0" timeOffset="61519.54">19083 1747 0,'0'0'0,"0"0"16,0 0-1,0 0-15,0 0 16,0 0-16,0 0 15,0 0-15,0 0 16,35 121 0</inkml:trace>
  <inkml:trace contextRef="#ctx0" brushRef="#br0" timeOffset="61695.78">19548 2109 0,'0'0'16,"0"0"-16,0 0 15,0 0-15,0 0 16,0 0 0,0 0-16,0 0 15,121 44-15,-34-12 16</inkml:trace>
  <inkml:trace contextRef="#ctx0" brushRef="#br0" timeOffset="62117.56">28938 3182 0,'0'0'16,"0"0"-16,0 0 16,0 0-1,0 0-15,8 110 16</inkml:trace>
  <inkml:trace contextRef="#ctx0" brushRef="#br0" timeOffset="62273.9">29004 3500 0,'0'0'0,"0"0"16,0 0-16,0 0 16</inkml:trace>
  <inkml:trace contextRef="#ctx0" brushRef="#br0" timeOffset="62476.99">29228 3653 0,'0'0'0,"0"0"16,0 0-16,0 0 16,0 0-1,0 0-15</inkml:trace>
  <inkml:trace contextRef="#ctx0" brushRef="#br0" timeOffset="62633.18">29455 3790 0,'0'0'0,"0"0"15,0 0-15,0 0 16,0 0-16,0 0 15</inkml:trace>
  <inkml:trace contextRef="#ctx0" brushRef="#br0" timeOffset="62789.39">29483 3911 0,'0'0'0,"0"0"16,0 0-16,0 0 16,0 0-1</inkml:trace>
  <inkml:trace contextRef="#ctx0" brushRef="#br0" timeOffset="62945.63">29809 4059 0,'0'0'0,"0"0"16,0 0 0,0 0-16,0 0 15,0 0-15,0 0 16</inkml:trace>
  <inkml:trace contextRef="#ctx0" brushRef="#br0" timeOffset="63853.16">3965 11877 0,'0'0'0,"0"0"16,0 0-1,0 0-15,0 0 16,0 0-16,0 0 16,0 0-1,0 0-15,0 0 16,0 0-16,0 0 16,0 0-16,153-8 15,-32-5 1,32-4-16,17-2 15,-17-6-15,-38 23 16,-27-1 0,-17-5-16,-22 10 15,-21 12-15,-17 5 16</inkml:trace>
  <inkml:trace contextRef="#ctx0" brushRef="#br0" timeOffset="64104.88">4874 11360 0,'0'0'16,"0"0"-16,0 0 15,0 0-15,0 0 31,0 0-31,-71 82 16,22 39 0,-6 29-16,22-40 15,11-14-15,17-20 16,10 4 0,12-17-16,15-17 15,18-24-15,10-14 16</inkml:trace>
  <inkml:trace contextRef="#ctx0" brushRef="#br0" timeOffset="64636.54">5411 11502 0,'0'0'0,"0"0"15,0 0 1,0 0-16,0 0 16,0 0-16,87-52 15,-15 39 1,4 7-16,-5 12 16,-10-1-16,-23 3 15,-11 20-15,-10 13 16,-12 5-1,-16 23-15,-11 21 16,1-21-16,4-17 16,6-14-1,11-2-15,6-9 16,10 9-16,1-6 16,10 8-1,0-5-15,-5 2 16,-5 12-16,-6 8 15,-22-9 1,-22 4-16,-33 13 16,-16-22-16,0-19 15,16-17 1,17-8-16,10-5 16,1-11-16,16-19 15,11-6 1,11 44-16,33-63 15,16 25-15,23-6 16</inkml:trace>
  <inkml:trace contextRef="#ctx0" brushRef="#br0" timeOffset="64995.83">6353 11804 0,'0'0'0,"0"0"15,0 0 1,0 0-16,0 0 16,0 0-16,-126 63 15,76-6-15,12 22 16,16 1 0,22-23-16,28 4 15,15-18-15,12-23 16,5-18-1,17-32-15,16-30 16,-27 2-16,-17 9 16,-32 8-16,-17-3 15,-11-2 1,-22-1-16,-11 6 16,0 22-16,0 8 15,6 16 1,5 12-16,22-3 15,6-6-15</inkml:trace>
  <inkml:trace contextRef="#ctx0" brushRef="#br0" timeOffset="65265.65">6911 11946 0,'0'0'15,"0"0"-15,0 0 16,0 0-16,170-14 16,-66 20-1,6-9-15,-6-2 16,-11-1-16,-22 3 15,-22 1-15</inkml:trace>
  <inkml:trace contextRef="#ctx0" brushRef="#br0" timeOffset="65484.33">7366 11631 0,'0'0'16,"0"0"-16,0 0 16,0 0-16,0 0 15,-17 148 1,7-55-16,-1 38 16,0-13-16,11-30 15,11-36-15,5-16 16</inkml:trace>
  <inkml:trace contextRef="#ctx0" brushRef="#br0" timeOffset="65955.85">7837 11653 0,'0'0'0,"0"0"15,0 0-15,0 0 16,0 0 0,120 5-16,-43 15 15,-6 4-15,-21 1 16,-23 10 0,-11 1-16,-16-6 15,-11-2-15,-16 7 16,0 4-16,-1-12 15,12-2-15,10 5 16,23 11 0,10 14-16,28-1 15,0 12-15,-1-22 16,-15-3 0,-12-5-16,-16-12 15,-11 4-15,-11-1 16,-11-2-1,-16 5-15,-22-3 16,-12-13-16,18-14 16,10 0-16,6-6 15,16-2 1,16 0-16,6 8 16</inkml:trace>
  <inkml:trace contextRef="#ctx0" brushRef="#br0" timeOffset="66283.87">8773 11806 0,'0'0'0,"0"0"15,0 0 1,0 0-16,0 0 15,110 39-15,-66-9 16,-22 5 0,-17-2-16,-16 27 15,-16 28-15,-17 8 16,0-19 0,6-25-16,10-19 15,17-12-15,6-10 16,10 3-1,17-6-15,22-8 16,60-5-16,44-6 16</inkml:trace>
  <inkml:trace contextRef="#ctx0" brushRef="#br0" timeOffset="66507.52">9086 12105 0,'0'0'0,"0"0"15,0 0-15,0 0 16,0 0-16,104 11 16,-39 22-1,23 30-15,-6-11 16,-22-19-16,-16-6 15,0-2-15</inkml:trace>
  <inkml:trace contextRef="#ctx0" brushRef="#br0" timeOffset="66707.12">9633 11971 0,'0'0'0,"0"0"16,0 0-16,0 0 15,-126 54 1,50 26-16,10 5 16,17 0-16,10-14 15,12-8 1,16-8-16,11-3 16,11 5-16</inkml:trace>
  <inkml:trace contextRef="#ctx0" brushRef="#br0" timeOffset="67166.72">9902 11847 0,'0'0'16,"0"0"-16,0 0 15,0 0 1,0 0-16,104-35 15,-61 32-15,-4 14 16,-6 3 0,-12 5-16,-15-3 15,-6-16-15,0 0 16,-38 69 0,5-20-16,5-5 15,12-11-15,5-9 0,16 12 16,6-9 15,6 3-31,10 12 16,1-7-16,-12-2 0,-5 3 31,-11-9-31,-16 6 16,-28 5-16,-16 6 15,-17-11-15,6-17 0,16-18 16,0-7-16,11-4 15,22-4-15,22 1 16,0 16 15,0 0-31</inkml:trace>
  <inkml:trace contextRef="#ctx0" brushRef="#br0" timeOffset="67494.63">10608 12003 0,'0'0'0,"0"0"16,0 0-16,0 0 31,-93 61-31,49-7 0,22 7 16,17-15-16,27 4 16,21-12-16,18-27 15,15-19 1,12-28-16,-6-10 15,-22-7-15,-27 10 16,-27 13-16,-17 8 16,-17 0-1,-15 8-15,-29 3 16,-21 22-16,-5 8 16,5 36-1,32 13-15,17 12 16</inkml:trace>
  <inkml:trace contextRef="#ctx0" brushRef="#br0" timeOffset="67807.05">11117 12672 0,'0'0'0,"0"0"16,-142-14 0,0 19-16,-83 17 15,-21 19-15,-23-8 16,28 8 0,-11-8-16,61-8 15,-7-14-15,29 5 16,32 12-16,16-4 15,34-10 1,15 2-16,23-7 16,22 2-16,16-6 15,5-2 1</inkml:trace>
  <inkml:trace contextRef="#ctx0" brushRef="#br0" timeOffset="68025.89">9047 12858 0,'0'0'0,"0"0"16,0 0-16,0 0 16,0 0-1,-49 172-15,16-40 16,17-6-16,16 0 15,11 8-15</inkml:trace>
  <inkml:trace contextRef="#ctx0" brushRef="#br0" timeOffset="68560.52">9754 13050 0,'0'0'15,"0"0"-15,0 0 16,0 0-16,-115 117 16,60-43-16,17-5 15,32-28 1,17-11-16,27-8 16,17-14-16,44-11 15,49-21 1,-12-4-16,-10-24 15,-32 9-15,-45 15 16,-22 20-16,-5 2 16,-11 9-1,-5 19-15,-1 5 16,-5-27 0,-5 105-16,10-32 15,11 15-15,12-22 16,5-28-16,10-19 15,-4-24 1,-6-23-16,0-13 16,-6-13-16,-11-9 15,-10 0 1,-28-22-16,-11 14 16,-16 16-16,-6 25 15,11 10 1,0 23-16,6 14 15,5 13-15,11 3 16,11-3 0,11-30-16,0 0 31,61 41-31</inkml:trace>
  <inkml:trace contextRef="#ctx0" brushRef="#br0" timeOffset="69120.69">11692 12365 0,'0'0'0,"0"0"15,0 0-15,0 0 16,0 0-16,0 0 16,0 0-1,0 0-15,129-3 16,-39-10-16,9 4 15,16-13 1,5 1-16,-18-7 16,-28 6-16,-25-2 15,-27 24 1,-8 0-16,-3-6 16,-6 3-16,-2 3 15,-1 3-15,-2 5 16,0-8-1,0 0-15</inkml:trace>
  <inkml:trace contextRef="#ctx0" brushRef="#br0" timeOffset="69470.5">11840 12817 0,'0'0'0,"0"0"16,0 0 0,0 0-16,0 0 15,0 0-15,0 0 16,145-49-16,-35 13 16,38-13-1,-14 16-15,-33 0 16,-27 16-16,-25 9 15,-21 3 1,-12 2-16,-8 0 16,-2-2-16,-3 5 15,-3-3 1,-3 3-16,0 0 16,3 0-16,0 0 15,0 0-15</inkml:trace>
  <inkml:trace contextRef="#ctx0" brushRef="#br0" timeOffset="70316.27">12845 11856 0,'0'0'0,"0"0"16,0 0 0,0 0-16,0 0 15,0 0-15,0 0 16,0 0-16,0 0 16,0 0-1,0 0-15,0 0 16,0 0-16,0 0 15,0 0 1,99 8-16,-36-14 16,43-5-16,15 3 15,-14 3-15,-17-9 16,-21 9 0,-9-4-16,-11 12 15,-22 0-15,-7 0 16,-9 2-1,-3 0-15,-5 4 16,-3 2-16,0-11 16,0 0-1,-33 87-15,8-24 16,3 30-16,3-8 16,-3-5-1,-3-9-15,6 14 16,6-19-16,4-3 15,4-14-15,2-5 16,0-14 0,1-6-16,2-13 15,2-5-15,4-6 16</inkml:trace>
  <inkml:trace contextRef="#ctx0" brushRef="#br0" timeOffset="70613.39">14154 11721 0,'0'0'0,"0"0"16,0 0-16,0 0 15,0 0-15,0 0 16,0 0-1,0 0-15,0 0 16,0 0-16,-14 113 16,-5-17-16,-5 13 15,10 3 1,-3-21-16,6-15 16,-5-29-16,13 2 15,3-8 1,6-8-16,2-3 15</inkml:trace>
  <inkml:trace contextRef="#ctx0" brushRef="#br0" timeOffset="71004.06">14691 12228 0,'0'0'0,"0"0"16,0 0 0,0 0-16,0 0 15,0 0-15,0 0 16,0 0 0,0 0-16,-82 99 15,76-80-15,3-6 16,6-7-1,8-1-15,3-2 16,-14-3-16,0 0 16,0 0-16,0 0 15,0 0 1,0 0-16,0 0 16,16-170-16,-35 162 15,3 8 1,16 0-16,0 0 15,0 0-15</inkml:trace>
  <inkml:trace contextRef="#ctx0" brushRef="#br0" timeOffset="71464.3">15411 11647 0,'0'0'16,"0"0"-16,0 0 15,0 0-15,0 0 16,-47 85-16,-7-11 16,-9 6-1,-3 2-15,6 49 16,10 4-16,4-48 15,10 36 1,12-19-16,15-24 16,12-25-16,5-31 15,9-2 1,2-19-16,-19-3 16,104-41-16,-19-17 15,-25 9 1,-22 11-16,-18 10 15,-18 6 1,-10 3-16,-11 3 16,-14-1-1,-5 9-15,5 3 16,8 5-16,25 0 16,-33 2-1,31-2-15,2 0 16</inkml:trace>
  <inkml:trace contextRef="#ctx0" brushRef="#br0" timeOffset="71751.82">16153 12056 0,'0'0'16,"0"0"-16,0 0 15,0 0 1,0 0-16,0 0 16,-145 101-16,57-19 15,-21 17 1,16-15-16,16 12 16,17 8-16,-1 3 15,9-33 1,22-41-16,6 5 15,13-35-15,5-14 16</inkml:trace>
  <inkml:trace contextRef="#ctx0" brushRef="#br0" timeOffset="72079.95">15783 12124 0,'0'0'0,"0"0"16,0 0-1,0 0-15,0 0 16,-90 16-16,35 45 16,11-15-16,17 9 15,11-19 1,10-17-16,9-6 16,8-4-16,-11-9 15,0 0 1,148-55-16,-77-14 15,-19 4-15,-25 21 16,-16 14-16,-11 13 16,-8 9-1,-8 5-15,16 3 16,0 0-16,-154 113 16,102-37-1</inkml:trace>
  <inkml:trace contextRef="#ctx0" brushRef="#br0" timeOffset="72454.97">15682 12937 0,'0'0'0,"0"0"16,0 0-16,0 0 16,22 129-16,5-91 15,14-16 1,-2-19-16,2-17 16,3-19-16,-9-2 15,-7-6-15,-12 2 16,-11-10-1,-7 8-15,-9-3 16,-17 9-16,-15-6 16,-9 8-1,8 14-15,16 10 16,15 4-16,7-1 16</inkml:trace>
  <inkml:trace contextRef="#ctx0" brushRef="#br0" timeOffset="73533.19">15852 11524 0,'0'0'0,"0"0"16,-82-60-16,8 22 16,-11-12-16,-28 17 15,-51-16-15,22 19 16,-55-6 0,-3 25-16,5-8 15,-7 22-15,40 3 16,-8-1-1,-5 14-15,30 28 16,-3 5-16,-8-3 16,30-11-1,17 1-15,2 21 16,-3 22-16,9 30 16,24-10-1,20-20-15,18-8 16,12 38-16,11 17 15,10-14 1,9-14-16,8 12 16,22 18-16,8-13 15,16-31-15,25 23 16,9 16 0,-9-25-16,17-21 15,18-26-15,4-10 16,-12-14-1,28 3-15,8 3 16,-35-36-16,24 14 16,30 7-1,-24-1-15,-3-20 16,19 11-16,-16-20 16,-28 12-16,-8-3 15,19-16 1,-5 2-16,-17-13 15,-16 5-15,-11 11 16,3-14 0,2-5-16,1-17 15,-18-2-15,-7-11 16,-11-6 0,-6-2-16,-2 18 15,2-2-15,-2 0 16,-3 0-1,2-16-15,1-1 16,-3 6-16,-9 6 16,-4-6-16,-4 14 15,1-6 1,-7-11-16,-1-2 16,-7 2-1,-7-16-15,-6 16 16,-3 11-16,-8-5 15,-5-14-15,-6 3 16,6 8 0,-1 13-16,4 1 15,-4-6-15,9 20 16,0 2 0,5 14-16,1-3 15,-4 3-15,1 2 16,2 6-1,3-2-15,3 10 16,2 0-16,-15 6 16,-29 11-1</inkml:trace>
  <inkml:trace contextRef="#ctx0" brushRef="#br1" timeOffset="117537.47">16377 8169 0,'0'0'16,"0"0"-1,0 0-15,0 0 16,0 0-16,0 0 16,0 0-16,0 0 15,0 0 1,94-49-16,-73 98 15,1 53-15,-8 21 16,5 39 0,-8 5-16,-5 0 15,5 44-15,-20-69 16,1-30-16,0-5 16,3 24-1,-4-37-15,7-15 16,4-13-16,17 2 15,17 6 1</inkml:trace>
  <inkml:trace contextRef="#ctx0" brushRef="#br1" timeOffset="125169.3">17322 9517 0,'0'0'0,"0"0"0,0 0 16,0 0-16,0 0 16,0 0-16,0 0 15,0 0 1,0 0-16,0 0 16,0 0-16,44-88 15,-17 61 1,1 10-16,2 9 15,3 16-15,-3 3 16,-3 17-16,-5 29 16,-14 23-1,-13 32-15,-9-8 16,-10-5-16,2-20 16,2-11-1,10-24-15,1-11 16,4-5-16,2-20 15,0 0 1,3-8-16,0 0 16,0 0-16,96-82 15,3-17-15,-3-27 16,-14 8 0,-19 45-16,-6 34 15,-10-7-15,-14 10 16,-14 14-1,-6 6-15,-4-1 16,-4 12-16,-2 2 16,-3 0-1,0 3-15,0 0 16,0 0-16,0 0 16,0 0-16,-96 195 15,82-102 1,12-19-16,13-8 15,24-4-15,28-18 16,28 8 0,10-8-16,6-44 15,21-24-15</inkml:trace>
  <inkml:trace contextRef="#ctx0" brushRef="#br1" timeOffset="125576.45">18749 9826 0,'0'0'16,"0"0"0,0 0-16,0 0 15,0 0-15,0 0 16,0 0-16,0 0 16,87-11-1,20-13-15,8 7 16,-13-2-16,-15 5 15,-10 9 1,-14-3-16,-17 13 16,-16-10-16,-13 5 15,-9 5 1,-8-2-16,0-3 16</inkml:trace>
  <inkml:trace contextRef="#ctx0" brushRef="#br1" timeOffset="125827.58">19233 9520 0,'0'0'16,"0"0"-16,0 0 16,0 0-1,0 0-15,0 0 16,0 0-16,0 0 15,20 106-15,-12-29 16,-8 13 0,-8-2-16,2-3 15,1 8-15,-9 0 16,0-30 0,3-19-16</inkml:trace>
  <inkml:trace contextRef="#ctx0" brushRef="#br1" timeOffset="126561.9">19989 9295 0,'0'0'0,"0"0"16,0 0-16,0 0 15,0 0 1,0 0-16,0 0 15,19 112-15,-2-35 16,7 5-16,9-24 16,8 7-1,-5-24-15,-9-16 16,-2-14-16,-3-16 16,3-9-1,-1-5-15,1-9 16,0-7-16,-9-9 15,-5 14 1,-3 2-16,-2 17 16,-4 6-16,1 5 15,0-3 1,0 3-16,-1 3 16,4 11-16,7 27 15,1 30-15,-6 25 16,-5 16-1,-11 41-15,-9 1 16,-4-34-16,-4-40 16,-2 7-1,-17-15-15,-3-1 16,-8-44-16,3-10 16,9-23-1,4-13-15,4-11 16,10-9-16,9-10 15,10 11-15,12-12 16,13-2 0,22-8-16,14 22 15,-3-6-15,2-5 16</inkml:trace>
  <inkml:trace contextRef="#ctx0" brushRef="#br1" timeOffset="126858.6">20904 10056 0,'0'0'15,"0"0"-15,0 0 16,0 0-1,0 0-15,0 0 16,98-16-16,-32 8 16,3 2-16,7-8 15,4 6 1,-15 0-16,-7-6 16,-20 3-16,-19 3 15,-8 3 1</inkml:trace>
  <inkml:trace contextRef="#ctx0" brushRef="#br1" timeOffset="127080.34">21137 9703 0,'0'0'0,"0"0"15,0 0-15,0 0 16,0 0-16,11 96 15,-3-22 1,3 27-16,8 28 16,8-3-16,-5-41 15,-5-36-15,4-11 16,1-13 0,3-11-16</inkml:trace>
  <inkml:trace contextRef="#ctx0" brushRef="#br1" timeOffset="127453.52">21509 9687 0,'0'0'0,"0"0"16,0 0-1,0 0-15,96-61 16,-41 37-16,-3 21 16,5 0-16,-2 3 15,-9 0 1,-7 6-16,-9-4 15,-8 4-15,-6-6 16,-5 3 0,-3-1-16,-2 1 15,-1 3-15,-5-4 16,0 1 0,0-3-16</inkml:trace>
  <inkml:trace contextRef="#ctx0" brushRef="#br1" timeOffset="128224.8">21780 9552 0,'0'0'0,"0"0"16,0 0-16,0 0 15,0 0 1,0 0-16,0 0 16,0 0-16,0 0 15,0 0-15,0 0 16,0 0 0,153-8-16,-73-6 15,-12-5-15,-2 8 16,-11 9-1,-11-1-15,-12 3 16,-4 8-16,-12 0 16,-8 9-16,-8 2 15,0-19 1,-30 131-16,0-21 16,-5-11-16,-15-17 15,-2-11 1,6 6-16,2-20 15,11-2-15,17-20 16,7-13 0,9-11-16,9-2 15,18-1-15,11-6 16,-38-2-16,211-49 16,-66 8-1,-8 0-15</inkml:trace>
  <inkml:trace contextRef="#ctx0" brushRef="#br1" timeOffset="128521.8">22552 9980 0,'0'0'15,"0"0"-15,0 0 16,0 0 0,0 0-16,0 0 15,96-33-15,-8 27 16,29-18 0,-10 10-16,-25 11 15,-13 3-15,-12-5 16,-13-1-1,-19 4-15,-12-1 16</inkml:trace>
  <inkml:trace contextRef="#ctx0" brushRef="#br1" timeOffset="128740.5">22864 9673 0,'0'0'16,"0"0"-16,0 0 15,0 0-15,0 0 16,0 0 0,14 93-16,-11-27 15,0 13-15,8 12 16,10 18 0,10-19-16,1-27 15,15-2-15,10-4 16</inkml:trace>
  <inkml:trace contextRef="#ctx0" brushRef="#br1" timeOffset="129270.73">23278 9626 0,'0'0'15,"0"0"-15,0 0 0,0 0 16,0 0 0,0 0-16,0 0 15,112-49-15,-60 44 16,-11 5-16,-8 2 16,-6 12-1,-5 22-15,-5 40 16,-12-2-16,-16 0 15,-5 3 1,2-20-16,6-10 16,0-28-16,13-11 15,-5-8-15,0 0 16,93-57 0,6-17-16,8-36 15,-31 36-15,-26 28 16,-28 10-1,-11 23-15,-3 7 16,-6 3-16,-2 6 16,0-3-1,0 0-15,0 0 16,-43 162-16,32-99 16,8-17-16,14-5 15,5-13 1,9-12-16,5-8 15,3-8-15</inkml:trace>
  <inkml:trace contextRef="#ctx0" brushRef="#br1" timeOffset="129739.35">24324 9615 0,'0'0'16,"0"0"-16,0 0 15,0 0-15,0 0 16,0 0-16,0 0 15,0 0 1,35 121-16,-2-80 16,6-22-16,-6-16 15,-1-9 1,1-10-16,0-9 16,-6 1-16,-5 2 15,-11 11-15,0 0 16,-5 8-1,-3 3-15,-3 3 16,0 16-16,0-19 16,-9 104-16,-7-5 15,-6 29 1,-5 12-16,-9-19 16,-2-34-1,2-27-15,-2-16 16,-1-14-16,4-21 15,5-9-15,2-9 16,1-10 0,2-27-16,9-17 15,10 2-15,12 1 16,16 8 0,16 8-16,20 3 15,15 11-15,10 11 16</inkml:trace>
  <inkml:trace contextRef="#ctx0" brushRef="#br1" timeOffset="129973.56">24962 9977 0,'0'0'15,"0"0"-15,0 0 16,0 0 0,0 0-16,88-28 15,-1 18-15,12-1 16,-12-3 0,-29 8-16,-14-2 15,-9 0-15</inkml:trace>
  <inkml:trace contextRef="#ctx0" brushRef="#br1" timeOffset="130176.78">25211 9646 0,'0'0'0,"0"0"15,0 0-15,0 0 16,22 84-1,-6 1-15,-2 14 16,-3 13-16,3-8 16,-3-30-1,2-16-15</inkml:trace>
  <inkml:trace contextRef="#ctx0" brushRef="#br1" timeOffset="130740.37">25857 9599 0,'0'0'0,"0"0"15,0 0-15,0 0 16,-38 99-16,32-47 15,12-11-15,10-6 16,15-21 0,-31-14-16,79-22 15,-13-25-15,5-7 16,-11 7 0,-16 12-16,-19 15 15,-12 9-15,-5 0 16,-5 11-16,-3 3 15,0-3 1,0 0-16,0 0 16,-46 175-16,18-92 15,4 4 1,-7 15-16,-1-1 16,1-13-16,7-23 15,-6-21-15,2-14 16,1-13-1,2-17-15,1-9 16,-1-23-16,9-23 16,10-3-1,17 4-15,25-4 16,21-8-16,20 12 16,30 12-1,2 7-15,-2 5 16</inkml:trace>
  <inkml:trace contextRef="#ctx0" brushRef="#br1" timeOffset="131162.15">26556 9506 0,'0'0'16,"0"0"-16,0 0 16,0 0-16,0 0 15,84-19 1,-7 5-16,-3 3 16,-16 6-16,-15-1 15,-10 12-15,-14 2 16,-10 3-1,-9-11-15,0 0 16,-102 175-16,4-65 16,18-17-1,31-41-15,16-11 16,17-11-16,7-16 16,9-6-1,9 3-15,18-3 16,31 0-16,29-2 15,1-9 1,-3 0-16,-6 0 16</inkml:trace>
  <inkml:trace contextRef="#ctx0" brushRef="#br1" timeOffset="131474.68">27314 9826 0,'0'0'0,"0"0"16,0 0-1,0 0-15,0 0 16,0 0-16,99-13 16,-28-1-1,16 6-15,-10 2 16,-17 9-16,-16-9 16,-16 6-1,-12 3-15</inkml:trace>
  <inkml:trace contextRef="#ctx0" brushRef="#br1" timeOffset="131709.04">27588 9555 0,'0'0'0,"0"0"15,0 0-15,0 0 16,0 0-16,0 0 15,-3 88 1,-5 2-16,-6-2 16,1-25-16,7-6 15,1-10 1,5-17-16,2-19 16,1-11-16</inkml:trace>
  <inkml:trace contextRef="#ctx0" brushRef="#br1" timeOffset="132115.2">27771 9517 0,'0'0'16,"0"0"-1,0 0-15,0 0 16,0 0-16,0 0 15,0 0-15,118-30 16,-60 13 0,-4 6-16,-10 6 15,-8-3-15,-6 2 16,-8 6-16,-6 3 16,-5 5-1,-8 6-15,-3-14 16,0 0-16,-49 148 15,13-47 1,6-22-16,8-21 16,11-14-16,8-17 15,6-8 1,8 0-16,14 1 16,27-9-16,11-11 15,19-14-15</inkml:trace>
  <inkml:trace contextRef="#ctx0" brushRef="#br1" timeOffset="132615.91">28409 9478 0,'0'0'15,"0"0"-15,0 0 16,0 0 0,0 0-16,0 0 15,118-21-15,-69 21 16,1 8-16,-4 8 16,-16-2-16,-11 11 15,-10 24 1,-15 19-16,-18 9 15,-7 2-15,4-21 16,11-28 0,5-11-16,5-8 15,12-11-15,-6 0 16,76-46 0,4-28-16,13-17 15,-8 15-15,-25 13 16,-27 35-1,-17 9-15,-13 11 16,-11 5-16,8 3 16,0 0-1,0 0-15,-206 110 16,124-20-16,28 9 16,37-36-1,23-25-15,21 3 16,22 3-16</inkml:trace>
  <inkml:trace contextRef="#ctx0" brushRef="#br1" timeOffset="133101.34">29392 10453 0,'0'0'15,"0"0"-15,0 0 16,0 0 0,0 0-16,0 0 15,-150 11-15,5 9 16,-53-12-1,-21 3-15,-38-3 16,-9 14-16,-13-19 16,-3 16-1,-30-8-15,-28 16 16,42-16-16,-53 27 16,9-16-16,57 6 15,-5-15 1,44 17-16,24-16 15,55 0-15,24-20 16,17 12 0,44-6-16,30-3 15,19 0-15,14 3 16,8-2 0,3-1-16,5 6 15,3-3-15,0 0 16</inkml:trace>
  <inkml:trace contextRef="#ctx0" brushRef="#br1" timeOffset="133366.76">25197 10892 0,'0'0'0,"0"0"15,0 0-15,0 0 16,0 0-16,0 0 16,-32 112-16,-4 14 15,3-17 1,11 1-16,17-25 16,27-3-16,16-38 15,8-25 1</inkml:trace>
  <inkml:trace contextRef="#ctx0" brushRef="#br1" timeOffset="133883.07">26186 11160 0,'0'0'0,"0"0"15,0 0-15,0 0 16,-143 74-16,53 5 15,19-16 1,33-24-16,24-15 16,19-10-16,23-14 15,-28 0-15,159-60 16,-9-33 0,-18 0-16,-45 46 15,-29 20-15,-17 16 16,-11 19-1,0 14-15,-3 19 16,-5 25-16,-2-3 16,1 10-1,12 1-15,11-13 16,8-12-16,6-22 16,-6-27-16,19-19 15,16-22 1,15-22-16,-20-11 15,-41 0-15,-30 14 16,-27 11 0,-31-1-16,-27 12 15,-14 16-15,-16 8 16,6 9-16,29 8 16,23-1-1,16 18-15,24-9 16,6-11-16,0 0 15</inkml:trace>
  <inkml:trace contextRef="#ctx0" brushRef="#br1" timeOffset="134367.34">29940 9949 0,'0'0'0,"0"0"15,0 0 1,0 0-16,0 0 15,0 0-15,0 0 16,0 0-16,93-2 16,-13 7-1,7-2-15,6-6 16,-11 0-16,-8 6 16,-13-6-1,-9 1-15</inkml:trace>
  <inkml:trace contextRef="#ctx0" brushRef="#br1" timeOffset="134570.43">30353 9681 0,'0'0'15,"0"0"-15,0 0 16,0 0-1,0 0-15,0 0 16,6 123-16,-12-43 16,-2 24-1,6-36-15,2-2 16,2 2-16</inkml:trace>
  <inkml:trace contextRef="#ctx0" brushRef="#br1" timeOffset="135073.19">30734 9511 0,'0'0'0,"0"0"16,0 0-16,0 0 15,0 0 1,0 0-16,121 50 16,-86-7-16,-16-1 15,-19 20-15,-8 10 16,-19-7 0,-6 4-16,6-34 15,13-10-15,6-6 16,2-10-1,3-4-15,9-5 16,-6 0-16,0 0 16,134-58-16,-30-32 15,-19 41 1,-33-9-16,-22 25 31,-13 14-31,-12 3 16,-5 13-16,0 3 15,0 0 1,0 0-16,0 0 16,-107 197-16,94-145 15,13-8-15,13-11 16,15-3 0,15 0-16</inkml:trace>
  <inkml:trace contextRef="#ctx0" brushRef="#br1" timeOffset="135544.29">31471 9574 0,'0'0'0,"0"0"16,0 0-16,0 0 16,0 0-16,0 0 15,0 0-15,0 0 16,60 107-1,-22-93-15,-2-9 16,-3 3-16,-9-5 16,-2-8-1,-8-3-15,-3 2 16,-3 3-16,-2 3 16,-1 3-16,-2 3 15,0 7 1,-3-13-16,-17 107 15,-5-30-15,-13 57 16,-9-3 0,3-18-16,8-37 15,6-24-15,-1-13 16,9-20-16,0-14 16,2-7-1,4-7-15,-4-23 16,9-12-16,5-3 15,14-10 1,8 7-16,12 9 16,7 19-16,8-19 15,12-16 1</inkml:trace>
  <inkml:trace contextRef="#ctx0" brushRef="#br1" timeOffset="135998.26">31862 9706 0,'0'0'16,"0"0"-16,0 0 15,0 0 1,0 0-16,104 5 15,-16-8-15,11-7 16,-20-10 0,-19 9-16,-11-8 15,-13 11-15,-14-3 16,-8 8 0,-6 6-16,-5 8 15,-3-11-15,-31 82 16,-15-5-16,-14 11 15,2-20 1,20-8-16,13-13 16,14-36-16,9 0 15,7-3 1,14-5-16,-19-3 16,137-25-16,-8 9 15,-6-4 1,-35 31-16,-14 22 15</inkml:trace>
  <inkml:trace contextRef="#ctx0" brushRef="#br1" timeOffset="136404.38">31027 10779 0,'0'0'0,"0"0"15,0 0 1,101-57-16,-2 18 16,60-2-16,24 9 15,-2-10-15,2 12 16,-32 17 0,-30-9-16,-23 16 15,-5-27-15,-27 17 16,-22 10-1,-22 12-15,-14 8 16,-8-14-16,0 0 16</inkml:trace>
  <inkml:trace contextRef="#ctx0" brushRef="#br1" timeOffset="136701.34">31517 11009 0,'0'0'16,"0"0"-16,0 0 15,0 0 1,0 0-16,6 99 15,-4 2-15,1 12 16,-3-4 0,0 9-16,6-25 15,-1-11-15,6-30 16,3-44 0,-14-8-16</inkml:trace>
  <inkml:trace contextRef="#ctx0" brushRef="#br1" timeOffset="137264.49">32281 11398 0,'0'0'0,"0"0"16,0 0-16,0 0 16,0 0-16,0 0 15,0 0 1,-96 60-16,25-27 15,11-19-15,13 13 16,17-5-16,17-13 16,10 4-1,14-10-15,-11-3 16,0 0-16,224-47 16,-95 12-1,-6 10-15,-52-5 16,-21 30-16,-26-5 15,-7 7 1,-12 1-16,-5-3 16,0 0-16,0 0 15,-49 82 1,33-60-16,7-3 16,7-8-16,4 6 15,7-15-15,7 1 16,-16-3-1,0 0-15,93-46 16,-66 29-16,-5-18 16,-11 2-1,-8-6-15,-22 1 16,-14 8-16,-8 11 16,-11 8-16,8 5 15,6 1 1,-1 21-16,12-13 15,16 13-15,8 9 16</inkml:trace>
  <inkml:trace contextRef="#ctx0" brushRef="#br1" timeOffset="137660.03">32708 10807 0,'0'0'0,"0"0"16,0 0-1,0 0-15,0 0 16,93 33-16,-30-9 15,-2-18-15,2 37 16,-19-15 0,-3 2-16,-33-19 15,-11-3-15,-8 11 16,-16 11-16,-12 6 16,4-11-1,5 5-15,10-16 16,15 2-16,13 3 15,42 17 1,65-6-16,38 5 16,8-2-16</inkml:trace>
  <inkml:trace contextRef="#ctx0" brushRef="#br1" timeOffset="138519.26">32213 11311 0,'0'0'16,"0"0"0,0 0-16,0 0 15,0 0-15,0 0 16,-99 71 0,58-41-16,3 16 15,13 1-15,14 8 16,11-14-16,6-6 15,7-2 1,9-8-16,8-14 16,-30-11-16,91-44 15,-36 9 1,-3-17-16,-20 5 16,-10 14-16,-8-3 15,-11 17-15,-11 8 16,-9-2-1,-16 4-15,-16 7 16</inkml:trace>
  <inkml:trace contextRef="#ctx0" brushRef="#br1" timeOffset="139301.93">32840 11343 0,'0'0'0,"0"0"15,0 0-15,0 0 16,0 0-16,0 0 16,0 0-1,0 0-15,0 0 16,0 0-16,0 0 16,0 0-1,-99-10-15,55 40 16,3 8-16,6 30 15,16-7 1,16-15-16,8-16 16,20 9-16,5-1 15,-3-8-15,-5-19 16,-2 0 0,-20-11-16,35-33 15,-27 3-15,-8 3 16,0 27-1,-24-85-15,-15 33 16,-10 16-16,-8-2 16,-6 2-1</inkml:trace>
  <inkml:trace contextRef="#ctx0" brushRef="#br1" timeOffset="197504.17">17673 10388 0,'0'0'0,"0"0"0,0 0 16,0 0-16,0 0 16,0 0-16,0 0 15,0 0 1,0 0-16,0 0 15,-110 93-15,53 41 16,-4 14 0,-18-6-16,-22 39 15,-12-6-15,20-41 16,11 25 0,30-46-16,-3-1 15,-2 6-15</inkml:trace>
  <inkml:trace contextRef="#ctx0" brushRef="#br1" timeOffset="197939.09">17163 11968 0,'0'0'16,"0"0"0,0 0-16,0 0 15,0 0-15,0 0 16,0 0-16,0 0 16,-76 134-1,7-13 1,-16 10-16,-5 25 15,16-8-15,25-44 16,27-35-16,22-28 16,14-11-1,16-25-15,-30-5 16</inkml:trace>
  <inkml:trace contextRef="#ctx0" brushRef="#br1" timeOffset="198157.94">17497 12310 0,'0'0'0,"0"0"16,0 0 0,0 0-16,0 0 15,0 0-15,0 0 16,-35 93-16,13-30 16,8 11-1,9-16-15,10-25 16,20-9-16,-25-24 15,129-49 1,-28 0-16,-14-33 16,-24-12-1,-30 10-15,-24 29 16,-15 22-16,-19 5 16,-32-2-16,-17 25 15,-3 24 1,12 17-16,15 5 15,28-3-15,22-38 16,50 38 0,67-5-16</inkml:trace>
  <inkml:trace contextRef="#ctx0" brushRef="#br1" timeOffset="198532.83">20211 10738 0,'0'0'0,"0"0"15,0 0 1,0 0-16,0 0 16,0 0-16,0 0 15,0 0 1,0 0-16,-11 115 16,-11-33-16,0 20 15,-2-1-15,-4 17 16,6-28-1,3 6-15,5 16 16,4-21-16,1-17 16</inkml:trace>
  <inkml:trace contextRef="#ctx0" brushRef="#br1" timeOffset="198954.61">19499 12488 0,'0'0'0,"0"0"16,0 0-1,0 0-15,104-85 16,-30 47-16,14-6 15,8 11 1,-12 9-16,-23 21 16,-26 8-16,-10 9 15,-20 22 1,-5-36-16,-79 128 16,-14-10-16,-36 25 15,-13-9-15,38-47 16,46-13-1,23-24-15,21-12 16,14-5-16,5-17 16,31 12-1,22-26-15,15-7 16,15-9-16,8-5 16</inkml:trace>
  <inkml:trace contextRef="#ctx0" brushRef="#br1" timeOffset="199315.58">20575 12751 0,'0'0'0,"0"0"16,0 0 0,0 0-16,-85 22 15,42 5-15,1 12 16,1-4-16,11 31 15,19-17 1,11-16-16,14-14 16,19-13-16,-33-6 15,129-30-15,-56 5 16,-12-38 0,-15-14-16,-24 6 15,-16 11-15,-12 19 16,-18-8-1,-12 8-15,-8 13 16,6 20-16,8 2 16,10 4-1,18 2-15,7 0 16,-5 0-16</inkml:trace>
  <inkml:trace contextRef="#ctx0" brushRef="#br1" timeOffset="199710.41">22026 10812 0,'0'0'15,"0"0"-15,0 0 16,0 0 0,0 0-16,0 0 15,0 0-15,0 0 16,0 0-16,0 0 16,94 80-16,-81-6 15,4 32 1,2-2-16,3-2 15,0-9-15,2 3 16,4-6 0,7 17-16,4-14 15,-1-3-15,-13-32 16,-6 16-16,-3 16 16</inkml:trace>
  <inkml:trace contextRef="#ctx0" brushRef="#br1" timeOffset="200228.72">22048 12513 0,'0'0'15,"0"0"-15,0 0 16,0 0-1,0 0-15,91-38 16,-36 24-16,5 3 16,-14 14-16,-10-1 15,-11 12 1,-17-3-16,-8-11 16,0 0-16,-55 120 15,19-48-15,6-12 16,8 3-1,11-27-15,9-9 16,7 3-16,12-3 16,15 1-1,34 21-15,8 11 16,-11-2-16,-22-12 16,-16-4-1,-20 7-15,-21 3 16,-22-3-16,-12-13 15,1-9 1,11-19-16,2-2 16,6-6-16,0-6 15,5-5 1,9-5-16,7-9 16,9-13-16,0 38 15,0 0-15</inkml:trace>
  <inkml:trace contextRef="#ctx0" brushRef="#br1" timeOffset="200619.14">22988 12787 0,'0'0'0,"0"0"15,0 0 1,0 0-16,0 0 15,-61 96-15,26-20 16,10 12 0,20-9-16,13-2 15,19-33-15,17-17 16,0-16-16,-3-11 16,5-22-1,26-35-15,-1-9 16,-19 6-16,-22 10 15,-22 9 1,-16 11-16,-19-11 16,-9 22-16,-19-3 15,-8 14 1,-2 5-16,-1 9 16,11 10-16,22-5 15,14-6 1</inkml:trace>
  <inkml:trace contextRef="#ctx0" brushRef="#br1" timeOffset="201384.72">18256 15547 0,'0'0'0,"0"0"16,0 0-1,0 0-15,0 0 16,90-35-16,23 32 16,26-5-1,17-3-15,17-3 16,-31 14-16,-35 6 16,-33-4-1,-22 17-15,-19 17 16,-14 13-16</inkml:trace>
  <inkml:trace contextRef="#ctx0" brushRef="#br1" timeOffset="201541.91">18130 16292 0,'0'0'16,"0"0"-16,0 0 15,0 0 1,0 0-16,0 0 15,159-49-15,32 19 16,37-30-16,-4-17 16</inkml:trace>
  <inkml:trace contextRef="#ctx0" brushRef="#br1" timeOffset="201932.98">20334 15430 0,'0'0'16,"0"0"0,0 0-16,0 0 15,91-20-15,15 12 16,40-8-1,29-1-15,-16-2 16,-39 3-16,-27 18 16,-11 7-16,-13 2 15,-17 5 1,-14 17-16,-10 11 16,-9 43-16,-14 31 15,-8-25 16,3 11-31,6 3 16,-1-14-16,4-22 16,2-16-1,5-22-15,6-25 16,5-10-16</inkml:trace>
  <inkml:trace contextRef="#ctx0" brushRef="#br1" timeOffset="202167.31">22319 15298 0,'0'0'0,"0"0"15,0 0-15,0 0 16,0 0-16,0 0 16,-43 115-1,10 14-15,11 5 16,3-27-16,8 38 15,8-27 1,11-28-16,6-30 16,5-13-16</inkml:trace>
  <inkml:trace contextRef="#ctx0" brushRef="#br1" timeOffset="202495.22">22788 15964 0,'0'0'0,"0"0"16,0 0-1,0 0-15,0 0 16,0 0-16,0 0 16,0 0-16,19 87 15,30-59 1,6-34-16,8-19 15,-8-5-15,-17-8 16,-13 11 0,-14-1-16,-9-2 15,-7 8-15,-14 6 16,-11 2-16,-6 11 16,36 3-1,-66 17-15,61-12 16,5-5-16,0 0 15</inkml:trace>
  <inkml:trace contextRef="#ctx0" brushRef="#br1" timeOffset="202890.99">24442 14983 0,'0'0'0,"0"0"16,0 0-1,0 0-15,0 0 16,-170 99-16,27 21 16,-32 23-16,27 32 15,44-5 1,22-31-16,27 1 16,25 13-16,30-79 15,14-5 1,13-9-16,3-24 15,6-9-15,8-11 16,2-18-16,17-12 16,6-43-1,-20-17-15,-30 11 16,-19 27-16,-22-19 16,-19 20-1,-8 13-15,0 19 16,-6 8-16,0 17 15,14-5-15,25 2 16,13 0 0</inkml:trace>
  <inkml:trace contextRef="#ctx0" brushRef="#br1" timeOffset="203200.84">26227 14983 0,'0'0'0,"0"0"15,0 0 1,0 0-16,0 0 16,-115 104-16,-11 11 15,-47 39 1,9 13-16,-30 33 15,16-39-15,41 6 16,16-22 0,28-46-16,33-42 15,30-35-15,16-11 0,9-5 16</inkml:trace>
  <inkml:trace contextRef="#ctx0" brushRef="#br1" timeOffset="203540.62">25181 15479 0,'0'0'0,"0"0"16,0 0-1,0 0-15,0 0 0,-96-17 16,22 50-16,-3 17 16,17 7-16,27 3 15,25-19 1,16-21-16,20-4 15,-28-16-15,123-85 16,-24 6 0,-6-1-16,-28-5 15,-32 31-15,-25 4 16,-16 17-16,-14 3 16,-11 19-1,33 11-15,-109 39 16,24 13-16,14-3 15,30 36 1,33-6-16,19 3 16</inkml:trace>
  <inkml:trace contextRef="#ctx0" brushRef="#br1" timeOffset="203884.09">25701 15953 0,'0'0'0,"0"0"16,0 0-16,-33 120 15,25-43 1,11-1-16,13-7 16,17-14-16,16-17 15,6-19-15,-3-24 16,3-14-1,5-44-15,-5-36 16,-22-5-16,-22 41 16,-14 19-1,-13 3-15,-20 8 16,-16 6-16,-22 13 16,0 11-1,11 12-15,14 7 16,22-13-16,10-6 15</inkml:trace>
  <inkml:trace contextRef="#ctx0" brushRef="#br1" timeOffset="204635.71">27289 14802 0,'0'0'0,"0"0"15,-235-134 1,-14 66-16,-77 16 16,-8 5-16,-22 33 15,-47 6 1,14-16-16,14 24 15,11-20-15,-11 12 16,0 22-16,24-20 16,-2 34-1,-11 16-15,-8 27 16,109-27-16,-19 24 16,57 6-1,-19-8-15,64-17 16,-20 25-16,30 11 15,36 19-15,0 0 16,2-11 0,17 14-16,14 41 15,11 11-15,16 8 16,27 8 0,28-16-16,38 41 15,44 5-15,30-10 16,102 46-1,4-83-15,100-7 16,13-30-16,-5-23 16,87-21-1,14-53 1,25-34 0,27-51-16,-14-10 15,-16-22-15,16-3 16,-49-16-1,-84 43-15,-64-37 16,-49 37-16,-80 9 16,-51 24-16,-28 6 0,-14-5 15,-8-28-15,-11-17 16,-13-18 15,-22-4-31,-36-32 16,-88-47-16,-16 72 15,-71 29 1,-39 15-16</inkml:trace>
  <inkml:trace contextRef="#ctx0" brushRef="#br1" timeOffset="207230.71">15118 8254 0,'0'0'16,"0"0"-16,0 0 15,0 0 1,0 0-16,0 0 16,-112-65-16,38 43 15,-28-8 1,4 10-16,-9 7 16,-35 4-16,-12-2 15,-2 6-15,-49-3 16,19 19-1,-39-17-15,-8-16 16,-21 31-16,10-20 16,-24 13-16,2 18 15,-35-31 1,2 8-16,12 8 16,-23 4-16,26-9 15,-29 5-15,-4 0 16,27-2-1,-39-14-15,0 0 16,28 3-16,-16 5 16,-12 17-1,17-3-15,-39 3 16,28-20-16,6 23 16,-12-6-1,0 5-15,28-10 16,-16 24-16,26-28 15,12 20 1,-22-11-16,54-14 16,-5 23-16,28-23 15,-23-19 1,28 8-16,6 20 16,21-20-16,22 11 15,-10-29-15,21-10 16,27 40-1,6-17-15,0 2 16,22 3-16,17 3 16,5 6-1,5 2-15,0-2 16,12 16-16,10-11 16,5 24-16,-4 4 15,4 5 1,1 27-16,11 27 15,-1 26-15,7-31 16,-1 41 0,11 41-16,0-32 15,6 32-15,5 9 16,0-17 0,0 71-16,11-16 15,0-11-15,0-8 16,5-3-16,1 41 15,5-17 1,-6-40-16,6 32 16,-6-38-16,6 47 15,0-25 1,11-8-16,6 30 16,-1-55-16,-5-30 15,16 32 1,6-15-16,0-39 15,11 25-15,10-3 16,12 5 0,5-30-16,-11-13 15,17-25-15,16 22 16,22 3-16,5-9 16,12-8-1,21-13-15,-11-25 16,34-17-16,21 6 15,44 3 1,0-4-16,16-10 16,0-13-16,45 13 15,21 2 1,-33-10-16,27-11 16,17 16-16,0-5 15,0-11 1,11 13-16,-5 3 15,-6-10-15,0 12 16,33 15 0,-39-11-16,-10 5 15,21 17-15,-15-12 16,-23 12 0,16-14-16,-5 0 0,-32-9 15,7 12-15,-21-11 16,-1-1-16,-7-4 15,-31-4 1,-5 6-16,-20-14 16,-10 6-16,8-6 15,-39-2 1,28-3-16,-25-9 16,-32 12-16,13-20 15,-8 9 1,-33-20-16,-6 0 15,6 4-15,-3-4 16,-19 14 0,-13-5-16,-3-1 15,2 1-15,0 0 16,6-1-16,-3-13 16,-19 8-1,-8-5-15,-11-9 16,0 12-16,-3-20 15,-3 0 1,1 3-16,-4 16 31,6-21-31,3-9 0,0-2 16,-6-31-16,3 12 16,-8 4-16,0 12 31,-3-14-31,-3-27 15,-5-14 1,6 19-16,-6-16 16,-6-3-16,3-22 15,0 22 1,-2 3-16,-9-33 16,-2 46-16,-1-13 15,-5-14 1,-3-5-16,1 5 15,-7-8-15,-2-31 16,-8 37-16,3-4 16,-6-21-1,3 13-15,2 23 16,-5-29-16,0 4 16,1 33-1,-10-4-15,-10 9 16,-19-27-16,0 52 15,0-14 1,-3-3-16,8 16 16,3-5-16,14 42 15,2-1 1,-2 6-16,-1 2 16,-18 3-16,-31-24 15,-24-23-15</inkml:trace>
  <inkml:trace contextRef="#ctx0" brushRef="#br1" timeOffset="207978.48">4803 7526 0,'0'0'0,"0"0"15,0 0-15,0 0 16,0 0-16,0 0 16,88-93-1,-28 74-15,16 21 16,7 15-16,-1 7 16,-6 26-1,-26-15-15,-17 9 16,-12 5-16,-15-2 15,-1-12 1,1-4-16,-1-15 16,1-5-16,5-19 15,27-20-15,33-21 16,17-30 0,-6 5-16,-16 3 15,-39 16-15,-10 33 16,-6 16-1,-11 15-15,0-9 16,0 0-16,0 0 16,-88 219-16,61-110 15,21-29 1,17-26-16,22-21 16,16-8-16,17-17 15,11-11-15</inkml:trace>
  <inkml:trace contextRef="#ctx0" brushRef="#br1" timeOffset="208197.34">6145 7602 0,'0'0'0,"0"0"15,0 0-15,0 0 16,0 0-16,0 0 15,109 28 1,-27-6-16,6 0 16,5 5-16,-22-8 31,-16-13-31,-11-6 0</inkml:trace>
  <inkml:trace contextRef="#ctx0" brushRef="#br1" timeOffset="208416.09">6517 7446 0,'0'0'0,"0"0"16,0 0-16,0 0 16,0 0-16,0 0 15,0 0 1,-5 118-16,5-11 15,5-6-15,11-24 16,6-30-16,6-17 16</inkml:trace>
  <inkml:trace contextRef="#ctx0" brushRef="#br1" timeOffset="208857.79">6955 7383 0,'0'0'15,"0"0"-15,0 0 16,0 0-16,11 83 16,0-56-1,16-5-15,12-6 16,5-13-16,5-14 15,6-22-15,-12 3 16,-10-6 0,-5 9-16,-17 8 15,0 8-15,-6 14 16,1-1 0,5 15-16,-6 5 15,-5-22-15,-11 115 16,-11 0-1,-5-3-15,-12-19 16,-4-33-16,-7-5 16,6-33-1,6-8-15,16-9 16,6-7-16,5-23 16,11 25-16,0 0 15,115-192-15,-22 132 16,11 22-1</inkml:trace>
  <inkml:trace contextRef="#ctx0" brushRef="#br1" timeOffset="209079.54">7503 7649 0,'0'0'16,"0"0"-16,0 0 15,0 0-15,0 0 16,126-14 0,-28-5-16,17 8 15,-16 3-15,-22 0 16,-17 0 0</inkml:trace>
  <inkml:trace contextRef="#ctx0" brushRef="#br1" timeOffset="209265">7831 7490 0,'0'0'16,"0"0"-16,0 0 16,0 0-16,0 0 15,11 96 1,0 16-16,6-13 15,-1-17-15,6-30 16,5-16-16</inkml:trace>
  <inkml:trace contextRef="#ctx0" brushRef="#br1" timeOffset="209702.31">8291 7257 0,'0'0'0,"0"0"16,0 0-16,0 0 15,88-30-15,-17 30 16,11 39 0,-5 13-16,-22 30 15,-39-27-15,-21 10 16,-6 23-16,-17-6 15,7-30 1,10-19-16,5-19 16,6-14-16,0 0 15,99-96 1,-1-11-16,17-11 16,-22 14-16,-38 47 15,-33 35-15,-11 16 16,-6 4-1,1 10-15,-6-8 16,0 0-16,0 0 16,-49 194-1,49-131-15,16 8 16,17-32-16,11-31 16,16-22-1</inkml:trace>
  <inkml:trace contextRef="#ctx0" brushRef="#br1" timeOffset="210139.84">9573 7120 0,'0'0'0,"0"0"16,0 0 0,0 0-16,0 0 15,0 102-15,22-58 16,11-17-16,10-13 15,7-28 1,5-11-16,5-10 16,-11 13-16,-22 5 15,-5 6-15,-11 6 16,-5 5 0,-6 8-16,0 14 15,0-22-15,-33 140 16,-11-36-1,-5-6-15,5-18 16,0-14-16,6-20 16,0-27-1,5-13-15,-6-20 16,12-11-16,5 1 16,17-1-16,5 25 15,0 0 1,87-104-16,-21 71 15,11 9-15,-1 7 16</inkml:trace>
  <inkml:trace contextRef="#ctx0" brushRef="#br1" timeOffset="210452.65">8543 8011 0,'0'0'16,"0"0"-16,0 0 16,0 0-16,0 0 0,148-85 15,16 27 1,34-16-16,10 19 15,-28 12-15,-37 4 16,-34 20-16,-21 16 31,-22 6-31,-17 8 16,-16 11 0,-17 8-16</inkml:trace>
  <inkml:trace contextRef="#ctx0" brushRef="#br1" timeOffset="210640.27">9381 7961 0,'0'0'0,"0"0"16,0 0-16,0 0 15,0 0-15,-5 85 16,10 14-1,1 2-15,27-22 16,10-18-16</inkml:trace>
  <inkml:trace contextRef="#ctx0" brushRef="#br1" timeOffset="211112.73">9934 8030 0,'0'0'0,"0"0"15,0 0-15,0 0 16,-104 35-16,55 4 16,11-12-1,21 3-15,12-11 16,16-10-16,11-9 16,-22 0-16,219-74 15,-66-6 1,-22 6-16,-32 28 15,-39 24 1,-27 5-16,-11 23 16,-11 13-16,-11 17 15,0-36-15,-11 131 16,6-35 0,21-14-16,6-19 15,16-27-15,-5-17 16,16-22-16,12-24 15,32-39 1,5-22-16,-10-8 16,-44 20-16,-28 21 15,-21 22 1,-17 3-16,-33 14 16,-22 21-16,-60 31 15,-38 18-15,22-10 16,21-5-1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37:52.2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2054 1649 0,'0'0'15,"0"0"1,0 0-16,0 0 15,0 0-15,16 93 16,-5 33-16,0 16 16,-6 44-1,6-21-15,-5-50 16,-1-39-16,1-21 16,-6-22-1,0-17-15,0 1 16,0-6-16,0-6 15,0-5 1,0 0-16,0 0 16,-49-164-16,21 0 15,-5-61-15,28 99 16,10 11 0,1-5-16,16-1 15,5 34-15,11 10 16,23 0-1,-1 39-15,17 10 16,-17 28-16,0 17 16,-11 10-16,-10 33 15,-17 17 1,-28-11-16,-10 32 16,-39 39-16,-27 0 15,-6-27 1,28-55-16,22-22 15,16-1-15,5-10 16,12-11 0,5-5-16</inkml:trace>
  <inkml:trace contextRef="#ctx0" brushRef="#br0" timeOffset="203.08">2662 1961 0,'0'0'16,"0"0"-16,0 0 16,0 0-16,-11 88 15,0 16 1,-6 27-16,1-32 16,10-12-16,12-37 15,5-18-15</inkml:trace>
  <inkml:trace contextRef="#ctx0" brushRef="#br0" timeOffset="359.41">2996 1786 0,'0'0'0,"0"0"15,0 0 1,0 0-16,0 0 15,0 0-15,-6 142 16</inkml:trace>
  <inkml:trace contextRef="#ctx0" brushRef="#br0" timeOffset="584.2">2826 2405 0,'0'0'16,"0"0"-16,0 0 16,0 0-16,0 0 15,71 104-15,-33-77 16,1-22-16,32-43 16,38-66-16,34-88 15,-23-10 1,-16 10-16</inkml:trace>
  <inkml:trace contextRef="#ctx0" brushRef="#br0" timeOffset="1006.06">3691 1030 0,'0'0'15,"0"0"-15,0 0 16,0 0 0,-137 186-16,50 0 15,4-16-15,12 49 16,38-60-16,17-11 15,27-11 1,5-22-16,12-50 16,5-15-16,5-23 15,-5-16 1,33-44-16,38-76 16,49-116-16,-16-71 15,-55 50 1,-33 98-16,-32 55 15,-12 38-15,-5 28 16,-11 10 0,11 17-16,0 0 15,0 0-15,-159 225 16,99-94 0,22 34-16,16-28 15,22-33-15,11-17 16,27 28-16,6-16 15,16-6 1,11-11-16</inkml:trace>
  <inkml:trace contextRef="#ctx0" brushRef="#br0" timeOffset="1385.52">4551 1797 0,'0'0'0,"0"0"16,0 0-16,0 0 16,-131 104-16,59-6 15,18 12 1,26-23-16,34-10 16,5-39-1,5-21-15,11-17 16,-27 0-16,99-66 15,-22-16-15,5-6 16,-33 23-16,-21 32 16,-18 16-16,1 6 15,-5 17 1,-6 5-16,0 11 16,0-22-16,-6 137 15,12-39 1,10-27-16,1-16 15,10-38-15,-5-34 16,11-27 0,11-38-16</inkml:trace>
  <inkml:trace contextRef="#ctx0" brushRef="#br0" timeOffset="1683.06">5093 1687 0,'0'0'0,"0"0"16,0 0-16,0 0 15,153 148 1,-87-39-16,-11 23 16,-22-12-16,-22-32 15,-6-22 1,-10-22-16,-1-17 16,-5-5-16,-5-17 15,-1-5-15,17 0 31,0 0-15,-82-197-16,82 88 16,17-12-16,16 12 15,16 26 1,11 12-16,17 27 16,0 12-16</inkml:trace>
  <inkml:trace contextRef="#ctx0" brushRef="#br0" timeOffset="2879.26">6654 1775 0,'0'0'15,"0"0"-15,-27 131 16,-6 12-16,0 48 15,11-48 1,11-56-16,6-37 16,5-23-16,0-11 15,-6-5 1,6-11-16,0 0 16,0 0-16,137-323 15,-44 121 1,-22 76-16,-11 49 15,-5 39-15,-5 16 16,-7 22 0,12 49-16,-17 33 15,-10 17-15,-17 32 16,-17-21 0,1-23-16,-1-37 15,6-23-15,0-5 16,0-22-16,0 0 15,0 0 1,121-307-16,-12 99 16,-10 77-16,-22 59 15,-28 39 1,-11 17-16,-16 16 16,6 16-16,-7 50 15,-4 38 1,-12 39-16,-10 43 15,-1-44-15,6-54 16,6-22 0,5-22-16,5-12 15</inkml:trace>
  <inkml:trace contextRef="#ctx0" brushRef="#br0" timeOffset="3229.73">7974 2147 0,'0'0'15,"0"0"1,0 0-16,93 99 16,-22-39-16,0-27 15,-5-39-15,22-16 16,5-32 0,-17-18-16,-21-32 15,-38 0-15,-23 17 16,-32 15-1,-17 12-15,-16 27 16,0 17-16,-1 21 16,-10 12-1,6 49-15,15 32 16,29-5-16,37-5 16,39 16-1,32-16 1,12-61-16,38-60 15,49-60-15,1-49 16,-12-28 0</inkml:trace>
  <inkml:trace contextRef="#ctx0" brushRef="#br0" timeOffset="4450.25">9168 991 0,'0'0'15,"0"0"-15,0 0 16,0 0-16,-99 99 15,50 21 1,5 50-16,6 11 16,10 38-16,17-22 15,-5-10 1,10-56-16,1-54 16,-1-39-16,6-11 0,-5-27 15,-6-22-15,-5-43 31,-1-56-31,1-5 16,10 33 0,1 27-16,10 12 15,12-1-15,21 6 16,33-6 0,28-22-16,-1-21 15,1-7-15,-11 18 16,-17 21-16,-27 33 15,-17 11 1,-16 17-16,-6 5 16,1 22-16,-6-22 15,-38 208 1,-1 11-16,12-16 16,16-72-16,11-43 15,11-28 1,-6-22-16,6-16 15,11-22-15,-22 0 16,126-98 0,-16-39-16,-28 33 15,-33 43-15,-27 34 16,-6 11-16,-10 10 16,5 17-1,0 27-15,-6 17 16,6 0-16,0-6 15,0-21 1,0-12-16,6-10 16,-1-12-16,11-10 15,-5-23-15,0-5 16,-16 17 0,-6 11-16,0 16 15,0 0 1,0 0-16,0 0 15,-126 142-15,98-60 16,17 17-16,28-12 16,27-21-1,38-6-15,0-54 16,16-23-16,50-48 16,11-17-1,-27-17-15,-12-16 16,-16-33-16,-44 55 15,-32 49 1,-17 11-16,-11 22 16,-6 6-16,-16-1 15,22 6 1,0 0-16,-175 176 16,76-50-16,34 0 15,37-17-15,23-32 16,16-33-1,11-11-15,11-17 16,-33-16-16,153-93 16,-5-17-1,38-153-15,-27 50 16,-22-1-16,-58 72 16,-43 54-1,-20 44-15,-10 22 16,-6 6-16,-6 10 15,-8 1-15,14 5 16,0 0 0,-161 142-16,73 17 15,6 71-15,22-11 16,54 6 0,23-55-16,16-55 15,21-11-15,23-6 16</inkml:trace>
  <inkml:trace contextRef="#ctx0" brushRef="#br0" timeOffset="4994.45">12199 2421 0,'0'0'0,"0"0"16,0 0 0,0 0-16,0 0 15,0 0-15,-142 66 16,-15-22-16,-78-1 16,-55 18-1,-77-7-15,-6-4 16,12-17-16,-28 10 15,-22-37-15,-21-1 16,-17-5 0,-17-22-16,12 28 15,15-6-15,-42 22 16,15 5 0,-10 6-16,48 22 15,23-11-15,11-1 16,21 7-1,50-23-15,49-5 16,23-6-16,32 1 16,32-12-16,28 1 15,34-1-15,31 1 16,29-6 0,21 0-16,22 5 15,6-5-15,5 6 0,5-6 16,6 5-1,6 12-15,10 32 16</inkml:trace>
  <inkml:trace contextRef="#ctx0" brushRef="#br0" timeOffset="6373.4">3593 4311 0,'0'0'0,"0"0"16,0 0 15,0 0-31,0 0 15,0 0-15,0 0 16,0 82-16,-6 0 16,-5 17-1,6 32-15,-6 11 16,5-54-16,1-6 16,5-11-1,0-16-15,5 0 16,6-6-16,11-27 15,0-16-15</inkml:trace>
  <inkml:trace contextRef="#ctx0" brushRef="#br0" timeOffset="6764.66">4228 4431 0,'0'0'0,"0"0"16,0 0-16,0 0 15,0 0 1,-88-5-16,28 54 16,-6 6-16,6 27 15,16-5-15,22 10 16,28-10 0,16-11-16,11-23 15,21-10-15,18-27 16,15-23-1,6-26-15,-5-34 16,-28-5-16,-27 21 16,-17-4-1,-16 4-15,-11 12 16,-21 5-16,-18 6 16,-10 5-1,0 22-15,16 11 16,0 22-16,17-5 15,5 15-15,16-4 16,6-28 0,50 65-16,21-21 15</inkml:trace>
  <inkml:trace contextRef="#ctx0" brushRef="#br0" timeOffset="7139.86">5608 4081 0,'0'0'0,"0"0"15,0 0-15,0 0 16,0 0-1,0 0-15,0 0 16,0 0-16,-11 82 16,6-11-1,-1 22-15,-5-5 16,6-17-16,-6 17 16,0 5-1,5-11-15,1-16 16,-6-12-16,5-10 15,1-16-15,-1-7 16,-5-4 0,0-6-16,6-6 15</inkml:trace>
  <inkml:trace contextRef="#ctx0" brushRef="#br0" timeOffset="7578.16">4907 4185 0,'0'0'0,"0"0"16,0 0 0,0 0-16,0 0 15,0 0-15,0 0 16,0 0-1,0 0-15,104-28 16,-11 1-16,6-6 16,-6 0-1,5-33-15,-5-10 16,-5 15-16,-11 12 16,-17 11-16,-16 10 15,-11 12 1,-11 5-16,-11 0 15,-1 6-15,1-1 16,-5 1 0,-1 5-16,1 0 15,-1 5-15,1 17 16,5 16-16,11 50 16,0-6-1,5 6-15,17 10 16,5 17-16</inkml:trace>
  <inkml:trace contextRef="#ctx0" brushRef="#br0" timeOffset="8770.77">8669 4070 0,'0'0'16,"0"0"-16,0 0 15,0 0 1,0 0-16,0 0 16,0 0-16,-87 0 15,37 0 1,7 5-16,-1-5 16,11 0-16,0-5 15,6-1 1,5 1-16,11-1 15,5-5-15,6 11 16,0 0-16,0 0 16,0 0-16,181-87 15,-115 87-15,-1 0 16,-10 16 0,0 6-16,-17 11 15,-10 16-15,-17 11 16,-17 23-1,-16 32-15,-16-6 16,-11-38-16,-17 0 16,-5-21-16,0 5 15,16-34 1,11-10-16,6-5 16,-1-6-16,12-6 15,0-5 1,10-5-16,12 5 15,5 11-15,0 0 16,38-88-16,0 50 16,12 0-1,-1 16-15,-5 16 16,-6 17 0,0 0-16,-5 17 15,-5 5-15,4 27 16,1 6-16,6 5 15,-1-11 1,6-5-16,16-28 16,6-21-16</inkml:trace>
  <inkml:trace contextRef="#ctx0" brushRef="#br0" timeOffset="9165.6">9463 4442 0,'0'0'0,"0"0"16,0 0-16,0 0 16,0 0-1,0 0-15,-93-22 16,60 44-16,-5 11 16,11 0-16,5 0 15,16 0 1,17 5-16,0-5 15,22-11-15,16-6 16,17-16-16,11-16 16,-6-17-1,-11-11-15,-21-22 16,-23 1-16,-16 15 16,-22-5-16,-22 12 15,-21 15 1,-1 12-16,11 10 15,0 12-15,6 16 16,16 0 0,6 0-16,16-6 15,11-11-15,0-5 16,0 0-16</inkml:trace>
  <inkml:trace contextRef="#ctx0" brushRef="#br0" timeOffset="9495.64">10274 3944 0,'0'0'15,"0"0"-15,0 0 16,0 0-16,0 0 31,-17 115-31,7-33 0,4 16 16,1-4-16,5-18 15,-6-10 1,6-6-16,0-5 16,-5 5-16,-1-16 31,1-11-31,5-6 0,0-16 31,0 0-31,0-11 16,0 0-16</inkml:trace>
  <inkml:trace contextRef="#ctx0" brushRef="#br0" timeOffset="9917.54">9682 3867 0,'0'0'0,"0"0"16,0 0-16,0 0 15,0 0 1,0 0-16,0 0 15,94-99-15,-34 56 16,6-7-16,10-15 16,-10 21-1,-17 0-15,-10 0 16,-7 11-16,-10 11 16,-5 6-1,-1 5-15,-5 11 16,6-6-16,-7 6 15,7 6 1,10 16-16,6 11 16,0 5-16,5 0 15,6 6 1,5 11-16,6 5 16,0 0-16</inkml:trace>
  <inkml:trace contextRef="#ctx0" brushRef="#br0" timeOffset="10527.66">11717 3949 0,'0'0'16,"0"0"-16,0 0 15,0 0-15,0 0 16,0 0-1,0 0-15,0 0 16,0 0-16,0 0 16,0 0-1,0 0-15,140-77 16,-58 61-16,-6 0 16,1-1-1,3 1-15,-9 10 16,-11 12-16,-11-6 15,-10 0-15,-9 11 16,-8-11 0,-9 11-16,-4 5 15,-9-16-15,0 0 16</inkml:trace>
  <inkml:trace contextRef="#ctx0" brushRef="#br0" timeOffset="10824.6">11468 4415 0,'0'0'16,"0"0"-16,0 0 15,0 0-15,0 0 16,0 0-1,131-33-15,-29 22 16,29-27-16,-19 27 16,-8 0-1,14-6-15,-3 1 16,-16-1-16,-28 12 16,-16-6-16,-17 5 15,-8 1 1,-5 5-16</inkml:trace>
  <inkml:trace contextRef="#ctx0" brushRef="#br0" timeOffset="11526.52">13521 3719 0,'0'0'15,"0"0"-15,0 0 16,0 0-16,0 0 15,0 0-15,0 0 16,0 0 0,0 0-16,28-88 15,29 56-15,23 15 16,7-5 0,-10 11-16,-22 6 15,-17 10-15,-8 1 16,-11 5-1,-8 5-15,-8 6 0,-3-22 0,0 0 16,-44 104 0,28-71-16,8 0 15,5 0-15,11 0 16,9 5-16,7 0 16,4 1-1,7-1-15,1-5 16,-6 0-16,-5 5 15,-12 11 1,-13 1-16,-13 4 16,-12 7-16,-16-7 15,-25-10 1,-13-16-16,5-17 16,8-11-16,6-17 15,13 6-15,6-5 16,6-6-1,15 5-15,7 12 16,7-6-16,6 0 16,0 11-1,0 0-15,0 0 32</inkml:trace>
  <inkml:trace contextRef="#ctx0" brushRef="#br0" timeOffset="12031.42">14587 3708 0,'0'0'0,"0"0"15,0 0-15,0 0 16,0 0-16,0 0 16,0 0-1,0 0-15,0 0 16,101-49-16,-41 43 16,-13 6-16,-6 0 15,-11 11 1,-11-5-16,-8 21 15,-11-27-15,-33 137 16,-27-44 0,-14 0-16,11-5 15,22-11-15,8-28 16,14-16-16,8-11 16,6-6-1,7-5-15,9-5 16,19-6-16,36 5 15,33-21 1,5-12-16,2 6 16,1 11-16,-3 0 15,3-10 1</inkml:trace>
  <inkml:trace contextRef="#ctx0" brushRef="#br0" timeOffset="12359.61">16520 3582 0,'0'0'15,"0"0"-15,0 0 16,0 0-1,0 0-15,0 0 16,0 0-16,-143 154 16,42-50-1,5 11-15,28-39 16,8-5-16,5 28 16,6-28-16,10 0 15,9-10 1,11-23-16,5-5 15,6-22 1,5 0-16</inkml:trace>
  <inkml:trace contextRef="#ctx0" brushRef="#br0" timeOffset="12750.01">15819 3593 0,'0'0'16,"0"0"-16,0 0 16,0 0-16,0 0 15,-112 6 1,76 15-16,3 12 16,14 17-16,11-12 15,13 0 1,28 12-16,16-39 15,14-6-15,-5-16 16,-6-22-16,-8 0 16,-11 6-1,-9-11-15,-16 16 16,-8-6-16,-11 6 16,-19 1-16,-22 10 15,-13 11 1,-7 5-16,9 22 15,17 12-15,21 10 16,20 0 0,16 17-16</inkml:trace>
  <inkml:trace contextRef="#ctx0" brushRef="#br0" timeOffset="13126.37">16509 4283 0,'0'0'15,"0"0"-15,0 0 16,0 0 0,0 0-16,0 0 15,-22 99-15,25-55 16,5-6-1,3-5-15,19-17 16,-30-16-16,118-16 16,-44-33-16,-14-12 15,-19 1 1,-19 11-16,-11 16 16,-8 11-16,-9 0 15,-13 11 1,-14 6-16,-19-1 15,-5 6-15,-1 28 16,1 15 0</inkml:trace>
  <inkml:trace contextRef="#ctx0" brushRef="#br0" timeOffset="16079.51">2683 9459 0,'0'0'0,"0"0"16,0 0-1,0 0-15,0 0 16,0 0-16,0 0 15,0 0 1,0 0-16,0 0 16,0 0-16,0 0 15,115-8 1,-43 3-16,10 5 16,33-11-16,27-3 15,1-3 1,-6 1-16,27-6 15,-11-11-15,-10 22 16,4-5-16,-21 8 16,-11-1-1,-5-10-15,-17 8 16,-11 3-16,-22 11 16,-10-6-1,-17-2-15,-12 2 16,-10 3-16,0 3 15,0-6 1,-5 3-16,-1-3 16,1 0-16,-6 3 15,5 0 1,-5 0-16,6 0 16,-6 0-16,5 0 15,1 3-15,5 5 16</inkml:trace>
  <inkml:trace contextRef="#ctx0" brushRef="#br0" timeOffset="16583.84">6243 9144 0,'0'0'0,"0"0"16,0 0-16,0 0 16,0 0-1,0 0-15,0 0 16,0 0-16,0 0 15,0 0-15,-109 39 16,81-6 0,12-9-16,10 4 15,17-1-15,11-2 16,17-6 0,10-14-16,0-13 15,11-14-15,-5-8 16,-11-11-16,-28 19 15,-10 3 1,-6 19-16,0 0 16,-77-47-16,11 39 15,-5 14 1,-5-1-16,15 22 16,23-5-16,22 0 15,16-22-15,0 0 16</inkml:trace>
  <inkml:trace contextRef="#ctx0" brushRef="#br0" timeOffset="17403.59">7651 9210 0,'0'0'16,"0"0"-16,0 0 15,0 0-15,0 0 16,0 0 0,0 0-16,0 0 15,93-60-15,-17 43 16,34 4-16,21-1 15,12 3 1,21 6 0,0-4-16,-10-4 15,10 10 1,-11-3-16,-16-2 16,6 8-16,-6 8 15,-22-16 1,-33 5-16,-17 1 15,-15 4-15,-17 1 16,-6 0 0,-11-3-16,1 0 15,-6-3-15,-6 3 16,1 0 0,-1 0-16,1 0 15,-6 0-15,5 0 16,-5 0-16,6 0 15,-6 0 1,5 0-16,-5 0 16,0 3-16,0 0 15,0-1-15,0 4 16</inkml:trace>
  <inkml:trace contextRef="#ctx0" brushRef="#br0" timeOffset="17997.57">10904 8983 0,'0'0'0,"0"0"15,0 0 1,0 0-16,0 0 16,0 0-16,0 0 15,0 0 1,0 0-16,0 0 15,0 0-15,0 0 16,93-36 0,-33 20-16,28 2 15,32 6-15,28-9 16,11 6 0,38 3-16,-14-14 15,15 14-15,7-14 16,-24 0-16,-1 0 15,-32-11 1,-41 3-16,-41 22 16,-22-3-16,-20 8 15,-10 3 1,-6-2-16,-2 2 16,-4 0-16,1 0 15,0 0 1,0-3-16,-1 3 15,1 0-15,-3 3 16,0-1-16,0-2 16,0 0-1</inkml:trace>
  <inkml:trace contextRef="#ctx0" brushRef="#br0" timeOffset="24742.56">8757 9251 0,'0'0'0,"0"0"15,0 0-15,0 0 16,0 0 0,0 0-16,0 0 15,0 0-15,0 0 16,0 0-16,0 0 16,0 0-1,0 0-15,0 0 16,0 0-16,0 0 15,16 118-15,-16-61 16,0 15 0,0 13-16,6 10 15,-6-4-15,0-15 16,0 4 0,5 2-16,-5 14 15,6-3-15,-6-14 16,-6-5-1,6-5-15,0 5 16,-5 11-16,5-3 16,-6-16-1,6-3-15,-5-11 16,-1-11-16,1-3 16,5 0-1,-6-5-15,1-3 16,5 9-16,-6-1 15,6 0 1,-5-2-16,5-6 16,-5-5-16,5-9 15,0-2-15,0-3 16,0-3 0,0 0-16,0-2 15,0-1-15,5 1 16,0-1-16,1 1 15,10-1 1,12-2-16,27 2 16,27-13-16,16-3 15,17-5 1,22-3-16,17-9 16,-18-7-16,12 7 15,11 9 1,-27 11-16,-1-14 15,6 19-15,0-2 16,-17 2 0,1-3-16,5-5 15,0 3-15,-22 6 16,11-4-16,16-2 16,-2-6-1,-14 3-15,3-3 16,2 20-16,-2-17 15,-20 3 1,-15-3-16,-4 0 16,-5 3-16,-11-1 15,-11 4 1,-11 2-16,-8-2 16,-8 5-16,-6 0 15,-3 0 1,1-3-16,-4-2 15,-2 5-15,0-3 16,-3 3-16,-2-3 16,-1 0-1,1 1-15,-1-1 16,-2 0-16,0 0 16,-1 1-1,1-1-15,0 0 16,0-2-16,-3 2 15,2-11 1,1 1-16,0-7 16,-3-2-16,0 22 15,-6-73 1,4 31-16,-1-1 16,0 7-16,-2-5 15,-1 0-15,1-11 16,-3-11-1,-1-14-15,-2 0 16,6 1-16,2 24 16,0 8-1,3-8-15,0-3 16,0-11-16,-2-5 16,-4-14-1,4 17-15,2 13 16,0 14-16,2 0 15,-2-6 1,-2 4-16,-1-10 16,0 7-16,-2 8 15,-1-3 1,1-1-16,-1 12 16,3 3-16,1 10 15,-1 1-15,0 2 16,3 6-1,0 0-15,0 0 16,0 2-16,0 3 16,0 1-1,0-1-15,0 0 16,0 1-16,0-1 16,0 0-1,0 0-15,0 3 16,0 0-16,0 0 15,0 0-15,0 0 16,0 0 0</inkml:trace>
  <inkml:trace contextRef="#ctx0" brushRef="#br0" timeOffset="25930.33">10493 11174 0,'0'0'16,"0"0"-16,0 0 15,0 0-15,0 0 16,0 0 0,0 0-16,11-88 15,-11 83-15,0-1 16,0 3-1,0 3-15,0 0 16,0 0-16,0 0 16,0 0-16,0 0 15,-17 203 1,7-135-16,4-2 16,1-11-16,-1 8 15,6-8 1,0-9-16,6-5 15,-6-5-15,5-9 16,1 6-16,-1-3 16,0 0-1</inkml:trace>
  <inkml:trace contextRef="#ctx0" brushRef="#br0" timeOffset="26727.76">10170 12483 0,'0'0'0,"0"0"15,0 0-15,0 0 16,0 0 0,0 0-16,0 0 15,0 0-15,0 0 16,-121 11-1,89-14-15,-1-3 16,5 1-16,12-3 16,5 0-16,5-6 15,6 14 1,0 0-16,83-101 16,-23 57-16,6 3 15,-1 13 1,12 1-16,-6 13 15,-11 17-15,1 13 16,-12 34-16,-11 2 16,-21-3-1,-12 14-15,-27 30 32,-22 30-32,-21-10 0,-1-29 15,-5-10-15,-6-8 16,0-17-16,17-21 15,11-17 1,11-11-16,10-8 16,6-6-16,6-3 15,5 7 1,11-4-16,0 14 16,0 0-16,0 0 15,0 0-15,0 0 16,137-91-1,-88 78-15,-5 10 16,-6 3-16,12 5 16,-1 6-1,0 0-15,0 0 16,-5 17-16,0 2 16,-6 0-1,1 14-15,-6-3 16,-1-11-16,7-14 15,-1-7 1</inkml:trace>
  <inkml:trace contextRef="#ctx0" brushRef="#br0" timeOffset="27876.3">11429 12255 0,'0'0'0,"0"0"16,0 0 0,0 0-16,0 0 15,0 0-15,0 0 16,0 0-1,0 0-15,17 118 16,-12-33-16,4 14 16,-1 10-1,-3-18-15,6-7 16,-3-15-16,9 13 16,-1 8-16,-5-29 15,-3-20 1,-2-17-16,-3-7 15,-1-6-15,-2-6 16,0 4 0,0-7-16,0-2 15,0 0-15,0 0 16,0 0 0,-82-211-16,60 137 15,0-8-15,1-8 16,1 8-1,7 13-15,4 9 16,7 14-16,2-15 16,8-4-1,6-15-15,8-2 16,5 16-16,0 9 16,6 10-16,3 14 15,-1-2 1,4 2-16,7 5 15,6 4-15,6 2 16,-1 8 0,-5 17-16,-2-9 15,-7 4-15,-4 7 16,-4 1 0,-10-6-16,5 13 15,-3-2-15,-5 3 16,0 8-1,0-6-15,-5 1 16,-6 2-16,0 8 16,-6-7-1,-2 4-15,-1 4 16,-2-1-16,-5 11 31,-3 6-31,-6-6 16,-2 4-16,-3-10 15,-1 4-15,-4-14 16,-9 5 0,-11 1-16,-5-9 15,-3 0-15,-6 6 16,6 2 0,3-5-16,2-3 15,6-2-15,0-7 16,-3 4-1,6-3-15,2 6 16,12-12-16,7-2 16,6-3-1,3 0-15,3 0 16,-1 0-16,4 0 16,-1 0-16,0 0 15,0 0 1,1-3-16,-1 3 15,0 0-15,0 0 16,1 0-16,-1-3 16</inkml:trace>
  <inkml:trace contextRef="#ctx0" brushRef="#br0" timeOffset="29189.4">3598 9550 0,'0'0'0,"0"0"15,0 0-15,0 0 16,0 0-1,0 0-15,0 0 16,0 0-16,0 0 16,0 0-16,0 0 15,0 0 1,0 0-16,0 0 16,0 0-16,0 0 15,0 0 1,0 0-16,0 0 15,0 0-15,0 0 16,0 0 0,0 0-16,0 0 15,0 0-15,0 0 16,0 0-16,0 0 16,6 106-1,-1-12-15,-5-1 16,5 35-16,6 12 15,0-8 1,0-34-16,-5-8 16,-1 4-16,1 7 15,-1-2 1,1-23-16,-6-13 16,5 8-16,-5-10 15,6-23-15,-6-2 16,0-4-1,5-15-15,-5-1 16,0-7-16,0-4 16,0 0-1,0 1-15,0-3 16,0 2-16,0-5 16,0 0-16,-5 3 15</inkml:trace>
  <inkml:trace contextRef="#ctx0" brushRef="#br0" timeOffset="29736.26">3231 10809 0,'0'0'16,"0"0"-16,0 0 15,0 0-15,0 0 16,0 0 0,0 0-16,55 110 15,-28-55-15,6 24 16,0 3-16,0-13 15,-6-12 1,12-2-16,-7-22 16,12-8-16,16-9 15,12-8 1,21-27-16,22-25 16,11-43-16,0 21 15,-28 8 1,-21 9-16,-11 11 15,-23 10-15,-4 9 16,-12 8-16,-10-2 16,-6 7-1,0 3-15,-6 3 16,-5 0-16,5 0 16,-5-2-1,6 2-15,-6 0 16,5 0-16,-5 2 15,0 4 1,0 5-16</inkml:trace>
  <inkml:trace contextRef="#ctx0" brushRef="#br0" timeOffset="30612.42">3144 11867 0,'0'0'16,"0"0"-16,0 0 15,0 0 1,27-99-16,-27 80 15,0 5-15,-11-8 16,-11 3-16,-11 11 16,-5 5-1,-11 11-15,-17 11 16,0 20-16,6-1 16,16-2-1,11 10-15,17-7 16,5-4-16,22 17 15,16 28 1,22 10-16,6-13 16,0-12-16,0-10 15,0-5-15,-6 4 16,0 26 0,-16-9-16,-11-5 15,-17-20-15,-10-7 16,-12-12-1,-10-5-15,0-14 16,-17 8-16,-5-5 16,5-5-1,-11-20-15,17 9 16,5-6-16,5 0 16,12 5-16,0 4 15,5-7 1,11 4-16,0 5 15,0 0-15,0 0 16,0 0 0</inkml:trace>
  <inkml:trace contextRef="#ctx0" brushRef="#br0" timeOffset="31082.1">3434 12165 0,'0'0'16,"0"0"-16,0 0 15,0 0-15,0 0 16,0 0-16,0 0 16,0 0-1,11 121-15,0-67 16,11 1-16,5-3 15,0-8 1,12-14-16,-6-11 16,10-2-16,1-12 15,5-13 1,1-6-16,-1-24 16,0-17-16,-16-22 15,-11 1-15,-11 13 16,-16 0-1,5 24-15,-6 9 16,1-3-16,-1 14 16,1 0-1,-1 0-15,6 8 16,-5 6-16,5-4 16,0 7-1,0-1-15,0-8 16,5-17-16</inkml:trace>
  <inkml:trace contextRef="#ctx0" brushRef="#br0" timeOffset="32036.85">4206 11793 0,'0'0'0,"0"0"15,0 0-15,0 0 16,0 0 0,0 0-16,-6 87 15,6-10-15,-5 30 16,0-14-1,-1-16-15,1-20 16,-1-13-16,1-9 16,-1-15-16,6-4 15,-5-5 1,5-3-16,0-8 16,0 0-16,0 0 15,0 0 1,0 0-16,27-213 15,0 100-15,6 26 16,-5 5 0,5 5-16,-1 14 15,1 22-15,-5 19 16,-1 16 0,-5 4-16,0 10 15,5 19-15,-5 14 16,-11 9-16,0-4 15,-6 9 1,-5-8-16,0-6 16,0-11-16,0-17 15,0 4 1,0-9-16,0-5 16,0 0-16,6-6 15,5-14-15,11-7 16,22-28-1,10-14-15,-4-5 16,-6 8-16,-12 30 16,-10 8-1,0 3-15,-5 6 16,-12 10-16,6 6 16,-5 3-1,4 8-15,-4 11 16,5 16-16,0 1 15,-6 10 1,6 9-16,0 15 16,0-10-16,0 0 15,6 6 1,-12-36-16,1-3 16,-1-8-16,-5-6 15,5 1 1,-5-6-16,0-6 15,0 6-15,6 0 16,-6-3-16,0 6 16,5 2-1,-5 1-15,6-4 16,-1-2-16</inkml:trace>
  <inkml:trace contextRef="#ctx0" brushRef="#br0" timeOffset="33625.75">3981 5138 0,'0'0'0,"0"0"16,0 0-16,0 0 15,0 0 1,0 0-16,0 0 15,0 0-15,0 0 16,0 0 0,88 38-16</inkml:trace>
  <inkml:trace contextRef="#ctx0" brushRef="#br0" timeOffset="34078.97">9096 4886 0,'0'0'0,"0"0"16,0 0 0,0 0-16,0 0 15,0 0-15,0 0 16,0 0-16,0 0 16,0 0-1,0 0-15,0 0 16</inkml:trace>
  <inkml:trace contextRef="#ctx0" brushRef="#br0" timeOffset="34532.14">4124 5335 0,'0'0'15,"0"0"1,0 0-16,0 0 16,0 0-16,0 0 15,0 0-15,0 0 16</inkml:trace>
  <inkml:trace contextRef="#ctx0" brushRef="#br0" timeOffset="35125.6">8368 4672 0,'0'0'0,"0"0"15,0 0-15,0 0 16,0 0 0,0 0-16,0 0 15,0 0-15,0 0 16,0 0-1,0 0-15,0 0 16,0 0-16,0 0 16</inkml:trace>
  <inkml:trace contextRef="#ctx0" brushRef="#br0" timeOffset="36906.71">12350 7282 0,'0'0'0,"0"0"16,0 0-16,0 0 16,0 0-16,0 0 15,-58-85 1,33 63-16,1 9 16,-4 7-16,-7 1 15,-9-1 1,-3 6-16,-10 0 15,-20 19-15,14 3 16,0 11-16,8 19 16,3 6-1,9 2-15,7-14 16,6 4-16,5-4 16,6 9-1,5-3-15,9 0 16,5 8-16,3 12 15,5-23 1,3-3-16,5 1 16,3-6-16,6 14 15,2-11 1,6-3-16,6-6 16,10-2-16,14 6 15,0-7-15,-8-15 16,-3 2-1,0-3-15,-6-13 16,-2-3-16,16-11 16,6 0-1,3-8-15,-15 0 16,4-11-16,-14 5 16,-6-8-1,-5 14-15,-3-6 16,0 6-16,11-16 15,-3 2 1,1-19-16,-6 2 16,-1-7-16,-7 8 15,-6-20-15,-2 31 16,-6-11 0,-6 13-16,-2 0 15,-6-5-15,-5 0 16,-6-8-1,-5-14-15,-11 14 16,-3-6-16,-5 11 16,-1 8-1,-2 12-15,-5-1 16,-3 11-16,-12-2 16,-4-6-1,7 17-15,9-6 16,2 2-16,12 18 15,4-4 1,7 1-16,-1 2 16,1 6-16,-4-1 15,-2 31-15,-6 33 16</inkml:trace>
  <inkml:trace contextRef="#ctx0" brushRef="#br0" timeOffset="38235.35">9244 7572 0,'0'0'0,"0"0"16,0 0-16,0 0 15,0 0 1,-16-109-16,-1 73 16,-15 3-16,-18 0 15,-4 23-15,-7 4 16,7 6 0,-1 0-16,-5 6 15,-12 13-15,-4 16 16,4 4-1,7-7-15,10 15 16,6 5-16,10-3 16,7-2-1,4 13-15,6 0 16,6-8-16,5 3 16,0-8-1,0-6-15,11-3 16,0 9-16,0 8 15,5 2-15,6 9 16,6-6 0,-1-5-16,12-3 15,-1-6-15,11-7 16,12-4 0,10-7-16,-5-9 15,5-8-15,0-3 16,0-11-16,6-2 15,5-1 1,6-5-16,-6 0 16,-5 1-1,-6-1-15,0-9 16,1 9 0,-7-10-16,7-7 15,-1-7-15,-5-9 16,-12-3-1,-10 3-15,-5 6 16,-12-3-16,-5 5 16,0 9-1,-6 0-15,1-6 16,-6 0-16,-6-6 16,-5-13-1,-5-13-15,-6 10 16,0 11-16,0 17 15,-5-9-15,0 1 16,-6 2 0,5 5-16,-5 6 15,6 9-15,0-4 16,-1 4 0,1-1-16,0 6 15,-1 2-15,1-2 16,-1-3-1,7 8-15,-1-2 16,11 2-16,0 6 16,0-3-16,5-3 15,6 3 1,-5-3-16,5 3 16,-6-2-16,6 2 15,-5 0 1,5 0-16,-6 0 15,6 2-15,-5 1 16,-1 0 0</inkml:trace>
  <inkml:trace contextRef="#ctx0" brushRef="#br0" timeOffset="39695.9">4836 9804 0,'0'0'16,"0"0"-16,0 0 16,0 0-16,0 0 15,0 0 1,-115 66-16,71-49 16,0 2-16,6-6 15,-1 1 1,-4-3-16,15-6 15,-5-2-15,11-3 16,1-3 0,4-2-16,6-6 15,6-5-15,-1-14 16,6 30 0,17-72-16,5 26 15,-1 13-15,7 0 16,5 3-16,5 11 15,0 2 1,1 6-16,-1 3 16,-5 5-16,-6 1 15,1 4 1,-1 7-16,-5 2 16,0 8-16,5 14 15,-10 8 1,-1 8-16,-5 0 15,-11-5-15,-5 8 16,-6 11-16,-11 22 16,-6 14-1,-4-12-15,-1-18 16,0-12-16,0 1 16,0-12-1,0-7-15,-5-1 16,5-5-16,0-11 15,0-6 1,6-16-16,5 6 16,0-4-16,0-4 15,0-7-15,6 4 16,-1-6 0,6 0-16,6-3 15,0-5-15,-1 3 16,6-1-1,0 17-15,0 0 16,0 0-16,44-93 16,-22 58-16,0 2 15,0 8 1,-1 3-16,1 3 16,0 8-16,-5 3 15,10 2-15,0 9 16,1-6-1,10 9-15,12 2 16,4 3-16,1 8 16,0-2-16,-6 2 15,6-3 1,5-5-16,11-5 16,0-1-16,1 1 15</inkml:trace>
  <inkml:trace contextRef="#ctx0" brushRef="#br0" timeOffset="41024.06">9431 4749 0,'0'0'0,"0"0"16,0 0-16,0 0 15,0 0 1,0 0-16,0 0 16,0 0-16,0 0 15</inkml:trace>
  <inkml:trace contextRef="#ctx0" brushRef="#br0" timeOffset="41461.54">3729 5231 0,'0'0'0,"0"0"15,0 0 1,0 0-16,0 0 16,0 0-16,0 0 15,0 0 1,0 0-16</inkml:trace>
  <inkml:trace contextRef="#ctx0" brushRef="#br0" timeOffset="41868.61">9595 4968 0,'0'0'15,"0"0"-15,0 0 16,0 0-16,0 0 15,0 0 1,0 0-16</inkml:trace>
  <inkml:trace contextRef="#ctx0" brushRef="#br0" timeOffset="42790.25">3045 7808 0,'0'0'0,"0"0"16,0 0-16,0 0 15,0 0-15,0 0 16,0 0 0,0 0-16,104-80 15,-38 53-15,10-17 16,7 25-1,-12 3-15,0 10 16,-5 9-16,-12-3 16,-4 3-1,-7 16-15,-4 19 16,-12 25-16,-21-8 16,-17-3-1,-6 3-15,-16 2 16,1 1-16,4-14 15,12-12 1,5-12-16,5-7 16,6-2-16,6 3 15,10 16 1,28 3-16,0-17 16,5 6-16,6 8 15,-11 9-15,-11-4 16,-11-2-1,-17 11-15,-10 3 16,-17-6-16,-22 16 16,-22-2-1,-11-19-15,6-20 16,5-5-16,-5-8 16,-5-17-16,4-16 15,12 16 1,16-5-16,12 3 15,10 2-15,5 3 16,6 0 0,6 5-16,5 6 15,0 0-15,0 0 16</inkml:trace>
  <inkml:trace contextRef="#ctx0" brushRef="#br0" timeOffset="43290.66">4447 7939 0,'0'0'16,"0"0"-16,0 0 15,0 0 1,0 0-16,-55 96 16,44-33-16,0 25 15,17 2 1,5-24-16,5-9 16,17-13-16,0-5 15,16-20 1,0-17-16,23-10 15,10-27-15,0-45 16,-11-16 0,-22 6-16,-21 24 15,-23 6-15,-5 11 16,-11-1-16,-16-10 16,-17 16-1,-16 6-15,-6 16 16,11 17-16,6-4 15,11 15 1,5 2-16,5 14 16,7 5-16,10-2 15,5-3 1,6-3-16,0-19 16</inkml:trace>
  <inkml:trace contextRef="#ctx0" brushRef="#br0" timeOffset="43649.95">4628 7986 0,'0'0'0,"0"0"16,0 0 0,0 0-16,0 0 15,0 0-15</inkml:trace>
  <inkml:trace contextRef="#ctx0" brushRef="#br0" timeOffset="43899.84">4529 9900 0,'0'0'0,"0"0"16,0 0-16,0 0 15,0 0-15</inkml:trace>
  <inkml:trace contextRef="#ctx0" brushRef="#br0" timeOffset="44658.48">3905 13984 0,'0'0'16,"0"0"-16,0 0 15,0 0-15,0 0 16,0 0 0,104-80-16,-22 58 15,-11 8-15,-5 9 16,-17 8-16,-16 5 15,-6 6 1,-16 8-16,-5 19 16,-12 35-16,-21 17 15,-6 6 1,0-28-16,17-13 31,10-12-31,12-2 16,10 8-16,17 14 15,16 11 1,-10-9-16,-1-16 16,-5-5-16,-11-6 15,-11-11 1,-17-3-16,1-2 16,-23 0-16,-21 7 15,-17-23-15,-5-4 16,0-13-16,-6-6 15,17 3 1,16 3-16,11 0 16,17 2-16,11 1 15,5 5 1</inkml:trace>
  <inkml:trace contextRef="#ctx0" brushRef="#br0" timeOffset="45064.57">4803 13934 0,'0'0'0,"0"0"16,0 0-16,0 0 15,0 0 1,0 0-16,115-44 15,-60 44-15,16 9 16,-11 7 0,0 11-16,-16-2 15,-6 16-15,-16 30 16,-16 6-16,-23 5 16,-26 17-1,-18 13-15,-4-5 16,4 5-16,23-43 15,11-26 1,5-15-16,16-12 16,6-2-16,6-6 15,10-2 1,39 2-16,44-11 16,32-22-16,6-13 15</inkml:trace>
  <inkml:trace contextRef="#ctx0" brushRef="#br0" timeOffset="45455.1">6024 14408 0,'0'0'0,"0"0"16,0 0-16,0 0 16,0 0-1,0 0-15,0 0 16,0 0-16,0 0 16,0 0-1,17 93-15,-1-71 16,0-14-16,1-8 15,-6 0-15,-11 0 16,0 0 0,0 0-16,0 0 15,0 0-15,0 0 16,0 0 0,-121-128-16,99 125 15,1 6-15,10-1 16,11 4-16</inkml:trace>
  <inkml:trace contextRef="#ctx0" brushRef="#br0" timeOffset="46106.04">7289 14112 0,'0'0'0,"0"0"16,0 0-1,-82-3-15,0 34 16,-17 12 0,-5 23-16,22-14 15,11-8-15,27-6 16,22-13-1,17 0-15,10-14 16,12-3-16,-17-8 16,0 0-1,175-36-15,-55-10 16,-10-15-16,-28 18 16,-22 4-1,-21 31-15,-6 5 16,-12 12-16,-4 12 15,-6 4-15,-11 5 16,-6 30 0,-5 39-16,-5-3 15,16-17-15,11-16 16,5-27 0,23-14-16,21-25 15,22-24-15,17-53 16,-12-7-1,-21-6-15,-22-6 16,-33 25-16,-11 22 16,-11 8-1,-22 14-15,-22 11 16,-16 11-16,0 8 16,-6 22-16,17-3 15,22 5 1,21-2-16,17-8 15,0-14-15,0 0 16</inkml:trace>
  <inkml:trace contextRef="#ctx0" brushRef="#br0" timeOffset="46402.78">9556 13712 0,'0'0'0,"0"0"16,0 0-16,0 0 15,0 0-15,-93 88 16,33-17 0,-11 25-16,-17 38 15,-16-2-15,6-17 16,-1 16-1,17-2-15,11-20 16,5-37-16,6-12 16,5-19-1,11-16-15,17-20 16,5-8-16</inkml:trace>
  <inkml:trace contextRef="#ctx0" brushRef="#br0" timeOffset="46747.65">8478 13942 0,'0'0'0,"0"0"15,0 0-15,0 0 16,0 0-16,0 0 16,0 0-1,-104 77-15,87-17 16,17-2-16,11-25 15,11-3 1,27-3-16,12-27 16,-1-24-16,5-12 15,-15-13-15,-17 5 16,-17 11 0,-10 8-16,-6 3 15,-11 12-15,-17 1 16,-5 9-1,33 0-15,-98 30 16,48 33-16,29 6 16,21-3-16</inkml:trace>
  <inkml:trace contextRef="#ctx0" brushRef="#br0" timeOffset="47139.36">9414 14748 0,'0'0'16,"0"0"-16,0 0 16,0 0-1,0 0-15,0 0 16,0 0-16,22 93 15,5-85 1,-27-8-16,88-33 16,-44-16-16,-11-14 15,-17 3-15,-16 13 16,-16 9 0,-17-6-16,-16 14 15,-12 11-15,-4 5 16,4 17-1,1 5-15,11 5 16,16 4-16,22 5 16,11-22-16,0 0 15</inkml:trace>
  <inkml:trace contextRef="#ctx0" brushRef="#br0" timeOffset="48438.65">10290 13726 0,'0'0'0,"0"0"0,0 0 16,-120-120-16,10 57 16,-27 11-1,-32 13-15,-45 6 16,-10 9-16,-34 2 16,-21-6-1,16 23-15,-49-1 16,-11 4-16,-17-23 15,-16 28-15,17-6 16,21 14 0,-22 3-16,39 5 15,38-3-15,-16 1 16,11 24 0,-1-8-16,39 8 15,17 16-15,38-27 16,16 17-1,0 2-15,27 17 16,23-11-16,21 13 16,6-24-16,5 27 15,12 11 17,10 3-32,11 0 15,6-5-15,5 18 16,6 9-16,10 8 15,6-22 1,0 3-16,11-3 16,6 0-16,16 3 15,11 0 1,10-17-16,23-10 16,5 5-16,17-25 15,21-2-15,28-9 16,17-11-1,37 1-15,17-12 16,39 6-16,10-25 16,17 12-1,-11-7-15,33 9 16,-12-3-16,7 9 16,-12-17-16,-16 19 15,27 0 1,-54-21-16,27 18 15,-28 6-15,11-8 16,-26-4-16,15 4 16,-27-8-1,-5-4-15,-12-4 16,-21-12-16,-11 8 16,-17-18-1,-38-1-15,-5-24 16,-11 5-16,-6-5 15,-6-9 1,-15 6-16,-7 3 16,-10-17-16,-16-2 15,-6-23 1,-6 9-16,-11 3 16,-5-25-16,-5-20 15,-6 15 1,0 5-16,-5 16 15,-6-16-15,0-5 16,-6 7 0,7 26-16,-1 18 15,5-10-15,1 10 16,5 3 0,5-5-16,1 5 15,5 17-15,-6 11 16,6-1-1,0 12-15,0 5 16,0 8-16,0 0 16,0 1-1,0-4-15,0 3 16,0 1-16,0 2 16,0 2-16,-5 7 15,-6 13 1</inkml:trace>
  <inkml:trace contextRef="#ctx0" brushRef="#br0" timeOffset="53995.35">17410 1890 0,'0'0'0,"0"0"0,0 0 15,0 0-15,0 0 16,0 0-16,0 0 15,0 0 1,0 0-16,0 98 16,-6-21-16,-5 43 15,3 17 1,0 6-16,-3 27 16,5-1-16,-2 18 15,6 21-15,2 27 16,-3 17-1,0 11-15,-5 22 16,-3-28-16,0 67 16,0-51-1,11 23-15,-5 16 16,-1-5-16,6-11 16,6 11-16,-4-25 15,4 90 1,-1-5-16,-2-57 15,-3 29-15,-6 9 16,-2-63 0,8 16-16,3 39 15,-6-3-15,1-1 16,4-29 0,1-11-16,5 11 15,-5-25-15,5 19 16,-2-8-1,2 0-15,8 44 16,-5-50-16,3 4 16,2 2-1,1-47-15,-1 64 16,-5-83-16,0 63 16,-3-30-16,-2 12 15,-3-23-15,-1 3 31,-2-52-31,0 32 0,-2-62 16,4 36-16,1-26 16,-3-40-16,0 16 15,6 14 1,-12-39-16,1 1 16,-6 24-16,2-27 15,1-39 1,0 0-16,5-5 15,0-16-15,1-34 16,-1-15-16,0-4 16,3-2-1,0-6-15,0 0 16,0-5-16,0 0 16,0-3-1,0 2-15,0-2 16,0 0-16,0 0 15,0 0 1,0 0-16</inkml:trace>
  <inkml:trace contextRef="#ctx0" brushRef="#br0" timeOffset="55386.75">19242 3275 0,'0'0'0,"0"0"0,0 0 31,0 0-31,0 0 16,0 0-1,0 0-15,0 0 16,169-76-16,-62 43 15,-11 11-15,-19 11 0,-14 0 32,-17 17-32,-16-1 0,-10-5 15,-12 11-15,-5 0 16,-3-11-16,0 0 31,-31 82-31,15-38 0,2 11 31,12-22-31,2-12 0,5 12 0,9-5 16,10 5 15,20 10-31,11 7 16,0 4-16,-6 12 16,-16 5-1,-19-5-15,-25-17 16,-22 23-16,-19-12 15,-6 0 1,-5-22-16,-11-10 16,-5-17-16,2 0 15,11-17 1,9-10-16,13 10 16,0-21-16,14 0 15,6 5-15,7 0 16,6 16-1,3-5-15,3 6 16,2 5-16,0 0 16,3 0-1,0 0-15</inkml:trace>
  <inkml:trace contextRef="#ctx0" brushRef="#br0" timeOffset="55856.15">20841 2991 0,'0'0'15,"0"0"-15,0 0 16,0 0 0,0 0-16,0 0 15,0 0-15,0 0 16,0 0 0,0 0-16,0 0 15,0 0-15,0 0 16,0 0-16,0 0 15,0 0 1,0 0-16</inkml:trace>
  <inkml:trace contextRef="#ctx0" brushRef="#br0" timeOffset="56215.97">21608 2914 0,'0'0'0,"0"0"15,0 0-15,-126 49 16,41 33-1,-14 28-15,-19 43 16,-10 17-16,21-28 16,25 28-1,41-60-15,11-28 16,5-27-16,11-11 16,6-23-16,3-10 15,2-5 1,3-23-16,0 17 15</inkml:trace>
  <inkml:trace contextRef="#ctx0" brushRef="#br0" timeOffset="56500.4">20715 3144 0,'0'0'0,"0"0"16,0 0-1,-107 11-15,30 22 16,9 0-16,8 38 15,16-5 1,22-6-16,11-27 16,8-6-16,12-10 15,10-17 1,-19 0-16,0 0 16,194-143-16,-128 77 15,-28 6 1,-13 27-16,-14 6 15,-6 16-15,-5 5 16,0 12-16,0 5 16,0-11-16</inkml:trace>
  <inkml:trace contextRef="#ctx0" brushRef="#br0" timeOffset="56893.11">21586 3560 0,'0'0'0,"0"0"16,0 0-16,0 0 16,0 0-16,-63 110 15,43-17 1,18-16-16,13-17 15,16-22-15,6-27 16,-33-11 0,77-49-16,-42-6 15,-2 6-15,-19-1 16,-9 7 0,-8 15-16,-5-5 15,0 11-15,-6 1 16,3 21-16,3 0 15,8 0-15,0 0 16,0 0 0,0 0-16,77 16 15</inkml:trace>
  <inkml:trace contextRef="#ctx0" brushRef="#br0" timeOffset="57158.68">22999 2996 0,'0'0'16,"0"0"-16,0 0 15,0 0 1,0 0-16,0 0 16,19 132-16,-22-39 15,-11 44 1,-5-6-16,0-5 15,0-22-15,2 6 16,1-45 0,2-21-16,3-27 15,3-6-15,3-6 16</inkml:trace>
  <inkml:trace contextRef="#ctx0" brushRef="#br0" timeOffset="57518.75">22495 3221 0,'0'0'0,"0"0"15,0 0-15,0 0 16,0 0 0,0 0-16,0 0 15,112-83-15,22-21 16,25-16-16,-36 10 15,-32 28 1,-15 22-16,-13 5 16,-19 11-16,-14 12 15,-13 15 1,-6 12-16,-6 5 16,0-6-16,-2 6 15,3 6 1,5 16-16,2 10 15,9 51-15,14 53 16,-1-15-16,-4-33 16,-4-23-1</inkml:trace>
  <inkml:trace contextRef="#ctx0" brushRef="#br0" timeOffset="58096.99">25217 2881 0,'0'0'0,"0"0"16,0 0 0,0 0-16,13 82 15,6-27-15,9-6 16,2-10-16,8-12 15,-5-5 1,0-11-16,0-17 16,11-16-16,5-32 15,0-12 1,-8-11-16,-13 12 16,-12 26-16,-8 17 15,-2 6 1,-3 5-16,-1 5 15,-2 12-15,0 10 16,0-16 0,0 0-16,-22 214 15,11-110-15,3 17 16,3-23-16,5-21 16,5-11-1,6-6-15,11-11 16,11-5-16,13-6 15</inkml:trace>
  <inkml:trace contextRef="#ctx0" brushRef="#br0" timeOffset="58428.87">27528 2689 0,'0'0'16,"0"0"0,0 0-16,0 0 15,-146 72-15,26 26 16,5 12-16,16-12 15,4 12 1,-4 32-16,6-10 16,27-45-16,31-32 15,13-17 1,11-16-16,5-16 16,4-6-16</inkml:trace>
  <inkml:trace contextRef="#ctx0" brushRef="#br0" timeOffset="58744.48">26566 2859 0,'0'0'0,"0"0"31,0 0-31,0 0 0,-90 44 16,27 16-16,6 11 15,27-21 1,21-17-16,18-6 15,12-11-15,12-16 16,-33 0-16,102-43 16,-39-18-1,-11-4-15,-20 4 16,-21 28-16,-8 12 16,-8 4-1,-4 12-15,9 5 16,0 0-16,0 0 31,0 0-31,-76 180 0</inkml:trace>
  <inkml:trace contextRef="#ctx0" brushRef="#br0" timeOffset="59073.78">27396 3232 0,'0'0'0,"0"0"16,0 0-16,0 0 16,0 0-16,-44 115 15,33-44-15,11-5 16,14-23 0,8-10-16,11-5 15,-3-28-15,6-11 16,5-28 15,-6-15-31,-13-18 16,-16 12-16,-17 5 15,-6 17 1,-5 11-16,0 10 16,1 1-16,-1 5 15,22 11-15,0 0 16,0 0-1</inkml:trace>
  <inkml:trace contextRef="#ctx0" brushRef="#br0" timeOffset="59414.43">28878 2640 0,'0'0'0,"0"0"16,0 0 0,0 0-16,0 0 15,0 0-15,-3 99 16,-8-1-16,-6 6 16,-4 17-1,-7 10-15,1 17 16,2-38-16,9-34 15,7-10-15,4-6 0,2-10 16,1-12 0,2-16-16,-3-6 15,3-16-15,0 0 16</inkml:trace>
  <inkml:trace contextRef="#ctx0" brushRef="#br0" timeOffset="59900.61">28196 2788 0,'0'0'15,"0"0"-15,0 0 16,0 0-1,0 0-15,0 0 16,0 0-16,0 0 16,0 0-1,137-66-15,-61 6 16,15-33-16,2 11 31,-8-6-31,-14 17 0,-14 33 16,-2-1-16,0-5 15,-9 11-15,-4 12 16,-7 4 0,-2 6-16,-3 11 15,0 6-15,0-6 16,3 16 0,0 6-16,-3 5 15,0 1-15,-2 10 16,-6-5-1,-3 0-15,0-6 16,0 6-16,3 5 16,3 12-1,2 10-15</inkml:trace>
  <inkml:trace contextRef="#ctx0" brushRef="#br0" timeOffset="60871.08">19225 7033 0,'0'0'0,"0"0"0,0 0 16,0 0 0,0 0-16,0 0 15,0 0-15,0 0 16,0 0-16,0 0 16,0 0-1,115-14-15,8-11 16,12 1-16,18 2 15,44-22 1,-19 17-16,8-3 16,9 2-16,-28 20 15,44-39-15,-42 15 16,-21 21 0,19-17-16,-22 4 15,-24 4 1,2 4-16,0 5 15,-24 0-15,-33 14 16,-12-17-16,-21 14 16,-11-3-1,-8 3-15,-6-5 32,0 2-32,-2 6 15,-3-3-15,-1-6 16,1 9-1,0 0-15,2 11 16,6 24-16</inkml:trace>
  <inkml:trace contextRef="#ctx0" brushRef="#br0" timeOffset="61292.71">23428 6389 0,'0'0'0,"0"0"15,0 0-15,0 0 16,0 0-16,0 0 16,0 0-1,0 0-15,-43 113 16,43-75-16,11 6 15,8-9-15,11 1 16,3-25 0,-3-6-16,0-7 15,0-9-15,3-17 16,-6-5-16,-10-8 16,-12 6-1,-7-9-15,-9 8 16,-9 1-1,-4 13-15,2 5 16,0 6-16,3 9 16,19 2-1,0 0-15,0 0 16,0 0-16,0 0 16</inkml:trace>
  <inkml:trace contextRef="#ctx0" brushRef="#br0" timeOffset="61823.98">25277 6460 0,'0'0'0,"0"0"16,0 0-16,82-30 16,0 11-1,44 8-15,41-8 16,11-3-16,47-5 15,-20 10 1,19-5-16,-13-5 16,8 0-16,-10 10 15,-42-5-15,0 6 16,-25 5 0,-41 0-16,-21 0 15,-26 0-15,-15 0 16,-15 6-1,-7-1-15,-6 6 16,-3-5-16,-2 10 16,-4-5-1,1 0-15,0 0 16,-1 0-16,1 0 16,0 0-16,-3 0 15,3 0 1,2 6-16,6-1 15</inkml:trace>
  <inkml:trace contextRef="#ctx0" brushRef="#br0" timeOffset="62292.6">29091 6020 0,'0'0'0,"0"0"16,0 0-16,0 0 15,0 0-15,0 0 16,145-22-1,-43 5-15,45 1 16,12-17-16,0 16 16,25-15-16,-23 10 15,-10 0 1,10 0-16,-21-11 16,-31 22-16,-2-5 15,-19 5 1,-22 0-16,-23 5 15,-12 6-15,-12 0 16,-6-5 0,-4 5-16,-4 0 15,1 0-15,-4 0 16,-2 5-16,0-5 16,0 0-1</inkml:trace>
  <inkml:trace contextRef="#ctx0" brushRef="#br0" timeOffset="63485.71">26501 6266 0,'0'0'0,"0"0"16,0 0 0,0 0-16,0 0 15,0 0-15,0 0 16,30 96-16,-22-36 15,-2 6 1,-1 19-16,1 16 16,-4-5-1,-2 5-15,-5 1 16,-3-1-16,-3 14 16,0-14-16,5-16 15,1-14 1,-1-5-16,4 0 15,4 2-15,1-13 16,0 3 0,-1-15-16,4-7 15,-1-3-15,4-3 16,2-8 0,5 0-16,6-6 15,16 3-15,20-5 16,18 3-1,9-15-15,14-4 16,32 2-16,12 0 16,-1-6-1,22 3-15,12-8 16,2 3-16,22 3 16,-14-6-16,5 8 15,-7-3 1,-20 9-16,0-3 15,-5 8-15,-22-16 16,-5 0-16,-1 11 16,-13-9-1,-17-2-15,-5 5 16,-3 12-16,-19-9 16,-17-6-1,-15 3-15,-12-10 16,-8 10-16,0-16 15,-1-11 1,1-1-16,0-12 16,0-7-16,0-7 15,0-12 1,-6-7-16,-2-12 16,0 0-16,-1 14 15,1-5 1,0-11-16,-3-12 15,-6-10-15,-2 16 16,-3 22-16,-3 3 16,-5-17-16,0 31 15,-6-3 1,0-1-16,1 15 16,5 27-16,5 2 15,-3 1 1,4 10-16,-1 1 15,3 5-15,0 0 16,0 0 0</inkml:trace>
  <inkml:trace contextRef="#ctx0" brushRef="#br0" timeOffset="64237.48">28086 8805 0,'0'0'0,"0"0"15,0 0-15,0 0 16,0 0 0,0 0-16,0 0 15,0 0-15,33-93 16,36 49-16,7 8 15,1-5 1,-3 19-16,2 6 16,-4 13-16,-12 6 15,-5 21 1,-17-2-16,-13 28 16,-23 18-16,-29 25 15,-33 19 1,-22 14-16,-22 20 15,-6-45-15,1-27 16,21-30-16,28-17 16,16-13-1,11 2-15,11-10 16,11-4-16,6-7 16,5-1-1,0 6-15,0 0 16,0 0-16,0 0 15,0 0 1,186-49-16,-126 55 16,6 5-16,-3 16 15,-3-2-15,6 8 16,-3 2 0,-3 1-16,-3 2 15,-5 0-15,-10-5 16,-7-3-1,-5-21-15,-2-12 16</inkml:trace>
  <inkml:trace contextRef="#ctx0" brushRef="#br0" timeOffset="64909.18">29480 8994 0,'0'0'0,"0"0"15,0 0-15,0 0 16,0 0-16,0 0 16,3 117-1,2-23-15,1-1 16,2-8-16,0-3 15,3 22 1,0 3-16,-8-42 16,-1-7-16,1-25 15,0-17 1,-3-5-16,0-3 16,0-8-16,0 0 15,0 0 1,0 0-16,5-265 15,9 89-15,5 29 16,3 18-16,-3 41 16,1-13-1,1 13-15,4 14 16,8 0-16,5 25 16,9-8-1,13 13-15,6 16 16,5 12-16,-3-1 15,-10 6 1,-6 28-16,-14-3 16,-5 16-16,-8 8 15,-11 3 1,-14 17-16,-14 5 16,-25 19-16,-18-22 15,-14-13 1,-11-1-16,-9-10 15,-2-12-15,14-21 16,16 0 0,14-3-16,18 0 15,9 0-15,14 0 16,6-3-16</inkml:trace>
  <inkml:trace contextRef="#ctx0" brushRef="#br0" timeOffset="65647.72">21013 6636 0,'0'0'16,"0"0"-16,0 0 15,0 0-15,0 0 16,0 0 0,14 107-16,-9-34 15,1 4-15,8 24 16,-3 12-1,2-1-15,-4 0 16,1 1-16,1-7 16,3-15-16,-6 10 15,1-10-15,-7-34 16,1-13 0,-3-3-16,3-5 15,0-6-15,-3-8 16,0-14-1,0 5-15,0 7 16,-3 13-16,-8 10 16,-8 7-1</inkml:trace>
  <inkml:trace contextRef="#ctx0" brushRef="#br0" timeOffset="66184.98">20822 8728 0,'0'0'15,"0"0"-15,0 0 16,0 0-16,0 0 15,-113-44 1,42 39-16,-5 18 16,2 23-16,8 19 15,17 2 1,13-2-16,11 11 16,12-14-16,10 25 15,14 13-15,19 11 16,22-10-1,22-4-15,11 15 16,-3 7 0,-35-18-16,-15-28 15,-12-14-15,-9 0 16,-11-8-16,-3 11 16,-11-11-1,-13-5-15,-20-11 16,-10-12-16,-4-21 15,4-6-15,2-5 16,9-8 0,7 10-16,9 4 15,5-7-15,9 15 16,0-11 0,10-1-16,6 17 15</inkml:trace>
  <inkml:trace contextRef="#ctx0" brushRef="#br0" timeOffset="66607.7">21208 9363 0,'0'0'0,"0"0"16,0 0-16,0 0 15,-6 94-15,4-7 16,10 34 0,5-9-16,7-22 15,2-21-15,10-1 16,7-24-16,2-19 16,8-6-1,9-33-15,13-16 16,3-38-16,2-69 15,-26 33 1,-15 21-16,-16 18 16,-8-15-16,-8 23 15,-3 13 1,0 11-16,3 11 16,-3 3-16,0 8 15,0-3-15,3 9 16,-1 2-1,4 0-15,7 1 16</inkml:trace>
  <inkml:trace contextRef="#ctx0" brushRef="#br0" timeOffset="67348.78">22388 9125 0,'0'0'0,"0"0"16,0 0-16,0 0 16,0 0-1,-11 129-15,-5-47 16,-1 22-16,6-11 16,-3 0-1,9-27-15,0-28 16,2-16-16,3-5 15,-3-4-15,3-7 16,0-6-16,0 0 16,0 0-16,0 0 15,104-219 1,-46 115-16,-9 13 16,-8 20-16,-8 27 15,-6 11 1,6 14-16,-3 6 15,9 4-15,4 12 16,18 35 0,-7 6-16,-10 28 15,-14 1-15,-16-15 16,-3-6 0,-8-27-16,-1-9 15,-2 3-15,3-2 16,0-4-1,0-13-15,8-8 16,13-25-16,23-54 16,16-37-16,8 26 15,11 10 1,0 20-16,-8 18 16,-8 18-16,-14 7 15,3 6 1,2 2-16,1 4 15,-9 15-15,-5 1 16,-6 3 0,-2 5-16,-1 5 15,-7 0-15,-6 17 16,-1 11 0,-10 16-16,-2-24 15,2-9-15,-6-13 16,1-11-1,2-9-15</inkml:trace>
  <inkml:trace contextRef="#ctx0" brushRef="#br0" timeOffset="67848.66">25975 3703 0,'0'0'15,"0"0"-15,0 0 16,0 0 0,0 0-16,0 0 15,0 0-15,0 0 16,0 0 0,0 0-16,0 0 15,0 0-15,0 0 16,0 0-16,-118 22 15</inkml:trace>
  <inkml:trace contextRef="#ctx0" brushRef="#br0" timeOffset="68239.2">19461 4157 0,'0'0'16,"0"0"-1,0 0-15,0 0 16,0 0-16,0 0 16,0 0-1,0 0-15,104-5 16,-30 10-16,16 1 15,50-6 1,38 5-16</inkml:trace>
  <inkml:trace contextRef="#ctx0" brushRef="#br0" timeOffset="68551.66">25600 3522 0,'0'0'15,"0"0"-15,0 0 16,0 0-16,0 0 16,0 0-1,0 0-15,0 0 16,-88 60 0,17-38-16,-19-6 15</inkml:trace>
  <inkml:trace contextRef="#ctx0" brushRef="#br0" timeOffset="68879.78">20206 4245 0,'0'0'15,"0"0"-15,0 0 16,0 0-1,0 0-15,0 0 16,0 0-16,0 0 16,0 0-16</inkml:trace>
  <inkml:trace contextRef="#ctx0" brushRef="#br0" timeOffset="69224.55">25318 3664 0,'0'0'0,"0"0"16,0 0-16,0 0 15,0 0 1,0 0-16,0 0 15,0 0-15</inkml:trace>
  <inkml:trace contextRef="#ctx0" brushRef="#br0" timeOffset="69521.2">20575 4256 0,'0'0'15,"0"0"-15,0 0 16,0 0 0,0 0-16,0 0 15</inkml:trace>
  <inkml:trace contextRef="#ctx0" brushRef="#br0" timeOffset="70224.42">26846 5039 0,'0'0'0,"0"0"15,0 0 1,0 0-16,0 0 15,0 0-15</inkml:trace>
  <inkml:trace contextRef="#ctx0" brushRef="#br0" timeOffset="71085.5">29631 4650 0,'0'0'15,"0"0"-15,0 0 16,0 0 0,0 0-16,0 0 15,98-76-15,-51 59 16,-1 12-16,1-1 15,-3 6 1,-1 6-16,1 5 16,-3 10-16,-11-4 15,-8 5 1,-13 22-16,-18 16 16,-24 33-16,-19 17 15,-11-28-15,-2 5 16,-1 6-1,9-21-15,18-23 16,17-11 0,11-16-16,9-11 15,7 0-15,14-5 16,-19-6-16,0 0 16,238-44-1,-103 22-15,-15-11 16,-16 22-16,-2-16 15,-18 5-15,-23 11 16,-20 0 0,-17 11-16,-7 0 15,-6-6-15,-6 6 16,-2 0 0,0 0-16,-3 0 15,0 0-15,0 0 16,0 0-1</inkml:trace>
  <inkml:trace contextRef="#ctx0" brushRef="#br0" timeOffset="72054.88">26591 5023 0,'0'0'16,"0"0"-16,0 0 16,0 0-16,0 0 15,0 0 1,0 0-16,0 0 16,25 93-16,-14-22 15,-3 28 1,-5-6-16,-6-11 15,-3 0-15,4-5 16,-1 10-16,0-10 16,1-17-1,2-10-15,0-18 16,0-4-16,0-6 16,0-11-1,0 0-15,0-6 16,0 6-16,0-5 15,0-6 1,0 5-16,0-5 16,0 5-16,0-5 15,0 6 1,0-6-16,0 5 16,0-5-16,0 0 15,0 0-15,0 6 16,0-6-1,0 0-15,0 0 16,0 0-16,0 0 16,0 0-1,0 0-15,0 0 16,0 0-16,0 5 16,0-5-16,0 0 15,0 0 1,0 0-16,0 0 15,0 0-15,0 0 16,0 0 0,0 0-16,0 0 15,0 0-15,0 0 16,0 0 0,0 0-16,0 0 15,0 0-15,0 0 16,0 0-16,0 0 15,0 0 1,0 0-16,0 0 16,0 0-16,0 0 15,0 0 1,0 0-16,0 0 16,0 0-16</inkml:trace>
  <inkml:trace contextRef="#ctx0" brushRef="#br0" timeOffset="72726.6">19943 4097 0,'0'0'16,"0"0"-16,0 0 16,0 0-1,0 0-15,0 0 16,0 0-16,0 0 16,0 0-16,0 0 15,0 0 1,93 27-16,-38-10 15</inkml:trace>
  <inkml:trace contextRef="#ctx0" brushRef="#br0" timeOffset="73148.78">25608 3708 0,'0'0'0,"0"0"16,0 0-1,0 0-15,0 0 16,0 0-16,0 0 15,0 0 1,0 0-16,0 0 16,0 0-16,0 0 15,0 0 1</inkml:trace>
  <inkml:trace contextRef="#ctx0" brushRef="#br0" timeOffset="73508.2">19754 4333 0,'0'0'0,"0"0"16,0 0-16,0 0 15,0 0-15,0 0 16,0 0-1,0 0-15,98-22 16,9 44-16,52 38 16</inkml:trace>
  <inkml:trace contextRef="#ctx0" brushRef="#br0" timeOffset="73851.75">26112 3670 0,'0'0'0,"0"0"16,0 0-1,0 0-15,0 0 16,0 0-16,0 0 15,-101 5 1</inkml:trace>
  <inkml:trace contextRef="#ctx0" brushRef="#br0" timeOffset="74179.8">20425 4174 0,'0'0'16,"0"0"-16,0 0 15,0 0 1,0 0-16,0 0 16</inkml:trace>
  <inkml:trace contextRef="#ctx0" brushRef="#br0" timeOffset="74827.4">20384 5631 0,'0'0'0,"0"0"15,0 0-15,0 0 32,0 0-32,0 0 0,0 0 31,0 0-31,82-28 16,-14 17-16,1 6 15,7-6-15,28-11 0,25-16 16,-19 5-16,-23 0 15,-7 11-15,-1 11 16,0-5 15,-7-1-31,-12 1 0,-14 10 0,-18 1 16,-6 10 0,-6 6-16,1 0 15,-4 6-15,-2 10 16,-3 17-1,-2 0-15,-3 10 16,-3 7-16,5 15 16,1 12-1,-1-17-15,1-11 16,-6-16-16,5-11 31,0 5-31,6 6 16,3 11-16</inkml:trace>
  <inkml:trace contextRef="#ctx0" brushRef="#br0" timeOffset="75590.5">21419 11847 0,'0'0'15,"0"0"1,0 0-16,0 0 16,0 0-16,0 0 15,0 0-15,0 0 16,0 0-1,95-2-15,-32-9 16,33-17-16,27-7 16,1-6-16,-31 27 15,-14-11 1,-8 14-16,1 17 16,2 5-16,-3 16 15,-6 14 1,-15-11-16,-17 6 15,-12-3-15,-1 8 16,-7 11 0,-2 11-16,-2 27 15,-4 14-15,-5-27 16,3 8 0,5 0-16,6 8 15,5-16-15,3-14 16,22 5-1,18 11-15</inkml:trace>
  <inkml:trace contextRef="#ctx0" brushRef="#br0" timeOffset="75949.78">23554 12277 0,'0'0'0,"0"0"15,0 0-15,0 0 16,-101 41 0,49-10-16,14 4 15,16 3-15,19-16 16,17-11-16,19-2 16,-33-9-1,120-31-15,-54-1 16,-11-26-16,-20 9 15,-16 5 1,-13 3-16,-9 13 16,-8 7-16,-5 1 15,-9 4-15,-8 10 16,3-2 0,3-3-16,13 9 15,9-1-15,10-8 16,11-14-16</inkml:trace>
  <inkml:trace contextRef="#ctx0" brushRef="#br0" timeOffset="76247.03">24540 11313 0,'0'0'0,"0"0"16,0 0-16,0 0 16,0 0-16,-3 91 15,1-1 1,-4 25-16,-2-11 16,0-5-16,2-3 15,6 2 1,0-2-16,3-22 15,3-8-15,-1-22 16,-2-20-16,5-7 16,0-9-1</inkml:trace>
  <inkml:trace contextRef="#ctx0" brushRef="#br0" timeOffset="76606.33">24888 11483 0,'0'0'16,"0"0"-16,0 0 15,0 0-15,101-22 16,-19 25 0,20 8-16,-15 3 15,-18 13-15,-20 0 16,-16 23-1,-19 7-15,-28 9 16,-33 11-16,-16 5 16,-5 3-1,16-14-15,14-8 16,18-30-16,12 5 16,11-19-1,19-8-15,44-5 16,54-26-16,58-26 15,44-17 1,5-8-16</inkml:trace>
  <inkml:trace contextRef="#ctx0" brushRef="#br0" timeOffset="76918.86">27506 11231 0,'0'0'0,"0"0"16,0 0-16,0 0 15,0 0 1,0 0-16,-107 134 16,-3-21-16,4 4 15,10 1 1,0 0-16,3-17 15,5 14-15,17-2 16,16-20 0,17-25-16,13-27 15,12-16-15,4-11 16,4-9-16,2-5 16</inkml:trace>
  <inkml:trace contextRef="#ctx0" brushRef="#br0" timeOffset="77301.75">26476 11313 0,'0'0'0,"0"0"15,0 0-15,0 0 16,0 0-1,0 0-15,-90 115 16,87-76-16,17-1 0,13 0 16,9-21-1,13-17-15,22-14 16,11-13-16,-5-12 16,-19-15-16,-26 4 15,-18 17 1,-11 6-16,-9 5 15,-10 3-15,-6 14 16,22 5 0,0 0-16,-110 63 15,72-14-15,19 14 16,16 0 0,11 8-16</inkml:trace>
  <inkml:trace contextRef="#ctx0" brushRef="#br0" timeOffset="77696.59">27618 12160 0,'0'0'15,"0"0"-15,0 0 16,0 0-1,0 0-15,0 0 16,-19 104-16,19-74 16,5-3-16,9 1 15,13-7-15,14-15 16,11-20 0,9-19-16,-9-19 15,-11-11-15,-17 6 16,-10 10-1,-17 6-15,-10-3 16,-17 6-16,-25-3 16,-14 11-1,6 8-15,11 11 16,17 11-16,13 0 16,8 3-16,9-3 15</inkml:trace>
  <inkml:trace contextRef="#ctx0" brushRef="#br0" timeOffset="79057.89">28620 10908 0,'0'0'16,"0"0"-16,0 0 15,-90-41-15,-1 16 16,-35 9 0,-24-1-16,-34 4 15,-15-4-15,-12-10 16,-33 10-1,22 1-15,-24 16 16,-34-8-16,-7-9 16,-12 6-16,15-8 15,-34-3 1,11 11-16,23 20 16,-37-12-16,36 17 15,-5-28 1,-14 41-16,28 31 15,-9-31-15,47 20 16,-25 21 0,60 3-16,11-30 15,9 22-15,41 31 16,7 1-16,4 4 16,24 16-1,36-3-15,19-2 16,19-1-16,14-5 15,14 22 1,10 25-16,9-33 16,13 2-16,33 28 15,28 11 1,5-27-16,-8-42 16,30 3-16,49 8 15,-10-16-15,29-5 16,33-6-1,-2-14-15,30-8 16,8-11-16,-14-27 16,33 5-1,-27-16-15,49 24 16,-61-24-16,42-14 16,-27 16-1,32-18-15,-19-9 16,3 2-16,-17 18 15,14-17 1,-19 5-16,0-3 16,3-26-16,-8-12 15,-28-5 1,-6-20-16,-35 6 16,-5 11-16,-1 6 15,-26-1-15,-23-5 16,0-22-1,-5-19-15,-17 22 16,-16 0-16,-16 0 16,-17-14-1,-6-14-15,-4 9 16,-7 8-16,-10-3 16,-6-5-1,-2-28-15,-4 36 16,-7-6-16,-3-2 15,-6 0 1,-2-6-16,-1 33 16,-5 0-16,-5-30 15,-6 11 1,-8-3-16,3 14 16,-1 19-16,4 19 15,2-8 1,5 14-16,1 7 15,2-4-15,3 5 16,6 2 0,2 6-16,6 9 15,3 5-15,-1-3 16,3 2-16,1 1 16,-1 3-1,3 2-15,0-3 16,0 4-16,0-1 31,0 3-31,-3-3 0,3 3 31,0-2-31,0 2 16,0 0-16,0 0 16,-3 0-1,1 2-15,-1 1 16</inkml:trace>
  <inkml:trace contextRef="#ctx0" brushRef="#br1" timeOffset="77791.82">12544 1736 0,'0'0'0,"0"0"16,0 0-16,0 0 16,0 0-1,0 0-15,0 0 16,0 0-16,148-71 15,-14 11 1,6 11-16,32-6 16,14-16-16,-27 5 15,3 17 1,-23 10-16,-32 6 16,-30 6-16,-22 5 15,-25 22 1,-14 0-16,-5-11 15,-3 11-15,-2 0 16,-3 6-16,-3-6 16,0 0-1,0 0-15,0 0 16,0 0-16</inkml:trace>
  <inkml:trace contextRef="#ctx0" brushRef="#br1" timeOffset="78135.53">12634 2284 0,'0'0'0,"0"0"16,0 0-16,0 0 15,0 0 1,0 0-16,148-77 16,-27 17-16,7 11 15,12-33 1,-11 5-16,-23 17 16,-23 21-16,-20 17 15,-11-5 1,-20 11-16,-10-1 15,-11 12-15,-2-1 16,-7 6-16,-4 0 16,-7-5-1</inkml:trace>
  <inkml:trace contextRef="#ctx0" brushRef="#br1" timeOffset="78890.75">12812 1101 0,'0'0'0,"0"0"16,0 0-16,0 0 15,0 0-15,0 0 16,-76 109 0,24-10-16,-9 11 15,1-1-15,3-5 16,2-11 0,8-10-16,9 4 15,8-21-15,11-6 31,5-5-31,6 0 0,5-12 16,6 7-16,5-1 16,11 0-16,6-5 15,13 0 1,20 11-16,7-17 16,9-10-16,8-18 15,14-10 1,0-5-1,-6-11 1,-13 5-16,-8-6 16,-9 1-16,-14 5 15,-13 5 1,-11 1-16,-5-1 16,-6 1-16,-3 5 15,-3-6-15,-2 6 16,0-5-1,-1 5-15,1 0 16,0 0-16,0 0 16,-3 0-1,0 0-15,0-6 16,0 6-16,0-5 16,0 5-1,0-6-15,0 6 16,2 0-16,-2 0 15,0 0-15,0 0 16,0 6 0,3 10-16,8 28 15</inkml:trace>
  <inkml:trace contextRef="#ctx0" brushRef="#br1" timeOffset="81514.07">18809 15501 0,'0'0'15,"0"0"-15,0 0 0,0 0 0,0 0 32,-44-91-17,3 64-15,-16 2 16,-6 23-16,2 13 15,-10 5-15,-11 17 0,-8 13 16,-12 58-16,26 3 16,21-16-1,30-6-15,25-1 32,33 26-32,25-20 15,13-18-15,-11-37 0,3-13 16,22-27-16,33-39 31,2-44-31,-13-16 0,-39-22 0,-40-14 16,-23 36-1,-18 19-15,-20 20 16,-27 7 0,-14 9-16,-3 16 31,17 25-31,10 2 0,12 15 0,0 2 15,10 21 1,15-7-16,13 5 16,0-30-16</inkml:trace>
  <inkml:trace contextRef="#ctx0" brushRef="#br1" timeOffset="82076.72">18626 15547 0,'0'0'0,"0"0"15,0 0-15,0 0 16,84-112-16,-21 38 16,17 6-1,16 18-15,-3-7 16,-14 16-16,-19 27 15,-18 11 1,-7 9-16,-2 16 16,-3 24-16,-16 9 15,-9-8 1,-5 13-16,-8 14 16,5-6-16,-2-8 15,2-35-15,3-3 16,0-6-1,3-10-15,-3-6 16,0 0-16,139-134 31,-29 46-15,-3-21-16,-28 21 16,-13 28-16,-17 24 15,-8 20 1,-8 10-16,-5 9 15,-7 19-15,-7 13 16,-11 17 0,-14 9-16,-11 32 15,-3 22-15,1-22 16,10-14 0,3-38-16,6-16 0,2-11 0,6-9 31,-1-5-31</inkml:trace>
  <inkml:trace contextRef="#ctx0" brushRef="#br1" timeOffset="82311.05">20296 14137 0,'0'0'0,"0"0"0,0 0 15,0 0-15,0 0 32,-6 101-17,-10 69-15,-17 38 16,6-30-16,16-16 0,19-47 16,14-14-16</inkml:trace>
  <inkml:trace contextRef="#ctx0" brushRef="#br1" timeOffset="82857.78">20770 14909 0,'0'0'0,"0"0"0,0 0 15,0 0-15,-50 126 31,37-63-15,10-11-16,3-13 16,11-7-16,5-18 0,-16-14 15,85-44-15,11-19 16,0-13-16,-33 10 31,-25 14-31,-19 27 0,-5 9 16,-8 10-16,-4 6 15,-2 0-15,0 0 16,0 0 0,0 0-16,-104 280 15,49-130-15,-2 17 16,16 11 0,5-46-16,3 27 15,3-31-15,-5-24 16,-15-21-16,-10-18 15,0-21 1,-3-25-16,14-19 16,-1-16-1,4-20-15,2-60 16,14-27-16,16 30 16,14-8-16,11 13 15,22 3 1,46 3-16,34 3 15,21 5-15</inkml:trace>
  <inkml:trace contextRef="#ctx0" brushRef="#br1" timeOffset="83498.2">22654 14455 0,'0'0'0,"0"0"15,0 0-15,0 0 16,0 0-16,0 0 15,-47 147 1,9-15-16,16-6 16,19-8-16,17-17 15,10-33 1,6-32-16,1-33 16,40-20-16,52-40 15,3-14-15,-33 13 16,-30 23-1,-30 18-15,-17 3 16,-5 12-16,-5 4 16,-4 9-1,-2-11-15,0 0 16,-10 170-16,12-104 16,4-14-1,10-14-15,17-19 16,25-13-16,24-33 15,19-50-15,3-27 16,-11 0 0,-22-22-16,-35 46 15,-25 23-15,-17 16 16,-13 8 0,-5 22-16,-9 11 15,33 0-15,-134 60 16,62 14-1,40-16-15,18-12 16</inkml:trace>
  <inkml:trace contextRef="#ctx0" brushRef="#br1" timeOffset="84014.77">24381 14808 0,'0'0'0,"0"0"16,0 0-16,0 0 15,0 0-15,0 0 16,-117 60 0,40-2-16,14 32 15,19-16-15,28-22 16,13-25 0,8-10-16,6-14 15,-11-3-15,0 0 16,137-148-1,-46 38-15,-9-30 16,-25 36-16,-16 11 16,-5 19-16,0 25 15,2-3 1,9 38-16,10 6 16,14 5-16,14 25 15,-6 28 1,-16 34-16,-24 18 31,-25-23-31,-14-10 16,-6 2-16,-8-19 15,3-11 1,-2-19-16,2-8 16,0-14-16,11 0 15,0 0 1,0 0-16,38-195 15,0 77-15,1 28 16,2 27 0,0 16-16,3 12 15</inkml:trace>
  <inkml:trace contextRef="#ctx0" brushRef="#br1" timeOffset="84250.06">25471 13994 0,'0'0'16,"0"0"-16,0 0 16,0 0-1,0 0-15,0 0 16,22 162-16,-25-50 16,-2 47-16,-12 16 15,1-32 1,2-17-16,6-36 15,5-30-15,12-13 16,4-6-16</inkml:trace>
  <inkml:trace contextRef="#ctx0" brushRef="#br1" timeOffset="84532.31">26221 14123 0,'0'0'16,"0"0"-16,-164 69 15,-17 16-15,23-9 16,26-5 0,36-29-16,36-15 15,25-2-15,18-14 16,17 2-1,14 4-15,16 2 16,30 16-16,50 9 16,40 19-16,-2-5 15,8 2 1,3-3-16</inkml:trace>
  <inkml:trace contextRef="#ctx0" brushRef="#br1" timeOffset="85002.51">27944 13910 0,'0'0'0,"0"0"16,0 0-16,16-105 16,-5 48-16,0-6 15,-5 14 1,-6 13-16,-9 0 15,-4 15-15,-9 4 16,-8 9 0,-11 11-16,-28 27 15,-24 38-15,-14 69 16,25-14 0,14 50-16,10-3 15,12-14-15,13 5 16,8-37-1,9-9-15,5-25 16,0-16-16,0-8 16</inkml:trace>
  <inkml:trace contextRef="#ctx0" brushRef="#br1" timeOffset="85455.83">27300 14515 0,'0'0'0,"0"0"16,0 0-16,0 0 16,173-49-1,-42 29-15,3 9 16,-19-11-16,-21 12 16,-31 7-1,-25-5-15,-19 5 16,-13 3-16,-6 0 15,0 0-15,0 0 16,0 0 0,-206 87-16,124-29 15,30 5-15,33 0 16,30-3 0,27-16-16,25-8 15,19-14-15,22-25 16,22-33-1,-19-30-15,-28-7 16,-32 1-16,-25 20 16,-22 8-16,-17 1 15,-26 4 1,-26-2-16,1 19 16,16 22-16,11 9 15,13 1 1,12 1-16</inkml:trace>
  <inkml:trace contextRef="#ctx0" brushRef="#br1" timeOffset="85831.82">28782 14312 0,'0'0'15,"0"0"-15,0 0 16,0 0-16,0 0 15,0 0 1,0 0-16,107 69 16,-86-1-16,-10 36 15,-13-16 1,-7-6-16,1-22 16,3-27-16,2-11 15,0-11-15,3-6 16,3-5-1,-3 0-15,88-137 16,49-24-16,2 2 16,-24 36-1,-22 35-15,-13 22 16,-20 42-16,-24 10 16,-17 20-1,-17 10-15,-2-16 16</inkml:trace>
  <inkml:trace contextRef="#ctx0" brushRef="#br1" timeOffset="86238.8">25731 15933 0,'0'0'0,"0"0"16,0 0-16,0 0 15,0 0-15,0 0 16,3 126 0,-14-19-16,-3 36 15,6-15-15,16-18 16,20-28-1,24-35-15,14-20 16</inkml:trace>
  <inkml:trace contextRef="#ctx0" brushRef="#br1" timeOffset="86651.06">26525 16005 0,'0'0'15,"0"0"-15,0 0 16,0 0 0,0 0-16,-30 134 15,8-52-15,9-3 16,4-24-16,7-16 16,-1-18-1,3-7-15,3-11 16,-3-3-16,0 0 15,153-137-15,-13 0 16,-23 30 0,-32 41-16,-24 20 15,-15 19-15,-13 13 16,-8 11-16,-6 6 16,-3 5-16,-5 14 15,-5 25 1,-9 21-16,-5 9 15,-3-12 1,5-13-16,6-19 16,6-5-16,16-9 15,16-8-15</inkml:trace>
  <inkml:trace contextRef="#ctx0" brushRef="#br1" timeOffset="87045.82">27982 15684 0,'0'0'15,"0"0"1,0 0-16,-82 3 16,5 13-16,-13 23 31,2 5-31,14 5 15,20-3-15,13 9 16,21 14 0,15-9-16,13-3 15,11 1-15,20 2 16,29-11 0,12-16-16,-7-11 15,-10-11-15,-16-5 16,-17-4-1,-11 1-15,-5 0 16,-6 0-16,-2-1 16,-4 1-16,1-3 15,0 0 1,0 0-16,-1 0 16,-2-3-16</inkml:trace>
  <inkml:trace contextRef="#ctx0" brushRef="#br1" timeOffset="90409.93">30789 13455 0,'0'0'16,"0"0"-16,0 0 15,0 0 1,0 0-16,0 0 16,0 0-16,-85-63 15,8 41 1,-19-3-16,-38 1 15,-35-4-15,-23-4 16,-41 7 0,14 3-16,-33 16 15,-8-7-15,-41-1 16,-9 6-16,-7 0 16,-47-17-1,-14 6-15,30 8 16,-11 3-16,-32-3 15,-4 16 1,4 12-16,5 7 16,0 1-16,-28 16 15,14-16 1,-19 27-16,33-22 16,28 3-16,-4 0 15,-24 8 1,22 33-16,60-28 15,-41 50-15,35-33 16,9 49 0,33-43-16,43 5 15,-5 0-15,36 35 16,21-24-16,12-6 16,51-18-1,36-4-15,22-18 16,17-9-16,16-14 15,5-8 1,6-2-16,2-6 16,-2-6-16,-6-5 15,-10-2-15,-26-1 16,-24 0 0,-16 17-16,-41 16 15,-53 28-15,-5 60 16,19 16-1,-5 36-15,49 16 16,58-35-16,29-34 16,23-15-1,13-17-15,12-11 16,7-11-16,9-8 16,2-1-1,-5-12-15,-6-12 16,-5-3-16,-3 6 15,-5 0 1,-3 44-16,0 46 16,-3 33-16,9 0 15,24 85 1,19-76-16,25-6 16,3-61-16,27-16 15,30-30-15,-13-57 16,27-6-1,51-35-15,-40 21 16,-5-2 0,-12-9-16,-46 39 15,-28 11-15,-7 16 16,-1 8-16,0 25 16,25 58-16,3 24 15,13 14 1,-11-6-16,9-43 15,46-20-15,-5-49 16,29-52 0,75-60-16,-30 3 15,40-20-15,-57-24 16,-35 46 0,-44 47-16,-36 25 15,-19 16-15,3 24 16,2 12-16,17 21 15,24 58 1,1-19-16,-25-22 16,19-14-16,46-30 15,-2-27 1,69-33-16,-1-33 16,41-47-16,-13-2 15,-63 38 1,-22 33-16,-42 16 15,-29 14-15,2 19 16,25 33 0,14 33-16,-6 36 15,-13-28-15,16-8 16,5-36 0,9-22-16,52-32 15,40-33-15,70-47 16,-18-44-16,18-5 15,-89 52 1,-40 38-16,-47 14 16,-39 30-16,-13 2 15,3 12 1,5 11-16,6 24 16,-1 25-16,-10-14 15,-6-8 1,8-16-16,26-22 15,29-36-15,66-52 16,38-33 0,19-33-16,1-51 15,-64 43-15,-46 60 16,-44 25 0,-36 19-16,-35 17 15,-14 13-15,-5 9 16,-3 5-16,-3 11 15,-2 8 1,-1 19-16,6 22 16,8-8-16,11-21 15,12-37 1,59-43-16,82-99 16,80-123-16,38-102 15,-79 99-15,-68 42 16,-56 97-1,-43 31-15,-28 19 16,-10 20-16,-6 13 16,-9 16-1,-2 6-15,0 16 16,-2 1-16,2-4 16,0 6-1,0 0-15,2-8 16,4 3-16,16-58 15,19-19 1,19-28-16,17-19 16,-12-24-16,-34 27 15,-26 58 1,-21 8-16,-28 8 16,-27 8-16,-6 27 15,-22 6-15,-13 22 16,5 0-1,11 0-15,31-5 16,24 2-16,11 6 16,8-11-16,5-17 15,9-24 1,8-44-16,14-6 16,-3-19-16,-11 23 15,-11 21 1,-28 16-16,-54 9 15,-22 46-15,-65 30 16,-83 45 0,-11 18-16,44 6 15,60-17-15,30-38 16,31-38 0,16-17-16,0-27 15,13-13-15,-10-37 16,-11-27-1,-3 9-15,2-6 16,-7 30-16,-23 33 16,-13 33-16,-8 19 15,-53 16-15,-10 44 16,-41 39 0,62 2-16,31-29 15,13-26-15,36-29 16,28-4-1,7-16-15,-21-21 16,-19-28-16,13-6 16,11-10-1,-5 5-15,-14 19 16,0 8-16,8 15 16,-14 23-16,-32 15 15,-11 24 1,-55 57-16,11 12 15,62-31-15,12-21 16,19-14 0,25-33-16,19-25 15,-6-5-15,-11-31 16,-40-65 0,15 20-16,18-4 15,-1 28-15,-30 11 16,-3 43-1,9 14-15,-69 39 16,-14 16-16,-19 77 16,-8-9-1,91-13-15,4-17 16,18-46-16,24-22 16,21-16-1,1-9-15,-16-14 16,-23-21-16,-5-3 15,25-3-15,7-8 16,-15 6 0,-20 29-16,-13 12 15,-39 32-15,-77 55 16,-2 28 0,-60 114-16,51-59 15,12 35-15,71-83 16,-22-32-1,60-33-15,14-19 16,2-25-16,6-8 31,22-22-31,-8-30 16,-12-19-16,9-3 16,22 33-1,19 30-15,3 25 16,-14 35-16,-41 36 15,-14 19-15,17 28 16,13-42 0,4-22-16,1-15 15,18-43-15,-1-15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41:15.42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7021 1829 0,'0'0'0,"0"0"16,0 0-16,0 0 15,0 0 1,0 0-16,0 0 15,0 0-15,0 0 16,-49 137 0,27-54-16,0 26 15,0 23-15,11-7 16,5-42 0,6-7-16,0-10 15,6 11-15,-1-6 16,12 0-16,5-27 15,5-11 1</inkml:trace>
  <inkml:trace contextRef="#ctx0" brushRef="#br0" timeOffset="406.09">7700 2196 0,'0'0'15,"0"0"-15,0 0 16,0 0-16,0 0 16,0 0-16,0 0 15,-49 143 1,43-77-16,17 5 16,17-6-16,10-21 15,11-11-15,0-22 16,17-16-1,11-28-15,5-44 16,-16-16-16,-33 5 16,-28 28-1,-10 0-15,-28 11 16,-11 10-16,-5 12 16,-1 21-1,-4 12-15,-1 10 16,11 6-16,11 6 15,17 10 1,16-38-16,33 93 16,16-22-16</inkml:trace>
  <inkml:trace contextRef="#ctx0" brushRef="#br0" timeOffset="1036.56">12544 2415 0,'0'0'0,"0"0"16,0 0 0,0 0-16,-126-16 15,74 5-15,5-11 16,15-5-1,15-1-15,14 1 16,12-11-16,18-6 16,22-11-1,14 11-15,-5 17 16,-9 16-16,-8 11 16,0 22-1,-11 16-15,-13 22 16,-20 39-16,-22 27 15,-35 11 1,-28-11-16,-5-11 16,17-44-16,21-22 15,28-27-15,10-11 16,6-11 0,6 6-16,2-1 15,6-5-15,10 6 16,20-1-1,36 6-15,21 11 16,3 0-16,19 0 16,12 5-16,-1 12 15</inkml:trace>
  <inkml:trace contextRef="#ctx0" brushRef="#br0" timeOffset="1411.61">13439 2437 0,'0'0'0,"0"0"16,0 0-1,0 0-15,0 0 16,-120 39-16,76-6 16,11-1-1,14 1-15,14 0 16,13-5-16,14-7 15,16-4-15,9-17 16,5 0 0,5-11-16,9-22 15,-11-27-15,-20-6 16,-18 11 0,-20 6-16,-11 27 15,-16-5-15,-19 5 16,-6 16-16,0 1 15,6 21 1,13 12-16,25 5 16,11-33-16,0 0 15,181 98 1</inkml:trace>
  <inkml:trace contextRef="#ctx0" brushRef="#br0" timeOffset="2036.61">16304 2147 0,'0'0'16,"0"0"-16,0 0 16,0 0-1,106-66-15,-7 44 16,24-5-16,-24 22 16,-31 5-1,-13 11-15,-22-11 16,-9 5-16,-13 6 15,-8 5 1,-3 1-16,0-17 16,0 0-16,-27 109 15,21-59 1,14-1-16,14-5 16,28 27-16,21-22 15,14 12 1,0-18-16,-33-21 15,-14 11-15,-8 16 16,-16-21-16,-11-1 16,-12 1-1,-18-1-15,-31-11 16,-15 1-16,-7-12 16,-8-10-1,6-6-15,-3-11 16,20 6-16,26 5 15,15 0 1,13 5-16,11 1 16,0 5-16,0 0 15,0 0 1</inkml:trace>
  <inkml:trace contextRef="#ctx0" brushRef="#br0" timeOffset="2465.92">17889 2350 0,'0'0'0,"0"0"16,0 0-16,0 0 16,0 0-16,0 0 15,0 0 1,-74 82-16,66-44 15,11-5-15,10 11 16,1-22-16,2-6 16,4 1-1,1-12-15,4 1 16,-25-6-16,44-33 0,-25 5 16,-11-10-1,-8 38-15,-13-93 16,-7 60-16,-10 0 15,-16 6 1,-12 10-16,-2 1 16,8 16-16,14 5 15,8 1-15,16 5 16,14 0 0,0-11-16,0 0 15,164 87-15</inkml:trace>
  <inkml:trace contextRef="#ctx0" brushRef="#br0" timeOffset="2903.25">19201 2174 0,'0'0'16,"0"0"-16,0 0 16,0 0-16,0 0 15,95-27 1,37 5-16,24-5 15,25-17-15,8 6 16,-28 5 0,-10 11-16,19-11 15,-36 6-15,-25 10 16,-10-5 0,-14 17-16,-9 10 15,-21-10-15,-17 10 16,-13 1-16,-8-6 15,-6 5 1,-9 6-16,-2-11 16,0 0-16</inkml:trace>
  <inkml:trace contextRef="#ctx0" brushRef="#br0" timeOffset="3172.12">19420 2350 0,'0'0'0,"0"0"15,0 0-15,0 0 16,0 0 0,139-33-16,-37 6 15,43-12-15,16 17 16,-32 0-1,-19 17-15,5-12 16,-9 6-16,-7 1 16,-20-1-16,-10-6 15,-3 1 1</inkml:trace>
  <inkml:trace contextRef="#ctx0" brushRef="#br0" timeOffset="3578.39">21186 1539 0,'0'0'16,"0"0"-16,0 0 16,0 0-1,0 0-15,0 0 16,0 0-16,87 55 15,31-6 1,11 0-16,-17-10 16,0 32-16,-32-38 15,-17 0-15,-11 11 16,-22-12 0,-22 18-16,-24 5 15,-36 21-15,-25 23 16,-35 38-1,-25-39-15,8-16 16,50-43-16,24-1 16,25-21-1,13-1-15,12-16 16,10 0-16,-5 0 16,0 0-1</inkml:trace>
  <inkml:trace contextRef="#ctx0" brushRef="#br0" timeOffset="4057.17">22632 1884 0,'0'0'0,"0"0"16,0 0 0,0 0-1,0 0-15,0 0 16,87-33-16,23 22 16,5 6-1,-6-17-15,9 6 16,-8-12-16,-17 12 15,-36 16 1,-18 0-16,-12-6 16,-5 12-16,-3 10 15,-5 1 1,-6 5-16,-5 16 16,-12 28-16,-10 5 15,-11 22-15,0-11 16,5-11-1,3 0-15,12-10 16,4-34-16,3-5 16,6-11-16,5-6 15,-8-5 1</inkml:trace>
  <inkml:trace contextRef="#ctx0" brushRef="#br0" timeOffset="4322.72">23982 1638 0,'0'0'0,"0"0"16,0 0-16,0 0 16,0 0-16,0 0 15,0 0 1,0 0-16,46 93 15,-29-27-15,-4 21 16,-5-5 0,-5 6-16,-3-11 15,-3-1-15,1-10 16,2-11 0,2-17-16,4-10 15</inkml:trace>
  <inkml:trace contextRef="#ctx0" brushRef="#br0" timeOffset="4683.01">24683 1988 0,'0'0'0,"0"0"16,0 0-16,0 0 15,0 0-15,0 0 16,-80 93-16,56-60 15,10-16 1,8 5-16,9-11 16,3-11-16,2 0 15,-8 0-15,0 0 16,0 0 0,0 0-16,0 0 15,0 0-15,0 0 16,0 0-1,0 0-15,0 0 16,0 0-16,0 0 16,0 0-1,0 0-15,0 0 16,52-165-16</inkml:trace>
  <inkml:trace contextRef="#ctx0" brushRef="#br0" timeOffset="5156.51">26123 1331 0,'0'0'16,"0"0"-16,0 0 15,0 0 1,-121 55-16,4 27 15,2 11-15,13-11 16,17 22 0,17 11-16,13 0 15,20-27-15,24 0 16,16-12 0,17 17-16,8-32 15,3-18-15,11-15 16,16-23-1,17-10-15,13-55 16,1-28-16,-39 17 16,-25 10-16,-22 12 15,-13 0-15,-22 11 16,-16 5 0,-12 5-16,3 12 15,9 10-15,7 17 16,9 6-1,14-1-15,13-5 16,3-11-16,0 0 16</inkml:trace>
  <inkml:trace contextRef="#ctx0" brushRef="#br0" timeOffset="5439.13">27774 1402 0,'0'0'0,"0"0"15,0 0-15,0 0 16,0 0-16,-159 165 16,47-67-1,-50 28-15,6 6 16,22-17-16,14-39 15,21-16-15,25-10 16,22-6 0,19-22-16,14-6 15,11-11-15,5-5 16,3 0 0</inkml:trace>
  <inkml:trace contextRef="#ctx0" brushRef="#br0" timeOffset="5798.42">26747 1649 0,'0'0'0,"0"0"15,0 0-15,0 0 16,-90 54 0,49 7-16,16 4 15,17-15-15,13-6 16,15-23-1,15-10-15,-35-11 16,121-49-16,-42-17 16,-8-21-1,-27 16-15,-17 10 16,-16 23-16,-8 11 16,-6 10-1,-2 6-15,-6 11 16,11 0-16,0 0 15,0 0-15,-123 181 16,123-93 0,19 21-16</inkml:trace>
  <inkml:trace contextRef="#ctx0" brushRef="#br0" timeOffset="6126.75">27758 2498 0,'0'0'16,"0"0"-16,0 0 15,0 0 1,-61 104-16,39-33 16,14-5-16,14-1 15,16-10-15,16-17 16,6-21-1,0-23-15,-1-10 16,9-33-16,-2-6 16,-12 6-1,-21 10-15,-9 12 16,-8 10-16,-3 1 16,-5 5-1,-11 6-15,19 5 16,-113 22-16,15 10 15</inkml:trace>
  <inkml:trace contextRef="#ctx0" brushRef="#br0" timeOffset="12724.23">4217 7359 0,'0'0'0,"0"0"0,0 0 15,0 0-15,0 0 32,0 0-32,0 0 15,0 0 1,0 0-16,0 0 15,0 0-15,0 0 16,0 0-16,0 0 16,0 0-1,82-8-15,-33 10 16,33 17-16,28-10 16,16-1-1,16 8-15,17-16 16,5-8-16,6 14 15,11-9-15,5-16 16,-16 10 0,16 7-16,-33-15 15,-27 17-15,6-2 16,-12-1 0,-21 3-16,-17 0 15,-11 5-15,-10 1 16,-18-6-16,-15-3 15,-6 0 1,-6 1-16,-5 4 16,0-4-16,-6 2 15,1 2 1,-6-2-16,5 3 16,-5 0-16,6-1 15,-1 4-15,17 5 16,22 8-1</inkml:trace>
  <inkml:trace contextRef="#ctx0" brushRef="#br0" timeOffset="13255.71">9135 7361 0,'0'0'0,"0"0"16,0 0-1,0 0-15,0 0 16,0 0-16,0 0 15,-110-30-15,77 30 16,1 3 0,-7 22-16,1-1 15,10 7-15,18-1 16,10-8 0,5-1-16,17-1 15,11-9-15,16 0 16,6-17-1,5-10-15,-11-9 16,-10-11-16,-23 9 16,-10-3-1,-6 30-15,-28-36 16,-16 20-16,-5 13 16,5 3-1,1 8-15,10 11 16,11 1-16,22-7 15,0-13-15,0 0 16</inkml:trace>
  <inkml:trace contextRef="#ctx0" brushRef="#br0" timeOffset="13740.17">10816 7556 0,'0'0'16,"0"0"-16,0 0 15,0 0-15,0 0 16,0 0-1,82 11-15,11-3 16,55 0-16,47-10 16,24-7-1,33 12-15,-11-28 16,13 9-16,-24-6 16,-2 0-16,-53 14 15,-16 2 1,-12-2-16,-40 8 15,-36 0-15,-24 3 16,-14 5 0,-14-5-16,-5 0 15,-6-3-15,-3 0 16,-2 0-16,0 0 16,0 0-1,-1 2-15,1 1 16,3 0-16,2 2 15</inkml:trace>
  <inkml:trace contextRef="#ctx0" brushRef="#br0" timeOffset="14208.95">14521 7394 0,'0'0'0,"0"0"16,0 0-16,0 0 15,0 0 1,0 0-16,0 0 16,0 0-16,192 39 15,-55-26 1,49-2-16,3-5 15,-11-12-15,22-7 16,-31-9-16,-4 3 16,-9 8-1,-30 0-15,-36 0 16,-22 0-16,-21-3 16,-22 11-1,-9 1-15,-2 4 16,-9-4-16,1 2 15,-4 0-15,1-3 16,0 6 0,0-3-16,-1 0 15,7 2-15,26 17 16,39 3 0,30 0-16</inkml:trace>
  <inkml:trace contextRef="#ctx0" brushRef="#br0" timeOffset="14696.35">18565 7249 0,'0'0'0,"0"0"15,0 0 1,0 0-16,0 0 16,0 0-16,129-16 15,-19 8-15,54 10 16,-3-10-1,37-3-15,4-8 16,-21 11-16,16 0 16,-30-3-1,-16-3-15,-6 17 16,-19 2-16,-36-13 16,-32 11-16,-20-9 15,-13 6-15,-12 0 16,-2-3-1,-2 3-15,-4 0 16,0 0-16,-2 0 16,0 0-1,0 0-15,-1 3 16,12 5 0,16 12-16</inkml:trace>
  <inkml:trace contextRef="#ctx0" brushRef="#br0" timeOffset="15197.22">22103 7208 0,'0'0'0,"0"0"15,0 0-15,0 0 16,0 0-1,0 0-15,0 0 16,0 0-16,110-14 16,-6 25-16,13-8 15,20 0 1,41-9-16,-8 9 16,0-14-16,35 3 15,-21 0 1,38-3-16,-28 11 15,14 11-15,-14-17 16,-48-2 0,-23 19-16,-19 0 15,-33-6-15,-30-7 16,-16 4-16,-9 4 16,-5-9-1,-5 0-15,-1 3 16,-2 0-16,0 0 15,-1 0 1,-2 0-16,0 0 16,0 3-16,0-3 15,0 0 1,3 6-16,-3 7 16,0-13-16</inkml:trace>
  <inkml:trace contextRef="#ctx0" brushRef="#br0" timeOffset="18677.9">19910 7378 0,'0'0'0,"0"0"16,0 0-16,0 0 15,0 0-15,0 0 16,0 0 0,0 0-16,0 0 15,0 0-15,0 0 16,0 0-16,0 0 16,0 0-1,49 93-15,-49-35 16,3 10-16,0 11 15,-1-2 1,-2 11-16,-2-17 16,-1 19-16,3 3 15,0 1 1,-3-7-16,0-2 16,1-22-16,-1-3 15,3 9 1,0-17-16,0 0 15,0-6-15,3 6 16,-1-19-16,4-3 16,-3-10-1,-1-1-15,4 0 16,-1-8-16,6 3 16,3-9-1,5 6-15,8 3 16,12 5-1,5-5-15,-1-12 16,20 7-16,22 1 16,22 1-16,-6-11 15,9 9 1,10-7-16,26 7 16,-18-12-16,17 0 15,20 6 1,-17 2-16,-6-7 15,14 10-15,-16-11 16,-20 14-16,-10-11 16,13 6-1,-11-12-15,-19 12 16,-8-20-16,-3 17 16,6-6-1,2-3-15,-8 6 16,-16 0-16,-6-2 15,-2-1 1,5 6-16,8-9 16,3 6-16,-8 3 15,-12-3 1,-7-6-16,-6-2 16,-8-3-16,-8 11 15,-6-3-15,-6 3 16,-2-2-1,-2 2-15,-4-3 16,1 0-16,-4 3 16,4-5-1,2-6-15,6-11 16,-3-8-16,5-17 16,6-10-1,-3 2-15,-2 11 16,2-13-16,-3-1 15,-8-10-15,-2 2 16,-3-8 0,-6 0-16,0-8 15,0 8-15,-5 8 16,-3-19 0,0 3-16,0 16 15,-2 1-15,7 21 16,1 11-16,2 6 15,0 5 1,0 11-16,1-3 16,-1 11-16,3 3 15,0 0 1</inkml:trace>
  <inkml:trace contextRef="#ctx0" brushRef="#br1" timeOffset="20668.12">21536 8914 0,'0'0'15,"0"0"-15,0 0 16,0 0 0,0 0-16,0 0 15,0 0-15,0 0 16,0 0-1,0 0-15,0 0 16,0 0-16,0 0 16,0 0-16,52 96 15,-49-44 1,3 30-16,-1 0 16,-2 12-16,2-10 15,-2-26 1,2 13-16,1 25 15,-3 16-15</inkml:trace>
  <inkml:trace contextRef="#ctx0" brushRef="#br1" timeOffset="21341.68">21309 10497 0,'0'0'16,"0"0"-1,0 0-15,0 0 16,0 0-16,0 0 15,0 0-15,-63-104 16,60 63 0,6-11-16,11-8 15,13 2-15,22 1 16,23-1 0,2 14-16,-3 3 15,-19 22-15,-11 0 16,-14 14-16,1 15 15,-9 10 1,-11-4-16,-5 11 16,-3-27-16,-22 137 15,-25-8 1,-21-36-16,-12-8 16,1-11-16,8-14 15,11 20 1,5-36-16,6-3 15,10-30-15,12 0 16,10-11 0,6 2-16,6-4 15,5-4-15,0 6 16,0 0 0,0 0-16,0 0 15,0 0-15,170-88 16,-96 88-16,8 6 15,-6 5 1,-2 16-16,-11-2 16,-2 11-16,-4-4 15,-10-12 1,-6 7-16,-3 0 16,-5-8-16,-3-8 15</inkml:trace>
  <inkml:trace contextRef="#ctx0" brushRef="#br1" timeOffset="22092.52">22569 10297 0,'0'0'0,"0"0"15,0 0-15,0 0 16,0 0-16,0 0 16,0 0-1,0 0-15,0 0 16,5 137-16,-2-63 16,2 19-1,1-2-15,-1-9 16,-2-5-16,5-9 15,-8-21-15,6-9 16,-6-16 0,2-9-16,-2-2 15,0-2-15,0-1 16,0-8 0,0 0-16,0 0 15,0 0-15,9-266 16,-4 165-1,-8 13-15,3-24 16,3 16-16,5 8 16,6 23-1,5 2-15,9 0 16,26 5-16,15 14 16,16 6-16,-14 0 15,-8 24 1,-14 3-16,-5 6 15,3 18-15,-4 6 16,-7-8 0,-6 14-16,-5-6 15,-6 11-15,-11 3 16,-11 19-16,-8 6 16,-13-1-1,-15 15-15,-4-23 16,-23-5-16,-22-6 15,1-16 1,15-14-16,18 0 16,10-19-16,16 9 15,12-1 1,5 3-16,6 0 16,5 3-16,0-1 15</inkml:trace>
  <inkml:trace contextRef="#ctx0" brushRef="#br1" timeOffset="23723.27">12593 7668 0,'0'0'15,"0"0"-15,0 0 16,0 0-16,0 0 16,0 0-1,0 0-15,0 0 16,0 0-16,0 0 15,0 0-15,-3 85 16,3-14 0,0 9-16,0 13 15,0 41-15,3 0 16,0-8 0,-9-14-16,9 1 15,0 13-15,-3-25 16,-3-2-1,6 2-15,0 14 16,-3-11-16,0-22 16,2-11-1,-2 1-15,3-1 16,-6-5-16,6-3 16,-3-3-1,0-3-15,0-7 16,3-9-16,0 0 15,-1 3 1,-2-9-16,0-7 16,3-9-16,0-3 15,-3-5-15,3-3 16,-1-2 0,1-1-16,0-2 15,2 0-15,9-3 16,-14 0-16,93-17 15,0-5 1,19 1-16,25-7 16,14 6-16,-3-11 15,8 3 1,16 0-16,-16 6 16,-5 13-16,27-14 15,-30 25 1,3-6-16,24-2 15,-27-11-15,-3 16 16,11-10 0,-14-4-16,-29 3 15,-1 9-15,-3-11 16,-16-9 0,-27 11-16,-19 6 15,-17-3-15,-11 8 16,-5-2-1,-3-1-15,-3-2 16,0 0-16,0-14 16,0 0-16,3-5 15,0-3 1,3-28-16,-3 3 16,0-21-16,-3 10 15,0 8 1,6-13-16,-6-3 15,-2-27-15,-3 0 16,-1 7 0,1 10-16,-6-18 15,-2-18-15,-1 13 16,4 3 0,-1 22-16,-3 2 15,1 12-15,-1-9 16,1 11-1,-1 12-15,1-1 16,2 22-16,1 8 31,2 12-31,-3 4 16,3 4-16,0 2 16,0 0-16,0 3 15,0 0 1,0 0-16,0 0 15</inkml:trace>
  <inkml:trace contextRef="#ctx0" brushRef="#br1" timeOffset="24255.32">14321 9739 0,'0'0'16,"0"0"-16,0 0 15,0 0 1,0 0-16,0 0 16,0 0-16,0 0 15,0 0 1,0 0-16,0 0 16,0 0-16,47 139 15,-39-89 1,-3 4-16,4 18 15,-4 18-15,-2-5 16,-6-25-16,0-8 16,1-19-1,-1-3-15,3-8 16,-3-6-16,3-5 16,0-2-1,0-4-15,0 1 16,0 5-16,-5 13 15,-4 17 1</inkml:trace>
  <inkml:trace contextRef="#ctx0" brushRef="#br1" timeOffset="26085.58">21032 10768 0,'0'0'16,"0"0"-16,0 0 16,0 0-16,0 0 15,0 0-15,0 0 16,85-82 0,-41 74-16,14 2 15,13 9-15,25 16 16,0-2-1,-9 10-15,-13-5 16,6 14-16,-1-1 16,-8 9-16,-19-27 15,-16 4 1,-9-4-16,-10 5 16,-6 5-16,-9 9 15,-10 5 1,-14 8-16,-8 6 15,-11 5-15,-3-10 16,6-9 0,-1 0-16,-10-8 15,-14-14-15,-11-8 16,-11 8-16,11-16 16,14-1-1,0-10-15,-8 0 16,-6-3-16,-6-16 15,14 2 1,14 0-16,17 12 16,7-1-16,9 3 15,8 8 1,3 0-16,3 1 16,2 4-16,3 1 15</inkml:trace>
  <inkml:trace contextRef="#ctx0" brushRef="#br1" timeOffset="27538.37">14091 11237 0,'0'0'0,"0"0"16,0 0 0,0 0-16,0 0 15,0 0-15,0 0 16,0 0 0,0 0-16,-99 57 15,34-29-15,4-7 16,12-21-1,8 0-15,6-10 16,2-7-16,5-5 16,9-5-1,8-6-15,11-3 16,14-5 0,30-16-16,35-20 15,9 36-15,-3 3 16,2 10-1,1 20-15,-9 16 16,-10 14-16,-12 16 16,-18 15-1,-12 37-15,-24 19 16,-39 17-16,-24 31 16,-17 7-1,6-52-15,-3-22 16,-5-27-16,-9-16 15,6-11 1,11-6-16,21-27 16,9 2-16,11-13 15,3-11 1,5-1-16,5-1 16,9-4-1,3-5-15,5-6 16,5 6-16,9-3 15,8-2 1,8 7-16,6 12 16,-1 8-16,1 8 15,-1 5 1,6 6-16,3 11 16,-3 0-16,0 16 15,-5-8 1,0-5-16,2 2 15,3 3 1,8-2-16,9-12 16,2-8-16</inkml:trace>
  <inkml:trace contextRef="#ctx0" brushRef="#br1" timeOffset="28394.52">15099 11190 0,'0'0'15,"0"0"-15,0 0 16,0 0-1,0 0-15,0 0 16,0 0 0,2 132-16,-2-64 15,3 3-15,3 36 16,-1 3 0,-2-23-16,0-16 15,2-5-15,-2 3 16,0-23-1,-3-10-15,2-12 16,-2-4-16,0-9 16,0-9-1,0 1-15,0 0 16,0-3-16,0 0 16,0 0-1,0 0-15,0-211 16,6 93-16,2 3 15,0 19 1,0-8-16,1 8 16,2 9-16,5-4 0,6 20 15,5 3 1,9-1-16,5-2 16,0 11-16,3 16 15,2 19 1,4 9-16,10 5 15,3 0-15,0 19 16,-8-2 0,-9 18-16,-7-2 15,-4 14-15,-10 2 16,-12-5 0,-2 5-16,-8 6 15,-8 14 1,-12 21-16,-21 6 15,-22-14-15,-14-5 16,0-22 0,3-11-16,-17-12 15,-5-1-15,14-18 16,18 1 0,9-8-16,19 2 15,9-3-15,5-2 16,8 8-1,5 6-15</inkml:trace>
  <inkml:trace contextRef="#ctx0" brushRef="#br1" timeOffset="29488.02">5400 7537 0,'0'0'0,"0"0"15,0 0-15,0 0 16,0 0 0,0 0-16,0 0 15,0 0-15,0 0 16,0 0-1,0 0-15,0 0 16,0 0 0,0 0-16,0 0 15,0 0-15,0 0 16,0 0 0,0 0-16,0 0 15,0 0 1,16 109-16,-5-7 15,-5 4-15,5-2 16,-6 22 0,6 28-16,-11-47 15,0-3-15,0 0 16,0-8 0,-5 2-16,5-27 15,-6-10-15,1-23 16,-1-8-1,6 0-15,0-11 16,-5 1-16,5-12 16,0 0-1,0 0-15,0-5 16,0 0-16,0-1 16,0 1-1,0 0-15,-6 5 16,1 11-16</inkml:trace>
  <inkml:trace contextRef="#ctx0" brushRef="#br1" timeOffset="30131.85">5110 9599 0,'0'0'0,"0"0"15,0 0 1,0 0-16,0 0 15,-110-58 1,22 53-16,-16 10 16,-16 23-16,10 18 15,23 4 1,16 15-16,27 1 31,11-6-31,22-16 16,11-5-16,16 10 15,23 38 1,15 7-16,18-4 16,10-11-16,-6-2 15,-10 2 1,-6 20-16,-21 0 16,-17-23-16,-17-10 15,-16-22 1,-22 16-16,-21-2 15,-12-12 1,-5-27-16,-1-10 16,12-7-16,-6-10 15,6-8 1,5 2-16,23 3 16,10 0-16,5 6 15,6-1 1,11-10-16,0 16 15,0 0-15,72-126 16</inkml:trace>
  <inkml:trace contextRef="#ctx0" brushRef="#br1" timeOffset="30538.01">5099 10092 0,'0'0'0,"0"0"16,0 0 0,0 0-16,0 0 15,0 142-15,11-46 16,10 0-1,12 0-15,6 0 16,4-36-16,-10-16 16,0-20-1,-5-18-15,4-17 16,18-30-16,10-19 16,0-39-1,-5-11-15,-22 23 16,-17 21-16,-10 17 15,-6 10 1,0 15-16,0 10 16,0-2-16,0 10 15,0 4 1</inkml:trace>
  <inkml:trace contextRef="#ctx0" brushRef="#br1" timeOffset="31350.32">5920 9887 0,'0'0'15,"0"0"1,0 0-16,0 0 15,0 0-15,17 123 16,-7-11 0,-10-11-16,0-21 15,0-20-15,0-8 16,-5-19 0,5-8-16,-5-14 15,5-3 1,0-3-16,0-5 15,0 0-15,0 0 16,0 0 0,0-224-16,10 147 15,7 9-15,10 15 16,12 4 0,4-3-16,1 11 15,0 16 1,-11 12-16,-6 13 15,1 8-15,-1 8 16,-5 9 0,5 19-16,-10 13 15,-6 6-15,0-8 16,-6-3 0,-5-19-16,6-14 15,-6-2-15,0-6 16,0-9-1,5-7-15,6-28 16,11-25-16,11-5 16,-6-5-1,6 10-15,0 6 16,-6 14-16,-16 16 16,0 9-1,0 2-15,-11 5 16,6 1-16,-6 5 15,5 2 1,1 7-16,-1 7 16,6 11-1,5 17-15,12 41 16,-1 0-16,-5 19 16,0-22-1,0 47-15,5 38 16</inkml:trace>
  <inkml:trace contextRef="#ctx0" brushRef="#br1" timeOffset="52831.56">23946 5789 0,'0'0'0,"0"0"0,0 0 15,0 0-15,0 0 16,0 0 0,41-109-16,-33 82 15,-5 5-15,-6 0 16,-8 0-16,-13 0 15,-12 0 1,0 6-16,-7-1 16,7 12-16,3 5 15,-2 0 1,-12 5-16,-16 12 16,-19 15-16,5-15 15,3 27-15,14-11 16,16-1-1,6 7-15,5-1 32,8 6-32,6 16 0,8-5 15,3-22-15,11 0 16,8 10-16,5 18 16,14 4-1,14 1-15,19 11 16,0-17-16,0-24 15,-8-1 1,-6-18-16,0-4 16,6-10-16,3 0 15,7-9 1,4-13-16,-12 3 16,1-14-16,-14-3 15,-6 3-15,-8-3 16,-2 0-1,-4-5-15,-5 10 16,-5 1-16,-3 0 16,-6-6-16,-2 11 15,-6-11 1,-5 0-16,-3-5 16,-5 5-16,-1-6 15,-2 12 1,-5-6-16,2 11 15,3 6-15,-1 5 16,1 0 0,6 11-16,2-6 15,0 6-15,2-5 16,9 5-16,-21 22 16,1 11-1</inkml:trace>
  <inkml:trace contextRef="#ctx0" brushRef="#br1" timeOffset="54176.5">20159 5937 0,'0'0'0,"0"0"15,0 0-15,0 0 16,0 0 0,-36-98-16,17 70 15,-5 6-15,-9-5 16,3 11 0,2 5-16,1 16 15,-1-10-15,-2 10 16,-11 6-1,-8 6-15,-9 10 16,-10 28-16,11-6 16,4 0-16,12-5 15,6 0 1,10-17-16,3 1 16,6 5-16,5-1 15,0 12 1,3 11-16,8-11 15,2 0-15,9 8 16,6-6 0,7 4-16,7-4 15,10 6-15,8-5 16,3-9 0,-5 0-16,-1-7 15,-2-7-15,11-5 16,8-8-1,5-13-15,1 2 16,-6-3-16,-3-14 16,-8-5-1,-3 3-15,-5 0 16,5-16-16,-2 4 16,-9 10-1,-5-12-15,-3-17 16,-5 1-16,-6 8 15,-11 11 1,-5-6-16,-3 12 16,-6-20-16,-5 11 15,-2-11-15,-4 11 16,-2-5 0,3 16-16,-1 11 31,-2-11-31,0 0 15,0 6-15,-3-6 16,0 0 0,0 6-16,0 5 15,-3 0-15,4 11 16,-4-6 0,3 1-16,6 5 15,2-6-15,0 6 16,3-5-16,6 5 15,-1 0 1,4 0-16,-1 0 16,0 0-16,3 0 15,0 0 1,0 0-16,0 0 16</inkml:trace>
  <inkml:trace contextRef="#ctx0" brushRef="#br1" timeOffset="57969.41">13406 7783 0,'0'0'0,"0"0"0,0 0 16,0 0-16,0 0 15,0 0-15,0 0 16,0 0-1,0 0-15,0 0 16,0 0-16,0 0 16,0 0-1,0 0-15,-98-24 16,51 56-16,-5 26 16,9 2-1,7-5-15,3-11 16,6 11-16,-1 10 15,9-10 1,3 3-16,7-1 16,1 3-16,6-13 15,2 5-15,8 0 16,5 3 0,7-3-16,4 3 15,1-20-15,2-13 16,3-6-1,3-13-15,6 3 16,4-23-16,9-10 16,-11-1-16,-8 7 15,-11-7 1,-5 1-16,-6-1 16,-9-4-16,-4 12 15,-7-4 1,-7-4-16,-17-7 15,-2 13-15,-4 5 16,1 6 0,5 1-16,6 1 15,5 12-15,8-6 16,3-2 0,6 5-16,2 0 15,3 0-15</inkml:trace>
  <inkml:trace contextRef="#ctx0" brushRef="#br1" timeOffset="58913.21">15277 7794 0,'0'0'16,"0"0"-16,0 0 16,0 0-1,0 0-15,0 0 16,-91-93-16,75 85 16,-1 5-1,-2 6-15,-5 2 16,-6 14-16,-1 3 15,-4 11-15,-1 11 16,3 11 0,6 0-16,8-1 15,2-10-15,12-3 16,2 0 0,9 17-16,7-9 15,7 14-15,-1-19 16,5-3-1,6-3-15,6-7 16,5-15-16,3-8 16,5-2-1,9-12-15,7-21 16,-2-6-16,0-25 16,-8-2-16,-14 16 15,-11 6 1,-5-3-16,-9 8 15,-5 8-15,-5 4 16,-6-1-16,-3-6 16,-8-5-1,-3 6-15,-7-6 16,-4 11-16,-11 0 16,-10-5-1,-9 13-15,-2 3 16,18 11-16,4 0 15,4 6 1,4-1-16,5 9 16,3 8-16</inkml:trace>
  <inkml:trace contextRef="#ctx0" brushRef="#br1" timeOffset="63384.93">7536 2903 0,'0'0'0,"0"0"0,0 0 16,0 0-16,0 0 16,0 0-16,0 0 15,0 0 1,0 0-16,0 0 16,82 71-16,-66-60 15,-5 6 1,0 4-16,-5 1 15,5 6-15,5 5 16,-5-1-16,-6 7 16,12 10-1,-1 6-15,1 16 16,5-5-16,0-6 16,10-11-1,1 1-15,11-1 16,11-11-16,22 12 15,5-12 1,0 6-16,16-11 16,17-17-16,11 17 15,0-22-15,11 11 16,17 0 0,-12-17-16,11 6 31,-5-11-31,-11-5 15,0 5-15,16 5 16,-16 1-16,-11-12 16,11-10-1,5-6-15,-21 5 16,-17-5-16,0-5 16,0-11-16,-11 5 15,-11 0 1,-10-11-16,-12-5 15,-11 5-15,0 0 16,-10-5 0,-1 0-16,-13 5 15,-3 5-15,-9 12 16,-2 11 0,-5 5-16,-1 5 15,-2-5-15,0 6 16,-3-1-1,2 12-15,1-6 16,3 5-16</inkml:trace>
  <inkml:trace contextRef="#ctx0" brushRef="#br1" timeOffset="65754.31">13179 3199 0,'0'0'0,"0"0"16,0 0-1,0 0-15,0 0 16,0 0-16,0 0 16,0 0-1,0 0-15,0 0 16,30 126-16,3-50 16,8-10-16,17 5 15,13 11 1,0 1-16,17-7 0,30 12 15,16-17 1,-6-16-16,7-17 16,26 6-16,-13-22 15,24 11-15,4-22 16,-15-6 0,28-5-16,-24-5 31,7 5-31,28-22 15,-25-5 1,-2-17-16,13-6 16,-41-10-16,8-17 15,6 12 1,-33-1-16,-30 17 16,-14-1-16,-8-10 15,-8 5 1,-11-10-16,-14 15 15,-14 23-15,-8 5 16,-8 11-16,-3-5 16,-2 10-16,-3-5 0,-1 11 31,-2-5-31,0 5 16,0 0-1,0 0-15,0 0 16,0-6-16,-2 6 0,-4-5 15</inkml:trace>
  <inkml:trace contextRef="#ctx0" brushRef="#br1" timeOffset="66712.25">16953 2153 0,'0'0'0,"0"0"0,0 0 31,0 0-31,0 0 16,16-110-16,-16 66 15,0-16-15,-6 0 0,-4-1 16,-1-4-16,-9-1 31,-23-27-31,-26-22 0,-13 38 31,-6 1-31,9 15 16,-14-10-16,-36-6 0,-5 1 16,11 4-16,-14 18 31,-19-7-31,8 7 0,-3 15 16,-21-4-16,24 21 31,-22-11-31,-5 5 0,16-4 15,-24-7-15,10 12 32,1 5-32,-15 0 0,26 11 0,-20-27 15,6 32 1,16-10-16,-13 5 16,-12-6-16,25 12 15,-27 27 1,14-22-16,-4 16 15,-29 1-15,21 5 16,-32 21 0,13-4-16,6 16 15,-5-23-15,10 23 32,-16-11-32,11 22 15,0 5-15,-11 6 16,27 5-1,-5-6-15,5-26 16,17 26-16,-17-10 16,38 0-1,17-17-15,-5 33 16,5-21-16,17-7 16,21-10-1,6-6-15,0 12 16,10-17-16,12 0 15,5-1 1,17-15-16,16-6 16,6 5-16,10-10 15,1-1-15,-1 1 16,1-1 0,5 1-16,5 15 15</inkml:trace>
  <inkml:trace contextRef="#ctx0" brushRef="#br1" timeOffset="69616.32">7700 3149 0,'0'0'0,"0"0"0,0 0 15,0 0-15,0 0 16,0 0-16,0 0 15,0 0 1</inkml:trace>
  <inkml:trace contextRef="#ctx0" brushRef="#br1" timeOffset="69866.2">12081 2498 0,'0'0'16,"0"0"-16,0 0 15,0 0 1,0 0-16,0 0 15,0 0-15</inkml:trace>
  <inkml:trace contextRef="#ctx0" brushRef="#br1" timeOffset="70601.52">8450 4163 0,'0'0'15,"0"0"-15,0 0 16,0 0-16,0 0 15,0 0 1,0 0-16,0 0 16,-65-104-16,92 54 15,28-15-15,10 15 16,1 12 0,-11 11-16,-11 21 15,-6 6-15,-5 17 16,-6 15-1,-10 18-15,-12 10 16,-10 11-16,-17 22 16,-17 17-16,-21-6 15,-16-11 1,10-44-16,22-21 16,11-12-16,17-10 15,10-6 1,1-11-16,5 0 15,0 11-15,0 0 16,0 0 0,0 0-16,0 0 15,0 0-15,0 0 16,0 0 0,191 49-16,-147-27 15,0 5-15</inkml:trace>
  <inkml:trace contextRef="#ctx0" brushRef="#br1" timeOffset="71116.9">9398 4135 0,'0'0'0,"0"0"16,0 0-16,0 0 15,-99 17-15,44 5 16,-5 11-1,11 5-15,21-5 16,17-6-16,17-10 16,10-12-1,-16-5-15,0 0 16,203-71-16,-83 43 16,-26 1-16,-23 11 15,-22 5 1,-22 11-16,1 5 15,-12 12-15,1 10 16,-6 0 0,-6 6-16,6 11 15,6-6-15,-1-10 16,0-6 0,12-17-16,16-10 15,21-17-15,6-38 16,1-1-1,-29 7-15,-15-7 16,-17 17-16,-11 6 16,-11 11-1,-22-6-15,-22 16 16,-10 6-16,4 11 16,-15 22-16,10 6 15,6 16 1,27-1-16,16 7 15</inkml:trace>
  <inkml:trace contextRef="#ctx0" brushRef="#br1" timeOffset="71508.03">13020 3160 0,'0'0'0,"0"0"16,0 0-16,0 0 15,0 0-15,0 0 16,0 0 0</inkml:trace>
  <inkml:trace contextRef="#ctx0" brushRef="#br1" timeOffset="71742.48">16520 2607 0,'0'0'0,"0"0"15,0 0-15,0 0 16,0 0-1,0 0-15</inkml:trace>
  <inkml:trace contextRef="#ctx0" brushRef="#br1" timeOffset="72461.3">15430 3456 0,'0'0'15,"0"0"-15,-88 22 16,-18 44 0,-29 21-16,-12 12 15,7 27-15,47-44 16,27 17-1,20-28-15,18-11 16,17 6-16,14-11 16,16 10-1,25-4-15,16-17 16,9-17-16,-15-27 16,-7-11-1,-9-11-15,-8-16 16,-10-23-16,-18 18 15,-10 4 1,-8 17-16,-23-5 16,-15 5-16,-9 33 15,0 11 1,2 16-16,23 1 16,33-17-16,5-22 15</inkml:trace>
  <inkml:trace contextRef="#ctx0" brushRef="#br1" timeOffset="72992.42">15633 3922 0,'0'0'16,"0"0"-1,0 0-15,0 0 16,-140 27-16,69 6 15,11 5-15,16-5 16,22 0 0,19-22-16,14 0 15,22 0-15,-33-11 16,145-33 0,-14 0-16,-2-16 15,-25 5-15,-44 17 16,-13 21-1,-20-5-15,-5 22 16,-3 0-16,-5 22 16,-11 0-1,-3-33-15,-6 88 16,4-50-16,4-16 16,4 0-16,10-6 15,14-16 1,36-27-16,19-17 15,-6-38-15,-10-22 16,-25 32 0,-25 29-16,-11-1 15,-8 27-15,-14-4 16,-35-7 0,-41 12-16,-3 16 15,-6 0-15,-5 11 16,19-17-16,6-5 15</inkml:trace>
  <inkml:trace contextRef="#ctx0" brushRef="#br1" timeOffset="73415.39">8302 2290 0,'0'0'16,"0"0"-1,0 0-15,0 0 16,0 0-16,0 0 16,0 0-1,0 0-15,132 0 16</inkml:trace>
  <inkml:trace contextRef="#ctx0" brushRef="#br1" timeOffset="73792.5">17402 2328 0,'0'0'0,"0"0"16,0 0-1,0 0-15,0 0 16,0 0-16,0 0 16,0 0-1,0 0-15,0 0 16</inkml:trace>
  <inkml:trace contextRef="#ctx0" brushRef="#br1" timeOffset="74526.7">10997 811 0,'0'0'0,"0"0"16,0 0-1,0 0-15,126-72 16,-44 56-16,11 0 16,-5 10-1,-14 6-15,-20 6 16,-15-6-16,-15 5 15,-5 6 1,-8 0-16,-2 0 16,-4 11-16,3 0 15,6 11 1,8-1-16,14-4 16,27 16-16,8-6 15,-8-5 1,-11-11-16,-11 0 15,-11 5-15,-11 0 16,-16 1 0,-14 5-16,-30 5 15,-30 17-15,-9-28 16,1-5-16,8-16 16,5-12-1,6-5-15,13-11 16,20 6-16,16-1 15,11 17 1,0 0-16,0 0 16,0 0-16</inkml:trace>
  <inkml:trace contextRef="#ctx0" brushRef="#br1" timeOffset="75089.89">12580 641 0,'0'0'16,"0"0"-16,0 0 16,0 0-16,0 0 15,-132 93 1,64-11-16,16 0 16,13-21-16,26-18 15,10-15 1,11-12-16,8-10 15,17-6-15,-33 0 16,137-88-16,-60 28 16,-11 10-1,-1 1-15,-13 22 16,-8 10-16,-8 12 16,-6 10-1,3 6-15,2 22 16,-5 0-16,1 16 15,-7-21 1,1 10-16,0-11 16,2-10-16,6-23 15,27-21 1,25-33-16,3-11 16,-17-1-16,-30 18 15,-25 10-15,-10 5 16,-17 7-1,-22-7-15,-27 6 16,-12 22-16,-4 22 16,-20 6-16,-8 5 15,8 0 1,25 5-16,27-5 16,22 16-16,17 6 15</inkml:trace>
  <inkml:trace contextRef="#ctx0" brushRef="#br1" timeOffset="76187.08">16534 3095 0,'0'0'16,"0"0"-16,0 0 15,-105-115-15,15 65 16,-11 17 0,0 12-16,-20 21 15,-27 0-15,-2 16 16,-42 39 0,-8-17-16,27 17 15,-26 0-15,23-12 16,28 34-16,6-11 15,8 5 1,33 6-16,32-22 16,23-1-16,7 1 15,9-6 1,11 28-16,16-6 16,6 17-16,5 0 15,20-1 1,18-5-16,31 28 15,10-17-15,1-11 16,-6-16-16,3-17 16,19 11-1,25 6-15,-14-6 16,14-16-16,5-27 16,-8-6-1,2-11-15,23-11 16,19-22-16,-20-6 15,9-4-15,-6-18 16,-38-26 0,-35 5-16,-12-6 15,-18 22-15,-17 17 16,-12-17 0,-10-5-16,-19-22 15,-8-6-15,-1 23 16,-5-1-16,-5 6 15,-9-11 1,-7 5-16,-12 28 16,-22-17-16,0 28 15,6-1 1,3 1-16</inkml:trace>
  <inkml:trace contextRef="#ctx0" brushRef="#br1" timeOffset="77033.89">13152 71 0,'0'0'0,"0"0"15,0 0 1,-181-44-16,50 17 16,-12 27-16,-40 0 15,24 0 1,-30 5-16,-14 28 16,64-16-16,-17 21 15,-11 17 1,22 54-16,32 6 15,15 6-15,16-1 16,27-15-16,27-12 16,23-6-1,16 1-15,16 0 16,23-1-16,15 17 16,45 6-1,29-12-15,7-26 16,10-29-16,35-21 15,-13-11 1,50-22-16,-37-16 16,39-6-16,-2-60 15,-45 44 1,22-39-16,-54 28 16,8-28-16,5-10 15,-43-12 1,-42 11-16,-30 12 15,-21 21-15,-15-5 16,-15 5-16,-18-27 16,-12 16-1,-26-5-15,-10 22 16,-15 16-16,15 22 16,0 0-1,-17 17-15,-11-1 16,-3 6-16,-2 22 15,-11 22 1,-25 22-16,-17 54 16,4 28-16</inkml:trace>
  <inkml:trace contextRef="#ctx0" brushRef="#br1" timeOffset="77896.2">10378 3100 0,'0'0'16,"0"0"-16,0 0 15,-88-49 1,23 32-16,-28-4 16,-22 4-1,0 17-15,-55 27 16,-27 12-16,5-6 15,-16 21-15,22 7 16,5 26 0,17-10-16,32 5 15,17 0-15,11 0 16,11 1 0,16-7-16,23 28 15,15-27-15,12 0 16,16-12-1,11 7-15,22 21 16,27 27-16,17-27 16,16 1-16,33 10 15,27-6 1,1-21-16,5-28 16,21-10-16,-10-12 15,11-22 1,11-10-16,5-33 15,6-6-15,5-27 16,-22-17 0,11-11-16,-27-5 15,-33-22-15,-27 17 16,-34 21 0,-26 17-16,-23-22 15,-27-17-15,-5 23 16,-17 10-1,-17-11-15,-21 6 16,-11-6-16,-6 12 31,6 21-31,11 28 0,11 5 16,-6 5-16,0 12 16,1 10-16,10-5 15,0 22 1,17 17-16,5 15 15,17 7-15,21 4 32</inkml:trace>
  <inkml:trace contextRef="#ctx0" brushRef="#br1" timeOffset="83759.7">15783 6195 0,'0'0'0,"0"0"0,0 0 16,0 0-16,0 0 15,0 0-15,-90-49 16,60 32 0,-3 6-16,-3 0 15,-2 6-15,0 16 16,-14-11 0,-6 5-16,-2 17 15,5-6-15,6 12 16,2 10-16,12 17 15,5-6 1,8 20-16,5-4 16,6-7-16,9-6 15,4-11 1,12 28-16,16 15 16,14-23-16,11-17 15,8-6 1,0-19-16,11 0 15,5-27-15,22-25 16,-2 6 0,-14-9-16,-9-24 15,-18 13-15,-9 12 16,-16 2 0,-8 5-16,-12-2 15,-4 0-15,-7-3 16,-7-2-1,-6-9-15,-8 3 16,-11-14-16,-6 22 16,-11-11-16,1 22 15,5 6 1,3 5-16,7 0 16,7 6-16,5-6 15,2 0 1,3 16-16,1 6 15,-4 22-15,-5 11 16</inkml:trace>
  <inkml:trace contextRef="#ctx0" brushRef="#br1" timeOffset="84790.59">12481 6356 0,'0'0'0,"0"0"15,0 0-15,0 0 16,0 0-16,-99-57 16,64 46-1,-4 5-15,7 6 16,-4 6-16,-2 5 15,-3 0 1,-6 11-16,-2-3 16,2 11-16,6-3 15,8 9 1,3-9-16,5 9 16,4 2-16,4 3 15,6 9-15,6-9 16,5 14-1,8 10-15,6-4 16,5-7-16,8-4 16,6-15-1,8 6-15,0-19 16,0-11-16,3 3 16,5-9-1,9 1-15,8-14 16,5-6-16,-6-3 15,-4-7 1,-7-6-16,-1 13 16,-10-18-16,-4 5 15,-4-22-15,-2 2 16,-5 12 0,-7-3-16,-4 0 15,-6 8 1,-6-5-16,-5 5 15,-5-3-15,-1 6 16,-7-11 0,-9-3-16,0 11 15,-3 6-15,3 8 16,0 2 0,-5 6-16,0 0 15,-6 6-15,3-1 16,2 6-1,4 0-15,4 0 16,7 6-16,2-6 16,3 5-16,2 6 15,6 8 1</inkml:trace>
  <inkml:trace contextRef="#ctx0" brushRef="#br1" timeOffset="85587.35">6232 7490 0,'0'0'0,"0"0"15,0 0 1,0 0-16,0 0 15,0 0-15,0 0 16,0 0-16,0 0 16,0 0-1,0 0-15,-22 145 16,17-65-16,-1 7 16,1-13-1,-1-16-15,6-1 16,0-7-16,0-4 15,0-5-15,0-13 16,6-9 0,-6-5-16,0-4 15,0 4-15,0-8 16,5-4 0,-5-2-16,0 0 15,0 0-15</inkml:trace>
  <inkml:trace contextRef="#ctx0" brushRef="#br1" timeOffset="85962.19">6550 7550 0,'0'0'0,"0"0"16,0 0-16,0 0 16,0 0-1,0 0-15,0 0 16,0 0-16,0 0 16,0 0-16,0 0 15,0 0 1,0 0-16,0 0 15,-22 129-15,17-36 16,-6-11 0,0 1-16,0-7 15,5-13-15,6-11 16,0-11-16,0-8 16,0-14-1,0-8-15</inkml:trace>
  <inkml:trace contextRef="#ctx0" brushRef="#br1" timeOffset="94799.46">5789 5926 0,'0'0'0,"0"0"0,0 0 15,0 0-15</inkml:trace>
  <inkml:trace contextRef="#ctx0" brushRef="#br1" timeOffset="95335.62">5668 5373 0,'0'0'16,"0"0"-16,0 0 16,0 0-16,0 0 15,0 0 1,0 0-16,0 0 16,0 0-16,-82-49 15,55 54 1,-12 17-1,-21 33-15,-6 5 16,-5 22 0,-11 28-16,0 32 15,16 1-15,0-6 16,12 22 0,15-28-16,12-16 15,16-19-15,11-3 16,11-11-1,11 0-15,5-41 16,6 1-16,5-21 16,6-12-16,6-9 15,10-33 1,5-25-16,-10 1 16,-22 7-16,-11 7 15,-11 10 1,-11 3-16,-11 11 15,-22-6-15,-16 3 16,-11 8-16,-6 6 16,0 14-1,6 2-15,5 8 16,17-8-16,16 1 16,16-4-1,6-5-15,0 0 16</inkml:trace>
  <inkml:trace contextRef="#ctx0" brushRef="#br1" timeOffset="95859.32">5920 6129 0,'0'0'0,"0"0"16,0 0 0,0 0-16,0 0 15,-137 38-15,55 6 16,0 27 0,16 9-16,17-20 15,11-5-15,21-11 16,12 2-16,10-18 15,12 5 1,21 8-16,28-9 16,5-29-16,11-25 15,11-13 1,17-28-16,-17-19 16,-17-23-16,-32 29 15,-22 5 1,-16 21-16,-17 6 15,-11-5-15,-17 11 16,1 10-16,-6 17 16,0 1-1,6 4-15,-6 12 0,0 4 16,1 7 0,10 16-16,5 16 15,28 6-15,17 16 16</inkml:trace>
  <inkml:trace contextRef="#ctx0" brushRef="#br1" timeOffset="96937.73">5581 12995 0,'0'0'0,"0"0"16,0 0 0,0 0-16,0 0 15,0 0-15,0 0 16,0 0-16,0 0 15,0 0 1,0 0-16,0 0 16,0 0-16,82 0 15,0-14-15,11-5 16,0-3 0,0-8-16,-5 16 15,-23 9-15,1-9 16,-17 11-1,-5 6-15,-5-3 16,-6 3-16,5 8 16,0 0-1,-5 8-15,-6 8 16,1 12-16,-12 21 16,1 17-1,-6 7-15,-11 1 16,-6-5-16,1 10 15,-6 9-15,11-14 16,0-11 0,0-17-16,11-13 15,0-11-15,5-6 16</inkml:trace>
  <inkml:trace contextRef="#ctx0" brushRef="#br1" timeOffset="97276.16">7448 12653 0,'0'0'15,"0"0"1,0 0-16,0 0 15,0 0-15,0 0 16,0 0-16,0 0 16,0 0-1,0 0-15,0 0 16,-5 126-16,-1-22 16,-5 27-1,0 9-15,0-28 16,11-2-1,0-45-15,6-7 16,16 10-16,10 14 16</inkml:trace>
  <inkml:trace contextRef="#ctx0" brushRef="#br1" timeOffset="97668.13">8160 13236 0,'0'0'15,"0"0"-15,0 0 16,0 0-16,0 0 16,0 0-1,-88 66-15,66-25 16,12-14-16,10-13 15,5-6 1,6-5-16,-11-3 16,0 0-16,0 0 15,131-145-15,-109 82 16,-16 21 0,-6 12-16,-11 6 15,-11 7-15,-16 4 16,-6 13-1,0 8-15,6 3 16,10 5-16,17-8 16,11-8-16,0 0 15,0 0 1</inkml:trace>
  <inkml:trace contextRef="#ctx0" brushRef="#br1" timeOffset="98132.92">9359 12313 0,'0'0'0,"0"0"16,0 0-1,0 0-15,0 0 16,0 0-16,0 0 16,-126 151-1,33-31-15,0 28 16,22-36-16,11 9 15,16 35-15,22-27 16,17-20 0,21 14-16,17-5 0,16-28 15,6-24 1,11-30-16,-17-25 16,6-17-16,-1-21 15,18-50 1,-18-5-16,-21 5 15,-16 23-15,-23-12 16,-10 17-16,-17-6 16,-11 25-1,-5 8-15,-11 3 16,-1 13 0,18 9-16,10-3 15,5 3-15,17 5 16,11-3-16,0-5 31,0 0-31</inkml:trace>
  <inkml:trace contextRef="#ctx0" brushRef="#br1" timeOffset="98446.55">11150 12127 0,'0'0'16,"0"0"-16,0 0 16,0 0-1,0 0-15,0 0 16,-120 98-16,16-2 16,-6 8-1,1 3-15,-6 27 16,10-8-16,7-22 15,5 3-15,11 16 16,10-19 0,1-24-16,17-17 15,21-30-15,11-17 16,5-8 0</inkml:trace>
  <inkml:trace contextRef="#ctx0" brushRef="#br1" timeOffset="98805.88">10099 12494 0,'0'0'0,"0"0"15,0 0 1,0 0-16,0 0 16,-99 13-16,50 26 15,5 15 1,6 9-16,21-8 15,12-22-15,10-11 16,12-14 0,10-5-16,-27-3 15,126-88-15,-66 14 16,-16 20-16,-17-4 16,-16 9-1,-5 21-15,-12 4 16,-5 16-16,-16 2 15,27 6 1,-99 38-16,28 20 16,6 38-16,26 8 15,28-30 1,17-14-16</inkml:trace>
  <inkml:trace contextRef="#ctx0" brushRef="#br1" timeOffset="99180.93">10860 13332 0,'0'0'16,"0"0"-16,0 0 15,0 0 1,0 0-16,0 0 15,0 109-15,22-73 16,16-1 0,0-18-16,6-28 15,11-11-15,-6-11 16,-10-27 0,-12-22-16,-11 0 15,-10 19-15,-17 19 16,-5 8-16,-17 12 15,-17-4 1,-10 17-16,5 3 16,12 0-16,15 2 15,12 1 1,5-1-16</inkml:trace>
  <inkml:trace contextRef="#ctx0" brushRef="#br1" timeOffset="100662.51">12024 11650 0,'0'0'0,"0"0"15,0 0-15,-93-24 16,2 32-16,-65 8 16,-44 1-16,6-1 15,-33 11 1,35-2-16,-33-8 16,23-12-16,-23 3 15,-10 20-15,-1-17 31,6-3-31,-27 25 16,27-33 0,-22 2-16,5 15 15,-5-6-15,6 24 16,-6-10-16,17-17 16,-6 6-1,16 0-15,6-1 16,5 1-16,23 2 15,-1 4 1,22-7-16,17 12 16,22 2-16,16-5 15,27-11 1,17 8-16,5 14 16,11-5-16,6 10 15,0 9 1,10 7-16,1 9 15,-6 28-15,6 26 16,0 26 0,-6-31-16,0 58 15,0-9-15,-5-4 16,0 12-16,10-7 16,6-36-1,6 3-15,16-6 16,6-19-16,15-22 15,18-11 1,10-2-16,22 16 16,34-11-16,26 11 15,17-25 1,27-16-16,17-6 16,33-11-16,21-18 15,22 12 1,12-10-16,10-19 15,11-3-15,1 0 16,10-13 0,5-4-16,12 17 15,-17-5-15,1 5 16,-7 11 0,-10-6-16,0-7 15,-33 13-15,5 2 16,-27-15-16,-11 2 15,-38 5 1,-17-2-16,-16 3 16,-11-12-16,-33 12 15,-16-12 1,-6 9-16,-8-19 16,-25 13-16,-19 0 15,-8-2 1,-8 5-16,-1-5 15,1-6-15,-3-9 16,-3-15 0,-5-17-16,0-11 15,0-14-15,-1-13 16,1 5-16,-3-11 16,0-2-1,3 5-15,-3-6 16,0-10-16,-3-12 15,6 9 1,2 13-16,-2-29 16,2 16-16,1-1 15,5 34 1,-6 0-16,-2 10 16,-3-16-16,0 6 15,-3 13 1,1-5-16,-4 11 15,1 2-15,-4 4 16,1 2 0,0 16-16,3 1 15,-1 7-15,3 15 16,-2 4-16,2 1 16,0 3-1,1 8-15,-1-1 16,3 4-16,0-3 15,0 5 1,0 0-16,0 0 16,0 3-16,0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46:48.83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4288 2437 0,'0'0'0,"0"0"15,0 0 1,0 0-16,0 0 16,0 0-16,0 0 15,99-104-15,-6 77 16,16-6 0,-10 17-16,-39 10 15,-11 6-15,-27 0 16,-5 17-1,-12-6-15,-5-11 16,0 0-16,-44 142 16,33-87-16,6 0 15,16-17 1,16 6-16,28-1 16,27-10-16,28 11 15,-6 5 1,-28-10-16,-21-1 15,-27 0-15,-12 6 16,-16-11-16,-22 0 16,-33 11-1,-27 0-15,-5-22 16,-17-11-16,0-11 16,5 5-1,11-21-15,23-1 16,26 12-16,17-12 15,6 12 1,16 5-16,0 0 16,0 0-16</inkml:trace>
  <inkml:trace contextRef="#ctx0" brushRef="#br0" timeOffset="581.62">5482 2355 0,'0'0'15,"0"0"-15,0 0 16,0 0-16,0 0 15,0 0 1,126-33-16,-33 11 31,6 12-31,-6-7 16,-28 12-16,-21-1 0,-16 6 31,-12 6-31,-5-1 16,-11-5-16,0 0 0,0 0 15,-66 126-15,39-66 32,16-10-32,5-23 15,17 11-15,17 6 16,27 11-16,10-11 0,-4 5 16,-7 0-16,-21-10 15,-16-23 16,-12 1-31,-5-7 16,-22 12-16,-33-11 16,-16 6-1,0-17-15,0 5 16,0-10-16,16 5 16,22 0-16,11-11 0,22 11 15,0 0-15,0 0 31</inkml:trace>
  <inkml:trace contextRef="#ctx0" brushRef="#br0" timeOffset="847.18">6731 2799 0,'0'0'0,"0"0"16,0 0-16,0 0 31,0 0-31,0 0 0,153-55 32,-33 17-32,-10 5 15,-17 6-15,-27 5 0,-17 0 16,-16 11-16,-22 5 31,-11 1-31</inkml:trace>
  <inkml:trace contextRef="#ctx0" brushRef="#br0" timeOffset="1097.12">7043 2081 0,'0'0'0,"0"0"16,0 0 0,0 0-16,0 0 15,0 0-15,0 0 16,0 0 0,0 0-16,-28 148 15,12 0-15,5-11 16,11-16-16,11 5 15,11 0 1</inkml:trace>
  <inkml:trace contextRef="#ctx0" brushRef="#br0" timeOffset="1666.17">7070 3292 0,'0'0'0,"0"0"16,0 0 0,0 0-16,0 0 15,0 0-15,82-33 16,-21 11-16,-1 11 15,-5 0 1,-12 6-16,-15-1 16,-6 12-16,-11-1 15,-6 6-15,1 11 16,-6-22-16,-17 77 16,12-33-1,5-6-15,5 6 16,17-6-16,22 0 15,16-5-15,-11-5 16,-5-12 0,-16 0-16,-7-5 15,-10-5-15,-5-1 16,-12 6 0,-10 0-16,-33 11 15,-28 6-15,-5-12 16,-11-10-1,-11-12-15,5-10 16,22-17-16,23 5 16,15 1-16,23-11 15,16-6 1,27-11-16,39-11 16</inkml:trace>
  <inkml:trace contextRef="#ctx0" brushRef="#br0" timeOffset="1981.82">9031 1786 0,'0'0'0,"0"0"15,0 0 1,0 0-16,0 0 15,0 0-15,0 0 16,0 0-16,-88 126 16,39-22-1,0-33-15,5 6 16,0 27-16,-5 5 16,-6 12-1,-5-17-15,-1-6 16,7 1-16,4-28 15,17-16-15,6-28 16,0-10 0</inkml:trace>
  <inkml:trace contextRef="#ctx0" brushRef="#br0" timeOffset="2356.67">8390 2109 0,'0'0'0,"0"0"15,0 0 1,0 0-16,-88 0 16,17 27-16,-11 11 15,11 17 1,22 16-16,27-16 16,22-16-16,22 4 15,27-15 1,11-6-16,17-28 15,27-27-15,11-27 16,-22 0 0,-38 27-16,-28 11 15,-16 11-15,-16 0 16,-6 6-16,-17 5 16,-10 0-1,38 0-15,-121 54 16,78-15-1,21-1-15,11 0 16</inkml:trace>
  <inkml:trace contextRef="#ctx0" brushRef="#br0" timeOffset="2778.54">9392 2700 0,'0'0'0,"0"0"16,0 0-16,0 0 16,0 0-16,0 0 15,0 0 1,-60 143-16,49-83 15,11-5-15,0-28 16,5 1 0,1-12-16,5-5 15,0-11-15,-11 0 16,0 0 0,0 0-16,0 0 15,0 0-15,49-197 16,-65 164-16,-6 16 15,-6 6 1,7 1-16,-7 10 16,28 0-16,0 0 15,-49 32 1,43-10-16</inkml:trace>
  <inkml:trace contextRef="#ctx0" brushRef="#br0" timeOffset="3387.74">10592 2202 0,'0'0'16,"0"0"-16,0 0 15,0 0-15,0 0 16,0 0-1,0 0-15,0 0 16,0 0-16,16 98 16,-16-15-1,-5-1-15,-12 16 16,1 28-16,-1-5 16,-5-17-1,0-33-15,6 6 16,5-33-16,6-12 15,-1-4 1,6-17-16,-5-6 16,5 1-16,-6-6 15,6 0-15</inkml:trace>
  <inkml:trace contextRef="#ctx0" brushRef="#br0" timeOffset="3876.52">9808 2547 0,'0'0'0,"0"0"15,0 0 1,0 0-16,0 0 16,0 0-16,0 0 15,132-93 1,-39 27-16,0-11 16,11 6-16,-11-5 15,0 4 1,-5-21-16,-17 6 15,-16 21-15,-17 22 16,-5 11-16,-11 17 16,-11-1-1,0 6 1,0 0-16,-6 6 0,1 5 16,-6 0-16,5 0 15,12 11 1,16 22-16,27 49 15,22 33-15,-11 0 16,-5-6 0</inkml:trace>
  <inkml:trace contextRef="#ctx0" brushRef="#br0" timeOffset="7871.99">12703 2169 0,'0'0'0,"0"0"0,0 0 15,0 0-15,153-82 16,-74 49-16,1 0 16,2 17-1,-3 21-15,-5 1 16,-11 10-16,-19 17 15,-22 11 1,-22 0-16,-27 27 16,-36 49-16,-11-5 15,-8-27-15,8-11 16,19-28 0,17-11-16,16-10 15,13-12-15,15 1 16,8-7-16,16 1 15,25-5 1,38-6-16,44-6 16</inkml:trace>
  <inkml:trace contextRef="#ctx0" brushRef="#br0" timeOffset="8241.58">14116 2032 0,'0'0'15,"0"0"-15,0 0 32,0 0-32,0 0 15,0 0-15,0 0 16,0 0-1,-72 88-15,81-55 16,10-1-16,30 18 16,42 21-1,2-16-15,-19-6 16,-22 0-16,-14-10 16,-16-1-1,-19 0-15,-17 6 16,-27 27-16,-28-16 15,-13 5-15,16-38 16,14-22 0</inkml:trace>
  <inkml:trace contextRef="#ctx0" brushRef="#br0" timeOffset="8450.81">14212 1895 0,'0'0'0,"0"0"16,0 0-16,0 0 15,0 0-15,0 0 16,0 0-16,145-71 16,-66 65-1,20-10-15,7 5 16</inkml:trace>
  <inkml:trace contextRef="#ctx0" brushRef="#br0" timeOffset="8872.44">15953 1660 0,'0'0'16,"0"0"-16,0 0 16,0 0-1,0 0-15,0 0 16,0 0-16,0 0 16,0 0-1,0 0-15,-19 148 16,2-50-16,-2 1 15,3-6 1,-3 11-16,2 11 16,9-22-16,0-22 15,2-11-15,1-16 16,2-11 0,0-11-16,3 0 15,0-6-15,-2 1 16,2-12-1,0 6-15,-3-5 16,-5 10-16,-11 1 16,-9-1-1</inkml:trace>
  <inkml:trace contextRef="#ctx0" brushRef="#br0" timeOffset="9451.53">15383 2262 0,'0'0'0,"0"0"16,0 0-1,0 0-15,0 0 16,0 0-16,25 115 15,-17-27 1,-5-12-16,0 7 16,5 4-16,3-16 15,3-16-15,2-11 16,1-11 0,7-11-16,15-11 15,26-17-15,45-43 16,5-17-1,0 6-15,-11 5 16,-8 11-16,-20 17 16,-10-11-16,-22 10 15,-22 17 1,-6 0-16,-8 0 16,-2 6-16,-3 5 15,-1 0 1,1-5-16,0 5 15,-3-6-15,3 6 16,-1 0-16,-2 0 16,0 0-1,3 0-15,-3 6 16,3-6-16,0 5 16,-3-5-1,0 0-15,0 5 16,0-5-16,0 6 15</inkml:trace>
  <inkml:trace contextRef="#ctx0" brushRef="#br0" timeOffset="-44226.75">9299 1123 0,'0'0'15,"0"0"-15,0 0 16,0 0-1,0 0-15,0 0 16,0 0-16,0 0 16,-109-28-1,32 23-15,-11 10 16,-5-5-16,-22 6 16,-16 5-1,-1-11-15,-10 22 16,-17-11-16,0-6 15,-16 23 1,-28-6-16,23-6 16,-12 11-16,0-21 15,23-1 1,-7 1-16,12-1 16,5-5-16,-16 6 15,0-6 1,21 11-16,-4-11 15,15 16-15,23-10 16,5-12-16,0 12 16,11-6-1,16 0-15,0 5 16,-5 12-16,0-1 16,0 6-1,0 11-15,11 21 16,16-15-16,-5 21 15,5-5-15,11 11 16,-5 43 0,5-27-16,6 11 15,16 1-15,0-7 16,6 17 0,5 28-16,6-39 15,-1 11-15,1 22 16,-1-6-1,1-5-15,0-5 16,-1 5-16,1 5 16,5-10-16,0-22 15,0-28 1,11 0-16,0-22 16,5 12-16,1-1 15,10 0 1,6 1-16,11 15 15,16 7-15,11-23 16,12-5 0,10-1-16,11-4 15,0-17-15,27 0 16,12 11 0,5-1-16,0-4 15,22-1-15,-12 1 16,29 15-1,4-21-15,1 6 16,22-6-16,-23-17 16,7-5-1,10-11-15,-11 11 16,28-27-16,-23 10 16,-4 12-16,4-23 0,-37 12 15,21-6 1,-11 6-16,-22-17 15,17 16-15,-5 1 16,-23-1 0,-10 1-16,4 0 15,-9-1-15,-18-10 16,-5 5-16,-22 16 16,-5-5-1,-6 0-15,-5 1 16,-6-1-16,-10 5 15,-12-5 1,0-5-16,-5 5 16,-5-6-16,-1 6 15,1-16 1,-6 5-16,0 0 16,-6-5-16,6-6 15,-6 0 1,1 0-16,-1 0 15,6-5-15,-5-11 16,5-6 0,-6-16-16,1 0 15,5-1-15,-6 12 16,-5-6 15,0 12-31,0-7 16,-5-10-16,-1-17 15,1 12 1,-1-6-16,-5 16 16,6 6-16,-6-17 15,0-11 1,-5-5-16,5 22 16,0 0-16,-6 11 15,6-6-15,-5-16 16,-1 10-1,6-4-15,-5 5 16,0 10-16,-6 7 16,5 4-1,-5 12-15,0 0 16,1-1-16,-1 1 16,0 5-1,5 0-15,1 11 16,5 0-16,5 6 15,1-1 1,-1 12-16,1-6 16,5 11-16,-5 0 15,5 0 1,-6 11-16</inkml:trace>
  <inkml:trace contextRef="#ctx0" brushRef="#br0" timeOffset="-43150.94">23059 2903 0,'0'0'0,"0"0"15,0 0-15,0 0 16,0 0 0,0 0-16,8-99 15,14 77-15,14-10 16,26-7-1,23 12-15,17 5 16,-15 6-16,-18 21 16,-4 6-16,-4-6 15,-12 12-15,-11-1 16,-13 17-16,-14 0 16,-11 0-16,-6 11 15,-2 10-15,0-15 16,3-1-1,5-5-15,5 0 16,11-6-16,26 17 16,21 5-1,5 1-15,-2-6 16,-3 10-16,-11 7 16,-17-7-1,-21-4-15,-11-12 16,-11 0-16,-12-10 15,-26 15-15,-23-10 16,-10-11 0,2-16-16,17-1 15,3-16-15,7 6 16,6-6 0,14 11-16,3-11 15,10 11-15,7-6 16,4 6-1,6 0-15,0 0 16</inkml:trace>
  <inkml:trace contextRef="#ctx0" brushRef="#br0" timeOffset="-42510.46">24450 2722 0,'0'0'15,"0"0"1,0 0-16,0 0 15,0 0-15,0 0 16,137-44-16,-61 44 16,4-5-1,-14-1-15,-14 6 16,-17 6-16,-10 5 16,-14-6-1,-9 6-15,-2-11 16,0 0-16,-60 72 15,22-29 1,5-4-16,11-1 16,11-5-16,11 0 15,11 5 1,22 0-16,14 1 16,10 10-16,3 6 15,-8-6 1,-8 0-16,-11 6 15,-14-27-15,-11-1 16,-8-5 0,-5 0-16,-9 0 15,-19-6-15,-27-5 16,-11 0-16,-3-11 16,11-5-1,14-6-15,16 5 16,14 1-16,8 5 15,11 0 1,0 0-16</inkml:trace>
  <inkml:trace contextRef="#ctx0" brushRef="#br0" timeOffset="-42198.06">25556 3062 0,'0'0'16,"0"0"-16,0 0 15,0 0 1,164-55-16,-54 17 15,-1-12-15,-7 18 16,-6-1 0,-20 5-16,-21 17 15,-17 6-15,-13-6 16,-9 5-16,-2-5 16</inkml:trace>
  <inkml:trace contextRef="#ctx0" brushRef="#br0" timeOffset="-41916.86">26063 2147 0,'0'0'16,"0"0"-16,0 0 15,0 0 1,0 0-16,0 0 16,0 0-16,-9 159 15,7-60 1,2-17-16,-3 5 16,6 12-16,-1 32 15,7-21 1,-1-17-16</inkml:trace>
  <inkml:trace contextRef="#ctx0" brushRef="#br0" timeOffset="-41307.64">26005 3730 0,'0'0'16,"0"0"-16,0 0 15,0 0-15,0 0 16,0 0 0,0 0-16,0 0 15,148-82-15,-52 49 16,-14 0-1,-11 17-15,-16 10 16,-11 6-16,-14 0 16,-8 6-16,-11-6 15,-9 11 1,-2-11-16,0 0 16,0 0-16,0 0 15,-68 126 1,60-99-16,5-5 15,9 0-15,5 5 16,8 1 0,8-1-16,9 6 15,5 11-15,-11-11 16,-11-6-16,-11 0 16,-10-10-1,-12 10-15,-14-5 16,-7-6-1,-20 1-15,-11-6 16,-2-17-16,2-5 16,11 0-1,14 1-15,8-7 16,12-5-16,4 0 16,12 0-16,5 22 15,41-76 1</inkml:trace>
  <inkml:trace contextRef="#ctx0" brushRef="#br0" timeOffset="-40698.39">27215 2728 0,'0'0'15,"0"0"-15,0 0 16,0 0-16,0 0 16,0 0-1,0 0-15,0 0 16,113-33-16,-48 22 15,7 5 1,4-5-16,-2-5 16,-14 11-16,-13-1 15,-17 6-15,-8 0 16,-8 0 0,-6 11-16,-5 0 15</inkml:trace>
  <inkml:trace contextRef="#ctx0" brushRef="#br0" timeOffset="-40479.77">27361 3138 0,'0'0'0,"0"0"15,0 0 1,0 0-16,0 0 15,0 0-15,134-38 16,-22 11-16,3-6 16,-11-5-1,-11-1-15</inkml:trace>
  <inkml:trace contextRef="#ctx0" brushRef="#br0" timeOffset="-40167.32">28847 2131 0,'0'0'0,"0"0"15,0 0-15,0 0 16,0 0-16,0 0 15,0 0 1,-30 164-16,11-65 16,-5 5-16,4-6 15,9-16 1,9 1-16,2-7 16,5-10-16,9-11 15,13-17 1,6-11-16</inkml:trace>
  <inkml:trace contextRef="#ctx0" brushRef="#br0" timeOffset="-39580.92">29414 2580 0,'0'0'0,"0"0"15,0 0 1,0 0-16,-109-11 15,27 33-15,10-6 16,7 6 0,18 0-16,17 5 15,14 1-15,13-17 32,8 0-32,17-11 15,-22 0-15,159-44 16,-47 6-1,14-34-15,-5 18 16,-31 15-16,-32 12 16,-26 21-16,-10 1 15,-8 10 1,0 12-16,-9 5 16,-5-22-16,-16 87 15,2-15 1,9-1-16,5 0 15,11-27-15,8 0 16,5-12 0,15-10-16,-1-16 15,14-28-15,17-16 16,-1-23 0,-24 7-16,-25 15 15,-16 6-15,-20 6 16,-27-17-16,-13 22 15,-11 17 1,-20 16-16,-8 5 16,8-5-16,15 16 15,10 28 1,21 0-16,15-6 16</inkml:trace>
  <inkml:trace contextRef="#ctx0" brushRef="#br0" timeOffset="-39312.23">28617 3396 0,'0'0'0,"0"0"15,0 0-15,0 0 16,184-49-16,-6 5 16,3 16-16,-36 17 15,5-5 1,-21 22-16,-41 10 16,-17 6-16</inkml:trace>
  <inkml:trace contextRef="#ctx0" brushRef="#br0" timeOffset="-38796.86">29162 3560 0,'0'0'15,"0"0"1,0 0-16,0 0 15,0 0-15,107-22 16,-19 22-16,2 6 16,-5-6-1,-22 5-15,-19 6 16,-20-5-16,-15 5 16,-9-11-1,0 0-15,0 0 16,0 0-16,-124 98 15,94-70 1,14 5-16,13 5 16,17 6-16,32 10 15,28 12-15,-2-17 16,-18-10 0,-21-12-16,-14-10 15,-10-6-15,-15 0 16,-19-1-1,-29 1-15,-23-11 16,-5-5-16,0-6 16,-9-16-1,4-12-15,21 12 16,19-6-16,20-5 16,22-1-1,24-4-15,25-7 16</inkml:trace>
  <inkml:trace contextRef="#ctx0" brushRef="#br0" timeOffset="-38406.26">31063 2509 0,'0'0'0,"0"0"16,0 0-1,0 0-15,0 0 16,0 0-16,0 0 15,-102 158 1,45-59-16,-3 16 16,-12-22-16,1-11 15,0 0 1,3-5-16,7 5 16,15-10-16,13-7 15,8-32 1,9-11-16,5-11 15,5-6-15</inkml:trace>
  <inkml:trace contextRef="#ctx0" brushRef="#br0" timeOffset="-38031.42">30521 2591 0,'0'0'0,"0"0"15,0 0 1,0 0-16,0 0 16,-91 38-16,47 0 15,3 17-15,14 11 16,13-11 0,9-1-16,10-21 15,3-11-15,1-5 16,4-6-16,4-11 15,-17 0 1,0 0-16,107-126 16,-86 76-16,-12 12 15,-7 16 1,-2 0-16,-8 6 16,-3 10-16,-2 6 15,13 0 1,0 0-16,0 0 15,0 0-15</inkml:trace>
  <inkml:trace contextRef="#ctx0" brushRef="#br0" timeOffset="-37640.76">31019 3232 0,'0'0'16,"0"0"-16,0 0 15,0 0-15,0 0 16,-38 120-16,40-65 16,12-11-1,13-11-15,20-1 16,13-15-16,-5-34 15,-6-15 1,6-40-16,-8 1 16,-20 11-16,-19 11 15,-13 5 1,-9 5-16,-5 12 16,-11 11-16,-6 10 15,-2 1 1,-6 5-16,11 0 15,11 5-15,8 6 16</inkml:trace>
  <inkml:trace contextRef="#ctx0" brushRef="#br0" timeOffset="-36622.04">31813 2350 0,'0'0'16,"0"0"-16,0 0 16,-79-104-1,27 65-15,-14-4 16,-19-7-16,6 17 15,16 33-15,-20-11 16,-10 6 0,-5 16-16,7-6 15,6 1-15,-2 16 16,-4 5 0,7 11-16,7 6 15,11 0-15,9 16 16,7 12-16,1 15 15,8-5 1,5-5-16,6 11 16,3 21-16,2-21 15,9-17 1,5 6-16,5-22 0,6-17 16,9 28-1,7 21-15,9-27 16,8 12-16,5-23 15,14 6 1,14-11-16,8-12 16,13 12-16,-7-22 15,-1-5-15,0-12 16,15 6 0,-1 0-16,-14-11 15,-8 0-15,-2 0 16,2-11-1,0 0-15,3-16 16,-5 5-16,-15-6 16,-4 1-1,-9-6-15,-3-22 16,-11 12-16,1-7 16,-9 1-1,0-11-15,-2 10 16,-9 12-16,0-28 15,0 1 1,-8 4-16,-3-15 16,3 32-16,-2 0 15,-7 6-15,1-1 16,0 7 0,-8-1-16,-1 0 15,-7 0-15,-7-5 16,-10-6-1,6 11-15,5 11 16,5 6-16,6 10 16,2-5-1,4-5-15,7 16 16,1-6-16,2 6 16,0 0-1,1-5-15,-1 5 16,0 0-16,0 0 15,1 0-15,-1 5 16,-3 12 0</inkml:trace>
  <inkml:trace contextRef="#ctx0" brushRef="#br0" timeOffset="-35840.9">25570 5981 0,'0'0'15,"0"0"-15,0 0 16,0 0-16,0 0 16,112-49-1,0 27-15,20-5 16,32-1-16,-27 23 15,-36-6 1,-21 16-16,-20-10 16,-19 16-16,-8 11 15</inkml:trace>
  <inkml:trace contextRef="#ctx0" brushRef="#br0" timeOffset="-35637.82">25627 6233 0,'0'0'16,"0"0"-16,0 0 15,0 0-15,0 0 16,0 0-16,148-38 16,-30 16-1,22-5-15,18 10 16,7 1-16</inkml:trace>
  <inkml:trace contextRef="#ctx0" brushRef="#br0" timeOffset="-35340.63">27843 5110 0,'0'0'0,"0"0"15,0 0 1,0 0-16,0 0 16,0 0-16,0 0 15,0 0-15,0 0 16,-33 159-1,0-55-15,0 0 16,6 0-16,21-16 16,14-11-1,14-28-15,6-16 16</inkml:trace>
  <inkml:trace contextRef="#ctx0" brushRef="#br0" timeOffset="-34867.73">28363 5340 0,'0'0'16,"0"0"0,0 0-16,0 0 15,-110-5-15,50 27 16,13 0-16,17-6 16,19 1-1,11-17-15,0 0 16,0 0-16,244 0 31,-85-39-31,-17 6 0,-40 17 31,-37 5-31,-26 16 16,-17 1-16,-9 5 16,-7 11-1,-6 5-15,-6 22 16,1 6-16,-1-16 15,9-1-15,11-5 16,16-6 0,16-16-16,15-16 15,13-12-15,0-21 16,-20-6 0,-21 6-16,-16-6 15,-17 17-15,-25-6 16,-33 11-1,-21 11-15,-11 22 16,-25 5-16,-14 17 16,19 16-16,17 12 15</inkml:trace>
  <inkml:trace contextRef="#ctx0" brushRef="#br0" timeOffset="-34570.96">27571 6063 0,'0'0'0,"0"0"15,0 0 1,0 0-16,132-5 15,16-1-15,63-10 16,-17 10-16,0-21 16,-29 5-1,-53 11-15,-35 11 16,-25 6-16,-14 10 16,-8 17-1</inkml:trace>
  <inkml:trace contextRef="#ctx0" brushRef="#br0" timeOffset="-34383.6">28174 6425 0,'0'0'15,"0"0"-15,0 0 16,0 0-16,0 0 15,0 0 1,-6 93-16,6-41 16</inkml:trace>
  <inkml:trace contextRef="#ctx0" brushRef="#br0" timeOffset="-33836.78">28089 6521 0,'0'0'0,"0"0"15,0 0-15,0 0 16,115-22-1,-22 8-15,22 17 16,0 5-16,-25-11 16,-29 12-1,-20 7-15,-22 6 16,-19-6-16,0-16 16,-82 113-1,11-29-15,8-10 16,22-35-16,19-4 15,13-7 1,12-15-16,14 4 16,29 2-16,34 8 15,2-16-15,-11 6 16,-19-6 0,-22-8-16,-8 10 15,-14 4-15,-13 5 16,-20 2-1,-46 15-15,-28 2 16,1-30-16,10-11 16,0-9-1,17-10-15,19-8 16,33-1-16,19 28 16,41-98-16</inkml:trace>
  <inkml:trace contextRef="#ctx0" brushRef="#br0" timeOffset="-33524.29">29280 5833 0,'0'0'0,"0"0"15,0 0-15,0 0 16,0 0 0,0 0-16,104 22 15,11 6-15,17 15 16,-9 1-16,-11-5 0,-16-23 31,-25-11-31,-19 12 0,-19-6 16,-14-6-16,-8 1 31</inkml:trace>
  <inkml:trace contextRef="#ctx0" brushRef="#br0" timeOffset="-33305.73">29759 5735 0,'0'0'0,"0"0"31,0 0-31,0 0 0,0 0 31,0 0-31,-38 104 0,-3-22 16,-3-5-16,8-1 31,15 1-31,10-33 16,13-28-16,15-10 0,-17-6 15</inkml:trace>
  <inkml:trace contextRef="#ctx0" brushRef="#br0" timeOffset="-33064.11">30816 4891 0,'0'0'16,"0"0"-16,0 0 15,0 0-15,0 0 16,0 0 0,-22 137-16,-2-16 15,-9 16-15,3-22 16,0-17-16,-1-21 16,7 11-1,5 10-15</inkml:trace>
  <inkml:trace contextRef="#ctx0" brushRef="#br0" timeOffset="-32861.08">30452 5932 0,'0'0'0,"0"0"15,0 0-15,142-66 16,-37 22-16,29-5 15,3 27 1,-28 17-16,-29 5 16,-15 11-16,-5 11 15</inkml:trace>
  <inkml:trace contextRef="#ctx0" brushRef="#br0" timeOffset="-32595.52">30718 6178 0,'0'0'16,"0"0"-16,0 0 15,0 0 1,-25 165-16,3-58 15,3 21-15,5 1 16,6-36-16,11-38 16,5-20-1,14 1-15,14 2 16</inkml:trace>
  <inkml:trace contextRef="#ctx0" brushRef="#br0" timeOffset="-32095.22">31068 6606 0,'0'0'16,"0"0"-16,0 0 15,0 0-15,0 0 16,0 0 0,0 0-16,-85 46 15,83-32-15,2-14 16,0 0-1,0 0-15,0 0 16,224-22-16,-155 11 16,-20 6-16,-19-1 15,-14 6 1,-7 3-16,-9 0 16,0-3-16,-25 90 15,9-30 1,-4 9-16,15-28 15,13-6-15,6-13 16,21-11 0,26-3-16,7-21 15,11-23-15,-7-21 16,-12-17-16,-22 8 16,-16 11-1,-14 20-15,-13-1 16,-20 0-16,-16 12 15,-33-17 1,0 16-16,9 36 16,15-8-16,12 5 15,13-3 1,14 1-16,6-1 16</inkml:trace>
  <inkml:trace contextRef="#ctx0" brushRef="#br0" timeOffset="-31735.22">32399 6217 0,'0'0'0,"0"0"16,0 0-16,0 0 15,-85-6 1,-11 34-16,-41 4 15,-5 34-15,-36 27 16,3-32 0,19 4-16,0 4 15,-6-3-15,22 24 16,25-30 0,11-16-16,19 3 15,28-23-15,24-16 16,17-8-16,7 0 15,4 0 1,2 0-16,3-13 16,0-17-16,0 30 15</inkml:trace>
  <inkml:trace contextRef="#ctx0" brushRef="#br0" timeOffset="-31391.44">29428 5056 0,'0'0'15,"0"0"-15,0 0 16,0 0-1,-129 27-15,-54 33 16,-86 39-16,34-28 16,-17 11-1,44-11-15,46-43 16,23-12-16,37 6 16,37-11-1,21 0-15,11 5 16,14 23-16,16 16 15,17 38 1</inkml:trace>
  <inkml:trace contextRef="#ctx0" brushRef="#br0" timeOffset="-30985.4">25378 9111 0,'0'0'16,"0"0"-16,0 0 16,0 0-1,132-38-15,32 3 16,36-18-16,63-29 16,-50 6-16,-38 24 15,-18 13 1,-45 17-16,-27 9 15,-20 4-15,-15 12 16,-12 19 0,-5 16-16</inkml:trace>
  <inkml:trace contextRef="#ctx0" brushRef="#br0" timeOffset="-30797.83">26279 9257 0,'0'0'16,"0"0"-16,0 0 15,0 0-15,0 0 16,129-22 0,-28-3-16,25 9 15,-6 2-15,-2 0 16</inkml:trace>
  <inkml:trace contextRef="#ctx0" brushRef="#br0" timeOffset="-30266.31">29499 8090 0,'0'0'16,"0"0"-16,0 0 16,0 0-1,0 0-15,0 0 16,0 0-16,-24 183 16,7-78-1,3 1-15,6 23 16,3-8-16,5-31 15,2-13 1,4-9-16</inkml:trace>
  <inkml:trace contextRef="#ctx0" brushRef="#br0" timeOffset="-30047.58">28856 9202 0,'0'0'0,"0"0"16,0 0-1,0 0-15,82-17 16,33 4-16,35-4 16,9 15-16,-11-4 15,-16 9 1,-12 2-16</inkml:trace>
  <inkml:trace contextRef="#ctx0" brushRef="#br0" timeOffset="-29320.23">29499 9522 0,'0'0'15,"0"0"1,0 0-16,134-13 16,-24 15-16,21 9 15,-5 6-15,-35-4 16,-34-4 0,-29-1-16,-9 19 15,-17 1-15,-2-28 16,-60 93-16,5-28 15,9-4-15,18-26 16,9-2 0,11-11-16,11 3 15,16 19-15,22 13 16,28 14 0,2-2-16,3 7 15,-11-18-15,-20-3 16,-18-17-1,-17 3-15,-16-8 32,-17 11-32,-24-11 15,-30 0-15,-12-12 16,12-15 0,8-12-16,2-7 0,9-4 0,8-2 15,16 14 16,12 2-31,2-8 16,8 3-16,6 5 16,3 0-16,-1 1 0,3 2 15,1-3-15,-1 3 32,0 0-32,0 0 15,1 0-15,-1-3 16,0 3-1,0 0-15,1 0 16,2 0-16,-3 0 16,0 0-1,3-3-15,0 3 16,0 3-16,-3-3 16,1 3-1,-4 0-15</inkml:trace>
  <inkml:trace contextRef="#ctx0" brushRef="#br0" timeOffset="-28429.04">6944 4595 0,'0'0'0,"0"0"15,0 0 1,0 0-16,-27-98 16,21 81-16,1 1 15,5 0-15,-6 5 16,6 5 0,0 6-16,0 0 15,0 0-15,0 0 16,0 0-1,0 0-15,-49 236 16,33-116-16,-6-5 16,5-22-16,6-22 15,11-5 1,-5-22-16,10-11 16,1-6-16,10 6 15</inkml:trace>
  <inkml:trace contextRef="#ctx0" brushRef="#br0" timeOffset="-28225.94">7443 4316 0,'0'0'0,"0"0"15,0 0-15,0 0 16,0 0-16,0 0 15,-28 121 1,12-23-16,-1 1 16,6 10-16,11-10 15,6-17 1,5 0-16</inkml:trace>
  <inkml:trace contextRef="#ctx0" brushRef="#br0" timeOffset="-27785.52">7026 5806 0,'0'0'0,"0"0"0,0 0 16,0 0 0,0 0-16,0 0 15,0 0-15,0 0 16,0 0-1,0 0-15,-33 131 16,23-27-16,-7 33 16,1 0-1,5-13-15,0 2 16,0 8-16,0-25 16,5-24-1,-5-3-15,-5-2 16,0 7-16,-6-24 15,0-13-15</inkml:trace>
  <inkml:trace contextRef="#ctx0" brushRef="#br0" timeOffset="-27531.08">6468 7312 0,'0'0'16,"0"0"-16,0 0 16,0 0-16,0 0 15,120-82 1,-21 46-16,5 4 16,11 4-16,-6 9 15,-5 8-15,-16 0 16,-6 0-1</inkml:trace>
  <inkml:trace contextRef="#ctx0" brushRef="#br0" timeOffset="-26994.43">6900 7567 0,'0'0'0,"0"0"16,0 0-1,0 0-15,0 0 16,143-30-16,-56 16 16,-4 0-16,-12 9 15,-22 10 1,-16 4-16,-11 2 15,-11-1-15,-11 12 16,0-22 0,-17 85-16,1-35 15,5-4-15,5-13 16,6-6 0,6-5-16,10 3 15,17 16-15,17-8 16,4 0-16,1-6 15,-11-8 1,-11 6-16,-11 5 16,-22 0-16,-22 17 15,-33 5 1,-22-8-16,1-17 16,-17-32-16,-17-20 15,6 6-15,16-14 16,12-5-1,15 5-15,12 5 16,5-24-16,6-16 16</inkml:trace>
  <inkml:trace contextRef="#ctx0" brushRef="#br0" timeOffset="-26633.47">5466 6688 0,'0'0'0,"0"0"16,0 0-1,120-66-15,-21 39 16,21-3-16,22 5 16,1 8-1,-23 6-15,-10 6 16,-1 0-16,-10 2 16,-11 3-1,-23-3-15,-21 9 16,-6 4-16,-10-4 15,-6-6-15,-11-3 16</inkml:trace>
  <inkml:trace contextRef="#ctx0" brushRef="#br0" timeOffset="-26108.88">6473 6167 0,'0'0'0,"0"0"15,0 0-15,0 0 0,0 0 16,0 0 0,0 0-16,0 0 15,0 0-15,0 0 16,-87 148-16,65-74 15,0 0-15,0 8 16,5 17 0,6-28-16,6 6 15,-6-25-15,11-19 16,-5-3 0,-1-5-16,6-9 15,0-5-15,0 0 16,0-6-1,0 1-15,0-1 16,0 1-16,0-4 16,0 4-1,0-3-15,-5-1 16,5 1-16,0 0 16,0 0-16,0-3 15,0 0 1,0 2-16,0-2 15,0 3-15,0-3 16,0 0 0,-6 3-16,6 2 15</inkml:trace>
  <inkml:trace contextRef="#ctx0" brushRef="#br0" timeOffset="-25545.38">14313 3369 0,'0'0'0,"0"0"16,0 0-16,0 0 15,0 0-15,0 0 16,0 0 0,0 0-16,0 0 15,0 0-15,0 0 16</inkml:trace>
  <inkml:trace contextRef="#ctx0" brushRef="#br0" timeOffset="-24666.19">13943 5335 0,'0'0'0,"0"0"15,0 0 1,0 0-16,0 0 16,0 0-16,0 0 15,0 0 1,-3 82-16,-8-22 15,1 28-15,-4 32 16,3 1 0,0-22-16,3-23 15,8-5-15,2 1 16,4 4 0,-3-10-16,-3-17 15,5 1-15,9 2 16</inkml:trace>
  <inkml:trace contextRef="#ctx0" brushRef="#br0" timeOffset="-24414.89">13396 6488 0,'0'0'0,"0"0"16,0 0 0,0 0-16,0 0 15,147-44-15,-15 17 16,13-3 0,-19 13-16,0 12 15,-17 5-15,-24-3 16,-14-3-1</inkml:trace>
  <inkml:trace contextRef="#ctx0" brushRef="#br0" timeOffset="-23842.01">14055 6592 0,'0'0'0,"0"0"15,0 0 1,0 0-16,0 0 15,0 0-15,-5 129 16,8-55 0,8 2-16,2-18 15,4-23-15,10 4 16,6-17 0,11-9-16,8-15 15,11-9-15,3-28 0,-6-5 16,-14-5-16,-7-6 15,-17 17 1,-11 19-16,-3 11 16,-6 2-16,4-2 15,-3 2 1,-3 9-16,0 3 16,0 7-16,0 18 15,0-31 1,-9 98-16,4-21 15,2 16-15,-2-11 16,2-16 0,3 0-16,0-25 15,0-11-15,0-8 16,-3-9 0</inkml:trace>
  <inkml:trace contextRef="#ctx0" brushRef="#br0" timeOffset="-23315.45">12566 6058 0,'0'0'16,"0"0"-1,0 0-15,0 0 16,0 0 0,0 0-16,0 0 15,0 0-15,137-11 16,-39 5 0,-5 6-16,-8-5 15,-8-1-15,-6 6 16,-13-5-1,-15 5-15,-15 0 16,-9 0-16,-8 0 16,-3 0-16,-2 0 15,-4 0 1,1 0-16,0 0 16,-3 5-16,0 1 15,0-6 1</inkml:trace>
  <inkml:trace contextRef="#ctx0" brushRef="#br0" timeOffset="-22268.75">15430 2005 0,'0'0'0,"0"0"15,0 0-15,0 0 16,0 0-16,0 0 15,0 0 1,0 0-16,0 0 16,0 0-16,0 0 15,-167 148 1,68-28-16,20 28 16,-11-33-16,2-16 15,0 16 1,14-6-16,17-49 15,24-16-15,14-27 16,8-12-16</inkml:trace>
  <inkml:trace contextRef="#ctx0" brushRef="#br0" timeOffset="-21925.02">15044 2109 0,'0'0'15,"0"0"-15,0 0 16,0 0 0,0 0-16,-33 104 15,8-27-15,4 5 16,10-17 0,11-10-16,8-27 15,5-12-15,4-16 16,-17 0-1,0 0-15,79-110 16,-57 61-16,-11-6 16,-8 28-1,-9 0-15,-5 10 16,-2 6-16,-9 6 16,22 5-16,0 0 15,-93 120 1,90-65-16,19 0 15</inkml:trace>
  <inkml:trace contextRef="#ctx0" brushRef="#br0" timeOffset="-21437.72">17607 2174 0,'0'0'0,"0"0"16,0 0-16,0 0 15,123-65-15,-5 26 16,35 28 0,-38 6-16,-30 16 15,-30 5-15,-19 1 16,-12 10-16,-21 1 16,-3-28-1,-47 115-15,-21-11 16,-6-22-16,19-16 15,28-28 1,13-16-16,11-6 16,6-5-16,19 11 15,30-16 1,-52-6-16,173-22 16</inkml:trace>
  <inkml:trace contextRef="#ctx0" brushRef="#br0" timeOffset="-21109.37">18812 1939 0,'0'0'0,"0"0"16,0 0-16,0 0 15,0 0 1,0 0-16,0 0 15,-36 115-15,55-66 16,14-10-16,36 21 16,24 0-1,0 0-15,-27-5 16,-31-33-16,-16-6 16,-13 1-1,-14 10-15,-28 12 16,-38 4-16,-3-10 15,-13 0 1,-3-5-16,24-23 16,15-43-16,2-39 15</inkml:trace>
  <inkml:trace contextRef="#ctx0" brushRef="#br0" timeOffset="-20906.29">18828 1928 0,'0'0'16,"0"0"-16,0 0 16,0 0-1,0 0-15,0 0 16,159 11-16,-49 5 16,-20-5-1,-22 0-15,-16 17 16,-30 5-16,-13 5 15</inkml:trace>
  <inkml:trace contextRef="#ctx0" brushRef="#br0" timeOffset="-20609.33">17867 3018 0,'0'0'0,"0"0"16,0 0-16,0 0 15,0 0-15,101-27 16,25 21 0,17-5-16,48-16 15,-26 21-15,-45 1 16,-21-6-1,-9 5-15,-19 17 16,-19 0-16,-24-5 16,-17 10-1,-11-16-15,0 0 16</inkml:trace>
  <inkml:trace contextRef="#ctx0" brushRef="#br0" timeOffset="-20382.52">18500 3149 0,'0'0'0,"0"0"16,0 0-16,0 0 15,0 0-15,0 0 16,0 0 0,0 0-16,-25 126 15,9-32-15,-4 4 16,7 23-16,7-39 15,12-27 1,21-1 0,22 7-16</inkml:trace>
  <inkml:trace contextRef="#ctx0" brushRef="#br0" timeOffset="-19890.29">18864 3456 0,'0'0'0,"0"0"15,0 0-15,0 0 16,0 0-16,0 0 16,0 0-1,0 0-15,13 99 16,42-88-16,36 0 16,2-11-1,-17-6-15,-4-16 16,-26 22-16,-18 0 15,-12 6 1,-8-1-16,-8 6 16,0-11-16,0 0 15,-38 93-15,13-27 16,11-17 0,12-10-16,7-23 15,6-5-15,8-5 16,-19-6-1,102-61-15,-34 17 16,-8-10-16,-19-23 16,-21 33-1,-18 6-15,-18-11 16,-25 5-16,-17 5 16,4 17-16,-9 17 15,-22 16 1,-19-11-16,13 5 15,9 1-15</inkml:trace>
  <inkml:trace contextRef="#ctx0" brushRef="#br0" timeOffset="-19281.09">14726 2531 0,'0'0'15,"0"0"-15,0 0 16,0 0-16,0 0 15,0 0-15</inkml:trace>
  <inkml:trace contextRef="#ctx0" brushRef="#br0" timeOffset="-18703.09">18089 2837 0,'0'0'0,"0"0"16,0 0 0,0 0-16,0 0 15,0 0-15,0 0 16,0 0-1,0 0-15,0 0 16,0 0-16,0 0 16,0 0-16,0 0 15,0 0 1,0 0-16,0 0 16,0 0-16,0 0 15,0 0 1,0 0-16,0 0 15,0 0-15,0 0 16,0 0 0,0 0-16,0 0 15,0 0-15,0 0 16,0 0-16,0 0 16,0 0-1</inkml:trace>
  <inkml:trace contextRef="#ctx0" brushRef="#br0" timeOffset="-18078.23">20091 2596 0,'0'0'0,"0"0"16,0 0-16,120-16 16,-60 5-16</inkml:trace>
  <inkml:trace contextRef="#ctx0" brushRef="#br0" timeOffset="-17842.91">19603 2914 0,'0'0'16,"0"0"-16,0 0 15,0 0-15,0 0 16,126-27 0,3 5-16,16-17 15,-19 17-15,-19 0 16</inkml:trace>
  <inkml:trace contextRef="#ctx0" brushRef="#br0" timeOffset="-17417.16">20824 2016 0,'0'0'0,"0"0"16,0 0-16,0 0 15,0 0 1,0 0-16,0 0 16,25 148-16,8-61 15,16-16-15,17-10 16,-3-34 0,-8-38-16,2-16 15,3-6-15,-2 0 16,-17 17-16,-16-1 15,-9 6 1,-5 11-16,-6 0 16,-2 6-16,-3 5 15,0-11 1,-19 136-16,3-42 16,-6 10-16,5 27 15,9-10 1,3-6-16</inkml:trace>
  <inkml:trace contextRef="#ctx0" brushRef="#br0" timeOffset="-17214.07">20855 3144 0,'0'0'0,"0"0"15,0 0 1,106-27-16,-18 16 16,21-17-16,9 12 15,-22 5 1,-17 11-16</inkml:trace>
  <inkml:trace contextRef="#ctx0" brushRef="#br0" timeOffset="-16860.47">21011 3308 0,'0'0'16,"0"0"-16,0 0 16,0 0-16,0 0 31,24 88-31,-5-33 15,9-1-15,7-4 16,-2-17 0,0-28-16,5-5 15,6-5-15,11-23 16,-3-10-16,-14 5 16,-16 28-1,-11-1-15,-5-5 16,-6 11-16,0 0 15,0 0-15,-74 88 16,8 10 0,-8 28-16,3-11 15,2-22-15</inkml:trace>
  <inkml:trace contextRef="#ctx0" brushRef="#br0" timeOffset="-15616.13">21137 2158 0,'0'0'0,"0"0"15,0 0-15,0 0 16,0 0-16,0 0 16,-74 181-1,-9-22-15,4 5 16,30-11-16,16-76 15,16-22 1,9-28-16,6-10 16,-1-17-16,3 0 15,0 0 1,0 0-16,153-362 16,-43 148-16,-39 23 15,-25 32 1,-21 49-16,-14 12 15,0 54-15,-6 6 16,1 16 0,-3 11-16,-1 5 15,-2 1-15,0 5 16,0 0-16,0 0 31,0 0-31,-52 241 16,22-44-16,6-33 15,4-32 1,12-34-16,11-15 16,0-29-16,2-21 15,-2-16-15,-3-12 16,3 6 0,-3-11-16,0 0 15,95-252-15,-40 77 16,-8 32-1,-25 34-15,-11 27 16,-6 27-16,-2 33 16,-3-5-16,0 16 15,0 5 1,0 6-16,0 0 16,0 0-16,0 0 15,0 0 1,-82 280-16,41-111 15,-3-21-15,14-22 16,8-27 0,8-33-16,6-28 15,5-11-15,0-16 16,3 0 0,0-11-16,0 0 15,0 0-15,96-268 16,-46 103-16,-20 67 15,-6 16 1,-5 27-16,-8 11 16,-2 28-16,-7-6 15,1 16 1,-3 1-16,0-1 16,0 1-16,0 5 15,0 5 1,0 1-16,0-6 15,0 0-15,-22 197 16,11-22-16,0 39 16,-8-11-1,0-6-15</inkml:trace>
  <inkml:trace contextRef="#ctx0" brushRef="#br1" timeOffset="-10554.15">7837 7512 0,'0'0'16,"0"0"-16,0 0 15,0 0-15,0 0 16,0 0 0,0 0-16,0 0 15,-88-77-15,66 58 16,-11-3 0,-10-2-16,-7 2 15,1 11-15,-6 5 16,-10 12-1,-23 10-15,-22 20 16,6-6-16,6 19 16,10-13-16,6 2 15,5-5 1,1 14-16,5 21 16,16-5-16,5-3 15,18-5 1,10 3-16,0-4 15,11-13-15,11 6 16,0 2 0,5 9-16,6-1 15,6 1-15,-1 2 16,6-2 0,5-12-16,6 9 15,11 0-15,0-6 16,5 6-16,0 0 15,-5-12 1,17 1-16,4-14 16,17-5-16,-5-11 15,-6 2 1,0-13-16,12-22 16,10 5-16,0 0 15,0-24 1,-16-17-16,-12 14 15,-15 8-15,-7-2 16,-10 7 0,0-2-16,-6 3 15,-5-9-15,-5-8 16,-6-8 0,-6-2-16,-5-4 15,0 11-15,6 6 16,-6-5-16,0 5 15,-6-6 1,6-5-16,-11-5 16,0-1-16,0-2 15,-5 8 1,0 0-16,-6 11 16,5 5-16,1 9 15,-1 2 1,1 6-16,-1-3 15,1 6-15,5-1 16,0 6 0,0 3-16,0 0 15,6 2-15,-1 1 16,1 2-16,5 0 16,-6 1-1,6 2-15,0 0 16,6 0-16</inkml:trace>
  <inkml:trace contextRef="#ctx0" brushRef="#br1" timeOffset="-9598.47">7963 7863 0,'0'0'0,"0"0"16,0 0-16,0 0 15,0 0-15,0 0 16,0 0-1,0 0-15,0 0 16,87-30-16,-54 10 16,11-7-1,-6-3-15,1-3 16,-6 0-16,5 0 16,-5 6-16,-6-3 15,1-3 1,-6-8-16,-1 2 15,1-10-15,6-11 16,-12 0 0,-5 13-16,0 9 15,-11 2-15,0 6 16,-5-8-16,-1 2 16,-10-16-1,-1 8-15,-5-8 16,6-3-16,-6 9 15,0 5-15,6 0 16,-1 11 0,-5-3-16,6 3 15,-6 2-15,0 4 16,0 2 0,-5-6-16,-12-2 15,7 5-15,-12-7 16,5 4-1,-4 1-15,10 8 16,0 8-16,0-11 16,-5 3-1,5 8-15,-5 0 16,-1 5-16,-5 1 16,1-6-1,-7 5-15,1 1 16,11 5-16,-1 5 15,1 1 1,5-6-16,0 5 16,6 1-16,-6-6 15,11 5-15,-5 1 16,-1-1 0,6 6-16,6-11 15,5 3-15,0 0 16,6 2-1,-1-2-15,1 0 16,-1-3-16,6 0 16,-5 2-1,5 1-15,0 0 16,0 0-16</inkml:trace>
  <inkml:trace contextRef="#ctx0" brushRef="#br1" timeOffset="-9129.84">7618 5965 0,'0'0'15,"0"0"-15,0 0 16,0 0 0,0 0-16,-82 5 15,49 12-15,0-12 16,0 6 0,-5 6-16,-1-1 15,-4 0-15,4 12 16,-5-6-1,1 11-15,-1 10 16,5 7-16,7 4 16,10-4-16,5-6 15,12-14 1,5 3-16,5-3 16,6-6-16,6-2 15,5 6 1,5-6-16,6-3 15,5 5-15,1 1 16,-7-6 0,7-2-16</inkml:trace>
  <inkml:trace contextRef="#ctx0" brushRef="#br1" timeOffset="-8567.46">7848 8169 0,'0'0'15,"0"0"-15,0 0 16,0 0 0,0 0-16,0 0 15,0 0-15</inkml:trace>
  <inkml:trace contextRef="#ctx0" brushRef="#br1" timeOffset="-8191.55">7782 8301 0,'0'0'15,"0"0"1,0 0-16,0 0 16,0 0-16,0 0 15,0 0 1,0 0-16,126 0 15,-38-6-15,5-2 16,-11-3-16,0 3 16,-16 5-1,-11 0-15,-23 3 16,-4 9-16,-17-1 16,-11 0-1,0-8-15</inkml:trace>
  <inkml:trace contextRef="#ctx0" brushRef="#br1" timeOffset="-7954.09">7678 8553 0,'0'0'0,"0"0"16,0 0-16,0 0 15,0 0 1,0 0-16,0 0 16,0 0-16,0 0 15,137-3 1,-66 0-16,11 1 16,6-1-16</inkml:trace>
  <inkml:trace contextRef="#ctx0" brushRef="#br1" timeOffset="-7468.83">8735 8134 0,'0'0'0,"0"0"15,0 0 1,0 0-16,-88 11 16,28 11-16,0 19 15,5-3-15,6 11 16,16 1 0,11-12-16,11-2 15,6-9-15,10 0 16,12 6-1,10-8-15,17-9 16,16 9-16,-5-28 16,5-8-1,-5-11-15,-11 0 16,-17-21-16,-5-1 16,-17 8-1,-10-5-15,-6 3 16,-11 10-16,-11 4 15,6 13 1,-6 5-16,33 6 16,-49 17-16,32-1 15,6 3 1</inkml:trace>
  <inkml:trace contextRef="#ctx0" brushRef="#br1" timeOffset="-6857.03">8872 8230 0,'0'0'0,"0"0"16,0 0-16,0 0 16,0 0-1,88-22-15,-39 11 16,6 11-16,-6 2 16,-5 4-16,0 13 15,-12 6 1,-4-3-16,-12 8 15,-10-6-15,-6 4 16,0-9 0,-6-3-16,-5-2 15,6-6-15,-1-8 16,6 0 0,0 0-16,0 0 15,0 0-15,0 0 16,-16-202-16,27 163 15,5 12 1,1 2-16,-1 9 16,1 5-16</inkml:trace>
  <inkml:trace contextRef="#ctx0" brushRef="#br1" timeOffset="-6199.92">9666 8016 0,'0'0'0,"0"0"15,0 0 1,0 0-16,0 0 16,0 0-16,0 0 15,-88 30 1,61-5-16,11 2 15,5-2-15,5-1 16,12-7-16,10-3 16,6-12-1,-22-2-15,0 0 16,109-52-16,-70 25 16,-12-3-1,-5 16-15,-11 0 16,0 9-16,-5-1 15,-6 6-15,5 0 16,-5 3 0,0 0-16,5 5 15,-5 6-15,6 8 16,-1 11 0,6 21-16,0 18 15,0-9-15,0-11 16,-5-6-16,-6 9 15,-6 13 1,-5 9-16,0-8 16,-11-1-16,1-13 15,-1-17 1,0-2-16,0-14 16,0-6-16,0-10 15,6-4 1,-6-10-16,5 3 15,1-12-15,5 1 16,0-9-16,11-2 16,0 27-1,27-82-15,12 21 16,10 7-16,11-1 16,11 0-1</inkml:trace>
  <inkml:trace contextRef="#ctx0" brushRef="#br1" timeOffset="-5278.39">14844 7049 0,'0'0'0,"0"0"16,0 0-16,0 0 16,0 0-1,0 0-15,0 0 16,0 0-16,0 0 16,0 0-1,0 0-15,107 8 16,-66-8-16,14 6 15,8-1 1,0 4-16,-14-1 16,-8 0-16,-11 3 15,-8-8 1,-6 2-16,-5-5 16,-2 0-16,-1 6 15,-3-4-15,1 1 16,-1 0-16,1 0 15</inkml:trace>
  <inkml:trace contextRef="#ctx0" brushRef="#br1" timeOffset="-4895.98">15436 6893 0,'0'0'0,"0"0"16,0 0-16,0 0 16,0 0-1,0 0-15,0 0 16,0 0-16,0 0 16,0 0-16,0 0 15,106 101 1,-76-87-16,-8 0 15,-5 2-15,-6-2 16,-9 5 0,-4-2-16,-12 2 15,-13 27 1,-6-2-16,-6-11 16,4 0-16,-1-6 31,6-2-31,11-9 15,5 1-15,12 2 16,10 8-16</inkml:trace>
  <inkml:trace contextRef="#ctx0" brushRef="#br1" timeOffset="-4394.08">16213 7027 0,'0'0'15,"0"0"-15,0 0 16,0 0-16,0 0 16,0 0-16,0 0 15,-98-49 1,70 57-16,-10 6 15,-3 2-15,-6 6 16,12 17-16,10-9 16,17 5-1,5-4-15,11-1 16,6 5-16,8-7 16,5-6-1,6-12-15,-3-7 16,6-11-16,5-11 15,-8-9 1,-11-4-16,-11 1 16,-11 31-16,-17-49 15,-7 16 1,-4 14-16,-2 3 16,-8-1-16,5 9 15,5 5-15,7 3 16,1 6-1,15-1-15,5-2 16</inkml:trace>
  <inkml:trace contextRef="#ctx0" brushRef="#br1" timeOffset="-3981.42">16262 6975 0,'0'0'16,"0"0"-16,0 0 15,0 0-15,0 0 16,0 0-16,0 0 16,0 0-1,124 9-15,-67 15 16,-2 4-16,-6 7 15,-13 6-15,-20-5 16,-10-1-16,-9 1 16,-5 0-1,-3-20-15,-3-2 16,3-11-16,11-3 16,0 0-1,0 0-15,0 0 16,0 0-16,-3-195 15,25 129-15,8 12 16,6 7 0,0 20-16,-6 5 15,-6 5-15</inkml:trace>
  <inkml:trace contextRef="#ctx0" brushRef="#br1" timeOffset="-3297.16">17172 6715 0,'0'0'0,"0"0"15,0 0-15,0 0 16,-96 6-16,52 7 15,0 9 1,-8 17-16,6 7 16,10 1-16,17-9 15,13-13-15,9-12 16,11 7 0,5-10-16,-19-10 15,0 0-15,107-13 16,-50-17-1,-2 11-15,-11-6 16,-14 11-16,-11-8 16,-5 11-1,-6 6-15,-3-1 16,-2 6-16,0 3 16,0 3-1,-1 5-15,1 2 16,3 15-16,-4 4 15,1 12 1,0 8-16,-9 30 16,-10 44-16,-17-13 15,0-26-15,-8-2 16,3-14 0,-6-16-16,-3 8 15,1-33-15,-1-13 16,3-14-1,1-12-15,-1-13 16,14 3-16,2-5 16,6-7-16,12 15 15,7 5 1,3 11-16,35-52 16,12 14-16,10 8 15,6-33 1,9-25-16</inkml:trace>
  <inkml:trace contextRef="#ctx0" brushRef="#br1" timeOffset="-3140.9">17848 7025 0,'0'0'16,"0"0"-16,0 0 15,0 0-15,0 0 16,0 0 0</inkml:trace>
  <inkml:trace contextRef="#ctx0" brushRef="#br1" timeOffset="612.37">6533 10180 0,'0'0'0,"0"0"0,0 0 15,0 0-15,0 0 16,0 0-16,0 0 16,0 0-1,33 115-15,-16-39 16,-6 20-16,5-6 16,1 12-16,-1-15 15,-11-32 1,1-14-16,-1-11 15,-5-13-15,6-9 16</inkml:trace>
  <inkml:trace contextRef="#ctx0" brushRef="#br1" timeOffset="1035.76">6906 10262 0,'0'0'15,"0"0"1,0 0-16,0 0 16,0 0-16,5 90 15,1-46-15,10-6 16,1 1-1,-1-15-15,11-5 16,1-13-16,5-12 16,16-18-1,11-23-15,-10 3 16,-12-2-16,-11 18 16,-16 12-16,0 5 15,-5 11 1,-1 3-16,1 8 15,-1 11-15,-5 5 16,0 9-16,0 7 16,6 18-1,-1-12-15,11-13 16,1-12-16</inkml:trace>
  <inkml:trace contextRef="#ctx0" brushRef="#br1" timeOffset="1238.79">7727 10349 0,'0'0'0,"0"0"16,0 0-16,0 0 15,0 0-15,0 0 16,0 0 0,-5 104-16,5-35 15,-6-9-15,6-16 16,0 5-1,6-24-15,-1-17 16</inkml:trace>
  <inkml:trace contextRef="#ctx0" brushRef="#br1" timeOffset="1386.43">7722 10062 0,'0'0'0,"0"0"15,0 0-15,0 0 16,0 0 0,0 0-16,0 0 15,0 0-15</inkml:trace>
  <inkml:trace contextRef="#ctx0" brushRef="#br1" timeOffset="1656.6">8330 9610 0,'0'0'15,"0"0"-15,0 0 16,0 0-16,0 0 16,-6 115-1,1-14-15,-6 42 16,0 29-16,0-40 15,0-6 1,0-17-16,0-7 16,0-31-16,0-6 15,6 1-15</inkml:trace>
  <inkml:trace contextRef="#ctx0" brushRef="#br1" timeOffset="1955.03">8050 10484 0,'0'0'16,"0"0"-16,0 0 16,0 0-16,0 0 15,88-53 1,-33 29-16,-6 5 16,0 8-16,-5 0 15,-5 3-15,-12 2 16,-5 1-1,0 7-15,-11 1 16,5 8-16,-5 3 16,-5 5-1,-1 6-15,-5 5 16,-5 30-16,-6 17 16,0 7-1,5-18-15,1-25 16,-1-16-16</inkml:trace>
  <inkml:trace contextRef="#ctx0" brushRef="#br1" timeOffset="2113.02">8713 10232 0,'0'0'15,"0"0"-15,0 0 16,0 0-16,0 0 15,0 0-15,0 0 16,11 117 0</inkml:trace>
  <inkml:trace contextRef="#ctx0" brushRef="#br1" timeOffset="2707.17">8981 10232 0,'0'0'0,"0"0"15,0 0 1,0 0-16,0 0 16,0 0-16,-104 126 15,72-61 1,15 1-16,12-11 16,10-22-16,6-22 15,-11-11-15,0 0 16,0 0-1,159-94-15,-110 37 16,-16 27-16,-17 5 16,-5 20-1,-5 2-15,-1 0 16,-5 6-16,6 8 16,5 3-1,0 2-15,5 0 16,1-5-16,10-5 15,6-12 1,33-35-16,21-54 16,-5-10-16,-16 1 15,-22 6 1,-17 5-16,-21 16 16,-12 6-16,-10 21 15,-1 18 1,-10 4-16,5 23 15,22 5-15,-77 35 16,34 37 0,-7 12-16,12 45 15,11 25-15,21-34 16,23-10 0,26-12-16,45-13 15,32-5-15</inkml:trace>
  <inkml:trace contextRef="#ctx0" brushRef="#br1" timeOffset="3304.23">14091 9996 0,'0'0'16,"0"0"-16,90-63 15,12-25 1,-4-13-16,-21 30 31,-36 11-31,-16 16 16,-17 8-16,-8 9 15,-14-3 1,-21 13-16,-31-5 16,-14 11-16,-2 20 15,-5 4 1,-23 23-16,-2 10 16,11 15-16,18 21 15,20 22-15,22-14 16,19-10-1,9 5-15,7 19 16,6-6-16,0-13 16,-2 6-1,2 2-15,-6 11 16,3-17-16,-2-18 16,2-9-1,-2-35-15,-1-17 16</inkml:trace>
  <inkml:trace contextRef="#ctx0" brushRef="#br1" timeOffset="3522.88">13275 10560 0,'0'0'16,"0"0"-16,0 0 15,0 0-15,0 0 16,82-19-1,-11 3-15,36-4 16,16-1-16,-5-7 16,-6-5-1,-18 3-15,-12 0 16</inkml:trace>
  <inkml:trace contextRef="#ctx0" brushRef="#br1" timeOffset="3663.41">14291 10426 0,'0'0'0,"0"0"16,0 0-16,0 0 15,0 0-15,-22 110 16,19-36 0,11-17-16,6-16 15</inkml:trace>
  <inkml:trace contextRef="#ctx0" brushRef="#br1" timeOffset="4186.72">14463 10552 0,'0'0'0,"0"0"16,0 0-16,0 0 15,0 0-15,50-96 16,-12 44-1,0 0-15,3 6 16,1 21-16,-10 14 16,-4 11-1,-1 8-15,-8 14 16,-10 8-16,-9 17 16,-14 10-16,-5 17 15,8 0 1,-3-22-16,9-30 15,2 0 1,3-3-16,0-11 16,0-8-16,0 0 15,129-109-15,-50 10 16,-16 33 0,-14 20-16,-10 13 15,-9 8-15,-8 17 16,-6 8-1,-5 6-15,-3 10 16,-8 9-16,0-25 16,0 0-1,-33 115-15,20-66 16,7-2-16,9-9 16,16-11-16,11-7 15</inkml:trace>
  <inkml:trace contextRef="#ctx0" brushRef="#br1" timeOffset="4817.82">15860 10286 0,'0'0'0,"0"0"15,0 0 1,0 0-16,0 0 16,-85 61-16,11-12 15,-3 39 1,14-6-16,25-19 15,19-25-15,13-19 16,6-13 0,0-6-16,0 0 15,0 0-15,0 0 16,165-173 0,-121 129-16,-17 17 15,-11 2-15,-7 17 16,-7 8-1,-2 8-15,0-8 16,0 0-16,0 0 16,-2 170-16,18-96 15,17-16 1,5-23-16,-5-35 16,27-25-16,39-40 15,35-31 1,-8-33-16,-19-32 15,-25 43-15,-24 8 16,-26 12 0,-21 18-16,-13 23 15,-7-1-15,-7 20 16,-6 8 0,-3 2-16,-7 20 15,-4 5-15,-11 17 16,-7 16-16,-7 20 15,12 24 1,13-11-16,12-1 16,16 45-16,10 6 15,15-1 1,16-19-16,13 11 16,17-33-16,-5-27 15,-4-17-15</inkml:trace>
  <inkml:trace contextRef="#ctx0" brushRef="#br1" timeOffset="4927.17">17122 10303 0,'0'0'0,"0"0"15,0 0-15,0 0 16,0 0-16,0 0 16</inkml:trace>
  <inkml:trace contextRef="#ctx0" brushRef="#br1" timeOffset="5841.98">7985 7915 0,'0'0'0,"0"0"16,0 0-16,0 0 16,0 0-16,148-96 15,-61 55 1,6 0-16,6 5 15,-6 6-15,-27 5 16,-6 6-16,-22 8 16,-16 3-1,-11 5-15,0 3 16,-11 0-16,0 3 16,0-3-1</inkml:trace>
  <inkml:trace contextRef="#ctx0" brushRef="#br1" timeOffset="6159.49">8094 7978 0,'0'0'16,"0"0"-16,0 0 16,0 0-16,0 0 15,0 0-15,0 0 16,115-30-16,-27-6 16,10 3-1,-10 3-15,16-14 16,-22 6-16,-21 16 15,-23 3-15,-11 13 16,-16-2 0,0 8-16,-11 0 15,0 3-15,0-3 16,0 0 0</inkml:trace>
  <inkml:trace contextRef="#ctx0" brushRef="#br1" timeOffset="6596.77">8018 7559 0,'0'0'16,"0"0"-16,0 0 16,0 0-16,0 0 15,0 0 1,0 0-16,0 0 15,-61 117-15,28-40 16,-5 0 0,11-17-16,5-16 15,5-11-15,12-9 16,-1-10-16,12-3 16,5-3-1,16 3-15,39 0 16,33-3-16,16 1 15</inkml:trace>
  <inkml:trace contextRef="#ctx0" brushRef="#br1" timeOffset="7588.81">7788 11834 0,'0'0'16,"0"0"-16,0 0 15,0 0 1,0 0-16,-50-82 16,39 51-16,0 12 15,0-8 1,11 13-16,0-2 16,17-6-16,5 0 15,16 0-15,6-3 16,11 6-1,5 3-15,-5 5 16,-11 5-16,-17 6 16,-5 6-1,-6-1-15,-10 17 16,-6-22-16,0 0 16,-44 154-1,22-108-15,11-5 16,11-8-16,6-6 15,4-5 1,18 6-16,10-4 16,17 1-16,0 2 31,-1-2-31,-4 2 0,-6 6 0,-17 8 31,-11 0-15,-16-2-16,-11-4 15,-16 6-15,-11-2 16,-12-9 0,-4-11-16,-7-13 15,12-6-15,0-14 16,11 8-16,10 4 16,12-1-16,5 3 15,0-3 1,11 0-16,0 3 15,0 0-15</inkml:trace>
  <inkml:trace contextRef="#ctx0" brushRef="#br1" timeOffset="8122.68">9535 12129 0,'0'0'0,"0"0"16,0 0-16,0 0 15,0 0 1,0 0-16,93-30 16,-39 25-16,23-9 15,27 0 1,11 9-16,11-9 16,27 6-16,17-6 15,0 3-15,22 6 16,-17 5-1,17 8-15,-1-8 16,-24-3-16,6 1 16,-9 2-1,-30 5-15,-16-5 16,0-5-16,-17 10 16,-27-5-16,-22 0 15,-16 3 1,-14-3-16,-6 3 15,-5-3-15,-6-3 16,-2 6 0,-3-3-16,0 0 15</inkml:trace>
  <inkml:trace contextRef="#ctx0" brushRef="#br1" timeOffset="8488.83">10274 11617 0,'0'0'0,"0"0"0,0 0 16,0 0-16,115-41 15,-33 28 1,0-1-16,-5 3 16,16 0-16,0 5 15,-22 4 1,-5-1-16,-11 0 15,-17 3-15,-11 6 16,1-1-16</inkml:trace>
  <inkml:trace contextRef="#ctx0" brushRef="#br1" timeOffset="8786.56">10772 11204 0,'0'0'0,"0"0"15,0 0 1,0 0-16,0 0 16,0 0-16,0 0 15,0 0-15,-11 93 16,0-41-1,0 3-15,6 19 16,-6-9-16,11 1 16,0-3-1,5-30-15,6-6 16,6-16-16,-6-11 16</inkml:trace>
  <inkml:trace contextRef="#ctx0" brushRef="#br1" timeOffset="9068.01">11512 11122 0,'0'0'0,"0"0"16,0 0-16,0 0 15,0 0 1,0 0-16,0 0 15,0 0-15,0 87 16,-6-29 0,1 5-16,-4 0 15,1 5-15,3 3 32,2 9-32,0-9 0,1-8 15</inkml:trace>
  <inkml:trace contextRef="#ctx0" brushRef="#br1" timeOffset="10094.34">13486 11549 0,'0'0'0,"0"0"15,0 0 1,0 0-16,0 0 16,0 0-16,0 0 15,0 0 1,0 0-16,22 104 16,-11-47-16,0 1 15,5-3 1,1-17-16,4-11 15,7-2-15,10-6 16,17-11-16,19-27 16,-3-3-1,-2-24-15,-20-9 16,-11 6-16,-13 10 16,-12 12-1,-2 11-15,-5 2 16,-3 3-16,-1 5 15,1 4 1,-3-1-16,3 3 16,-3 0-16,0 5 15,0 1-15,0 8 16,3 13 0,-3 17-16,0 5 15,0-2-15,0 10 16,0 6-1,0 11 1,2-8-16,-2-3 16,0-17-1,0-21-15,0-8 0,0-4 16,0-2 0,0 0-16,0-3 15,0-2-15,0-3 16,0 2-1,0 1-15</inkml:trace>
  <inkml:trace contextRef="#ctx0" brushRef="#br1" timeOffset="11109.93">14778 6507 0,'0'0'0,"0"0"16,0 0-16,-87-36 16,40 20-16,-13 16 15,-19-3 1,-20 22-16,-2 1 16,16 10-16,11 3 15,0-6 1,0 28-16,5 5 15,17-13-15,9 13 16,13 3-16,8-3 16,11-5-1,5 16-15,17 19 16,14 14-16,8-5 16,13-14-1,1-33-15,5 3 16,0-22-16,8-1 15,11-10 1,0-8-16,1-6 16,-9-13-16,-3-6 15,-11 0-15,6-11 16,2-3 0,4-35-16,-12 3 15,-3-26 1,-13 9-16,-8 1 15,-9 1-15,-7 9 16,-7 17 0,-4-6-16,-7-3 15,-2 6-15,-10-3 16,-1 16-16,-6 3 16,1 14-1,-1 0-15,4 8 16,5 11-16,0 5 15,2 4 1,6-1-16</inkml:trace>
  <inkml:trace contextRef="#ctx0" brushRef="#br1" timeOffset="11658.88">14811 6691 0,'0'0'15,"0"0"1,0 0-16,0 0 16,0 0-16,0 0 15,0 0-15,93-11 16,-41-6-1,14 1-15,13-14 16,6-17-16,-8-8 16,-22-10-1,-20 2-15,-7 8 16,-12 0-16,-8 17 16,-5-1-16,-6-5 15,-10-5 1,-15-6-16,-13-10 15,-11 10-15,-3-5 16,6 27 0,3 0-16,2 0 15,0 11-15,6 17 16,2-1 0,0 1-16,9-1 15,5 1-15,6 5 16,2 5-16,3-5 15,3 6 1,2-6-16,1 0 16,-1 5-16,1-5 15,-1 0 1,4 0-16,-1 0 16</inkml:trace>
  <inkml:trace contextRef="#ctx0" brushRef="#br1" timeOffset="11986.94">15055 5444 0,'0'0'16,"0"0"-16,0 0 15,0 0 1,0 0-16,0 0 15,-126 11-15,41 22 16,-3 11 0,9 0-16,2 0 15,9 10-15,16-4 16,11 10 0,22-11-16,19 1 15,22-1-15,16-5 16,44 16-16,58 28 15,35 10 1</inkml:trace>
  <inkml:trace contextRef="#ctx0" brushRef="#br1" timeOffset="12920.68">7935 12987 0,'0'0'0,"0"0"15,0 0 1,0 0-16,0 0 15,0 0-15,0 0 16,0 0-16,11 109 16,6-35-1,10 0-15,17-11 16,-6-25-16,6-13 16,0-14-1,5-16-15,12-15 16,4-21-16,-5-13 15,-10 1 1,-23 15-16,-10 16 16,-6 9-16,-6 4 15,0 7-15,1-1 16,-6 3 0,5 8-1,1 14-15,-1 19 16,1 6-1,-1 7-15,-5 23 16,6 2-16,-1-5 16,1 6-16,-1-20 15,6-5-15,6-14 16,-6-11 0,10-11-16,1-8 15</inkml:trace>
  <inkml:trace contextRef="#ctx0" brushRef="#br1" timeOffset="13483.04">10142 13677 0,'0'0'0,"0"0"15,0 0-15,0 0 16,88-25-1,-17 22-15,28 1 16,10-18 0,6 15-16,28 8 15,10-17-15,-16-2 16,16 5-16,-5 0 16,-22 0-1,0 5-15,6 12 16,-9-9-16,-16-22 15,-20 25 1,-7-5-16,-6-1 16,-14 6-16,-14 0 15,-13 0-15,-8 0 16,-9-2 0,-2 4-16,-9-2 15,1-2-15,-3 4 16,-1-2-1,1 0-15,0-2 16,0-1-16</inkml:trace>
  <inkml:trace contextRef="#ctx0" brushRef="#br1" timeOffset="13890.13">12407 13162 0,'0'0'0,"0"0"15,0 0-15,0 0 16,0 0 0,0 0-16,0 0 0,82 30 15,-44-16 1,15 21-16,4-7 15,3 7-15,-5-2 16,-8 6 0,-12-9-16,-16-6 15,-8 6-15,-8 1 16,-14 4 0,-11 6-16,-5 9 15,-6-7-15,6-10 16,7 0-16,4-11 15,8-8 1,5-3-16,11 2 16,14 4-16,19-1 15</inkml:trace>
  <inkml:trace contextRef="#ctx0" brushRef="#br1" timeOffset="14483.74">13464 13556 0,'0'0'0,"0"0"16,0 0-16,0 0 15,0 0 1,0 0-16,0 0 15,0 0-15,0 0 16,85-63 0,-28 55-16,15-6 15,4 3-15,-7-2 16,-15 2-16,-15 3 16,-9 2-1,-8 6-15,-8 0 16,-4 0-16,-4 0 15,-3 0 1,-1 0-16</inkml:trace>
  <inkml:trace contextRef="#ctx0" brushRef="#br1" timeOffset="15000.08">14277 13058 0,'0'0'15,"0"0"1,0 0-16,0 0 16,0 0-16,0 0 15,0 0-15,0 0 16,102-25-1,-50 20-15,-3 5 16,0 2-16,-5 9 16,-11-2-1,-11 4-15,-9 6 16,-7 3-16,-6 0 16,0-22-1,-8 63-15,5-30 16,6-14-16,8 9 15,11-6-15,16 2 16,11 6 0,-2-8-16,-9-3 15,-8-2-15,-11 5 16,-8 11 0,-13-3-16,-15 22 15,-29 11-15,-26-14 16,4 0-1,2-32-15,3-14 16,-27-20-16,-25-18 16,-11-20-1</inkml:trace>
  <inkml:trace contextRef="#ctx0" brushRef="#br1" timeOffset="15470.03">10570 13280 0,'0'0'0,"0"0"16,0 0-16,0 0 15,0 0-15,0 0 16,0 0 0,0 0-16,93-58 15,-49 42-15,16-6 16,6 3-16,-1 2 16,1-2-1,-6 3-15,-11 16 16,-10-6-16,-6-2 15</inkml:trace>
  <inkml:trace contextRef="#ctx0" brushRef="#br1" timeOffset="15719.84">11572 12885 0,'0'0'0,"0"0"16,0 0-16,0 0 16,0 0-1,0 0-15,0 0 16,0 0-16,0 0 16,0 0-16,-6 96 15,1 3 1,-3 2-16,-6-8 15</inkml:trace>
  <inkml:trace contextRef="#ctx0" brushRef="#br1" timeOffset="17628.71">6703 14523 0,'0'0'0,"0"0"15,0 0 1,0 0-16,0 0 16,0 0-16,82 19 15,6-13-15,38-4 16,16-15-1,28 7-15,16-18 16,-10-1-16,-7 9 16,-4 2-1,-28 3-15,-17-3 16,-27-2-16,-27 13 16,-22 3-16,-17-5 15,-11 2 1,-5 3-16,-5 3 15,-1-3-15,-5 2 16,6 4 0,-6 5-16,0-11 15</inkml:trace>
  <inkml:trace contextRef="#ctx0" brushRef="#br1" timeOffset="18287.62">13212 14668 0,'0'0'0,"0"0"16,0 0-16,123-22 15,-30 3-15,42-6 16,21 4-1,0 29-15,13-8 16,20 0-16,-27-6 16,24-2-1,-13-11-15,-39 13 16,-14 6-16,-10 0 31,-31-2-31,-16 2 0,-16 2 0,-17-4 31,-8 4-31,-6 4 0,-8-6 16,1 5-16,-7-5 16,-2 0-16,0 0 15,-164 63 1</inkml:trace>
  <inkml:trace contextRef="#ctx0" brushRef="#br1" timeOffset="20393.04">9956 9698 0,'0'0'16,"0"0"-1,0 0-15,0 0 16,-104-72-16,44 45 16,-22 2-16,-11 6 15,-11-3 1,0 0-16,-22 0 16,-22-8-16,11 11 15,-6 0 1,-15 13-16,-1 4 15,-11 13-15,-16 2 16,0 12 0,-1 2-16,1 4 15,11 1-15,5-10 16,6 28 0,5 15-16,6 1 15,21 0-15,23-6 16,10 0-1,12-2-15,10-9 16,0 17-16,12 8 16,10 5-1,16-10-15,7-15 16,4 4-16,12 2 16,5 20-1,5-9-15,6-16 16,11-1-16,11 7 15,6-15-15,10 9 16,6-6 0,16-2-16,11 5 15,-5-17-15,11-7 16,21-1 0,12-2-16,-12-9 15,12-5-15,16-22 16,5-2-1,1-1-15,10-3 16,17-13-16,-6-3 16,-16 17 15,27 0-31,-27 5 16,-5-14-16,16 11 15,-1-2-15,-15-1 16,-6 4-1,16-1-15,-10-16 16,-6 5-16,5-8 16,1 3-1,-23-5-15,-21 7 16,-12 1-16,12-6 16,-6-5-1,-11 5-15,-16 5 16,-6-2-16,-10 6 15,-6-1-15,-12 0 0,1 1 16,-11-1 0,-5-5-16,-1-6 15,1 6-15,-12-14 16,1-8 0,-12 11-16,6 8 15,-10-5-15,-7 3 16,-5 7-16,0 9 15,6 3 1,5 2-16,6 8 16,5 6-16,5 6 15,6 2 1</inkml:trace>
  <inkml:trace contextRef="#ctx0" brushRef="#br1" timeOffset="22069.25">17243 9533 0,'0'0'16,"0"0"-16,0 0 15,0 0 1,0 0-16,-123-98 15,73 57-15,-7 13 16,-17 1 0,-30-12-16,-11 18 15,2-4-15,-32-22 16,-30 9-16,41 27 16,-41-14-1,-14 12-15,16 4 16,-29-4-16,24 18 15,-22 9 1,0 11-16,16-14 16,-29 13-16,13 20 15,14 16 1,21-24-16,31-3 16,14-3-16,-14 11 15,5 5-15,30 1 16,17-9-1,3 28-15,2-3 16,3 14-16,3-1 16,16-13-1,17-2-15,5 7 16,14-13-16,5 11 16,6-3-1,11-11-15,5 2 16,11 7-16,19 15 15,9-7-15,10 5 16,4 0 0,2-11-16,0-11 15,11-6 1,10-7-16,10-4 16,-12 1-16,-8-3 15,5-6-15,9-5 16,-3-8-1,-1 16-15,-10-11 16,-8-5-16,-3 2 16,6-2-1,2 0-15,0-12 16,0 4-16,3 16 16,-8-9-1,2-2-15,20 0 16,8 0-16,-3 8 15,-8-5-15,5-8 16,30 5 0,4-14-16,-12 8 15,17-2-15,24-17 16,-13 28 0,-17-19-16,17 13 15,7-22-15,-15-19 16,2 6-1,22-9-15,-8-8 16,-28 1-16,6 15 16,6-10-1,-20-14-15,-30 0 16,-13 0-16,-6 0 16,-11-3-16,0-3 15,-3 1 1,-11 13-16,-2-13 15,-11 5-15,-12 2 16,-4-10 0,-12-14-16,-3 11 15,-2 25-15,-8-23 16,-4 4 0,-7 2-16,0 14 15,-6-11-15,0 8 16,3 3-1,-3-8-15,0 8 16,0 8-16,0 3 16,3 8-1,0-5-15,0 5 16,5 2-16,4 7 31,4 7-31,3-2 0,1-3 16,-1 3-16,0 0 15,3 2-15,3 1 16,3 2 0,-1-3-16,1 1 15,2 5-15,0 0 16,1-3 0,-1 1-16,-3 2 15,-5 5-15</inkml:trace>
  <inkml:trace contextRef="#ctx0" brushRef="#br1" timeOffset="24118.58">13636 13050 0,'0'0'0,"0"0"15,0 0-15,0 0 16,0 0-16,0 0 16,0 0-1,0 0-15,0 0 16,69 156-16,-53-74 15,-7 11-15,-4 17 16,-5-1 0,-3 3-16</inkml:trace>
  <inkml:trace contextRef="#ctx0" brushRef="#br1" timeOffset="25135.87">13897 12699 0,'0'0'0,"0"0"15,0 0-15,0 0 16,0 0-16,0 0 15,0 0-15,0 0 16,0 0 0,137 44-16,-53-3 15,15 14-15,-6-3 16,-3 19 0,-16-19-16,14 38 15,13-7-15,1 21 16,-15-25-16,-16-16 15,6 3 1,13 8-16,12 22 16,-20-33-16,-19-11 15,-8 0 1,-20-22-16,-7-8 16,-6-3-16,-6-8 15,-5 0 1,-3-6-16,-2-2 15,-4 0-15,1-3 16,0-3-16</inkml:trace>
  <inkml:trace contextRef="#ctx0" brushRef="#br1" timeOffset="26048.24">9485 11253 0,'0'0'0,"0"0"16,0 0-16,0 0 16,-164 25-1,16 30-15,-27 18 16,-17 7-16,-10 16 15,15 32 1,12-21-16,5-11 16,39-11-16,-1 8 15,-4 8 1,21-13-16,27-17 16,22-30-16,11-5 15,17-14 1,16-11-16,6-3 15,10-2-15,1-4 16,-1 1 0,6-3-16,-5 3 15,5-1-15,0 1 16,0 5-16,0 9 16</inkml:trace>
  <inkml:trace contextRef="#ctx0" brushRef="#br1" timeOffset="26626.65">7311 13167 0,'0'0'0,"0"0"15,0 0-15,0 0 16,0 0-16,0 0 16,170 52-1,-44-19-15,16-3 16,23 6-16,-1-11 16,11-3-1,11-6-15,-10 0 16,15 9-16,-5-19 15,-5 10-15,0-2 16,-22-1 0,-28 1-16,-16-3 15,-22-3-15,-33-5 16,-16 8 0,-16-6-16,-12 4 15,-5-7-15,-5 1 16,-1-3-16,-5 0 15,5 0 1,-5 3-16,0 0 16,0-1-16</inkml:trace>
  <inkml:trace contextRef="#ctx0" brushRef="#br1" timeOffset="27350.73">13108 11938 0,'0'0'15,"0"0"-15,0 0 16,93 2-16,6 4 16,35 5-16,47 0 15,2-14-15,17 11 16,14-10 0,-26-7-16,12 4 15,-22 2-15,-27-13 16,-3 10-1,-17 4-15,-35-4 16,-19 14-16,-22-5 16,-17-6-1,-11 1-15,-8-1 16,-5-3-16,-6 1 16,-2 5-16,-3 3 15,-1-3 16,-2 2-31,0-2 16,0 0-16</inkml:trace>
  <inkml:trace contextRef="#ctx0" brushRef="#br1" timeOffset="28188.52">7788 14726 0,'0'0'0,"0"0"0,0 0 31,0 0-31,0 0 0,0 0 0,0 0 16,0 0 15,0 0-31,0 0 16,0 0-16,32 109 16,-21-54-16,-5 27 0,5 25 31,-6-14-31,1-11 15,-1 11-15,6 31 0,-5-4 16,5-30-16,-6-24 16,1-3-16,-1-3 15,-5-18 17,6-7-32,-6-13 15,5-3-15,-5-2 16,0-6-16,0-3 15,0-3-15,0 1 16,0-1-16,0-5 16,0 3-1,0 0-15,0-1 16,0 1-16,0 3 16,5-1-1,-5 1-15</inkml:trace>
  <inkml:trace contextRef="#ctx0" brushRef="#br1" timeOffset="28944.41">14975 14942 0,'0'0'15,"0"0"-15,0 0 16,0 0-16,0 0 31,0 0-31,0 0 16,0 0-16,0 0 0,0 0 31,0 0-31,0 0 16,0 0-16,-8 142 15,-3-65 1,-2 14-16,-1 2 0,6 0 0,5 16 16,-2 4 15,-4-37-31,7 1 0,-1-17 0,0 0 16,0-5-1,1-3-15,-1-2 31,0-7-31,0-23 0,3-7 0,0-2 16,0-3 0,0 1-16,0-7 15,0-2-15,0 3 16,0 3 0,-2-6-16,-7 8 31,-7 19-31</inkml:trace>
  <inkml:trace contextRef="#ctx0" brushRef="#br1" timeOffset="31228.49">8587 15624 0,'0'0'0,"0"0"16,0 0-16,0 0 16,0 0-1,0 0-15,0 0 16,0 0-16,0 0 15,0 0 1,0 0-16,88-14 16,-39 17-16,33-6 15,22 1 1,6 4-16,10-4 16,34-12-16,4 11 15,-10-13-15,22 7 16,5 7-1,-10-7-15,15 9 16,-10-5-16,-6 0 16,17 10-1,-17-13-15,1 21 16,4 1-16,-29-14 16,3 8-1,24 14-15,-17-11 16,-21-11-16,32 11 15,-4-8 1,-10-11-16,15 2 16,-3 6-16,-20-8 15,9-3 1,3 0-16,-33 14 16,-20-9-16,-5 4 15,-11-7 1,-10 12-16,-20-3 31,-14-3-31,-11 6 16,-10-3-16,-1-3 15,-5 3-15,-3 0 16,-2 0 0,-1 0-16,1-2 15,-1 2-15,-2 0 16,0-3-1,0 3-15,-3 0 16,0 0-16</inkml:trace>
  <inkml:trace contextRef="#ctx0" brushRef="#br1" timeOffset="31776.12">13598 15252 0,'0'0'0,"0"0"15,0 0-15,0 0 16,0 0-16,0 0 16,0 0-1,0 0-15,0 0 16,0 0-16,110 32 15,-47-18-15,0 2 16,-6-2 0,-8 3-16,-13-6 15,-6 0-15,-5 2 16,-1 6 0,-4 14-16,-9 11 15,-9 14-15,-10 18 16,-6-10-1,-13 0-15,-3-17 16,-6 0-16,3-5 16,3-8-16,3-12 15,10 1 1,7-14-16,1-3 16,4 6-16,-1-6 15,4-5 1,-1 2-16,3-2 15,-3-3-15,0 3 16,1 0 0,-7 10-16,-7 6 15,-11 3-15</inkml:trace>
  <inkml:trace contextRef="#ctx0" brushRef="#br1" timeOffset="32979.95">11621 16580 0,'0'0'0,"0"0"15,0 0-15,0 0 16,25-88 0,-17 63-16,-5-7 15,-3 1-15,-3 1 16,-5-5-1,-11-6-15,-9 0 16,-13 0-16,-14 16 16,1 17-16,-1 8 15,0 11 1,3 8-16,-8 5 16,5 9-16,0 0 15,1-3-15,15-2 16,1 2-1,0 5-15,10 12 16,1 10-16,16 9 16,0-11-1,5 2-15,6-7 16,6-4-16,10 17 16,12 9-1,15 15-15,1-7 16,0-20-16,-6-11 15,6-16-15,6-11 16,-1 0 0,14-11-16,8-3 15,-8-8-15,0-14 16,0-8 0,-3-8-16,-2 6 15,-6-17-15,-8-6 16,-9 3-1,-5 0-15,-11 11 16,-5 3-16,-6 6 16,-2-1-16,-6-2 15,-3-6 1,-2-3-16,-6-8 16,-3 6-16,-3-6 15,-2 0 1,0 3-16,0 8 15,5 6-15,-5 0 16,5 7-16,3 12 16,3 0-1,0-3-15,3 3 16,2 2-16,0 4 16,0 2-1,1-3-15,-1 0 16,0 0-16,3 3 15,0 0 1,0 0-16</inkml:trace>
  <inkml:trace contextRef="#ctx0" brushRef="#br0" timeOffset="48211.93">18678 8498 0,'0'0'0,"0"0"16,0 0-16,0 0 15,0 0-15,0 0 16,0 0-1,0 101-15,-9 47 16,-7 14-16,-6 46 16,0 3-1,3 11-15,0-22 16,2 35-16,-10 25 16,0 58-1,-12-14-15,1 46 16,0 7-16,-9-59 15,-10 72 1,7 5-16,-7-57 16,-3-3-16,13 35 15,3-65 1,6 33-16,5 60 16,8-28-16,6-57 15,8 58-15,-8-36 16,-3-39-1,14 28-15,-9-68 16,4-3-16,-9-45 16,3-15-1,8-11-15,3-45 16,2-24-16,1-41 16,2-16-1,0-11-15,0-14 16,3-11-16,0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09:48:41.29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2453 2224 0,'0'0'0,"0"0"16,0 0-16,0 0 15,0 0-15,0 0 16,0 0-16,0 0 16,0 0-1,0 0-15,0 0 16,0 0-16,143-88 15,-56 77-15,1-11 16,-33 22 0,-17 0-16,-10 22 15,-17-11-15,-6 27 16,-21 39 0,-23 0-16,-10 10 15,11-32-15,21 0 16,6-22-1,17-6-15,16-10 16,21-1-16,23 1 16,16-6-1,6-6-15,-6 6 16,-11 5-16,-21 1 16,-23-12-16,-11 6 15,-16 0 1,-11 11-16,-32 16 15,-18 12-15,-21-1 16,-11-11 0,0-10-16,16-23 15,17-5-15,5-11 16,17 6-16,16 5 16,6 0-1,-1-6-15,17 1 16,0-1-16</inkml:trace>
  <inkml:trace contextRef="#ctx0" brushRef="#br0" timeOffset="687.5">3614 2174 0,'0'0'0,"0"0"16,0 0-16,0 0 15,115-49-15,-65 44 16,-6-6-1,-12 16-15,1-5 16,-11 11-16,-5-5 16,-6 5-1,-6 5-15,1 6 16,-6 0-16,0-6 16,0-16-1,0 0-15,0 77 16,5-50-16,17 23 15,22-1 1,5 0-16,6 6 16,0-17-16,-23-5 15,-4-11-15,-12 6 16,-16-7 0,-16-4-16,-17 10 15,-11-5-15,-16 0 16,0-11-1,5-16-15,6-1 16,-1 1-16,23-1 16,5 6-1,6 0-15,16 0 16,0 0-16,0 0 16</inkml:trace>
  <inkml:trace contextRef="#ctx0" brushRef="#br0" timeOffset="984.16">4600 2492 0,'0'0'15,"0"0"-15,0 0 16,0 0 0,0 0-16,126-33 15,-44 0-15,6 6 16,5 5-16,-11 0 16,-16 6-1,-28 16-15,-10 0 16</inkml:trace>
  <inkml:trace contextRef="#ctx0" brushRef="#br0" timeOffset="1265.7">5110 1709 0,'0'0'0,"0"0"16,0 0-16,0 0 15,0 0-15,0 0 16,0 0 0,0 0-16,-44 159 15,33-61-15,5 1 16,17 21-1,0 6-15,6-5 16</inkml:trace>
  <inkml:trace contextRef="#ctx0" brushRef="#br0" timeOffset="1832.6">4797 2958 0,'0'0'16,"0"0"-16,0 0 16,0 0-16,0 0 15,115-93 1,-49 65-16,0 12 15,-6 5-15,-11 0 16,-10 16 0,-12-5-16,-5 11 15,-11 6-15,-6 16 16,-5 5-16,0-38 16,-11 71-1,1-43-15,4-1 16,6 0-16,0-10 15,11-1-15,5 6 16,6 5 0,6 1-16,5 5 15,-12-6-15,-4-5 16,-12 0 0,1 0-16,-17-6 15,-6 1-15,-21-1 16,-17-16-16,-5 0 15,5-5 1,-10-12-16,10-5 16,6 11-16,21 0 15,6 0 1,6 11-16,16-5 16,0 0-16</inkml:trace>
  <inkml:trace contextRef="#ctx0" brushRef="#br0" timeOffset="3303.63">6555 1961 0,'0'0'0,"0"0"16,0 0 0,0 0-16,0 0 15,0 0-15,0 0 16,0 0-16,-5 82 15,5-27-15,0 49 16,0 27 0,0-21-16,0-17 15,0-16-15,5 10 16,1 17 0,-1-27-16,1-28 15,-6-10-15,5-12 16,-5-10-1,0-7-15,0-10 16,0 0-16</inkml:trace>
  <inkml:trace contextRef="#ctx0" brushRef="#br0" timeOffset="3715.78">5980 2202 0,'0'0'0,"0"0"31,0 0-31,0 0 16,0 0-16,0 0 15,0 0-15,0 0 16,132-82 0,-50 16-16,-11 6 15,0-22-15,-5 21 16,-11 18 0,-6 10-16,-5 5 15,-6 6-15,1 6 16,-12 10-1,0 1-15,-5 5 16,6 11-16,-6 16 16,10 45-1,7 26-15,-1 1 16,6 5-16,-6-11 16,6-5-16</inkml:trace>
  <inkml:trace contextRef="#ctx0" brushRef="#br0" timeOffset="4702.87">8083 2147 0,'0'0'16,"0"0"-16,0 0 15,0 0-15,137-82 16,-60 49-16,0 22 16,-1 6-1,-10 10-15,-6 17 16,-11 0-1,-16 11-15,-16 5 16,-6 28-16,-22 5 16,-22 22-16,-27 0 15,-6-21 1,11-23-16,11-11 16,12-16-16,15-11 15,6-6 1,6 12-16,10-1 15,6 1-15,22 5 16,44 5 0,27 0-16,11-32 15,16-28-15</inkml:trace>
  <inkml:trace contextRef="#ctx0" brushRef="#br0" timeOffset="5001.37">9502 1939 0,'0'0'0,"0"0"15,0 0-15,0 0 16,0 0-16,0 0 15,0 0-15</inkml:trace>
  <inkml:trace contextRef="#ctx0" brushRef="#br0" timeOffset="6314.28">9715 1977 0,'0'0'0,"0"0"16,0 0 0,0 0-16,0 0 15,0 0-15,0 0 16,-137 28-16,83 16 16,4-6-1,23-5-15,16-6 16,16 6-16,12 0 15,32 16 1,17 6-16,5 0 16,6-6-16,-1-5 15,-15 0 1,-12-12-16,-22-4 16,-21-6-16,-12 0 15,-16 11-15,-16-1 16,-11 7-1,-11-6-15,-6-22 16,11-11-16,17-6 16,-1 1-16</inkml:trace>
  <inkml:trace contextRef="#ctx0" brushRef="#br0" timeOffset="6501.59">9633 2016 0,'0'0'0,"0"0"16,0 0-16,0 0 16,0 0-1,126-77-15,-60 61 16,5 10-16,-5 6 15</inkml:trace>
  <inkml:trace contextRef="#ctx0" brushRef="#br0" timeOffset="6907.81">10882 1687 0,'0'0'0,"0"0"16,0 0 0,0 0-16,0 0 15,0 0-15,0 0 16,0 0-1,-11 121-15,5-39 16,-5 5-16,6 12 16,-1-1-1,6 1-15,-5 0 16,5-12-16,-5-15 16,10-7-16,-5 1 15,5-11 1,1-11-16,-6-12 15,5-10-15,-5-5 16,0-6 0</inkml:trace>
  <inkml:trace contextRef="#ctx0" brushRef="#br0" timeOffset="7282.77">10493 2459 0,'0'0'0,"0"0"15,0 0 1,0 0-16,0 0 16,-16 110-16,21-61 15,0 0-15,6 23 16,11 4-1,-5-21-15,5-17 16,0-5-16,-6-16 16,11-6-1,1-22-15,16-6 16,43-27-16,17-21 16,6 5-1,-23-1-15,1 6 16,0 23-16,-9 4 15,-24 12-15,-14 10 16,-19 6 0,-14 6-16,-8 5 15</inkml:trace>
  <inkml:trace contextRef="#ctx0" brushRef="#br0" timeOffset="8943.24">12938 1736 0,'0'0'0,"0"0"16,0 0 0,0 0-16,0 0 15,0 0-15,-19 99 16,-6-11-16,-2 21 16,-9 28-16,9 22 15,5-50 1,8-21-16,6-11 15,8-23-15,3-15 16,2 5 0,1-17-16,-1-16 15</inkml:trace>
  <inkml:trace contextRef="#ctx0" brushRef="#br0" timeOffset="9380.66">13187 1999 0,'0'0'0,"0"0"15,0 0 1,0 0-16,0 0 15,0 0-15,0 0 16,104-109-16,-43 92 16,-12 6-1,-8 17-15,-11-1 16,0 17-16,-8 11 16,-8 22-1,-17-11-15,-11 32 16,-18 12-16,-15 5 15,-8 0 1,11-27-16,12-17 16,10-10-16,11-18 15,8-10 1,9 0-16,10 6 16,22-12-16,20 6 15,16 6 1,16-17-16,17-11 15</inkml:trace>
  <inkml:trace contextRef="#ctx0" brushRef="#br0" timeOffset="9663.36">14003 2295 0,'0'0'0,"0"0"15,0 0-15,0 0 16,0 0 0,0 0-16,115-33 15,-27 17-15,2 5 16,-16 5-16,-13-5 15,-12 6 1,-11 10-16,1 12 16</inkml:trace>
  <inkml:trace contextRef="#ctx0" brushRef="#br0" timeOffset="9944.5">14255 1594 0,'0'0'16,"0"0"-16,0 0 15,0 0-15,0 0 16,0 0-1,-11 98-15,3 12 16,0 0-16,8-1 16,8 6-1,11 17-15,11 5 16</inkml:trace>
  <inkml:trace contextRef="#ctx0" brushRef="#br0" timeOffset="10378.84">14376 2919 0,'0'0'0,"0"0"15,0 0 1,0 0-16,0 0 15,0 0-15,0 0 16,71-109-16,-38 87 16,8 16-1,-5 6-15,-1 6 16,-2 5 0,-8 16-16,-14 6 15,-11-33-15,-17 88 16,-2-22-16,-8-12 15,-6 12 1,0-28-16,11-5 16,8-16-16,6-6 15,3 0 1,5-6 0,2-5-16,-2 0 15,0 0-15,0 0 16,197-22-16,-62-5 15</inkml:trace>
  <inkml:trace contextRef="#ctx0" brushRef="#br0" timeOffset="11706.81">16016 1939 0,'0'0'15,"0"0"-15,0 0 16,0 0 0,0 0-16,0 0 15,0 0-15,0 99 16,0-34 0,0 34-16,0 21 15,-3-16-15,1-21 16,-1-12-16,0 5 15,3-21 1,0-16-16,0 4 16,0-15-16,3-12 15,0-16 1,-3 0-16</inkml:trace>
  <inkml:trace contextRef="#ctx0" brushRef="#br0" timeOffset="12176.45">15466 2153 0,'0'0'0,"0"0"16,0 0-16,0 0 16,0 0-16,0 0 15,0 0 1,101-77-16,-27 28 15,8-23-15,-11 23 16,-16 11 0,-8-1-16,-9 7 15,3-1-15,5 5 16,4 6-16,2 0 16,0 17-1,-3-11-15,-5 10 16,-8 6-16,-6 0 15,0 6 1,11 21-16,-3 17 16,11 38-16,4 33 15</inkml:trace>
  <inkml:trace contextRef="#ctx0" brushRef="#br0" timeOffset="17941.46">18259 1928 0,'0'0'0,"0"0"0,0 0 16,0 0-16,0 0 16,0 0-16,0 0 15,0 0 1,0 0-16,0 0 16,0 0-16,0 0 15,0 0 1,-39 131-16,15-43 15,-1 27-15,6 0 16,2-22 0,6-16-16,6-11 15,5-23-15,5 1 16,4-5 0</inkml:trace>
  <inkml:trace contextRef="#ctx0" brushRef="#br0" timeOffset="18238.6">18749 1906 0,'0'0'15,"0"0"-15,0 0 16,0 0-16,0 0 15,0 0 1,0 0-16,-49 137 16,13-44-16,6 0 15,2 11 1,12-32-16,5-18 16,8-10-16,9-22 15,7-11 1,7-6-16</inkml:trace>
  <inkml:trace contextRef="#ctx0" brushRef="#br0" timeOffset="18535.34">18982 2366 0,'0'0'0,"0"0"16,0 0 0,0 0-16,0 0 15,0 0-15,126-44 16,-53 28 0,12 0-16,8 10 15,6 1-15,-17-1 16,-19 12-1,-14-12-15,-13 1 16,-6 5-16,-2-11 16,-1 0-16</inkml:trace>
  <inkml:trace contextRef="#ctx0" brushRef="#br0" timeOffset="18847.77">19340 1402 0,'0'0'16,"0"0"-16,0 0 15,0 0-15,0 0 16,0 0 0,0 0-16,-22 181 15,6-61-15,10 17 16,1-22 0,2 0-16,3 6 15,0 10-15</inkml:trace>
  <inkml:trace contextRef="#ctx0" brushRef="#br0" timeOffset="19337.93">19756 2646 0,'0'0'0,"0"0"16,0 0-16,0 0 15,-87 10 1,18 18-16,-5 16 16,14 5-16,14 28 15,13-28-15,22-16 16,8-11-1,9-6-15,13-5 16,-19-11-16,0 0 16,191-66-1,-114 23-15,-17-7 16,-19 28-16,-13 6 16,-12 5-1,-5 6-15,-5 5 16,-1 10-16,1 7 15,-4 16 1,-2 16-16,-2 6 16,-4 5-16,3-11 15,3 1 1,0-17-16,6-1 16,5 7-16</inkml:trace>
  <inkml:trace contextRef="#ctx0" brushRef="#br0" timeOffset="19993.93">21205 1550 0,'0'0'16,"0"0"-1,0 0-15,0 0 16,0 0-16,0 0 15,0 0 1,0 0-16,0 0 16,0 0-16,0 0 15,0 0 1,-5 126-16,-4-16 16,1-6-16,-3 11 15,-3 0-15,6-17 16,0 1-1,0-6-15,-3-11 16,3-27-16,-1 0 16,4-6-1,-1-11-15,1-5 16,0 0-16,2-11 16,0-6-1,-5-5-15,-3-11 16</inkml:trace>
  <inkml:trace contextRef="#ctx0" brushRef="#br0" timeOffset="20415.68">20556 2257 0,'0'0'0,"0"0"16,0 0-16,0 0 15,0 0 1,0 0-16,0 0 16,49 126-16,-27-44 15,0 11 1,0-5-16,0 10 16,0-21-16,-6-17 15,1-11 1,-1-10-16,1-23 15,15 1-15,20-6 16,25-22 0,16-22-16,-16 0 15,5-16-15,-8 5 16,8 5 0,0 1-16,-5 5 15,-17 11-15,-16 0 16,-14 0-16,-11 11 15,-8 6 1,-5 5-16,-4-5 16</inkml:trace>
  <inkml:trace contextRef="#ctx0" brushRef="#br0" timeOffset="21545.86">23574 1813 0,'0'0'0,"0"0"16,0 0-16,0 0 15,0 0-15,-25 99 16,6-34-16,-11 39 16,0 50-1,8-28-15,2-22 16,10-22-16,1-11 16,7 6-1,2-17-15,5 0 16,3-21-16,3-12 15</inkml:trace>
  <inkml:trace contextRef="#ctx0" brushRef="#br0" timeOffset="22034.52">24198 2114 0,'0'0'16,"0"0"-16,0 0 16,0 0-16,0 0 15,-121 22-15,45 6 16,-6 10-16,16 11 15,17 11 1,18 1-16,18-1 16,13-11-16,11 1 15,19-12 1,22 11-16,5-11 16,4-27-16,-9-11 15,11-11 1,13-16-16,4-17 15,-12-27-15,-27 0 16,-27 11 0,-20 10-16,-21 7 15,-9 10-15,-16-6 16,6 23 0,-3 10-16,-9 1 15,-8 16-15,3 5 16,11 17-1,17 6-15,18-1 16,26 0-16,21 11 16</inkml:trace>
  <inkml:trace contextRef="#ctx0" brushRef="#br0" timeOffset="22644.68">25214 1884 0,'0'0'15,"0"0"-15,0 0 16,0 0-16,0 0 15,-19 99 1,5-23-16,0 12 16,-2 38-16,2-16 15,3-6 1,3-11-16,2 0 16,4-22-16,2-22 15,0-5-15,0-16 16,0-6-1,0-12-15,0-10 16,0 0-16</inkml:trace>
  <inkml:trace contextRef="#ctx0" brushRef="#br0" timeOffset="23126.39">24609 1857 0,'0'0'0,"0"0"15,0 0 1,0 0-16,0 0 16,0 0-16,0 0 15,161-88-15,-68 33 16,-5-10 0,-9-12-16,-7 17 15,-4 10-15,-13 1 16,-11 16-1,-9 11-15,-10 6 16,-3 10-16,-6 6 16,-2 0-1,2 6-15,3 10 16,3 12-16,6 27 16,2-1-1,3 12-15,13 22 16,17 21-16,11 1 15</inkml:trace>
  <inkml:trace contextRef="#ctx0" brushRef="#br0" timeOffset="30261.71">27363 2070 0,'0'0'0,"0"0"0,0 0 16,0 0-16,0 0 15,0 0-15,0 0 16,-60-98-1,0 81-15,0 1 16,-1 21-16,-2 12 16,-5 10-1,-1 12-15,15 4 16,15 7-16,20-1 16,16-11-16,12 6 15,13-5 1,2-12-16,9-11 15,5-16-15,17-16 16,19-17 0,0-5-16,-11-6 15,-14-11-15,-16 17 16,-8-1 0,-11 12-16,-6 5 15,-3 17-15,1-6 16,-4 5-16,1 6 15,0-5 1,-3 5-16,0 5 16,0 12-16,0-17 15,0 0 1,0 0-16,-17 197 31,12-88-31,0-16 0,5-27 0,10-11 16,10 0-1,10-17-15,5-11 16</inkml:trace>
  <inkml:trace contextRef="#ctx0" brushRef="#br0" timeOffset="30667.78">27971 2394 0,'0'0'0,"0"0"16,0 0-1,0 0-15,0 0 16,0 0-16,140-61 16,-66 34-16,2 5 15,-15 11 1,-7 0-16,-12 6 15,-7-6-15,-13 5 16,-8 1 0</inkml:trace>
  <inkml:trace contextRef="#ctx0" brushRef="#br0" timeOffset="30918.37">28242 1468 0,'0'0'0,"0"0"15,0 0 1,0 0-16,0 0 16,0 0-16,0 0 15,-19 109-15,-3 6 31,0 22-15,9-16-16,13-17 16,5 11-16,6 16 15</inkml:trace>
  <inkml:trace contextRef="#ctx0" brushRef="#br0" timeOffset="31183.93">28393 2684 0,'0'0'0,"0"0"16,0 0-16,0 0 15,0 0 1,0 0-16,-3 82 15,-2-16-15,-4 16 16,-1-11 0,7-11-16,6-5 15,2-6-15,9-27 16,2-11-16</inkml:trace>
  <inkml:trace contextRef="#ctx0" brushRef="#br0" timeOffset="31407.82">28787 2700 0,'0'0'16,"0"0"-16,0 0 15,0 0-15,0 0 16,0 0 0,0 0-16,0 0 15,-27 143-15,10-67 16,1-15-1,8-23-15,8-5 16,5-11-16</inkml:trace>
  <inkml:trace contextRef="#ctx0" brushRef="#br0" timeOffset="31971.06">29913 1441 0,'0'0'16,"0"0"-16,0 0 15,0 0-15,0 0 16,0 0 0,0 0-16,0 0 15,0 0-15,46 115 16,-35-39 0,-3 17-16,3 33 15,-2-22-15,-7 6 16,1-11-16,2 21 15,-2-27 1,3-27-16,-1-6 16,-2-16-16,0-17 15,-1 1 1,-2-12-16,0-10 16,0-1-16,0 1 15</inkml:trace>
  <inkml:trace contextRef="#ctx0" brushRef="#br0" timeOffset="32510.16">29568 2191 0,'0'0'16,"0"0"-16,0 0 15,0 0-15,0 0 16,0 0-16,24 93 16,-10-5-1,-3-1-15,-3-5 16,3 1-16,0-7 16,3 6-1,-1-21-15,1-12 16,-6-27-16,1-6 15,-1 1-15,0-12 16,6 1-16,-14-6 16,0 0-16,142-71 15,-35 16 1,8-16-16,-19 16 16,-20 16-16,-13-4 15,-5 4 1,-17 23-16,-16-1 15,-6 12-15,-8-6 16,-3 6 0,-3 5-16,-2 0 15,0 0-15,0 0 16,-1 0-16,-2 0 16,3 0-1,-3 5-15,3 0 16,5 12-16,6 16 15</inkml:trace>
  <inkml:trace contextRef="#ctx0" brushRef="#br1" timeOffset="206914.94">7273 4081 0,'0'0'15,"0"0"-15,0 0 16,0 0-16,0 0 15,0 0-15,137-83 16,-50 72 0,17 11-16</inkml:trace>
  <inkml:trace contextRef="#ctx0" brushRef="#br0" timeOffset="-189163.14">13866 5899 0,'0'0'0,"0"0"0,0 0 16,0 0-16,0 0 16,0 0-16</inkml:trace>
  <inkml:trace contextRef="#ctx0" brushRef="#br0" timeOffset="-188943.39">14094 3872 0,'0'0'0,"0"0"15,0 0-15</inkml:trace>
  <inkml:trace contextRef="#ctx0" brushRef="#br0" timeOffset="-178906.75">15682 10423 0,'0'0'0,"0"0"15,0 0-15,0 0 16,0 0 0,0 0-16,0 0 31</inkml:trace>
  <inkml:trace contextRef="#ctx0" brushRef="#br1" timeOffset="140155.94">4272 3845 0,'0'0'0,"0"0"16,0 0-1,0 0-15,0 0 16,0 0-16,0 0 15,0 0 1,0 0-16,0 0 16,-6 121-16,-5-50 15,0 22-15,0 5 16,0-4 0,0-12-16,0-22 15,-5-11-15,11 1 16,-6-12-1,5-5-15,6 0 16,0 0-16,-11 10 16</inkml:trace>
  <inkml:trace contextRef="#ctx0" brushRef="#br1" timeOffset="140421.68">3604 4962 0,'0'0'0,"0"0"16,0 0-1,0 0-15,104-54 16,-6 10-16,12 5 15,10 12-15,6 0 16,-22 10 0,-22 6-16,-10 0 15</inkml:trace>
  <inkml:trace contextRef="#ctx0" brushRef="#br1" timeOffset="140953.24">4075 5056 0,'0'0'15,"0"0"-15,0 0 16,0 0-1,0 0-15,0 0 16,131-6-16,-60 12 16,0-1-16,-10 6 15,-18 0 1,-21 5-16,-5 6 16,-17 0-16,0 11 15,-6 5 1,-5 1-16,0 5 15,6-6-15,-1-11 16,6-10 0,0 5-16,11 5 15,6-11-15,5 6 16,0-5 0,-1 5-16,-15 0 15,-6-1-15,-16 7 16,-34 5-16,-21-6 15,-33 1 1,11-23-16,22-5 16,-6-16-16,11-12 15,17-5 1,16-5-16,17-6 16</inkml:trace>
  <inkml:trace contextRef="#ctx0" brushRef="#br1" timeOffset="141375.15">2804 4382 0,'0'0'16,"0"0"0,0 0-16,0 0 15,0 0-15,115-82 16,-44 54-16,22 1 15,0 16 1,-5 11-16,-17 0 16,0 0-16,-10 5 15,-7-5 1,-10 0-16,-11 6 16,-11 5-16,-6 5 15</inkml:trace>
  <inkml:trace contextRef="#ctx0" brushRef="#br1" timeOffset="141640.73">3456 3878 0,'0'0'0,"0"0"16,0 0-16,0 0 16,-28 99-1,6-34-15,0 23 16,1 21-16,10-5 16,0-32-1,11-12-15,0-22 16,0-5-16,11 5 15,5 6 1,11 6-16</inkml:trace>
  <inkml:trace contextRef="#ctx0" brushRef="#br1" timeOffset="142687.34">8724 3686 0,'0'0'0,"0"0"15,0 0 1,0 0-16,0 0 16,0 0-16,0 0 15,0 0 1,-27 148-16,16-66 16,-6 11-16,1-5 15,5 0-15,5 5 16,6-22-1,0-22-15,0-10 16,0-7-16</inkml:trace>
  <inkml:trace contextRef="#ctx0" brushRef="#br1" timeOffset="142892.96">8182 4634 0,'0'0'16,"0"0"-16,0 0 16,0 0-1,93-17-15,-11 6 16,17-5-16,-6 5 15,-17 16-15,-15 1 16,-12-1 0</inkml:trace>
  <inkml:trace contextRef="#ctx0" brushRef="#br1" timeOffset="143384.03">8521 4951 0,'0'0'15,"0"0"-15,0 0 16,0 0 0,0 0-16,0 0 15,-16 121-15,21-39 16,12 22-16,10-16 15,6-33 1,5-28-16,1-11 16,-6-21-16,21-28 15,7-11 1,-7-11-16,-4 17 16,-17 5-16,-11 17 15,-12 10 1,-4 1-16,-6 5 15,0 0-15,0 0 16,0 0-16,0 0 16,-33 170-1,17-99-15,-1-11 16,6-5-16,6-6 16,-1-10-1,6-12-15,-5-11 16,5-10-16,0-1 15</inkml:trace>
  <inkml:trace contextRef="#ctx0" brushRef="#br1" timeOffset="143971.09">7191 4092 0,'0'0'16,"0"0"-16,0 0 15,0 0-15,0 0 16,0 0-1,0 0-15,0 0 16,104-28-16,-22 28 16,27-5-1,6-6-15,0 0 16,-5 5-16,-17 6 16,-27 6-16,-11 5 15</inkml:trace>
  <inkml:trace contextRef="#ctx0" brushRef="#br1" timeOffset="145002.28">12766 3818 0,'0'0'16,"0"0"-16,0 0 16,0 0-1,0 0-15,0 0 16,0 0-16,0 0 15,0 0-15,0 0 16,19 115 0,-16-55-16,-1 33 15,1 6-15,3-1 16,-1 1 0,1-28-16,-6-22 15,-3-10-15</inkml:trace>
  <inkml:trace contextRef="#ctx0" brushRef="#br1" timeOffset="145158.51">12503 4694 0,'0'0'16,"0"0"-16,0 0 15,0 0 1,104-16-16,25-12 15,16 1-15,-6 10 16,-13 12 0,-8 5-16</inkml:trace>
  <inkml:trace contextRef="#ctx0" brushRef="#br1" timeOffset="145845.82">13001 5050 0,'0'0'16,"0"0"-16,0 0 15,0 0-15,0 0 16,0 0-16,-52 82 15,30-27 1,9 11-16,10-6 16,11 0-16,14 0 15,14-10 1,5-6-16,0-12 16,22 23-16,13-5 15,7 21-15,-7-6 16,-24-4-1,-19-12-15,-22 11 16,-16-27 0,-23 11-16,-21 16 15,-6-38-15,6-22 16,5 0-16,3-16 16,8 5-1,8 0-15,6-11 16,6 0-16,7-11 15,6-5 1,11-17-16,8 0 16,9-5-16,10 0 15,3 10 1,-3 12-16,-5-11 16,-8-6-16,-9 6 15,-13-1 1,-8 1-16,-12 0 15,-8 5-15,-5 6 16,0 10-16,3 12 16,2-1-1,6 6-15,0 0 16,8 17-16,5-6 16,6 0-1</inkml:trace>
  <inkml:trace contextRef="#ctx0" brushRef="#br1" timeOffset="146298.85">11829 4294 0,'0'0'15,"0"0"-15,0 0 16,0 0 0,0 0-16,104-44 15,-49 33-15,3 0 16,5 6-1,-6 0-15,-8 5 16,-8 0-16,-10 0 16,-12 0-1,-6 0-15</inkml:trace>
  <inkml:trace contextRef="#ctx0" brushRef="#br1" timeOffset="146553.94">12136 4004 0,'0'0'0,"0"0"16,0 0-16,0 0 16,0 0-1,0 0-15,0 0 16,0 0-16,3 120 15,-6-37 1,0 4-16,3-10 16,8-11-16,3-12 15,0 1-15</inkml:trace>
  <inkml:trace contextRef="#ctx0" brushRef="#br1" timeOffset="147225.67">17508 3900 0,'0'0'0,"0"0"16,0 0 0,0 0-16,0 0 15,0 0-15,0 0 16,0 0-1,0 0-15,0 0 16,-32 98-16,18-32 16,3 11-1,0 21-15,5 1 16,1-6-16,-1-16 16,4-17-1</inkml:trace>
  <inkml:trace contextRef="#ctx0" brushRef="#br1" timeOffset="147413.2">17073 4700 0,'0'0'0,"0"0"16,0 0-1,0 0-15,90-11 16,3 5-16,53-5 15,10 6 1,-36 5-16,-21 5 16</inkml:trace>
  <inkml:trace contextRef="#ctx0" brushRef="#br1" timeOffset="148036.29">17941 5390 0,'0'0'0,"0"0"15,0 0-15,0 0 16,-107-83-1,31 73-15,-7-1 16,15 27-16,5 11 16,11 17-1,16 0-15,20-17 16,10-5-16,9 0 16,8-5-16,17-1 15,24-5 1,19-16-16,3-12 15,-9 1-15,-13-1 16,-16 1 0,-11 10-16,-12 6 15,-2 0-15,-2 11 16,-4-5 0,0 10-16,-2 1 0,-3 21 15,-3 22 1,-2 17-16,2-11 15,-5 10-15,8-26 16,-3-7 0,3-15-16,0-6 15</inkml:trace>
  <inkml:trace contextRef="#ctx0" brushRef="#br1" timeOffset="148569.74">16043 4218 0,'0'0'16,"0"0"-16,0 0 16,0 0-1,0 0-15,0 0 16,0 0-16,85-39 15,-5 17-15,10 6 16,6 10 0,24-10-16,17-6 15</inkml:trace>
  <inkml:trace contextRef="#ctx0" brushRef="#br1" timeOffset="149556.01">21799 3801 0,'0'0'16,"0"0"-16,0 0 15,0 0-15,0 0 16,0 0 0,0 0-16,0 0 15,0 0-15,0 0 16,33 115-1,-22-38-15,3 5 16,-3 17-16,2 10 16,-2-16-16,0-10 15,-3-18 1</inkml:trace>
  <inkml:trace contextRef="#ctx0" brushRef="#br1" timeOffset="149774.7">21320 4836 0,'0'0'16,"0"0"-16,85-21 16,22-1-16,57-6 15,50 17 1,-42 0-16,-19 0 15,-24 17-15,-6 5 16</inkml:trace>
  <inkml:trace contextRef="#ctx0" brushRef="#br1" timeOffset="150040.28">22240 5231 0,'0'0'15,"0"0"1,0 0-16,0 0 16,0 0-16,-5 137 15,2-61-15,0 12 16,3 11-1,8 5-15,6-22 16,5-33-16,11-27 16,6-16-1</inkml:trace>
  <inkml:trace contextRef="#ctx0" brushRef="#br1" timeOffset="150401.74">22919 5368 0,'0'0'0,"0"0"16,0 0-1,0 0-15,0 0 16,-115 93-16,88-49 16,8 5-1,13-16-15,17-6 16,19-5-16,36 0 15,8-16 1,-6-17-16,-2 5 16,-6-27-16,-19-5 15,-24 0 1,-17 10-16,-14 1 16,-32-17-16,-53 0 15,-2 22 1,18 33-16,7-27 15,-9-12-15</inkml:trace>
  <inkml:trace contextRef="#ctx0" brushRef="#br1" timeOffset="150744.18">20603 4453 0,'0'0'0,"0"0"15,0 0 1,0 0-16,0 0 16,0 0-16,147-66 15,-45 39 1,2 21-16,-11-15 16,-19 10-16,-14 11 15,-13-11-15,-17 11 16,-8 5-1</inkml:trace>
  <inkml:trace contextRef="#ctx0" brushRef="#br1" timeOffset="150995.12">20874 4086 0,'0'0'15,"0"0"-15,0 0 16,0 0-16,0 0 16,0 0-1,24 88-15,-7 21 16,-1 1-16,6 5 16,8-6-1,9-16-15,2-10 16</inkml:trace>
  <inkml:trace contextRef="#ctx0" brushRef="#br1" timeOffset="151934.07">26408 3922 0,'0'0'0,"0"0"15,0 0-15,0 0 16,0 0-16,0 0 16,0 0-16,0 0 15,2 120 1,-4-16-16,-1 22 16,0-11-16,3-22 15,8 22 1,-5-21-16,5-7 15,1-5-15</inkml:trace>
  <inkml:trace contextRef="#ctx0" brushRef="#br1" timeOffset="152090.16">26096 4979 0,'0'0'0,"0"0"15,0 0 1,109-55-16,6 28 16,36-6-16,16 22 15,-33 11 1,-19 16-16,-8 12 16</inkml:trace>
  <inkml:trace contextRef="#ctx0" brushRef="#br1" timeOffset="152364.44">26547 5247 0,'0'0'0,"0"0"15,0 0-15,0 0 16,0 0-16,0 0 16,0 126-1,-5-44-15,-1 17 16,-2 5-16,11-5 16,2-23-1,4-26-15,4-12 16,4-5-16</inkml:trace>
  <inkml:trace contextRef="#ctx0" brushRef="#br1" timeOffset="152598.82">27183 5499 0,'0'0'0,"0"0"16,0 0-1,0 0-15,0 0 16,0 0-16,-39 115 16,17-44-1,9 17-15,7-17 16,6-10-16,6-12 16,5-11-1,5-5-15</inkml:trace>
  <inkml:trace contextRef="#ctx0" brushRef="#br1" timeOffset="153207.94">25403 4502 0,'0'0'16,"0"0"-1,0 0-15,0 0 16,0 0-16,0 0 15,0 0-15,0 0 16,0 0 0,0 0-16,109-11 15,-38 11-15,31 11 16,18 0 0</inkml:trace>
  <inkml:trace contextRef="#ctx0" brushRef="#br1" timeOffset="155353.56">4337 6852 0,'0'0'16,"0"0"-16,0 0 15,0 0-15,0 0 16,0 0 0,0 0-16,0 0 15,0 0-15,0 0 16,0 121-16,0-61 15,-5 6 1,10 10-16,-5-10 16,11-9-16,-5-24 15,5-16 1</inkml:trace>
  <inkml:trace contextRef="#ctx0" brushRef="#br1" timeOffset="155728.35">4436 6937 0,'0'0'15,"0"0"-15,0 0 16,0 0-16,0 0 16,0 0-16,0 0 15,0 0 1,55 115-16,-39-66 15,1 9-15,-6-31 16,-6-8 0,0-5-16,6-8 15,-11-6-15,50-25 16,-6-8-16,10-16 16,-4 2-1,-12 17-15,-11 0 16,-10 16-16,-6 6 15,-6 8 1,1 5-16,-1 6 16,-5 6-16,0-17 15,0 0 1,-16 131-16,16-95 16,0 0-16,0 2 15</inkml:trace>
  <inkml:trace contextRef="#ctx0" brushRef="#br1" timeOffset="155916.29">5082 6970 0,'0'0'0,"0"0"16,0 0-1,0 0-15,0 0 16,0 0-16,0 90 15,0-40 1,0-4-16,11-2 16,0-6-16</inkml:trace>
  <inkml:trace contextRef="#ctx0" brushRef="#br1" timeOffset="156072.49">5137 6636 0,'0'0'0,"0"0"16,0 0-16,0 0 15,0 0-15,0 0 16,0 0 0</inkml:trace>
  <inkml:trace contextRef="#ctx0" brushRef="#br1" timeOffset="156359.44">5608 6299 0,'0'0'0,"0"0"15,0 0 1,0 0-16,0 0 15,-16 134-15,5-44 16,0 36 0,0-8-16,0-19 15,0-17-15,-6-14 16,12 9-16,-6-25 16,5-5-1,1-6-15</inkml:trace>
  <inkml:trace contextRef="#ctx0" brushRef="#br1" timeOffset="156499.25">5378 6992 0,'0'0'0,"0"0"16,0 0-16,0 0 16,0 0-1,0 0-15,137-11 16,-55-6-16</inkml:trace>
  <inkml:trace contextRef="#ctx0" brushRef="#br1" timeOffset="156655.59">5904 6888 0,'0'0'0,"0"0"15,0 0-15,0 0 16,0 0 0,0 0-16,0 0 15,-55 128-15,33-70 16,6 5-1,10-14-15,1-16 32,-1-6-32</inkml:trace>
  <inkml:trace contextRef="#ctx0" brushRef="#br1" timeOffset="156811.96">6013 6674 0,'0'0'15,"0"0"-15,0 0 16,0 0 0,0 0-16,0 0 15,11 112-15</inkml:trace>
  <inkml:trace contextRef="#ctx0" brushRef="#br1" timeOffset="157389.81">6397 6808 0,'0'0'15,"0"0"1,0 0-16,0 0 16,-105 63-16,51-11 15,10 0-15,22-19 16,17-8-1,10-3-15,11-11 16,6-11-16,-22 0 16,93-36-1,-38-8-15,-5-8 16,-12 14-16,-16 16 16,-11 8-16,-6 9 15,1 8 1,-1 5-16,-5 11 15,6 0-15,-6 3 16,11-3 0,5-8-16,11-16 15,34-42-15,26-49 16,-5-2 0,-16-6-16,-17-11 15,-16 8-15,-22 33 16,-11 35-1,-5 7-15,-1 21 16,-10 0-16,16 11 16,0 0-1,0 0-15,-121 148 16,88-72-16,12 15 16,21-1-1,16 25-15,6-19 16,16-14-16,22 11 15,17 6-15</inkml:trace>
  <inkml:trace contextRef="#ctx0" brushRef="#br1" timeOffset="158053.7">10822 6354 0,'0'0'0,"0"0"16,0 0 0,0 0-16,0 0 31,5-83-31,-16 62 15,-5 4-15,-6 1 16,0 16-16,5-6 16,-4 6-16,21 0 15,-39 22 1,23 0-16,-6 27 16,11 9-16,-6 19 15,12-9-15,0 28 16,-1 33-1,-5-12-15,-5-15 16,10 10-16,-5-27 16,6-11-1,-6-6-15</inkml:trace>
  <inkml:trace contextRef="#ctx0" brushRef="#br1" timeOffset="158225.51">10449 7027 0,'0'0'16,"0"0"0,0 0-16,0 0 15,0 0-15,88-41 16,-17 28-16,11-12 16,17 0-1,-1 3-15</inkml:trace>
  <inkml:trace contextRef="#ctx0" brushRef="#br1" timeOffset="158444.16">11095 6781 0,'0'0'0,"0"0"16,0 0-1,0 0-15,0 0 16,0 0-16,17 129 16,-6-75-16,0 4 15,0 2 1</inkml:trace>
  <inkml:trace contextRef="#ctx0" brushRef="#br1" timeOffset="158945.29">11336 7066 0,'0'0'16,"0"0"-16,0 0 15,0 0 1,0 0-16,41-85 15,-2 44-15,2 2 16,-3 7-16,-8 21 16,-2-3-1,-6 14-15,-3 14 16,3 10-16,-6 9 16,-2 14-1,-6-1-15,-3-10 16,-2-6-1,0-14-15,-3-5 16,3-2-16,2-7 16,6-4-16,16-12 15,28-27 1,25-6-16,2-10 16,-22 18-16,-24 23 15,-12 2 1,-7 14-16,-1 14 15,-2 8-15,-6 5 16,0 14-16,-8 3 16,3 11-1,8 13-15,8-16 16,3-16-16</inkml:trace>
  <inkml:trace contextRef="#ctx0" brushRef="#br1" timeOffset="159532.15">12716 6877 0,'0'0'0,"0"0"15,0 0-15,0 0 16,0 0 0,-115 107-16,77-53 15,11-2-15,18-8 16,12-16-16,5-17 15,6-11 1,-14 0-16,0 0 16,129-77-16,-80 41 15,-11-13 1,-13 30-16,-8 2 16,-9 17-16,-6 0 15,-2 6 1,0 5-16,0 8 15,3 14-15,11 11 16,8-17-16,13 3 16,6-16-16,9-20 15,15-24 1,23-22-16,5-35 16,-11-23-16,-19 9 15,-33 21-15,-16 6 16,-22 20-1,-17 7-15,-10 14 16,-6 14-16,0 5 16,2 20-1,1 10 1,-3 20-16,5 10 16,9 15-1,13 21-15,11 19 16,12-8-16,7 19 15,14 17 1,17-33-16,18-22 16,12-17-16</inkml:trace>
  <inkml:trace contextRef="#ctx0" brushRef="#br1" timeOffset="159657.23">14020 7093 0,'0'0'0,"0"0"16,0 0-16,0 0 16,0 0-1</inkml:trace>
  <inkml:trace contextRef="#ctx0" brushRef="#br1" timeOffset="160657.9">4704 5472 0,'0'0'16,"0"0"-16,0 0 15,0 0 1,0 0-16,0 0 15,0 0-15,0 0 16,0 0-16,104-17 16,-65 6-1,10 0-15,0 1 16,17-29-16,-6 17 16,-5-5-16,0-17 15,-6-5 1,-11 16-16,-5-11 15,-5-5-15,-6-11 16,-6-23 0,-11 29-16,-5-1 15,-5 0-15,-6 11 16,0 6-16,-11-11 16,-11 10-16,-5-10 15,-6 0 1,0 10-16,1 1 15,-1 0-15,11 10 16,0 6 0,0 0-16,0 11 15,6-5-15,0 5 16,10 0 0,1 6-16,5-1 15,5 1-15,-5-1 16,11 1-1,-5 5-15,5 0 16,0-6-16,0 6 16</inkml:trace>
  <inkml:trace contextRef="#ctx0" brushRef="#br1" timeOffset="160925.13">4929 3993 0,'0'0'16,"0"0"-16,0 0 15,0 0-15,0 0 16,0 0 0,-132 44-16,72 0 15,-6-17-15,12 11 16,15 1-16,6-6 15,17 10 1,11 12-16,10-11 16,22 22-16,34 16 15</inkml:trace>
  <inkml:trace contextRef="#ctx0" brushRef="#br1" timeOffset="162036.5">5422 7964 0,'0'0'16,"0"0"-16,0 0 15,0 0-15,0 0 16,0 0 0,0 0-16,0 0 15,0 0-15,109-99 16,-32 72 0,-6 13-16,-16 1 15,-17 7-15,-5 23 16,-11 10-1,-11 14-15,-11-3 16,-6 3-16,1 1 16,5 10-1,0-6-15,5 1 16,6-9-16,11-8 16,6 3-1,21 3-15,6-12 16,0-5-16,-12 9 15,-4 2 1,-17-5-16,-17-4 16,-10 1-16,-17-2 15,-11 4 1,-11 1-16,-5-11 16,-1-6-16,12-3 15,5-2 1,0-3-16,17 0 15,0 3-15,10-3 16,6-3 0,0 3-16</inkml:trace>
  <inkml:trace contextRef="#ctx0" brushRef="#br1" timeOffset="162553.07">6692 8260 0,'0'0'16,"0"0"-16,0 0 16,0 0-1,0 0-15,0 0 16,0 0-16,0 0 15,0 0-15,132 22 16,-39-14 0,22-5-16,16 5 15,28-5-15,16-3 16,6 0 0,38 2-16,-16-13 15,32 14-15,-16-6 16,11-24-16,-22 19 15,-16 16 1,0-11-16,-39 3 16,-16 3-16,-6 2 15,-16 9 1,-32-6-16,-23 1 16,-16-7-16,-17-2 15,-5 3 1,-6-3-16,-5 0 15,-5 0-15,-1 0 16,1 0-16,-6-3 16,0 1-1,0-1-15</inkml:trace>
  <inkml:trace contextRef="#ctx0" brushRef="#br1" timeOffset="162943.61">7673 7896 0,'0'0'0,"0"0"16,0 0-16,0 0 16,0 0-1,82-22-15,-11 5 16,27 25-16,-4-8 15,-7 6 1,-10 8-16,-17-17 16,-5 0-16,-17 6 15,-10-11 1,-12-6-16</inkml:trace>
  <inkml:trace contextRef="#ctx0" brushRef="#br1" timeOffset="163209.17">8122 7619 0,'0'0'15,"0"0"-15,0 0 16,0 0-16,0 0 16,0 0-1,0 0-15,0 0 16,0 0-16,0 0 15,-11 140-15,0-72 16,5-5 0,1-19-16,-1-6 15,12-10-15,-1-1 16,12 0 0</inkml:trace>
  <inkml:trace contextRef="#ctx0" brushRef="#br1" timeOffset="163443.93">8795 7529 0,'0'0'0,"0"0"16,0 0-16,0 0 15,0 0-15,0 0 16,0 0-1,0 0-15,0 0 16,-16 139-16,16-68 16,5 1-1,6-1-15,17-3 16,10-5-16</inkml:trace>
  <inkml:trace contextRef="#ctx0" brushRef="#br1" timeOffset="164632.94">11002 7876 0,'0'0'0,"0"0"16,0 0-16,0 0 15,0 0-15,0 0 16,0 0 0,0 0-16,0 0 15,-5 99-15,5-47 16,11 22-16,0 3 15,11-3 1,5-17-16,0-19 16,6-10-16,-5-23 15,10-10 1,17-23-16,16-15 16,-5-12-16,-12 5 15,-15 9 1,-15 20-16,-4-1 15,-9 8-15,-3 3 16,-3 8-16,-2-2 16,0 2-1,-1 3-15,1-3 16,0 3-16,0 0 16,-1 3-1,1 5-15,0 6 16,0 22-16,-1 24 15,4 14 1,-6-11-16,0-11 16,3-3-16,-3-11 15,0-8-15,0-5 16,0-3 0,0-8-16,0-6 15,0-3-15,0 1 16,0-3-1,0 2-15,0 3 16</inkml:trace>
  <inkml:trace contextRef="#ctx0" brushRef="#br1" timeOffset="166048.57">9201 3774 0,'0'0'0,"0"0"16,0 0-16,0 0 16,-72-99-16,34 55 15,-11 1 1,-12-18-16,1 12 16,0 0-16,-11-1 15,-6 7 1,-16-1-16,0 11 15,5 17-15,-5 5 16,-11 11 0,-11 5-16,11 12 15,-11 4-15,-11 7 16,0 10 0,11 11-16,17 17 15,4-6-15,1 6 16,-5 11-1,16 10-15,10 18 0,7-18 16,15 1 0,1-1-16,5 1 15,1 16-15,4-16 16,12-1-16,5-4 16,11-7-1,11 28-15,5 6 16,12-12-16,10 7 15,12 10 1,10 11-16,17-11 16,5-33-16,33 22 15,16-11 1,1 11-16,21-16 16,1-6-16,-12-22 15,0-16-15,12 5 16,-1-11-1,1 1-15,4-23 16,-21-16-16,0 0 16,11-16-1,11-6-15,-22-5 16,-16 10-16,-1-32 16,1 5-1,-1-33-15,-16-5 16,-16-16-16,-17 10 15,-10-16-15,-7-17 16,-10 6 0,-11 11-16,-11 0 15,-11 0-15,-11-11 16,0 6 0,-11-12-16,-5 1 15,-17-6-15,6 21 16,-6 7-1,-16-1-15,-17-32 16,17 38-16,5 16 16,11 28-1,-5 5 1,11 6 0,-1 5-16,1 11 15,-6-11-15,6 6 16,-1 16-16,7 5 15,4 6 1,-16 11-16,-5 27 16,-6 45-16</inkml:trace>
  <inkml:trace contextRef="#ctx0" brushRef="#br1" timeOffset="166973.44">5427 9399 0,'0'0'15,"0"0"-15,0 0 16,0 0-1,0 0-15,0 0 16,0 0-16,0 0 16,0 0-1,-11 112-15,17-60 16,5 17-16,11-12 16,5-16-1,6-5-15,5-25 16,6-19-16,11-20 15,10-15-15,-4 10 16,-7-11 0,-10 11-16,-16 6 15,-12 16-15,-5 2 16,0 1 0,-6 5-16,1 1 15,-1 2-15,1 2 16,-1 9-1,6 22-15,0 14 16,0 10-16,6 17 16,-6-22-1,0-5-15,0-9 16,5 1-16,11 10 16,12 6-16</inkml:trace>
  <inkml:trace contextRef="#ctx0" brushRef="#br1" timeOffset="167569.5">7317 9908 0,'0'0'0,"0"0"16,0 0-1,0 0-15,0 0 16,0 0-16,0 0 16,0 0-16,0 0 15,142 0 1,-38 9-16,11-9 15,33 11-15,16-3 16,1-8 0,26 0-16,-5 3 15,17-14-15,-6 8 16,-16-5 0,5 5-16,-16-3 15,-39 6-15,-21 0 16,-12-2-16,-15 4 15,-34-2 1,-16 6-16,-11-6 16,-11 3-16,-6 2 15,-5-5 1,0 0-16,0 0 16</inkml:trace>
  <inkml:trace contextRef="#ctx0" brushRef="#br1" timeOffset="167913.02">8089 9372 0,'0'0'16,"0"0"-16,0 0 16,0 0-16,98-28 15,-26 9 1,10 8-16,5 3 15,-5-3-15,-10 3 16,-7-6 0,1-5-16</inkml:trace>
  <inkml:trace contextRef="#ctx0" brushRef="#br1" timeOffset="168163.12">9080 8988 0,'0'0'16,"0"0"-16,0 0 15,0 0 1,0 0-16,0 0 16,0 0-16,-22 82 15,11-2 1,6 2-16,10 6 15,6-23-15,22 12 16,16 11-16</inkml:trace>
  <inkml:trace contextRef="#ctx0" brushRef="#br1" timeOffset="169037.75">10975 9303 0,'0'0'15,"0"0"1,0 0-16,0 0 16,0 0-16,0 0 15,0 0-15,0 0 16,0 0 0,0 0-16,22-82 15,16 63-15,11 2 16,1 4-1,-1 7-15,-11 6 16,6 0-16,-11 3 16,-6 8-1,-5 8-15,-11 14 16,-11-6-16,0-27 16,-19 69-16,5-34 15,3 1 1,3-6-16,3-8 15,5-8-15,5 2 16,12 6 0,10-5-16,14 7 15,11-2-15,-3-11 16,-5 5 0,-3 1-16,-5 2 15,-9 6-15,-8 2 16,-5 14-16,-6 6 15,-10-12 1,-7 4-16,-4 2 16,-6-6-16,-6 6 15,0-21 1,-2-1-16,0-8 16,-4-9-16,-1 1 15,-4-6 1,-2-5-16,-1 0 15,-2-8-15,0-6 16,3 0-16</inkml:trace>
  <inkml:trace contextRef="#ctx0" brushRef="#br1" timeOffset="170535.53">13940 4393 0,'0'0'0,"0"0"16,0 0-1,0 0-15,0 0 16,-16-88-16,2 55 16,-2 6-1,-9-11-15,-8-6 16,-5-11-16,-14-33 16,5 23-1,6 10-15,0 11 16,-5-5-16,-9-6 15,-11 6-15,-13 5 16,2 16 0,3 7-16,0 4 15,-13 6-15,-6-5 16,0-1 0,13 17-16,3 0 15,-5 11-15,-8 0 16,0 17-1,2-7-15,14 7 16,6 5-16,-6 5 16,-9 22-16,4 6 15,13 5 1,9-16-16,5 0 16,3 5-16,7 11 15,4 11 1,3-5-16,-7 33 15,4-6-15,-3 0 16,0 11 0,5 0-16,6 5 15,8-32 1,9 0-16,10-6 16,11-6-16,6-4 15,10 10 1,7-6-16,7 12 15,8 22-15,6-23 16,6-10-16,8 0 16,19-1-1,8-15-15,-6-1 16,9-5-16,22 21 16,13-4-1,-18-18-15,-4-10 16,12-8-16,16-12 15,-12-4 1,-7-12-16,25 0 16,2 8-16,-25-10 15,3-14 1,23-22-16,-26-3 16,-21 11-16,-6-17 15,11-21 1,-8 3-16,-17 2 15,-16-16-15,-14 16 16,-13-16 0,-11-11-16,-4-6 15,-7 17-15,-6 5 16,1 0-16,-7-5 16,-4-17-1,-4-10-15,1 10 16,-4 17-16,-4-11 15,-6 5 1,-14 0-16,-14-10 16,-13-6-16,0 32 15,5 7-15,3 10 16,8 0 0,0 22-16,3 6 15,-3-1 1,1 6-16,7 6 15,3 10-15,6 6 16,2 11-16,0 0 16</inkml:trace>
  <inkml:trace contextRef="#ctx0" brushRef="#br1" timeOffset="171191.51">13489 5883 0,'0'0'0,"0"0"16,0 0 0,0 0-16,0 0 15,90-72-15,-54 45 16,5 0 0,0-1-16,3-5 15,-1-10-15,1-7 16,-6-26-1,-10 10-15,-6 17 16,-9-17-16,-4 11 16,-9 6-1,-6-6-15,-5-27 16,-8-11-16,-8-6 16,-1 11-16,6 28 15,1 0 1,-7-17-16,-5-10 15,0 5-15,9 10 16,2 18 0,3 10-16,0 5 15,-1 12-15,-2-6 16,6 17 0,0-1-16,-1 1 15,3 5-15,4 0 16,1 5-1,4 6-15,-1-5 16,1 5-16,-1 5 16,-2 1-16,0 5 15,0 0 1,0 11-16</inkml:trace>
  <inkml:trace contextRef="#ctx0" brushRef="#br1" timeOffset="171492.46">13604 3911 0,'0'0'0,"0"0"15,0 0 1,0 0-16,-93 33 15,38-11-15,-3-1 16,3 7-16,6 5 16,11 0-1,8-1-15,11-10 16,5 11-16,14 0 16,25 16-1,54 28-15,44 5 16,25 0-16</inkml:trace>
  <inkml:trace contextRef="#ctx0" brushRef="#br1" timeOffset="172680.11">6101 10566 0,'0'0'16,"0"0"-16,0 0 15,0 0 1,0 0-16,0 0 16,0 0-16,-104-55 15,60 52 1,0 6-16,-5 11 15,5-1-15,17-4 16,10 7 0,6-2-16,11-14 15,0 0-15,55 90 16,0-35-16,16-9 16,11 6-1,-11-8-15,-16-8 16,-17-3-16,-21 10 15,-12 10 1,-16 7-16,-16 11 16,-6-22-16,0-19 15,0-8 1,12-11-16,4-11 16,17 0-16,0 0 15,0 0-15,0 0 16,38-183-1,23 103-15,4-10 16,-4 11-16,-18 7 16,-4 7-1,-12 13-15,-10 19 16,-12 11-16,1 5 16,-6 4-1,0 4-15,-11 1 16,0 0-16,-11 8 15,22 0 1,0 0-16,-82 38 16,71 3-16,11 14 15</inkml:trace>
  <inkml:trace contextRef="#ctx0" brushRef="#br1" timeOffset="173115.19">7892 11050 0,'0'0'0,"0"0"15,0 0-15,0 0 32,0 0-32,0 0 15,0 0-15,0 0 16,120-13-16,-32 13 16,27-6-1,27-10-15,11 5 16,-5 3-16,6-6 15,-12 6 1,-21-3-16,-17 5 16,-11 6-16,-11-2 15,-11-7 1,-16 4-16,-22 2 16,-11 3-16,-11 0 15,-6 0-15,-5 0 16,0 0-16</inkml:trace>
  <inkml:trace contextRef="#ctx0" brushRef="#br1" timeOffset="173412.51">8319 10708 0,'0'0'0,"0"0"16,0 0-16,0 0 15,0 0-15,0 0 16,104-46 0,-33 32-16,6 8 15,-6 6-15,0-5 16,0-3-16,-5 5 15,-11-3 1,-17 4-16,-10 2 16</inkml:trace>
  <inkml:trace contextRef="#ctx0" brushRef="#br1" timeOffset="173678.2">8680 10456 0,'0'0'16,"0"0"-1,0 0-15,0 0 16,0 0-16,0 0 16,0 0-16,0 0 15,-16 151 1,10-75-16,1-7 15,5-17-15,11-14 16,5-13 0,6-11-16</inkml:trace>
  <inkml:trace contextRef="#ctx0" brushRef="#br1" timeOffset="173912.51">9294 10393 0,'0'0'0,"0"0"16,0 0-16,0 0 16,0 0-16,0 0 15,0 0 1,0 0-16,-22 140 15,16-61-15,6-8 16,6 1-16,10-1 16</inkml:trace>
  <inkml:trace contextRef="#ctx0" brushRef="#br1" timeOffset="174787.31">11282 10870 0,'0'0'15,"0"0"-15,0 0 16,0 0 0,0 0-16,0 0 15,-17-91-15,6 56 16,-22-6 0,-5 8-16,-17 3 15,-10 13-15,-1 6 16,11 11-1,0 17-15,11 7 16,6 15-16,11 18 16,5-8-1,11-2-15,11-17 16,11 0-16,5-5 16,23 2-16,21-10 15,11-12 1,-5-13-16,-1-8 15,1-4-15,-17-7 16,-5 0 0,-22 18-16,-5-2 15,-6 9-15,-6-1 16,-2 0 0,2 3-16,-2 0 15,2 6-15,1-1 16,2 9-1,0 5-15,1 3 16,2 14-16,0 7 16,5 20-1,-5 3-15,3 0 16,-6-3-16,-3-14 16,1-11-16,-4-18 15,-2-4 1,0-5-16,0 0 15,0-3-15,0-5 16,3 0 0,0-1-16</inkml:trace>
  <inkml:trace contextRef="#ctx0" brushRef="#br1" timeOffset="176383.99">18552 5110 0,'0'0'16,"0"0"0,0 0-16,0 0 15,-14-115-15,17 55 16,-1 0 0,7-6-16,4-11 15,-2 17-15,-8-17 16,-8 6-1,-12 6-15,-16-29 16,-5 7-16,-6 5 16,-16-12-16,-17 7 15,-24-6-15,2 16 16,17 11 0,3 17-16,-28-11 15,-27 0-15,22-1 16,13 28-16,-27-10 15,-11-1 1,25 11-16,19 6 16,-17 5-16,-5 5 15,22 23 1,5-1-16,-7 23 16,-15 10-16,-8 17 15,12 10 1,12 12-16,18 5 15,5 28-15,2 5 16,6-33 0,11-11-16,6 17 15,7 21-15,6 6 16,11-11 0,9 17-16,10 16 15,8-11-15,9 16 16,8 1-16,11-1 15,5-5 1,9 0-16,5-17 16,3-5-16,5 17 15,0-39 1,36 11-16,16-11 16,0 0-16,3-16 15,42-3 1,-10-25-16,-15-16 15,27-3-15,8 14 16,-33-30 0,36 13-16,-25-21 15,-22-31-15,11 6 16,-8 16-16,-8-16 16,-22-14-1,-9-25-15,-7 1 16,-6-17-16,-14-3 15,-8 23 1,-11-23-16,-5 0 16,-12-10-16,-10-7 15,-9 29 1,-7-1-16,-12-16 16,-5 5-16,-9-5 15,-10 0 1,-6-6-16,6 22 15,2 17-15,6 11 16,3 0 0,0 5-16,2 11 15,3 0-15,11 5 16,3 6 0,2 0-16,1 6 15,2 0-15,0 5 16,1-6-1,-1 6-15,0 6 16</inkml:trace>
  <inkml:trace contextRef="#ctx0" brushRef="#br1" timeOffset="176573.58">18229 5472 0,'0'0'0,"0"0"16,0 0-16</inkml:trace>
  <inkml:trace contextRef="#ctx0" brushRef="#br1" timeOffset="177569.21">6408 12307 0,'0'0'16,"0"0"-16,0 0 15,43-93 1,-26 44-16,-12 11 16,1 5-16,-12 8 15,-10-5 1,-17 3-16,-16 5 16,-12 16-16,-10 4 15,-5 7 1,-1 11-16,11 9 15,6 22 1,16 2-16,17 3 16,16-3-1,11-13-15,11-3 16,11-3-16,21-3 16,12-10-1,16-12-15,1-16 16,10-19-16,-6 0 15,-10-11 1,-11 5-16,-22 23 16,-6-4-16,-10 12 15,-6 13-15,-1 6 16,1 8-16,-5 16 16,-6-38-1,-11 104-15,-5-22 16,5 25-16,0-25 15,11-8 1,0-16-16,5-17 16,6 2-16,16-2 15,6-2 1</inkml:trace>
  <inkml:trace contextRef="#ctx0" brushRef="#br1" timeOffset="177975.58">7590 12694 0,'0'0'0,"0"0"15,0 0 1,0 0-16,0 0 15,143-39-15,-23 17 16,39 0 0,16-5-16,33 0 15,-16-1-15,0 12 16,10-14 0,-32 11-16,-5 8 15,-7 0-15,-43 2 16,-11 4-16,-16-1 15,-17 1 1,-21 5-16,-12-3 16,-11 6-16,-5 0 15,-11-3 1,-5 0-16,-1 0 16,-5-3-16,0 3 15</inkml:trace>
  <inkml:trace contextRef="#ctx0" brushRef="#br1" timeOffset="178303.64">8308 12143 0,'0'0'0,"0"0"16,0 0-16,0 0 15,0 0 1,104-44-16,-27 22 15,-1 11-15,-5 3 16,6 0 0,0 3-16</inkml:trace>
  <inkml:trace contextRef="#ctx0" brushRef="#br1" timeOffset="178529.58">9146 11705 0,'0'0'0,"0"0"15,0 0-15,0 0 16,0 0 0,0 0-16,0 0 15,-22 96-15,11-33 16,5 5-1,6 3-15,17 17 16,5 11-16</inkml:trace>
  <inkml:trace contextRef="#ctx0" brushRef="#br1" timeOffset="179375.03">11167 12151 0,'0'0'16,"0"0"-16,0 0 15,0 0-15,0 0 16,0 0-16,0 0 16,-88-98-1,50 90-15,5 8 16,-6-3-16,7 8 15,-1 6 1,5 19-16,6-2 16,17 24-16,10 0 15,17 8 1,17-8-16,15-3 16,7-13-16,-7-11 15,1 2-15,-6-5 16,-5 0-1,-16-8-15,-6-1 16,-11 15-16,-11 2 16,-11 5 15,-17 20-31,-5-22 0,-5-3 0,-6-5 16,6-12-1,10-7-15,12-1 16,5-2-16,6-3 15,5-8-15,0 8 16,0 0 0,0 0-16,131-164 31,-54 98-31,-6-5 16,-8 21-1,-14-2-15,-16 14 16,-14 2-16,-11 6 15,-5 8 1,-8-5-16,-9 2 16,-16-5-16,-14-5 15,0 10-15,0 3 16,1 8 0,-1 1-16,11 7 15,0 1-15,6 2 16,10 0-1,6 3-15,11 0 16</inkml:trace>
  <inkml:trace contextRef="#ctx0" brushRef="#br1" timeOffset="180734.91">21761 6603 0,'0'0'15,"0"0"1,0 0-16,0 0 16,101-19-16,-13 8 15,-1 0-15,15 5 16,26-10 0,7 2-16,-26-21 15,-10-9-15,10-8 16,17 0-1,-16 13-15,-12-15 16,6 15-16,6-16 16,5-21-1,-8-12-15,-28 6 16,-13 0-16,-3 5 16,0 6-1,-3 5-15,-2-38 16,-9-5-16,-5 21 15,-17 0 1,-13 12-16,-12-17 16,-18-6-16,-20-5 15,-21 0-15,-22-6 16,-1-5-16,-13 6 16,-27 16-1,-17 5-15,16-5 16,-35 22-16,-19-12 15,19 18-15,-28 10 16,-5-22 0,30 50-16,-21-6 15,21 17-15,-11-6 16,0 22 0,25 11-16,-16 0 15,-1 5-15,31 17 16,13 16-1,-11 17-15,1 22 16,26-17-16,31-6 16,16 18-1,17-1-15,11 0 16,2 17-16,3 16 16,8-11-16,6 11 15,3-6-15,7-5 16,7 11-16,7 11 15,6-11 1,11-22-16,22 11 16,24-5-16,20 16 15,-17-33-15,-8-16 32,16 5-32,17-27 15,-3-6 1,-19 1-16,-9-6 15,-4-6-15,4-5 16,9 16 0,-5-10-16,-17-7 15,-17-4-15,3 5 16,-2 0-16,-3-6 16,11 9-1,-9-1-15,-5-4 16</inkml:trace>
  <inkml:trace contextRef="#ctx0" brushRef="#br1" timeOffset="181616.33">6101 13849 0,'0'0'0,"0"0"16,0 0-16,0 0 16,0 0-16,0 0 15,0 0 1,-11 82-16,5-10 15,-5 10-15,0 14 16,1-28-16,4-13 16,1 0-16,5-9 15,5-10 1,6-20-16,0-10 16</inkml:trace>
  <inkml:trace contextRef="#ctx0" brushRef="#br1" timeOffset="181960.57">6654 13934 0,'0'0'0,"0"0"16,0 0-16,0 0 16,0 0-1,0 0-15,0 0 16,-88 82-16,61-32 15,16 10 1,6-5-16,10-11 16,11-3-16,12-17 15,5 1-15,5-22 16,6-17 0,11-41-16,-6-16 15,-16 2-15,-11 6 16,-17 11-1,-10 20-15,-12-4 16,-5 6-16,-11 11 16,6 13-1,27 6-15,-60 8 16,43 6-16,6 5 16,11 3-1</inkml:trace>
  <inkml:trace contextRef="#ctx0" brushRef="#br1" timeOffset="182589.91">8302 14162 0,'0'0'16,"0"0"-16,0 0 16,0 0-1,0 0-15,0 0 16,0 0-16,159 16 15,-60-8 1,27 0-16,22-2 16,-6-14-16,0-6 15,-5 6 1,6-11-16,-23-1 16,-27 9-16,-11 6 15,-5-3-15,-11 5 16,-6-2-16,-11-4 15,-16 4 1,-11 5-16,-5 0 16,-7 0-16,-4 0 15,5 0 1,-6 0-16,-5 0 16,6 0-16,-6-3 15,5 0 1,-5 3-16,6-2 15,-6 2-15,5 0 16,-5 0-16,6 0 16,-1 2-1,6 4-15,0-6 16,11-3-16</inkml:trace>
  <inkml:trace contextRef="#ctx0" brushRef="#br1" timeOffset="183058.74">11232 13690 0,'0'0'0,"0"0"16,0 0-16,0 0 15,0 0-15,0 0 16,0 0 0,0 0-16,-5 105 15,-1-48-15,1 6 16,-6 8-1,5 6-15,-5-9 16,6-16-16,5-19 16,0-11-16,0-14 15,5-5 1</inkml:trace>
  <inkml:trace contextRef="#ctx0" brushRef="#br1" timeOffset="183371.2">11676 13584 0,'0'0'15,"0"0"1,0 0-16,0 0 15,0 0-15,0 0 16,0 0-16,0 0 16,-6 109-1,1-57-15,5 11 16,0 0-16,3-5 16,2 27-1,1-14-15,2-14 16</inkml:trace>
  <inkml:trace contextRef="#ctx0" brushRef="#br1" timeOffset="183855.4">8801 13641 0,'0'0'0,"0"0"16,0 0-1,0 0-15,0 0 16,0 0-16,115-33 16,-39 44-1,-4-5-15,-7 5 16,-4-9-16,-1 9 16,-11 0-1,-16-8-15,-11-6 16</inkml:trace>
  <inkml:trace contextRef="#ctx0" brushRef="#br1" timeOffset="184121.02">9173 13340 0,'0'0'0,"0"0"16,0 0-1,0 0-15,0 0 16,0 0-16,0 0 16,-22 112-16,6-24 15,-6 5 1,5-11-16,7-19 16,4-16-16,6-17 15,6-3-15,4-5 16,7-5-1</inkml:trace>
  <inkml:trace contextRef="#ctx0" brushRef="#br1" timeOffset="184355.31">9639 13414 0,'0'0'16,"0"0"-16,0 0 15,0 0-15,0 0 16,0 0 0,-28 82-16,1-14 15,-1 23-15,12-12 16,5-29 0,6-18-16,10-4 15</inkml:trace>
  <inkml:trace contextRef="#ctx0" brushRef="#br1" timeOffset="185706.66">26189 6389 0,'0'0'15,"0"0"-15,0 0 16,0 0 0,0 0-1,0 0-15,0 0 16,0 0 0,95 91-16,-37-61 15,2-6-15,17-4 16,30-9-16,27-3 15,11-14 1,52-18-16,-13-15 16,-17-7-16,5-36 15,-29-6 1,-28 11-16,-31 22 16,-4-27-16,-4-11 15,-18-11 1,-9 11-16,-16 22 15,-11-28-15,-14-10 16,-10 5-16,-15 16 16,-16-27-1,-19-27-15,-3 21 16,1 17-16,-7-6 16,-21-5-1,-22-5-15,-5 16 16,5 16-16,-11 12 15,-17 10 1,-5-11-16,20 17 16,-15-11-16,-5 5 15,25 22-15,8 11 16,-11 6 0,-22 10-16,3-4 15,13 21-15,-10 5 16,-1 17-1,17 0-15,0 27 16,0-5-16,3 5 16,25 6-1,13 5-15,8 0 16,0 6-16,-8 22 16,3 10-16,-3 7 15,14-1 1,11 5-16,7 28 15,12-5-15,17-17 16,4-11 0,15 16-16,10 1 15,14-1-15,23 12 16,23-1-16,15-5 16,-15-44-1,9-22-15,27 6 16,9 0-16,-25-17 15,-9-5 1,-2 0-16,0-6 16,-8 0-16,-17-16 15,-11 6-15,-5-15 16,-3 4 0,-2 13-16,-4 8 15</inkml:trace>
  <inkml:trace contextRef="#ctx0" brushRef="#br1" timeOffset="186599.34">6221 15312 0,'0'0'16,"0"0"-16,0 0 15,0 0 1,0 0-16,0 0 15,0 0-15,0 0 16,0 0-16,0 0 16,-27 85-1,16-22-15,5 30 16,-4 8-16,10-24 16,0-12-16,5-15 15,0-12 1</inkml:trace>
  <inkml:trace contextRef="#ctx0" brushRef="#br1" timeOffset="186864.92">6698 15128 0,'0'0'0,"0"0"16,0 0-16,0 0 15,0 0 1,0 0-16,0 0 16,-33 115-16,22-60 15,5 0 1,1 5-16,10 17 16,17 2-16,17-2 15,10-14-15</inkml:trace>
  <inkml:trace contextRef="#ctx0" brushRef="#br1" timeOffset="187257.67">7963 15572 0,'0'0'15,"0"0"-15,0 0 16,0 0-16,126-25 16,-33 23-1,44-7-15,33-13 16,10-2-16,28 2 15,-16 5 1,-6-13-16,-10 14 16,-34-3-16,-16-6 15,-17 17-15,-15-11 16,-29 16 0,-26 3-16,-12-3 15,-16 0-15,-6 1 16,-10 2-1,-12 0-15</inkml:trace>
  <inkml:trace contextRef="#ctx0" brushRef="#br1" timeOffset="187507.49">8697 15030 0,'0'0'0,"0"0"16,0 0-1,0 0-15,0 0 16,0 0-16,0 0 16,131-33-1,-49 22-15,11-6 16,-10 12-16,-7 2 15,-16 0-15</inkml:trace>
  <inkml:trace contextRef="#ctx0" brushRef="#br1" timeOffset="187741.96">9535 14761 0,'0'0'0,"0"0"15,0 0 1,0 0-16,0 0 16,0 0-16,0 0 15,0 0 1,0 0-16,-22 88 16,16-31-16,12 28 15,16 14 1,16 8-16</inkml:trace>
  <inkml:trace contextRef="#ctx0" brushRef="#br1" timeOffset="188216.31">10876 14967 0,'0'0'16,"0"0"-16,0 0 16,0 0-1,0 0-15,0 0 16,0 0-16,-22 120 15,17-46 1,-6-8-16,6-6 16,-1-5-16,1 16 31,5-2-31,0-9 0,5-5 16,6-9-16,5-2 15</inkml:trace>
  <inkml:trace contextRef="#ctx0" brushRef="#br1" timeOffset="188639.01">11361 15071 0,'0'0'0,"0"0"16,0 0-16,0 0 15,0 0-15,-90 44 16,57-3 0,11 5-16,5-10 15,12-3-15,10-6 16,6 3 0,11 0-16,17-2 15,18-12-15,9-13 16,2-9-16,-2-10 15,-3-14 1,-11-9-16,-19-29 16,-14 5-16,-13 14 15,-12 16 1,-10 0-16,-9 8 16,-24 1-16,-20 5 15,-10 16-15,10 0 16,6 14-1,9 5-15,-1 4 16</inkml:trace>
  <inkml:trace contextRef="#ctx0" brushRef="#br1" timeOffset="189435.55">4545 16196 0,'0'0'0,"0"0"15,0 0-15,0 0 16,0 0-1,0 0-15,0 0 16,148 85-16,-55-55 16,22-5-1,44 5-15,17-11 16,48-5-16,23-9 16,43-13-1,49 6-15,28-26 16,22-16-16,11-24 15,-55 30 1,-6-17-16,1 33 16,-22-25-16,-39 9 15,-11 24 1,-54-10-16,-22 10 16,-50 6-16,-38-6 15,-38 14-15,-28-3 16,-16-2-1,-11 8-15,0 2 16,-6 3-16,-5 3 16,0-11-1</inkml:trace>
  <inkml:trace contextRef="#ctx0" brushRef="#br1" timeOffset="190030.75">10707 16265 0,'0'0'15,"0"0"-15,0 0 32,0 0-32,0 0 0,158-69 15,-10 26-15,33 4 16,35 6-1,28 9-15,16-4 16,22 6-16,-5-5 16,40 19-16,-10-9 15,-17 17 1,31 9-16,-37-20 16,1 5-16,-25 3 15,-19-10 1,-30 13-16,3 2 15,-28-21-15,0 8 16,-32 3 0,-48 5-16,-13 1 15,-10 2-15,-20 0 16,-22 2 0,-14-4-16,-11 2 15,-7 0-15,-4 0 16,-2 0 15,-3 0-31,0 0 16,0 0-16,-260 57 15</inkml:trace>
  <inkml:trace contextRef="#ctx0" brushRef="#br1" timeOffset="190579.05">8954 16210 0,'0'0'15,"0"0"-15,0 0 16,0 0-16,115-22 15,-5 11 1,54 3-16,11 11 16,61-22-16,-1-1 15,44 9 1,-21-19-16,43-8 16,-49 0-16,11 13 15,-41-5 1,-6 16-16,-49-2 15,-27 21-15,-17-5 16,-27 3 0,-33-3-16,-25 0 15,-13 8-15,-23-8 16,-2 0 0,0 0-16</inkml:trace>
  <inkml:trace contextRef="#ctx0" brushRef="#br0" timeOffset="193251.83">12073 7605 0,'0'0'0,"0"0"15,0 0 1,0 0-16,0 0 16,0 0-16,-164 44 15,51 14-15,-32 35 16,-14-3 0,9 6-16,2 16 15,-22 20-15,17 2 16,10-33-1,-4-13-15</inkml:trace>
  <inkml:trace contextRef="#ctx0" brushRef="#br0" timeOffset="193691.87">6172 9481 0,'0'0'0,"0"0"16,0 0-16,0 0 16,0 0-1,0 0-15,-164 80 16,38 37-16,-22 15 15,33-45 1,22-26-16,27-17 16,17-6-16,16-19 15,22-5-15,0-1 16</inkml:trace>
  <inkml:trace contextRef="#ctx0" brushRef="#br0" timeOffset="194066.84">6632 7871 0,'0'0'16,"0"0"-16,0 0 16,0 0-16,-93 33 15,0 27 1,-55 14-16,-27 38 15,10 28-15,1-36 16,22-19 0,32 22-16,28-9 15,11-2-15,16-25 16,11-13-16</inkml:trace>
  <inkml:trace contextRef="#ctx0" brushRef="#br0" timeOffset="194598.04">11903 9254 0,'0'0'0,"0"0"16,0 0-16,0 0 15,0 0-15,-107-28 16,28 56 0,-44 21-16,-28 36 15,17-8-15,-3-14 16,-22 55 0,33 18-16,11 7 15</inkml:trace>
  <inkml:trace contextRef="#ctx0" brushRef="#br0" timeOffset="195332.19">6643 10552 0,'0'0'0,"0"0"15,-99 55-15,-43 73 16,-33-2-16,0 14 16,32 5-1,1 0-15,27-32 16,22 2-16,16 2 16</inkml:trace>
  <inkml:trace contextRef="#ctx0" brushRef="#br0" timeOffset="195801.78">12032 11845 0,'0'0'16,"0"0"-16,0 0 15,0 0-15,-134-11 16,35 30 0,-54 36-16,-20 2 15,20 23-15,5 40 16,-11-30-1,22-2-15,17-3 16,-1-11-16,34 0 16,32-52-16,17-20 15</inkml:trace>
  <inkml:trace contextRef="#ctx0" brushRef="#br0" timeOffset="196135.7">11711 10544 0,'0'0'16,"0"0"-16,0 0 15,0 0-15,0 0 16,0 0 0,0 0-16,-136-22 15,1 52 1,-51 44-16,-77 71 0,22-30 16,-38 14-16,-6 32 15,50-40 1,10-12-16</inkml:trace>
  <inkml:trace contextRef="#ctx0" brushRef="#br0" timeOffset="196432.5">6835 12181 0,'0'0'16,"0"0"0,0 0-16,0 0 15,0 0-15,-110 118 16,-10 0-1,-28 68-15,-22-8 16,-5-30-16,0 63 16,5 25-16</inkml:trace>
  <inkml:trace contextRef="#ctx0" brushRef="#br0" timeOffset="196885.52">7048 13921 0,'0'0'16,"0"0"-16,-82 19 16,-38 22-1,-56 68-15,1 17 16,-11 3-16,-6-6 16,12 44-1,-1-19-15,49-55 16,17-19-16</inkml:trace>
  <inkml:trace contextRef="#ctx0" brushRef="#br0" timeOffset="197326.51">12360 14887 0,'0'0'16,"0"0"-16,0 0 16,-82 14-1,-19 24-15,-63 34 16,-25 29-16,-6 3 15,-7-19-15,35-22 16,-25-3 0,50-13-16,38-15 15,32 4-15,18 2 16</inkml:trace>
  <inkml:trace contextRef="#ctx0" brushRef="#br0" timeOffset="197670.29">12237 13493 0,'0'0'0,"0"0"16,0 0-16,-109 3 16,-31 30-16,-43 38 15,-72 50 1,6-4-16,-28-15 15,3 29-15,-38 47 16,-5 8 0</inkml:trace>
  <inkml:trace contextRef="#ctx0" brushRef="#br0" timeOffset="198013.86">7158 15424 0,'0'0'16,"0"0"-16,0 0 15,-93 30 1,-39 50-16,-81 46 16,10 13-16,-16 6 15,16 14 1,45-30-16,15-11 15</inkml:trace>
  <inkml:trace contextRef="#ctx0" brushRef="#br0" timeOffset="201268.99">6336 16711 0,'0'0'0,"0"0"16,0 0-16,0 0 15,0 0 1,0 0-16,0 0 16,0 0-16,0 0 15,0-85 1,0 80-16,0 2 16,0 3-16,0 0 15,0 0 1,0 0-16,0 0 15,0 0-15,-44 214 16,39-149 0,0 7-16,5-12 15,-6 0-15,6-8 16,-5-5-16,-1-6 16,1-11-1,5 0-15,0-3 16</inkml:trace>
  <inkml:trace contextRef="#ctx0" brushRef="#br0" timeOffset="202471.69">11569 16311 0,'0'0'0,"0"0"16,0 0-16,0 0 16,0 0-16,0 0 15,0 0 1,0 0-16,0 0 15,0 0-15,0 0 16,0 0-16,-8 104 16,11-13-1,-1 7-15,-2-4 16,0-15-16,3 0 16,-3-16-1,3 3-15,-3-14 16,3-16-16,-3-12 15,0-7 1,0-1-16,0-5 16,0-3-16,0-2 15,0-1 1,0-2-16,0 3 16,0 5-16,-3 8 15</inkml:trace>
  <inkml:trace contextRef="#ctx0" brushRef="#br0" timeOffset="203304.05">7579 17045 0,'0'0'0,"0"0"16,0 0-16,0 0 15,0 0-15,0 0 16,0 0 0,0 0-16,121-30 15,-44 30-15,49-5 16,21 5-1,18-9-15,26-1 16,-4 7-16,4 3 16,17 13-16,-21-23 15,-1 7 1,-27 3-16,-22-8 16,-1 8-16,-26 5 15,-28-8 1,-22 6-16,-16-3 15,-11 8-15,-11-2 16,-6-1 0,-10-5-16,-1 0 15</inkml:trace>
  <inkml:trace contextRef="#ctx0" brushRef="#br0" timeOffset="203647.73">10197 16708 0,'0'0'16,"0"0"-16,0 0 16,0 0-1,0 0-15,0 0 16,0 0-16,88 42 15,-39-23 1,6 0-16,-6-5 16,-5 5-16,-11 0 15,-11-3 1,-6 4-16,-16 1 16,-5 23-16,-28 19 15,-27 19 1,-6-16-16,6-14 15,-1-8-15,7-3 16</inkml:trace>
  <inkml:trace contextRef="#ctx0" brushRef="#br0" timeOffset="204303.81">8894 16465 0,'0'0'16,"0"0"-16,0 0 16,0 0-1,0 0-15,0 0 16,0 0-16,-88-50 15,55 50 1,-5 6-16,0-1 16,-6 12-16,6 18 15,5 1 1,16 24-16,17 3 16,11-5-16,11-3 15,22 2-15,5-13 16,11-11-1,12-14-15,15-14 16,1-7-16,5-15 16,-16-21-1,5-36-15,-27-14 16,-28 3-16,-16 33 16,-11 11-1,-17 0-15,1 8 16,-17 3-16,-22 3 15,-10 10 1,-17 23-16,-6 2 16,0 19-16,1 39 15,10 33 1</inkml:trace>
  <inkml:trace contextRef="#ctx0" brushRef="#br0" timeOffset="-212383.58">20901 7630 0,'0'0'0,"0"0"0,0 0 15,0 0-15,0 0 16,0 0-16</inkml:trace>
  <inkml:trace contextRef="#ctx0" brushRef="#br0" timeOffset="-212117.99">21378 7717 0,'0'0'0,"0"0"16,0 0-16,0 0 16,-50 151-16</inkml:trace>
  <inkml:trace contextRef="#ctx0" brushRef="#br0" timeOffset="-211974.14">21755 8060 0,'0'0'0,"0"0"15,0 0 1,0 0-16,0 0 0</inkml:trace>
  <inkml:trace contextRef="#ctx0" brushRef="#br0" timeOffset="-211374.36">20463 7849 0,'0'0'16,"0"0"-1,0 0-15,0 0 16,30 82-16,0 44 16,3 66-1,0-1-15,0 40 16,-6-51-16,6-2 16,3 19-16,-4-60 15,-1-13 1,10 4-16,5 12 15,1-30-15,-1-6 16,-7-14 0,-7 3-16,-7-5 15,-8-31-15,-9-18 16,-3-6 0,-2-14-16,-3-8 15,0-6-15,0-5 16,0-8-16</inkml:trace>
  <inkml:trace contextRef="#ctx0" brushRef="#br0" timeOffset="-210962.79">21468 7704 0,'0'0'0,"0"0"16,0 0-1,0 0-15,0 0 16,30 82-16,3 22 16,8 36-1,8 54-15,-10-24 16,-7-6-16,9 25 15,-16-38-15,19 52 16,-6-28 0,-2-27-16,-3-28 15,-3 25-15,-8-41 16,-6-27 0,-2-8-16,-6-26 15,-2-13-15,-1 3 16,1-3-1,-6-10-15,-11-7 16,-11-4-16</inkml:trace>
  <inkml:trace contextRef="#ctx0" brushRef="#br0" timeOffset="-210357.84">18516 8977 0,'0'0'0,"0"0"15,0 0-15,0 0 16,71-107-16,39-32 15,43-47 1,77-64-16,-25 64 16,15-8-16,-37 13 31,-19 63-31,20-19 0,-45 11 16,-18 47-16,13 21 15,-11 1-15,-32 24 16,-4 14-1,6 11-15,-2 5 16,-9 3-16,-16 3 16,2 16-1,17 16-15,27 31 16,9 11-16,-4 8 16,-23-17-1,23 9-15,23 10 16,0 12-16,-9-9 15,20 9 1,-12-20-16,-40-7 16,5 15-16,-22-40 15,3 19 1,-17-1-16,-7-4 16,-18-23-16,-10-8 15,-11-3 1,-14 1-16,-5 2 15</inkml:trace>
  <inkml:trace contextRef="#ctx0" brushRef="#br0" timeOffset="-191574.72">13913 7110 0,'0'0'0,"0"0"0,0 0 16,0 0-16,0 0 16,0 0-16,0 0 15,55-91 1,-55 53-16,-11-14 15,-14-22-15,-16 5 16,-11-7 0,-14-12-16,1 0 15,-1-7-15,-2 21 16,-26-3 0,-21 11-16,3 22 15,-22-10-15,-39 4 16,9 12-1,-19-6-15,10 33 16,20-5-16,-25 10 0,3-10 16,8 27-16,-11 0 15,21 0-15,10 11 16,-12 5 0,16 6-16,17 11 15,22-11-15,0 16 16,6 0-1,16-5-15,10 16 16,18-5-16,10-6 16,6 12-1,10-15-15,12-2 16,-1 11-16,12-9 16,5 4-1,5 7-15,12 9 16,10 5-16,17 8 31,16 9-31,11 11 0,6-25 31,11 16-31,-12-30 16,17-11-16,6-7 16,16 4-16,0-2 15,16-17 1,4-5-16,2-3 15,10-5-15,20 0 16,-16-9 0,5 1-16,17-9 15,-15-13-15,-1-1 16,4 1 0,-19-6-16,-18 14 15,15-14-15,-7 8 16,-23 3-1,-2-27-15,-11 8 16,5-17-16,-21 9 16,-12-14-16,-16 16 15,-16-2 1,-12 8-16,-2-9 16,-3-2-16,-8-3 15,-2 3 1,-4-3-16,-5-5 15,-5 0-15,-1 0 16,-5 5 0,-2-6-16,-7-4 15,4 15-15,-1 6 16,-2-2-16,3 5 16,-1 2-1,1 1-15,2 8 16,3-3-16,0 3 15,-5 8 1,-20 5-16,-27 20 16,-32 27-16</inkml:trace>
  <inkml:trace contextRef="#ctx0" brushRef="#br0" timeOffset="-190090.8">7432 6277 0,'0'0'16,"0"0"-16,0 0 16,0 0-16,-137-121 15,44 67-15,-22-1 16,5 11-1,-32 0-15,-17 0 16,11 12-16,-27 10 16,-11 22-1,-12 11-15,-48 32 16,16 18-16,-11 10 16,22-5-1,-22 5-15,22 38 16,22-10-16,32-3 15,29-25 1,4-2-16,6 18 16,28-7-16,21-17 15,22-6 1,6 9-16,16-31 16,11 23-16,11 5 15,11 3 1,11 10-16,11-15 15,11-1-15,22 6 16,27 7 0,5-10-16,12-5 15,16-9-15,16-5 16,12 3 0,-1-14-16,17-17 15,11 3-15,-6-13 16,-5-6-16,11-9 15,-1-13 1,29-24-16,-18-3 16,6 21-16,12-29 15,-12 2-15,-5 6 0,-12-25 16,-26 0 0,5-11-16,-22 11 15,-28 25-15,-21-9 16,-6 3-1,-16 1-15,-17-1 16,-11 3-16,-5-3 16,-16 6-1,-6 13-15,-6-2 16,-5-9-16,-10-2 16,-7-6-1,-5 3-15,-11 0 16,1 3-16,-7 13 31,1 3-31,0 3 0,-1 8 16,18 6-16,-1-6 15,11 11-15,0 5 16,11 6 0,0-5-16,0 5 15,6-5-15,-1 5 16,6 0-1,-5 0-15,5 0 16,-6-6-16,6 12 16,-5-6-16,5 0 15,0 0 1,0 0-16,0 0 16,0 5-16,0-5 15,0 5 1,0-5-16,0 0 15,0 0-15,0 0 16,0 0 0,0 0-16,0 0 15,0 6-15,0-6 16,0 0-16,0 0 16,0 0 15,0 0-31,0 0 15,0 0-15,0 0 16,0 0-16,0 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6A556328-6AB9-418C-BB89-055C1EB8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701E908E-53B8-A6FD-7A7F-ACF3740F5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DCBD0BD7-6BB7-4675-C55B-0C2C9FE2A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84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5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49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174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094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66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45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30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000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291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2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49eb0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2b49eb0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936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976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32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904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63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49eb08c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2b49eb08c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043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74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0986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46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7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49eb08c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2b49eb08c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77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3582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97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0101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8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877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3711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4654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7052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8952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1640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222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3655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1877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11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1104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2487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9062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1894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4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9811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7199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46872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>
          <a:extLst>
            <a:ext uri="{FF2B5EF4-FFF2-40B4-BE49-F238E27FC236}">
              <a16:creationId xmlns:a16="http://schemas.microsoft.com/office/drawing/2014/main" id="{EF5C60C3-6D68-9E35-6718-D87C775F1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>
            <a:extLst>
              <a:ext uri="{FF2B5EF4-FFF2-40B4-BE49-F238E27FC236}">
                <a16:creationId xmlns:a16="http://schemas.microsoft.com/office/drawing/2014/main" id="{5E2F8752-5D18-2028-C5BD-447C82EA1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5:notes">
            <a:extLst>
              <a:ext uri="{FF2B5EF4-FFF2-40B4-BE49-F238E27FC236}">
                <a16:creationId xmlns:a16="http://schemas.microsoft.com/office/drawing/2014/main" id="{6BDF6661-B72C-1B49-806B-1E43B9E384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33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7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7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7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7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47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47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7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7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9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5AC72D61-3E44-3E75-7DD0-AB2A3538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98132DC7-3FC2-7984-36C3-7AD2748F1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</a:t>
            </a:r>
          </a:p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</a:t>
            </a: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  <a:ea typeface="Calibri"/>
                <a:cs typeface="Arial" panose="020B0604020202020204" pitchFamily="34" charset="0"/>
                <a:sym typeface="Calibri"/>
              </a:rPr>
              <a:t>PERCENTAGE</a:t>
            </a:r>
            <a:endParaRPr sz="5400" b="1" dirty="0">
              <a:solidFill>
                <a:srgbClr val="FF0000"/>
              </a:solidFill>
              <a:latin typeface="Arial Black" panose="020B0A040201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79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E99B-EA81-BC80-3B87-0DE44F13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32385-6A54-F48C-06A2-476CCF0E2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C80764-F222-E01E-C441-CA6D05F103DE}"/>
                  </a:ext>
                </a:extLst>
              </p14:cNvPr>
              <p14:cNvContentPartPr/>
              <p14:nvPr/>
            </p14:nvContentPartPr>
            <p14:xfrm>
              <a:off x="883080" y="480960"/>
              <a:ext cx="10111680" cy="575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C80764-F222-E01E-C441-CA6D05F10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720" y="471600"/>
                <a:ext cx="10130400" cy="57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4959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election two candidates participated A and B. A secured 30% of the total votes and lost the election by 500 votes. Find the total number of votes casted.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1100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1250</a:t>
            </a:r>
            <a:endParaRPr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1200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783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company give 12% commission to his salesman on total sales and 1% bonus on the sales over ₹ 15000. If the salesman deposit ₹7650 after deducting his commission from total sales. Find total sales.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72000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70000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48000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60000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4D8E6D-9FD5-4FEE-B0EE-13F43AC26244}"/>
                  </a:ext>
                </a:extLst>
              </p14:cNvPr>
              <p14:cNvContentPartPr/>
              <p14:nvPr/>
            </p14:nvContentPartPr>
            <p14:xfrm>
              <a:off x="4265280" y="2908440"/>
              <a:ext cx="2408760" cy="114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4D8E6D-9FD5-4FEE-B0EE-13F43AC26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5920" y="2899080"/>
                <a:ext cx="2427480" cy="115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204952" y="659567"/>
            <a:ext cx="11733048" cy="575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company give 12% commission to his salesman on total sales and 1% bonus on the sales over ₹ 15000. If the salesman deposit ₹52,350 after deducting his commission from total sales. Find total sales.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72000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70000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48000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60000</a:t>
            </a:r>
            <a:endParaRPr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89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company give 10% commission to his salesman on total sales and 2.5% bonus on the sales over 10,000, If the salesman earns 2875. Find total sales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30000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28000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25000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29000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CE92B5-7DD9-C492-7509-F246B9B46AF4}"/>
                  </a:ext>
                </a:extLst>
              </p14:cNvPr>
              <p14:cNvContentPartPr/>
              <p14:nvPr/>
            </p14:nvContentPartPr>
            <p14:xfrm>
              <a:off x="4883400" y="2990160"/>
              <a:ext cx="2766600" cy="132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CE92B5-7DD9-C492-7509-F246B9B46A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4040" y="2980800"/>
                <a:ext cx="2785320" cy="134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company give 10% commission to his salesman on total sales and 2.5% bonus on the sales over 10,000, If the salesman earns 2875. Find total sales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30000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28000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25000</a:t>
            </a:r>
            <a:endParaRPr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29000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99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204952" y="749509"/>
            <a:ext cx="11733048" cy="56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company give 5.5% commission to his salesman on total sales and 0.5% bonus on the sales over Rs.10000. If the salesman earns Rs.1990, Find total sale.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37000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35000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 36000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 34000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company give 5.5% commission to his salesman on total sales and 0.5% bonus on the sales over Rs.10000. If the salesman earns Rs.1990, Find total sale.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37000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35000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 36000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 34000</a:t>
            </a:r>
            <a:endParaRPr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432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>
          <a:extLst>
            <a:ext uri="{FF2B5EF4-FFF2-40B4-BE49-F238E27FC236}">
              <a16:creationId xmlns:a16="http://schemas.microsoft.com/office/drawing/2014/main" id="{2C7A5B6F-206A-BCAA-C2CB-DE331F6C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>
            <a:extLst>
              <a:ext uri="{FF2B5EF4-FFF2-40B4-BE49-F238E27FC236}">
                <a16:creationId xmlns:a16="http://schemas.microsoft.com/office/drawing/2014/main" id="{7E2B8B30-1C43-B678-00E0-975307A9E5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5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5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THANK YOU</a:t>
            </a:r>
            <a:endParaRPr sz="5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4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E177-C49D-9F1C-36F9-2F4197396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7B5F9-360C-E52D-CF9E-B558EEFF8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6D7022-E5C2-203F-68B2-7D29F7C4353F}"/>
                  </a:ext>
                </a:extLst>
              </p14:cNvPr>
              <p14:cNvContentPartPr/>
              <p14:nvPr/>
            </p14:nvContentPartPr>
            <p14:xfrm>
              <a:off x="1141560" y="518760"/>
              <a:ext cx="10721520" cy="471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6D7022-E5C2-203F-68B2-7D29F7C435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2200" y="509400"/>
                <a:ext cx="10740240" cy="47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22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8DC2-55F0-5B7D-1276-F259AFF5F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6C9D4-F2DE-6FE5-2107-BF40CD248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6862C3-F307-B8A6-5737-32F9227687E6}"/>
                  </a:ext>
                </a:extLst>
              </p14:cNvPr>
              <p14:cNvContentPartPr/>
              <p14:nvPr/>
            </p14:nvContentPartPr>
            <p14:xfrm>
              <a:off x="1403640" y="435600"/>
              <a:ext cx="10653840" cy="455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6862C3-F307-B8A6-5737-32F922768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280" y="426240"/>
                <a:ext cx="10672560" cy="45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4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0273-7FD1-64FD-21CC-DA4D585D9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2DBD1-F847-5341-A88D-3E0FB2B9B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6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4DDA-A403-6999-D801-424EB5E7F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D98DA-37B1-3E6F-ADB2-0E762B31E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1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latin typeface="+mn-lt"/>
                <a:ea typeface="Calibri"/>
                <a:cs typeface="Calibri"/>
                <a:sym typeface="Calibri"/>
              </a:rPr>
              <a:t>CONVERSION OF A FRACTION / DECIMAL </a:t>
            </a:r>
            <a:r>
              <a:rPr lang="en-US" sz="2300" b="1" dirty="0">
                <a:latin typeface="+mn-lt"/>
                <a:ea typeface="Calibri"/>
                <a:cs typeface="Calibri"/>
                <a:sym typeface="Calibri"/>
              </a:rPr>
              <a:t>INTO A PERCENT</a:t>
            </a:r>
            <a:endParaRPr sz="2300" b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Calibri"/>
                <a:cs typeface="Calibri"/>
                <a:sym typeface="Calibri"/>
              </a:rPr>
              <a:t>To convert a fraction/decimal into a percentage, simply multiply the value by 100.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Calibri"/>
                <a:cs typeface="Calibri"/>
                <a:sym typeface="Calibri"/>
              </a:rPr>
              <a:t>For example, 1/3 can be expressed in percentage terms as  and the decimal 0.2 can be expressed as a percentage as 0.2 × 100 = 20%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+mn-lt"/>
                <a:ea typeface="Calibri"/>
                <a:cs typeface="Calibri"/>
                <a:sym typeface="Calibri"/>
              </a:rPr>
              <a:t>CONVERSION OF A PERCENTAGE INTO A FRACTION</a:t>
            </a:r>
            <a:endParaRPr sz="2500" b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Calibri"/>
                <a:cs typeface="Calibri"/>
                <a:sym typeface="Calibri"/>
              </a:rPr>
              <a:t>A percentage when divided by 100 is converted into a fraction/decimal. For example 20% as a fraction is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Calibri"/>
                <a:cs typeface="Calibri"/>
                <a:sym typeface="Calibri"/>
              </a:rPr>
              <a:t>The % sign is dropped when we divide the percentage by 100. So, % =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b49eb08c1_0_0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g22b49eb08c1_0_0"/>
          <p:cNvGraphicFramePr/>
          <p:nvPr/>
        </p:nvGraphicFramePr>
        <p:xfrm>
          <a:off x="505250" y="1663975"/>
          <a:ext cx="11136775" cy="4126375"/>
        </p:xfrm>
        <a:graphic>
          <a:graphicData uri="http://schemas.openxmlformats.org/drawingml/2006/table">
            <a:tbl>
              <a:tblPr>
                <a:noFill/>
                <a:tableStyleId>{2F634239-DEF5-4B35-AD2C-F65D1690610E}</a:tableStyleId>
              </a:tblPr>
              <a:tblGrid>
                <a:gridCol w="277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Fraction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Percentage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Fraction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Percentage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50%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1/6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16.66%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1/3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33.33%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1/7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14.28%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25%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1/8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12.5%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20%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1/10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b49eb08c1_0_29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PERCENT OF A NUMBER	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To find the percent of a number, convert the percent into fraction and multiply the resultant fraction with the number.</a:t>
            </a:r>
            <a:endParaRPr sz="26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For example, P% of a number N is =</a:t>
            </a:r>
            <a:endParaRPr sz="26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ct val="200000"/>
              <a:buNone/>
            </a:pPr>
            <a:r>
              <a:rPr lang="en-US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-US" sz="2550" b="1" dirty="0">
                <a:latin typeface="Calibri"/>
                <a:ea typeface="Calibri"/>
                <a:cs typeface="Calibri"/>
                <a:sym typeface="Calibri"/>
              </a:rPr>
              <a:t>PRODUCT CONSISTENCY METHOD</a:t>
            </a:r>
            <a:endParaRPr sz="255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Consider a equation where expenditure is calculated as product of price and quantity.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Expenditure (E) = Price (P) × Quantity (Q)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For example, if price gets doubled then quantity should be half to keep the expenditure constant.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Hence, we can say if product of two quantities is constant, then change in one is compensated by another quantity.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b49eb08c1_0_55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22b49eb08c1_0_55"/>
          <p:cNvGraphicFramePr/>
          <p:nvPr/>
        </p:nvGraphicFramePr>
        <p:xfrm>
          <a:off x="689500" y="1523175"/>
          <a:ext cx="10525600" cy="3886200"/>
        </p:xfrm>
        <a:graphic>
          <a:graphicData uri="http://schemas.openxmlformats.org/drawingml/2006/table">
            <a:tbl>
              <a:tblPr>
                <a:noFill/>
                <a:tableStyleId>{2F634239-DEF5-4B35-AD2C-F65D1690610E}</a:tableStyleId>
              </a:tblPr>
              <a:tblGrid>
                <a:gridCol w="26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Price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Quantity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Expenditure</a:t>
                      </a:r>
                      <a:endParaRPr sz="24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Inital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    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4x5=20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Final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    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5x4=20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15011" y="659568"/>
            <a:ext cx="11733048" cy="54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percentage is equivalent to 3/4 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(1)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75%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50%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6453-A08E-D4C0-E2F5-E4D30B3E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DE943-7F4D-5932-5B71-ED37A7283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AEA27-F3D1-6E66-3F33-3A9878D81431}"/>
                  </a:ext>
                </a:extLst>
              </p14:cNvPr>
              <p14:cNvContentPartPr/>
              <p14:nvPr/>
            </p14:nvContentPartPr>
            <p14:xfrm>
              <a:off x="670320" y="520560"/>
              <a:ext cx="11168280" cy="63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AEA27-F3D1-6E66-3F33-3A9878D814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960" y="511200"/>
                <a:ext cx="11187000" cy="63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11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percentage is equivalent to 3/4 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(1)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75%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50%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3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indent="-228600"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12(1/2) is what per cent of 16(2/3) ?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75%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45%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204952" y="824459"/>
            <a:ext cx="11733048" cy="559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indent="-228600"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12(1/2) is what per cent of 16(2/3) ?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75%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45%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204952" y="749509"/>
            <a:ext cx="11733048" cy="56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the price of one kg. of rice is increased by 25% , the increase is 12 Rs . Find the new price of rice per kg.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60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72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36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115011" y="704538"/>
            <a:ext cx="11733048" cy="539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the price of one kg. of rice is increased by 25% , the increase is 12 Rs . Find the new price of rice per kg.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48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60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72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36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70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Due to fall in manpower, the production in a factory decreases by 20%. By what per cent should the working hour be increased to restore the original production?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204952" y="659567"/>
            <a:ext cx="11733048" cy="575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Due to fall in manpower, the production in a factory decreases by 20%. By what per cent should the working hour be increased to restore the original production?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25%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26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the duty on imported sugar be increased by 25 per cent. By how much per cent must a man reduce his consumption of that article so as not to increase his expenditure?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A9CFA9-4018-83F9-23E8-6CB8CD33A579}"/>
                  </a:ext>
                </a:extLst>
              </p14:cNvPr>
              <p14:cNvContentPartPr/>
              <p14:nvPr/>
            </p14:nvContentPartPr>
            <p14:xfrm>
              <a:off x="563760" y="449640"/>
              <a:ext cx="11153520" cy="563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A9CFA9-4018-83F9-23E8-6CB8CD33A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400" y="440280"/>
                <a:ext cx="11172240" cy="565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the duty on imported sugar be increased by 25 per cent. By how much per cent must a man reduce his consumption of that article so as not to increase his expenditure?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20%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5085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the price of sugar falls down by 20%, by how much per cent must a householder increase its consumption, so as not to decrease expenditure in this item?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DF2537-F60B-7314-A3D9-A71F2E22DBB8}"/>
                  </a:ext>
                </a:extLst>
              </p14:cNvPr>
              <p14:cNvContentPartPr/>
              <p14:nvPr/>
            </p14:nvContentPartPr>
            <p14:xfrm>
              <a:off x="169560" y="987840"/>
              <a:ext cx="11824560" cy="541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DF2537-F60B-7314-A3D9-A71F2E22DB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" y="978480"/>
                <a:ext cx="11843280" cy="543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8EBC-53E3-E27D-B4E3-AA6D7CE5C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7D6A-B018-5F17-7F77-A0C6EF4BA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DA40CB-1231-4BDC-2662-140F594E0A55}"/>
                  </a:ext>
                </a:extLst>
              </p14:cNvPr>
              <p14:cNvContentPartPr/>
              <p14:nvPr/>
            </p14:nvContentPartPr>
            <p14:xfrm>
              <a:off x="729360" y="558000"/>
              <a:ext cx="10590480" cy="607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DA40CB-1231-4BDC-2662-140F594E0A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00" y="548640"/>
                <a:ext cx="10609200" cy="60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2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the price of sugar falls down by 20%, by how much per cent must a householder increase its consumption, so as not to decrease expenditure in this item?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25%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A52222-AF9E-C6A8-D16F-D1FF94837E99}"/>
                  </a:ext>
                </a:extLst>
              </p14:cNvPr>
              <p14:cNvContentPartPr/>
              <p14:nvPr/>
            </p14:nvContentPartPr>
            <p14:xfrm>
              <a:off x="3872160" y="1849680"/>
              <a:ext cx="7753320" cy="405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A52222-AF9E-C6A8-D16F-D1FF94837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2800" y="1840320"/>
                <a:ext cx="7772040" cy="40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03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A’s salary is 20% more than that of B, then how much per cent is B’s salary less than that of A?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16(2/3)%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40%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04952" y="749509"/>
            <a:ext cx="11733048" cy="56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A’s salary is 20% more than that of B, then how much per cent is B’s salary less than that of A?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16(2/3)%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40%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74973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shopkeeper marks the prices of his goods at 26% higher than the original price. Due to the increase in demand, he again increases by 26%. What profit (in percent) did he get?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52%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58%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60%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58.76%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shopkeeper marks the prices of his goods at 26% higher than the original price. Due to the increase in demand, he again increases by 26%. What profit (in percent) did he get?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52%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58%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60%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58.76%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47246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9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tax on commodity is diminished by 15% and its consumption increases by 10%. Find the effect on revenue.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 of 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decrease of 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increase of 6.5%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decrease of 6.5%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F5B8F5-6C6F-A699-FC6E-0E81B1BEC12E}"/>
                  </a:ext>
                </a:extLst>
              </p14:cNvPr>
              <p14:cNvContentPartPr/>
              <p14:nvPr/>
            </p14:nvContentPartPr>
            <p14:xfrm>
              <a:off x="250560" y="1681920"/>
              <a:ext cx="9833400" cy="209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F5B8F5-6C6F-A699-FC6E-0E81B1BEC1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200" y="1672560"/>
                <a:ext cx="9852120" cy="211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204952" y="659567"/>
            <a:ext cx="11733048" cy="575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9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tax on commodity is diminished by 15% and its consumption increases by 10%. Find the effect on revenue.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 of 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decrease of 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increase of 6.5%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decrease of 6.5%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9491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measuring the sides of a rectangle, one side is taken 10% in excess and the other 20% in deficit. Find the error per cent in area calculated from the measurement.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8% excess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8% deficit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12% excess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12% deficit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422F65-D773-123C-FE70-90ECFFD7A7CB}"/>
                  </a:ext>
                </a:extLst>
              </p14:cNvPr>
              <p14:cNvContentPartPr/>
              <p14:nvPr/>
            </p14:nvContentPartPr>
            <p14:xfrm>
              <a:off x="4451760" y="1981800"/>
              <a:ext cx="5719680" cy="254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422F65-D773-123C-FE70-90ECFFD7A7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2400" y="1972440"/>
                <a:ext cx="5738400" cy="256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measuring the sides of a rectangle, one side is taken 10% in excess and the other 20% in deficit. Find the error per cent in area calculated from the measurement.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8% excess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8% deficit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12% excess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12% deficit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48904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one of the sides of a rectangle is increased by 20% and the other is increased by 10%, find the per cent value by which the area changes.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32%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30%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34%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7ED00F-0C70-A763-285E-915A829475BD}"/>
                  </a:ext>
                </a:extLst>
              </p14:cNvPr>
              <p14:cNvContentPartPr/>
              <p14:nvPr/>
            </p14:nvContentPartPr>
            <p14:xfrm>
              <a:off x="388440" y="1031400"/>
              <a:ext cx="8420760" cy="141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7ED00F-0C70-A763-285E-915A829475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080" y="1022040"/>
                <a:ext cx="8439480" cy="143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0F7B-D6A7-E72E-8266-FDDF3E02F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1A977-98CF-B4D3-B946-ACB95C216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505F81-B91F-B88D-9AA8-094811A10B2C}"/>
                  </a:ext>
                </a:extLst>
              </p14:cNvPr>
              <p14:cNvContentPartPr/>
              <p14:nvPr/>
            </p14:nvContentPartPr>
            <p14:xfrm>
              <a:off x="831960" y="416160"/>
              <a:ext cx="11307240" cy="553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505F81-B91F-B88D-9AA8-094811A10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406800"/>
                <a:ext cx="11325960" cy="55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057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If one of the sides of a rectangle is increased by 20% and the other is increased by 10%, find the percent value by which the area changes.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32%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30%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34%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75359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Q12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Find a single equivalent increase, if a number is successively increased by 20%, 25% and 30%.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75%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95%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393CB7-E246-4301-167C-83E31B011391}"/>
                  </a:ext>
                </a:extLst>
              </p14:cNvPr>
              <p14:cNvContentPartPr/>
              <p14:nvPr/>
            </p14:nvContentPartPr>
            <p14:xfrm>
              <a:off x="406080" y="979920"/>
              <a:ext cx="11417760" cy="550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393CB7-E246-4301-167C-83E31B011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720" y="970560"/>
                <a:ext cx="11436480" cy="552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Q12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Find a single equivalent increase, if a number is successively increased by 20%, 25% and 30%.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75%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95%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73478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Q13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Find a single discount equivalent to a discount series of 10%, 15% and    20%.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38.8%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43.8%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39.8%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824D39-66EA-6579-8DB7-D090E3ED96FE}"/>
                  </a:ext>
                </a:extLst>
              </p14:cNvPr>
              <p14:cNvContentPartPr/>
              <p14:nvPr/>
            </p14:nvContentPartPr>
            <p14:xfrm>
              <a:off x="372600" y="1029240"/>
              <a:ext cx="11579400" cy="517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824D39-66EA-6579-8DB7-D090E3ED96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240" y="1019880"/>
                <a:ext cx="11598120" cy="519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Find a single discount equivalent to a discount series of 10%, 15% and 20%.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38.8%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43.8%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39.8%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568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14.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price of wheat is decreased by 25% and its consumption increases by 25%. Find the new expenditure as a ratio of initial expenditure.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 : 4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 : 4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16 : 15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15 : 16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36EA5F-4425-B7E2-3089-F687BC494E81}"/>
                  </a:ext>
                </a:extLst>
              </p14:cNvPr>
              <p14:cNvContentPartPr/>
              <p14:nvPr/>
            </p14:nvContentPartPr>
            <p14:xfrm>
              <a:off x="262080" y="500760"/>
              <a:ext cx="11079720" cy="608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36EA5F-4425-B7E2-3089-F687BC494E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720" y="491400"/>
                <a:ext cx="11098440" cy="610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204952" y="659567"/>
            <a:ext cx="11733048" cy="575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Q14.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price of wheat is decreased by 25% and its consumption increases by 25%. Find the new expenditure as a ratio of initial expenditure.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 : 4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 : 4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16 : 15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15 : 16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75174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 recent survey 40% houses contained two or more people. Of those houses containing only one person 25% were having only a male. What is the percentage of all houses which contain exactly one female and no males?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40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45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204952" y="749509"/>
            <a:ext cx="11733048" cy="56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 recent survey 40% houses contained two or more people. Of those houses containing only one person 25% were having only a male. What is the percentage of all houses which contain exactly one female and no males?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40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45 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135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population of a town is 8000. If the males increase by 9% and the females by 16%, the population will be 9000. Find the number of females in the town. 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4500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4000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 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A276BD-698B-6987-0D75-EEE02E990FA8}"/>
                  </a:ext>
                </a:extLst>
              </p14:cNvPr>
              <p14:cNvContentPartPr/>
              <p14:nvPr/>
            </p14:nvContentPartPr>
            <p14:xfrm>
              <a:off x="348840" y="1001520"/>
              <a:ext cx="11285640" cy="374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A276BD-698B-6987-0D75-EEE02E990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992160"/>
                <a:ext cx="11304360" cy="376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7A2D-AABC-D4C9-B5A1-7EC873B1C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3EE4-EFBE-9279-57FA-0A425216F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1E1FF5-6404-1735-BDB7-3A9993E535B5}"/>
                  </a:ext>
                </a:extLst>
              </p14:cNvPr>
              <p14:cNvContentPartPr/>
              <p14:nvPr/>
            </p14:nvContentPartPr>
            <p14:xfrm>
              <a:off x="226800" y="230760"/>
              <a:ext cx="11387880" cy="615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1E1FF5-6404-1735-BDB7-3A9993E53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40" y="221400"/>
                <a:ext cx="11406600" cy="61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413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population of a town is 8000. If the males increase by 9% and the females by 16%, the population will be 9000. Find the number of females in the town. 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4500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4000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 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77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body" idx="1"/>
          </p:nvPr>
        </p:nvSpPr>
        <p:spPr>
          <a:xfrm>
            <a:off x="204952" y="749509"/>
            <a:ext cx="11733048" cy="56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student has to secure 15% marks to get through. If he gets 80 marks and fails by 70 marks, find the maximum marks set for the examination.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1000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900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student has to secure 15% marks to get through. If he gets 80 marks and fails by 70 marks, find the maximum marks set for the examination.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1000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900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45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candidate scores 35% and fails by 40 marks, while another candidate who scores 60% marks, gets 35 marks more than the minimum required marks to pass the examination. Find the maximum marks for the examination.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450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candidate scores 35% and fails by 40 marks, while another candidate who scores 60% marks, gets 35 marks more than the minimum required marks to pass the examination. Find the maximum marks for the examination.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300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450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99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204952" y="764499"/>
            <a:ext cx="11733048" cy="565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19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candidate scores 46% and fails by 55 marks, while another candidate who scores 81% marks, gets 15 marks more than the minimum required marks to pass the examination. Find the maximum marks for the examination.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200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204952" y="764499"/>
            <a:ext cx="11733048" cy="565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19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candidate scores 46% and fails by 55 marks, while another candidate who scores 81% marks, gets 15 marks more than the minimum required marks to pass the examination. Find the maximum marks for the examination.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100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150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200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69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 certain year, the population of a certain town wan 9000. If the next year the population of males increases by 5% and that of the females by 8% and the total population increases to 9600, then what was the ratio of population of males and females in that given year?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: 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 : 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 : 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Data inadequate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 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1AF282-AB7E-AF90-B774-0AE6A081BA76}"/>
                  </a:ext>
                </a:extLst>
              </p14:cNvPr>
              <p14:cNvContentPartPr/>
              <p14:nvPr/>
            </p14:nvContentPartPr>
            <p14:xfrm>
              <a:off x="289800" y="855720"/>
              <a:ext cx="11104920" cy="466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1AF282-AB7E-AF90-B774-0AE6A081B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440" y="846360"/>
                <a:ext cx="11123640" cy="467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 certain year, the population of a certain town wan 9000. If the next year the population of males increases by 5% and that of the females by 8% and the total population increases to 9600, then what was the ratio of population of males and females in that given year?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4 : 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 : 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 : 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Data inadequate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r>
              <a:rPr lang="en-US" b="1" dirty="0"/>
              <a:t>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64979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204952" y="764499"/>
            <a:ext cx="11733048" cy="565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population of a town is 64000. It increases by 10% during the first year. During the second year, it decreases by 25% and increased by 5% during the third year. What is the population after 3 years? 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654400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56440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55450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55440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A3D90D-F06D-AF5F-5E76-BBEF435582AE}"/>
                  </a:ext>
                </a:extLst>
              </p14:cNvPr>
              <p14:cNvContentPartPr/>
              <p14:nvPr/>
            </p14:nvContentPartPr>
            <p14:xfrm>
              <a:off x="340920" y="1086480"/>
              <a:ext cx="11173320" cy="305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A3D90D-F06D-AF5F-5E76-BBEF435582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60" y="1077120"/>
                <a:ext cx="11192040" cy="30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6830-C49C-B051-B635-2B3BE42B0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9FA63-3D6D-5F7A-0686-6F6666A94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B1E9B6-58F8-908C-0FFB-06A68DD6B1A3}"/>
                  </a:ext>
                </a:extLst>
              </p14:cNvPr>
              <p14:cNvContentPartPr/>
              <p14:nvPr/>
            </p14:nvContentPartPr>
            <p14:xfrm>
              <a:off x="491040" y="374760"/>
              <a:ext cx="11532600" cy="643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B1E9B6-58F8-908C-0FFB-06A68DD6B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365400"/>
                <a:ext cx="11551320" cy="64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3294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population of a town is 64000. It increases by 10% during the first year. During the second year, it decreases by 25% and increased by 5% during the third year. What is the population after 3 years?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654400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56440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55450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55440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0354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examination, 10% of the students failed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20% failed in English and 5% failed in both. Find the percentage of students who passed in both the subjects.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75%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70%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85%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FA1A2C-4225-6B5D-280D-F4699F768F4F}"/>
                  </a:ext>
                </a:extLst>
              </p14:cNvPr>
              <p14:cNvContentPartPr/>
              <p14:nvPr/>
            </p14:nvContentPartPr>
            <p14:xfrm>
              <a:off x="293760" y="857880"/>
              <a:ext cx="8132040" cy="491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FA1A2C-4225-6B5D-280D-F4699F768F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400" y="848520"/>
                <a:ext cx="8150760" cy="493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examination, 10% of the students failed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20% failed in English and 5% failed in both. Find the percentage of students who passed in both the subjects.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75%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70%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85%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7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examination; 45% of the students failed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30% failed in English and 15% failed in both. Find the percentage of students who passed in both the subjects.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40%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75%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50D1AC-EB52-8A10-014B-9B3826067946}"/>
                  </a:ext>
                </a:extLst>
              </p14:cNvPr>
              <p14:cNvContentPartPr/>
              <p14:nvPr/>
            </p14:nvContentPartPr>
            <p14:xfrm>
              <a:off x="954360" y="2758680"/>
              <a:ext cx="10167480" cy="314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50D1AC-EB52-8A10-014B-9B38260679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000" y="2749320"/>
                <a:ext cx="10186200" cy="316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examination; 45% of the students failed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30% failed in English and 15% failed in both. Find the percentage of students who passed in both the subjects.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40%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75%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978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man spends 60% of his income. His income increases by 15% and his expenditure also increases by 5%. Find the percentage increase in his savings.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83E5A2-63CB-5B82-9248-B7AA9D3BA1F6}"/>
                  </a:ext>
                </a:extLst>
              </p14:cNvPr>
              <p14:cNvContentPartPr/>
              <p14:nvPr/>
            </p14:nvContentPartPr>
            <p14:xfrm>
              <a:off x="305640" y="516600"/>
              <a:ext cx="11681640" cy="567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83E5A2-63CB-5B82-9248-B7AA9D3BA1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280" y="507240"/>
                <a:ext cx="11700360" cy="569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man spends 60% of his income. His income increases by 15% and his expenditure also increases by 5%. Find the percentage increase in his savings.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30%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25%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46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man spends 70% of his income. His income increases by 24% and his expenditure also increase by 15%. Find the percentage increase in his savings.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24%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45%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9DF977-2ADF-89E8-2870-A20872BFEF43}"/>
                  </a:ext>
                </a:extLst>
              </p14:cNvPr>
              <p14:cNvContentPartPr/>
              <p14:nvPr/>
            </p14:nvContentPartPr>
            <p14:xfrm>
              <a:off x="3813120" y="2035080"/>
              <a:ext cx="6830640" cy="433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9DF977-2ADF-89E8-2870-A20872BFE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3760" y="2025720"/>
                <a:ext cx="6849360" cy="434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204952" y="749509"/>
            <a:ext cx="11733048" cy="56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man spends 70% of his income. His income increases by 24% and his expenditure also increase by 15%. Find the percentage increase in his savings.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24%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45%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867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solution of salt and water contains 5% salt by weight. Of it 20 kg water evaporates and the solution now contains 15% of salt. Find the original quantity of solution.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30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18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24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9CA593-D8E3-3B85-04FA-D611C9316747}"/>
                  </a:ext>
                </a:extLst>
              </p14:cNvPr>
              <p14:cNvContentPartPr/>
              <p14:nvPr/>
            </p14:nvContentPartPr>
            <p14:xfrm>
              <a:off x="414000" y="595440"/>
              <a:ext cx="10436760" cy="299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9CA593-D8E3-3B85-04FA-D611C93167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640" y="586080"/>
                <a:ext cx="10455480" cy="301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74FF-76A3-274D-4D8F-4D4B1812F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32244-86AC-071B-AB53-36AF50DA0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65229B-0035-00E1-73E4-04E44BD2298C}"/>
                  </a:ext>
                </a:extLst>
              </p14:cNvPr>
              <p14:cNvContentPartPr/>
              <p14:nvPr/>
            </p14:nvContentPartPr>
            <p14:xfrm>
              <a:off x="723600" y="356760"/>
              <a:ext cx="10491840" cy="614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65229B-0035-00E1-73E4-04E44BD22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347400"/>
                <a:ext cx="10510560" cy="61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93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solution of salt and water contains 5% salt by weight. Of it 20 kg water evaporates and the solution now contains 15% of salt. Find the original quantity of solution.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30 kg.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18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24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27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quantity of water should be added to reduce 16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of 25% acidic liquid to 20% acidic liquid?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4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8FD4A4-C5B0-960B-7F85-9EA43FAFECE5}"/>
                  </a:ext>
                </a:extLst>
              </p14:cNvPr>
              <p14:cNvContentPartPr/>
              <p14:nvPr/>
            </p14:nvContentPartPr>
            <p14:xfrm>
              <a:off x="551880" y="488880"/>
              <a:ext cx="11216520" cy="354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8FD4A4-C5B0-960B-7F85-9EA43FAFEC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520" y="479520"/>
                <a:ext cx="11235240" cy="356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quantity of water should be added to reduce 16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of 25% acidic liquid to 20% acidic liquid?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4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474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quantity of water should be taken out to concentrate 12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of 30% acidic liquid to 40% acidic liquid. 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6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3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64E4BC-514C-815D-1690-6070840A161A}"/>
                  </a:ext>
                </a:extLst>
              </p14:cNvPr>
              <p14:cNvContentPartPr/>
              <p14:nvPr/>
            </p14:nvContentPartPr>
            <p14:xfrm>
              <a:off x="3682800" y="1110240"/>
              <a:ext cx="7040880" cy="310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64E4BC-514C-815D-1690-6070840A16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440" y="1100880"/>
                <a:ext cx="7059600" cy="312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quantity of water should be taken out to concentrate 12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of 30% acidic liquid to 40% acidic liquid.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6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3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300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29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quantity of water should be taken out to concentrate 21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of 25% acidic liquid to 35% acidic liquid.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8.4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6.4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5610C8-716C-1538-B207-1F305D204279}"/>
                  </a:ext>
                </a:extLst>
              </p14:cNvPr>
              <p14:cNvContentPartPr/>
              <p14:nvPr/>
            </p14:nvContentPartPr>
            <p14:xfrm>
              <a:off x="4152240" y="1810080"/>
              <a:ext cx="5125320" cy="286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5610C8-716C-1538-B207-1F305D2042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2880" y="1800720"/>
                <a:ext cx="5144040" cy="288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29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What quantity of water should be taken out to concentrate 21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of 25% acidic liquid to 35% acidic liquid.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6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8.4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6.4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395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>
            <a:off x="204952" y="689549"/>
            <a:ext cx="11733048" cy="572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examination the percentage of students qualified to the number of students appeared from school ‘A’ is 80%. In school ‘B’ the number of students appeared is 25% more than the students appeared from school ‘A’ and the number of students qualified from school ‘B’ is 40% more than the students qualified from school ‘A’. What is the percentage of students qualified to the number of students appeared from school ‘B’?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90%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89.5%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89.6%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9043FE-396D-AB24-89A3-AB577FB38BA0}"/>
                  </a:ext>
                </a:extLst>
              </p14:cNvPr>
              <p14:cNvContentPartPr/>
              <p14:nvPr/>
            </p14:nvContentPartPr>
            <p14:xfrm>
              <a:off x="412200" y="425880"/>
              <a:ext cx="11076480" cy="576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9043FE-396D-AB24-89A3-AB577FB38B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840" y="416520"/>
                <a:ext cx="11095200" cy="578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>
            <a:off x="204952" y="779489"/>
            <a:ext cx="11733048" cy="563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examination the percentage of students qualified to the number of students appeared from school ‘A’ is 80%. In school ‘B’ the number of students appeared is 25% more than the students appeared from school ‘A’ and the number of students qualified from school ‘B’ is 40% more than the students qualified from school ‘A’. What is the percentage of students qualified to the number of students appeared from school ‘B’?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90%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89.5%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89.6%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658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Rice is now being sold at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20 per kg. During last month its cost was 18 per kg. Find by how much percent a family should reduce its consumption, so as to keep the expenditure the same.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5DCB4C-E46A-9A31-2A3E-66A19764CDA4}"/>
                  </a:ext>
                </a:extLst>
              </p14:cNvPr>
              <p14:cNvContentPartPr/>
              <p14:nvPr/>
            </p14:nvContentPartPr>
            <p14:xfrm>
              <a:off x="169560" y="484920"/>
              <a:ext cx="11633400" cy="545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5DCB4C-E46A-9A31-2A3E-66A19764C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" y="475560"/>
                <a:ext cx="11652120" cy="547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8DF5-0B1C-8E87-9E0A-41B792801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43FB0-CA2F-CA04-9BED-42E49DD13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5C8231-61A6-3C5A-C438-F644A3BBD254}"/>
                  </a:ext>
                </a:extLst>
              </p14:cNvPr>
              <p14:cNvContentPartPr/>
              <p14:nvPr/>
            </p14:nvContentPartPr>
            <p14:xfrm>
              <a:off x="1518120" y="0"/>
              <a:ext cx="8572680" cy="534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5C8231-61A6-3C5A-C438-F644A3BBD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760" y="-9360"/>
                <a:ext cx="8591400" cy="53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7282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Rice is now being sold at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20 per kg. During last month its cost was 18 per kg. Find by how much percent a family should reduce its consumption, so as to keep the expenditure the same.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10%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20%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5%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BA60F6-8F4E-5916-3FF6-23D86D5524EF}"/>
                  </a:ext>
                </a:extLst>
              </p14:cNvPr>
              <p14:cNvContentPartPr/>
              <p14:nvPr/>
            </p14:nvContentPartPr>
            <p14:xfrm>
              <a:off x="3044160" y="299880"/>
              <a:ext cx="8858520" cy="595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BA60F6-8F4E-5916-3FF6-23D86D5524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0" y="290520"/>
                <a:ext cx="8877240" cy="59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5592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204952" y="749509"/>
            <a:ext cx="11733048" cy="56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reduction of 2 per kg enables a man to purchase 2 kg more tea for 8. Find the original price of tea per kg.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per kg.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6 per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 per kg.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 per kg.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6BCAA5-2219-98E7-555A-D4925F2483BC}"/>
                  </a:ext>
                </a:extLst>
              </p14:cNvPr>
              <p14:cNvContentPartPr/>
              <p14:nvPr/>
            </p14:nvContentPartPr>
            <p14:xfrm>
              <a:off x="343080" y="903240"/>
              <a:ext cx="11506320" cy="467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6BCAA5-2219-98E7-555A-D4925F248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893880"/>
                <a:ext cx="11525040" cy="469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reduction of 2 per kg enables a man to purchase 2 kg more tea for 8. Find the original price of tea per kg.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4 per kg.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6 per kg.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 per kg.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3 per kg.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06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reduction of 20 per cent in the price of tea would enable a purchaser to obtain 4 kg. more for 100, what is the reduced price, and original price?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6.25, 5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5, 6.25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6, 5.25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5.25, 6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A9C562-E752-E8AF-63BF-DCB2A9D06D42}"/>
                  </a:ext>
                </a:extLst>
              </p14:cNvPr>
              <p14:cNvContentPartPr/>
              <p14:nvPr/>
            </p14:nvContentPartPr>
            <p14:xfrm>
              <a:off x="1549800" y="1122120"/>
              <a:ext cx="9721800" cy="549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A9C562-E752-E8AF-63BF-DCB2A9D06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440" y="1112760"/>
                <a:ext cx="9740520" cy="551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204952" y="764499"/>
            <a:ext cx="11733048" cy="565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reduction of 20 per cent in the price of tea would enable a purchaser to obtain 4 kg. more for 100, what is the reduced price, and original price?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6.25, 5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5, 6.25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6, 5.25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5.25, 6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5768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population of a town is 15625. It increases 8 per cent annually. What will it be in 3 years?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16983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18693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19683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19638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81EB7F-BBD4-0F01-CB18-F2CAD1E8D64D}"/>
                  </a:ext>
                </a:extLst>
              </p14:cNvPr>
              <p14:cNvContentPartPr/>
              <p14:nvPr/>
            </p14:nvContentPartPr>
            <p14:xfrm>
              <a:off x="193320" y="542160"/>
              <a:ext cx="11162160" cy="576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81EB7F-BBD4-0F01-CB18-F2CAD1E8D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60" y="532800"/>
                <a:ext cx="11180880" cy="577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The population of a town is 15625. It increases 8 per cent annually. What will it be in 3 years?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16983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18693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19683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19638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34501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man deposited 30% of the initial amount to his locker. And again after some time he deposited 25% of the increased amount. Now the amount becomes 13,000. How much was the initial amount?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10000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9000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DBB195-D06C-4F13-544D-2805B94471A6}"/>
                  </a:ext>
                </a:extLst>
              </p14:cNvPr>
              <p14:cNvContentPartPr/>
              <p14:nvPr/>
            </p14:nvContentPartPr>
            <p14:xfrm>
              <a:off x="1514160" y="435600"/>
              <a:ext cx="8947080" cy="553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DBB195-D06C-4F13-544D-2805B9447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4800" y="426240"/>
                <a:ext cx="8965800" cy="554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204952" y="779489"/>
            <a:ext cx="11733048" cy="563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 man deposited 30% of the initial amount to his locker. And again after some time he deposited 25% of the increased amount. Now the amount becomes 13,000. How much was the initial amount?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8000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10000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9000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53C299-362F-47D6-8B8C-0ADDA3FFC4D4}"/>
                  </a:ext>
                </a:extLst>
              </p14:cNvPr>
              <p14:cNvContentPartPr/>
              <p14:nvPr/>
            </p14:nvContentPartPr>
            <p14:xfrm>
              <a:off x="3213720" y="2261520"/>
              <a:ext cx="8456040" cy="159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53C299-362F-47D6-8B8C-0ADDA3FFC4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4360" y="2252160"/>
                <a:ext cx="8474760" cy="16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1606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204952" y="719529"/>
            <a:ext cx="11733048" cy="569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 A man spends 50% of his income in board and lodging, 20% of the remainder in other personal necessities and 25% of the rest in charity, find his income, if he is left with 4200.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8000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18000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8155BF-4DCC-5E70-3B36-E52C04E22976}"/>
                  </a:ext>
                </a:extLst>
              </p14:cNvPr>
              <p14:cNvContentPartPr/>
              <p14:nvPr/>
            </p14:nvContentPartPr>
            <p14:xfrm>
              <a:off x="439560" y="443520"/>
              <a:ext cx="11174040" cy="614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8155BF-4DCC-5E70-3B36-E52C04E229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00" y="434160"/>
                <a:ext cx="11192760" cy="616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F84E-8555-ED07-5E29-27097C5A2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7F87-EB7B-F8D2-9D50-D814559F6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DE78D2-229E-3052-C665-0955C6A0E782}"/>
                  </a:ext>
                </a:extLst>
              </p14:cNvPr>
              <p14:cNvContentPartPr/>
              <p14:nvPr/>
            </p14:nvContentPartPr>
            <p14:xfrm>
              <a:off x="1401840" y="392400"/>
              <a:ext cx="10262160" cy="601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DE78D2-229E-3052-C665-0955C6A0E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80" y="383040"/>
                <a:ext cx="10280880" cy="60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3384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204952" y="779489"/>
            <a:ext cx="11733048" cy="563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36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 A man spends 50% of his income in board and lodging, 20% of the remainder in other personal necessities and 25% of the rest in charity, find his income, if he is left with 4200.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14000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8000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12000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18000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549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 Two numbers are respectively 26% and 5% more than a third. What percentage is the first of the second?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120%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100%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80%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125%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r>
              <a:rPr lang="en-US" b="1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204952" y="644577"/>
            <a:ext cx="11733048" cy="5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37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 Two numbers are respectively 26% and 5% more than a third. What percentage is the first of the second?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120%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100%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80%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125%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 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r>
              <a:rPr lang="en-US" b="1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844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>
          <a:xfrm>
            <a:off x="204952" y="779489"/>
            <a:ext cx="11733048" cy="563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When the price of rice was increased by 32%, a family reduced its consumption in such a way that the expenditure on rice was only 10% more than before. If 30 kg were consumed per month before, find the new monthly consumption.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25 kg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24 kg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20 kg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18 kg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4CE3B5-1062-8AD6-6C1C-BF81ACF9DF8F}"/>
                  </a:ext>
                </a:extLst>
              </p14:cNvPr>
              <p14:cNvContentPartPr/>
              <p14:nvPr/>
            </p14:nvContentPartPr>
            <p14:xfrm>
              <a:off x="277920" y="317520"/>
              <a:ext cx="11710440" cy="56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4CE3B5-1062-8AD6-6C1C-BF81ACF9DF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560" y="308160"/>
                <a:ext cx="11729160" cy="562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>
          <a:xfrm>
            <a:off x="204952" y="734519"/>
            <a:ext cx="11733048" cy="568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38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When the price of rice was increased by 32%, a family reduced its consumption in such a way that the expenditure on rice was only 10% more than before. If 30 kg were consumed per month before, find the new monthly consumption.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25 kg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 24 kg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 20 kg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 18 kg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 None of these </a:t>
            </a:r>
            <a:r>
              <a:rPr lang="en-US" b="1" dirty="0"/>
              <a:t> 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D9F399-C40D-3010-77CA-1EFBB0A9345D}"/>
                  </a:ext>
                </a:extLst>
              </p14:cNvPr>
              <p14:cNvContentPartPr/>
              <p14:nvPr/>
            </p14:nvContentPartPr>
            <p14:xfrm>
              <a:off x="498960" y="480960"/>
              <a:ext cx="10986480" cy="481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D9F399-C40D-3010-77CA-1EFBB0A934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00" y="471600"/>
                <a:ext cx="11005200" cy="48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73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39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Two candidate participated in an election. 10% voter did not cast their votes and 10% votes were declared invalid. A candidate got 60% of total votes and won the election by 3900 votes. Find the total number of voters in voter list.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8100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10000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19500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9000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B12AA0-6A51-314B-18B6-970638BF18A1}"/>
                  </a:ext>
                </a:extLst>
              </p14:cNvPr>
              <p14:cNvContentPartPr/>
              <p14:nvPr/>
            </p14:nvContentPartPr>
            <p14:xfrm>
              <a:off x="1740960" y="1449360"/>
              <a:ext cx="10305360" cy="479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B12AA0-6A51-314B-18B6-970638BF18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600" y="1440000"/>
                <a:ext cx="10324080" cy="481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lang="en-US" b="1" dirty="0"/>
              <a:t>. Two candidate participated in an election. 10% voter did not cast their votes and 10% votes were declared invalid. A candidate got 60% of total votes and won the election by 3900 votes. Find the total number of voters in voter list.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19500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9000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57300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Two candidates participated in an election. 20% voters did not cast their votes and 2000 votes were declared invalid. Winner candidate got 60% of valid votes and got elected by 1200 number of votes. Find the total number of votes in voter list.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8750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7750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8000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10000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4C5D9D-5AEF-6D04-B40A-E0EC54423EDE}"/>
                  </a:ext>
                </a:extLst>
              </p14:cNvPr>
              <p14:cNvContentPartPr/>
              <p14:nvPr/>
            </p14:nvContentPartPr>
            <p14:xfrm>
              <a:off x="520560" y="1504440"/>
              <a:ext cx="11353320" cy="496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4C5D9D-5AEF-6D04-B40A-E0EC54423E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200" y="1495080"/>
                <a:ext cx="11372040" cy="498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204952" y="704539"/>
            <a:ext cx="11733048" cy="571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Two candidates participated in an election. 20% voters did not cast their votes and 2000 votes were declared invalid. Winner candidate got 60% of valid votes and got elected by 1200 number of votes. Find the total number of votes in voter list.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8750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7750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8000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10000</a:t>
            </a:r>
            <a:endParaRPr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25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204952" y="674557"/>
            <a:ext cx="11733048" cy="57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41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In an election two candidates participated A and B. A secured 30% of the total votes and lost the election by 500 votes. Find the total number of votes casted.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1100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1250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1200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D6B12F-D7BA-1F16-1777-530F7D0BE644}"/>
                  </a:ext>
                </a:extLst>
              </p14:cNvPr>
              <p14:cNvContentPartPr/>
              <p14:nvPr/>
            </p14:nvContentPartPr>
            <p14:xfrm>
              <a:off x="147960" y="333360"/>
              <a:ext cx="10913760" cy="532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D6B12F-D7BA-1F16-1777-530F7D0BE6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00" y="324000"/>
                <a:ext cx="10932480" cy="534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6047</Words>
  <Application>Microsoft Office PowerPoint</Application>
  <PresentationFormat>Widescreen</PresentationFormat>
  <Paragraphs>679</Paragraphs>
  <Slides>107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1" baseType="lpstr">
      <vt:lpstr>Calibri</vt:lpstr>
      <vt:lpstr>Arial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satish kumar</cp:lastModifiedBy>
  <cp:revision>42</cp:revision>
  <dcterms:created xsi:type="dcterms:W3CDTF">2020-02-23T06:37:57Z</dcterms:created>
  <dcterms:modified xsi:type="dcterms:W3CDTF">2024-06-28T05:46:21Z</dcterms:modified>
</cp:coreProperties>
</file>