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88" r:id="rId3"/>
    <p:sldId id="271" r:id="rId4"/>
    <p:sldId id="257" r:id="rId5"/>
    <p:sldId id="272" r:id="rId6"/>
    <p:sldId id="258" r:id="rId7"/>
    <p:sldId id="273" r:id="rId8"/>
    <p:sldId id="259" r:id="rId9"/>
    <p:sldId id="274" r:id="rId10"/>
    <p:sldId id="260" r:id="rId11"/>
    <p:sldId id="275" r:id="rId12"/>
    <p:sldId id="261" r:id="rId13"/>
    <p:sldId id="276" r:id="rId14"/>
    <p:sldId id="262" r:id="rId15"/>
    <p:sldId id="277" r:id="rId16"/>
    <p:sldId id="263" r:id="rId17"/>
    <p:sldId id="278" r:id="rId18"/>
    <p:sldId id="264" r:id="rId19"/>
    <p:sldId id="279" r:id="rId20"/>
    <p:sldId id="265" r:id="rId21"/>
    <p:sldId id="281" r:id="rId22"/>
    <p:sldId id="266" r:id="rId23"/>
    <p:sldId id="282" r:id="rId24"/>
    <p:sldId id="267" r:id="rId25"/>
    <p:sldId id="283" r:id="rId26"/>
    <p:sldId id="268" r:id="rId27"/>
    <p:sldId id="284" r:id="rId28"/>
    <p:sldId id="269" r:id="rId29"/>
    <p:sldId id="285" r:id="rId30"/>
    <p:sldId id="270" r:id="rId31"/>
    <p:sldId id="286" r:id="rId32"/>
    <p:sldId id="287" r:id="rId33"/>
  </p:sldIdLst>
  <p:sldSz cx="12192000" cy="6858000"/>
  <p:notesSz cx="6858000" cy="9144000"/>
  <p:embeddedFontLst>
    <p:embeddedFont>
      <p:font typeface="Arial Black" panose="020B0A04020102020204" pitchFamily="34" charset="0"/>
      <p:bold r:id="rId35"/>
    </p:embeddedFon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r1p8SbVMr94OWxuzhd7ZnhZ6k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14"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17"/>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7"/>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7"/>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17"/>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17"/>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Arial"/>
                <a:ea typeface="Arial"/>
                <a:cs typeface="Arial"/>
                <a:sym typeface="Arial"/>
              </a:rPr>
              <a:t>  Classes by Anuj Sir </a:t>
            </a:r>
            <a:endParaRPr dirty="0"/>
          </a:p>
        </p:txBody>
      </p:sp>
      <p:sp>
        <p:nvSpPr>
          <p:cNvPr id="19" name="Google Shape;19;p17"/>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17"/>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17"/>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17"/>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a:spLocks noGrp="1"/>
          </p:cNvSpPr>
          <p:nvPr>
            <p:ph type="pic" idx="2"/>
          </p:nvPr>
        </p:nvSpPr>
        <p:spPr>
          <a:xfrm>
            <a:off x="5183188" y="987425"/>
            <a:ext cx="6172200" cy="4873625"/>
          </a:xfrm>
          <a:prstGeom prst="rect">
            <a:avLst/>
          </a:prstGeom>
          <a:noFill/>
          <a:ln>
            <a:noFill/>
          </a:ln>
        </p:spPr>
      </p:sp>
      <p:sp>
        <p:nvSpPr>
          <p:cNvPr id="77" name="Google Shape;77;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5" name="Google Shape;35;p19"/>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6000" b="1" dirty="0">
                <a:solidFill>
                  <a:srgbClr val="FF0000"/>
                </a:solidFill>
                <a:latin typeface="Arial Black"/>
                <a:ea typeface="Arial Black"/>
                <a:cs typeface="Arial Black"/>
                <a:sym typeface="Arial Black"/>
              </a:rPr>
              <a:t>WORK AND WAGES</a:t>
            </a:r>
            <a:endParaRPr sz="6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5. Ram can do a work in 20 days. Ram and Shyam together do the same work in 15 days. If they are paid 400 for that work, what is the share of each. </a:t>
            </a:r>
            <a:endParaRPr/>
          </a:p>
          <a:p>
            <a:pPr marL="457200" lvl="0" indent="-457200" algn="l" rtl="0">
              <a:lnSpc>
                <a:spcPct val="90000"/>
              </a:lnSpc>
              <a:spcBef>
                <a:spcPts val="1000"/>
              </a:spcBef>
              <a:spcAft>
                <a:spcPts val="0"/>
              </a:spcAft>
              <a:buClr>
                <a:schemeClr val="dk1"/>
              </a:buClr>
              <a:buSzPts val="2400"/>
              <a:buAutoNum type="arabicParenBoth"/>
            </a:pPr>
            <a:r>
              <a:rPr lang="en-US" b="1"/>
              <a:t>300, 100 		(2) 200, 200 		(3) 250, 150 		(4) 350, 50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Ram can do a work in 20 days. Ram and </a:t>
            </a:r>
            <a:r>
              <a:rPr lang="en-US" b="1" dirty="0" err="1"/>
              <a:t>Shyam</a:t>
            </a:r>
            <a:r>
              <a:rPr lang="en-US" b="1" dirty="0"/>
              <a:t> together do the same work in 15 days. If they are paid 400 for that work, what is the share of each.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(1) 300, 100 </a:t>
            </a:r>
            <a:r>
              <a:rPr lang="en-US" b="1" dirty="0"/>
              <a:t>		(2) 200, 200 		(3) 250, 150 		(4) 350, 50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6. Suresh can do a work in 15 days. Suresh and Ramesh together do the same work in 10 days. If they are paid 1500 for the work, how should the money be divided between them? </a:t>
            </a:r>
            <a:endParaRPr/>
          </a:p>
          <a:p>
            <a:pPr marL="457200" lvl="0" indent="-457200" algn="l" rtl="0">
              <a:lnSpc>
                <a:spcPct val="90000"/>
              </a:lnSpc>
              <a:spcBef>
                <a:spcPts val="1000"/>
              </a:spcBef>
              <a:spcAft>
                <a:spcPts val="0"/>
              </a:spcAft>
              <a:buClr>
                <a:schemeClr val="dk1"/>
              </a:buClr>
              <a:buSzPts val="2400"/>
              <a:buAutoNum type="arabicParenBoth"/>
            </a:pPr>
            <a:r>
              <a:rPr lang="en-US" b="1"/>
              <a:t>1000, 500 	(2) 700, 800 		(3) 1200, 300 	(4) 1300, 400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Suresh can do a work in 15 days. Suresh and </a:t>
            </a:r>
            <a:r>
              <a:rPr lang="en-US" b="1" dirty="0" err="1"/>
              <a:t>Ramesh</a:t>
            </a:r>
            <a:r>
              <a:rPr lang="en-US" b="1" dirty="0"/>
              <a:t> together do the same work in 10 days. If they are paid 1500 for the work, how should the money be divided between them?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(1) 1000, 500 </a:t>
            </a:r>
            <a:r>
              <a:rPr lang="en-US" b="1" dirty="0"/>
              <a:t>	(2) 700, 800 		(3) 1200, 300 	(4) 1300, 400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7. A and B contract to do a work together for 300. A alone can do it in 8 days and B alone in 12 days. But with the help of C they finish it in 4 days. Find the share of C. </a:t>
            </a:r>
            <a:endParaRPr/>
          </a:p>
          <a:p>
            <a:pPr marL="228600" lvl="0" indent="-228600" algn="l" rtl="0">
              <a:lnSpc>
                <a:spcPct val="90000"/>
              </a:lnSpc>
              <a:spcBef>
                <a:spcPts val="1000"/>
              </a:spcBef>
              <a:spcAft>
                <a:spcPts val="0"/>
              </a:spcAft>
              <a:buClr>
                <a:schemeClr val="dk1"/>
              </a:buClr>
              <a:buSzPts val="2400"/>
              <a:buNone/>
            </a:pPr>
            <a:r>
              <a:rPr lang="en-US" b="1"/>
              <a:t>(1) 30 		(2) 60 		(3) 100 	(4) 50 		(5)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and B contract to do a work together for 300. A alone can do it in 8 days and B alone in 12 days. But with the help of C they finish it in 4 days. Find the share of C. </a:t>
            </a:r>
            <a:endParaRPr/>
          </a:p>
          <a:p>
            <a:pPr marL="228600" lvl="0" indent="-228600" algn="l" rtl="0">
              <a:lnSpc>
                <a:spcPct val="90000"/>
              </a:lnSpc>
              <a:spcBef>
                <a:spcPts val="1000"/>
              </a:spcBef>
              <a:spcAft>
                <a:spcPts val="0"/>
              </a:spcAft>
              <a:buClr>
                <a:schemeClr val="dk1"/>
              </a:buClr>
              <a:buSzPts val="2400"/>
              <a:buNone/>
            </a:pPr>
            <a:r>
              <a:rPr lang="en-US" b="1" dirty="0"/>
              <a:t>(1) 30 		(2) 60 		(3) 100 	</a:t>
            </a:r>
            <a:r>
              <a:rPr lang="en-US" b="1" dirty="0">
                <a:solidFill>
                  <a:srgbClr val="FF0000"/>
                </a:solidFill>
              </a:rPr>
              <a:t>(4) 50 </a:t>
            </a:r>
            <a:r>
              <a:rPr lang="en-US" b="1" dirty="0"/>
              <a:t>		(5) None of these </a:t>
            </a:r>
            <a:endParaRPr/>
          </a:p>
          <a:p>
            <a:pPr marL="228600" lvl="0" indent="-228600" algn="l" rtl="0">
              <a:lnSpc>
                <a:spcPct val="90000"/>
              </a:lnSpc>
              <a:spcBef>
                <a:spcPts val="1000"/>
              </a:spcBef>
              <a:spcAft>
                <a:spcPts val="0"/>
              </a:spcAft>
              <a:buClr>
                <a:schemeClr val="dk1"/>
              </a:buClr>
              <a:buSzPts val="2400"/>
              <a:buNone/>
            </a:pP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8. A, B and C undertake to do a work for 660. A and B together do 8/11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a:t>(1) 200 	(2) 160 	(3) 180 	(4) 190 	(5) None of these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B and C undertake to do a work for 660. A and B together do 8/11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dirty="0"/>
              <a:t>(1) 200 	(2) 160 	</a:t>
            </a:r>
            <a:r>
              <a:rPr lang="en-US" b="1" dirty="0">
                <a:solidFill>
                  <a:srgbClr val="FF0000"/>
                </a:solidFill>
              </a:rPr>
              <a:t>(3) 180 </a:t>
            </a:r>
            <a:r>
              <a:rPr lang="en-US" b="1" dirty="0"/>
              <a:t>	(4) 190 	(5) None of these</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9. A, B and C undertake to do a work for 707. A and B together do 5/7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a:t>(1) 202 	(2) 200 	(3) 102 	(4) 150 	(5) None of these</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B and C undertake to do a work for 707. A and B together do 5/7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202 </a:t>
            </a:r>
            <a:r>
              <a:rPr lang="en-US" b="1" dirty="0"/>
              <a:t>	(2) 200 	(3) 102 	(4) 150 	(5) None of these</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 Ram can do a certain work in 15 days while Chandan can do it in 25 days. Both work together and finish the work. In what ratio should the total earnings be divided between them? </a:t>
            </a:r>
            <a:endParaRPr/>
          </a:p>
          <a:p>
            <a:pPr marL="228600" lvl="0" indent="-228600" algn="l" rtl="0">
              <a:lnSpc>
                <a:spcPct val="90000"/>
              </a:lnSpc>
              <a:spcBef>
                <a:spcPts val="1000"/>
              </a:spcBef>
              <a:spcAft>
                <a:spcPts val="0"/>
              </a:spcAft>
              <a:buClr>
                <a:schemeClr val="dk1"/>
              </a:buClr>
              <a:buSzPts val="2400"/>
              <a:buNone/>
            </a:pPr>
            <a:r>
              <a:rPr lang="en-US" b="1"/>
              <a:t>(1) 3 : 5 	(2) 2 : 5 	(3) 5 : 2 	(4) 5 : 3 	(5) None of these</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10. A, B and C undertake to do a work for 480. A and B together do 1/4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a:t>(1) 360 	(2) 120 	(3) 240 	(4) 180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B and C undertake to do a work for 480. A and B together do 1/4 of the work and rest is done by C alone. How much should C get?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360 </a:t>
            </a:r>
            <a:r>
              <a:rPr lang="en-US" b="1" dirty="0"/>
              <a:t>	(2) 120 	(3) 240 	(4) 180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11. If the wages of 45 women amount to 46575 in 48 days, how many men must work 16 days to receive 17250, the daily wages of a man being double than those of a woman? </a:t>
            </a:r>
            <a:endParaRPr/>
          </a:p>
          <a:p>
            <a:pPr marL="228600" lvl="0" indent="-228600" algn="l" rtl="0">
              <a:lnSpc>
                <a:spcPct val="90000"/>
              </a:lnSpc>
              <a:spcBef>
                <a:spcPts val="1000"/>
              </a:spcBef>
              <a:spcAft>
                <a:spcPts val="0"/>
              </a:spcAft>
              <a:buClr>
                <a:schemeClr val="dk1"/>
              </a:buClr>
              <a:buSzPts val="2400"/>
              <a:buNone/>
            </a:pPr>
            <a:r>
              <a:rPr lang="en-US" b="1"/>
              <a:t>(1) 20 men 	(2) 25 men 	(3) 30 men 	(4) 15 men 	(5) None of these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If the wages of 45 women amount to 46575 in 48 days, how many men must work 16 days to receive 17250, the daily wages of a man being double than those of a woman? </a:t>
            </a:r>
            <a:endParaRPr/>
          </a:p>
          <a:p>
            <a:pPr marL="228600" lvl="0" indent="-228600" algn="l" rtl="0">
              <a:lnSpc>
                <a:spcPct val="90000"/>
              </a:lnSpc>
              <a:spcBef>
                <a:spcPts val="1000"/>
              </a:spcBef>
              <a:spcAft>
                <a:spcPts val="0"/>
              </a:spcAft>
              <a:buClr>
                <a:schemeClr val="dk1"/>
              </a:buClr>
              <a:buSzPts val="2400"/>
              <a:buNone/>
            </a:pPr>
            <a:r>
              <a:rPr lang="en-US" b="1" dirty="0"/>
              <a:t>(1) 20 men 	</a:t>
            </a:r>
            <a:r>
              <a:rPr lang="en-US" b="1" dirty="0">
                <a:solidFill>
                  <a:srgbClr val="FF0000"/>
                </a:solidFill>
              </a:rPr>
              <a:t>(2) 25 men </a:t>
            </a:r>
            <a:r>
              <a:rPr lang="en-US" b="1" dirty="0"/>
              <a:t>	(3) 30 men 	(4) 15 men 	(5) None of these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12. Wages of 20 boys for 15 days is 9000. If the daily wage of a man is one and half times that of a boys, how many men must work for 30 days to earn 13500? </a:t>
            </a:r>
            <a:endParaRPr/>
          </a:p>
          <a:p>
            <a:pPr marL="228600" lvl="0" indent="-228600" algn="l" rtl="0">
              <a:lnSpc>
                <a:spcPct val="90000"/>
              </a:lnSpc>
              <a:spcBef>
                <a:spcPts val="1000"/>
              </a:spcBef>
              <a:spcAft>
                <a:spcPts val="0"/>
              </a:spcAft>
              <a:buClr>
                <a:schemeClr val="dk1"/>
              </a:buClr>
              <a:buSzPts val="2400"/>
              <a:buNone/>
            </a:pPr>
            <a:r>
              <a:rPr lang="en-US" b="1"/>
              <a:t>(1) 12 men 	(2) 20 men 	(3) 16 men 	(4) 10 men 	(5)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Wages of 20 boys for 15 days is 9000. If the daily wage of a man is one and half times that of a boys, how many men must work for 30 days to earn 13500? </a:t>
            </a:r>
            <a:endParaRPr/>
          </a:p>
          <a:p>
            <a:pPr marL="228600" lvl="0" indent="-228600" algn="l" rtl="0">
              <a:lnSpc>
                <a:spcPct val="90000"/>
              </a:lnSpc>
              <a:spcBef>
                <a:spcPts val="1000"/>
              </a:spcBef>
              <a:spcAft>
                <a:spcPts val="0"/>
              </a:spcAft>
              <a:buClr>
                <a:schemeClr val="dk1"/>
              </a:buClr>
              <a:buSzPts val="2400"/>
              <a:buNone/>
            </a:pPr>
            <a:r>
              <a:rPr lang="en-US" b="1" dirty="0"/>
              <a:t>(1) 12 men 	(2) 20 men 	(3) 16 men 	</a:t>
            </a:r>
            <a:r>
              <a:rPr lang="en-US" b="1" dirty="0">
                <a:solidFill>
                  <a:srgbClr val="FF0000"/>
                </a:solidFill>
              </a:rPr>
              <a:t>(4) 10 men </a:t>
            </a:r>
            <a:r>
              <a:rPr lang="en-US" b="1" dirty="0"/>
              <a:t>	(5) None of these</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13. 5 men and 5 women earn 660 in 3 days. 10 men and 20 women earn 3500 in 5 days. In how many days can 6 men and 4 women earn 1060? </a:t>
            </a:r>
            <a:endParaRPr/>
          </a:p>
          <a:p>
            <a:pPr marL="228600" lvl="0" indent="-228600" algn="l" rtl="0">
              <a:lnSpc>
                <a:spcPct val="90000"/>
              </a:lnSpc>
              <a:spcBef>
                <a:spcPts val="1000"/>
              </a:spcBef>
              <a:spcAft>
                <a:spcPts val="0"/>
              </a:spcAft>
              <a:buClr>
                <a:schemeClr val="dk1"/>
              </a:buClr>
              <a:buSzPts val="2400"/>
              <a:buNone/>
            </a:pPr>
            <a:r>
              <a:rPr lang="en-US" b="1"/>
              <a:t>(1) 5 days 	(2) 10 days 	(3) 6 days 	(4) 12 days 	(5) None of these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5 men and 5 women earn 660 in 3 days. 10 men and 20 women earn 3500 in 5 days. In how many days can 6 men and 4 women earn 1060?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5 days </a:t>
            </a:r>
            <a:r>
              <a:rPr lang="en-US" b="1" dirty="0"/>
              <a:t>	(2) 10 days 	(3) 6 days 	(4) 12 days 	(5) None of these</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14. 4 men and 6 boys earn 1600 in 5 days. 3 men and 7 boys earn 1740 in 6 days, in what time will 7 men and 6 boys earn 3760? </a:t>
            </a:r>
            <a:endParaRPr/>
          </a:p>
          <a:p>
            <a:pPr marL="228600" lvl="0" indent="-228600" algn="l" rtl="0">
              <a:lnSpc>
                <a:spcPct val="90000"/>
              </a:lnSpc>
              <a:spcBef>
                <a:spcPts val="1000"/>
              </a:spcBef>
              <a:spcAft>
                <a:spcPts val="0"/>
              </a:spcAft>
              <a:buClr>
                <a:schemeClr val="dk1"/>
              </a:buClr>
              <a:buSzPts val="2400"/>
              <a:buNone/>
            </a:pPr>
            <a:r>
              <a:rPr lang="en-US" b="1"/>
              <a:t>(1) 6 days 	(2) 8 days 	(3) 10 days 	(4) 12 days 	(5) None of these</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4 men and 6 boys earn 1600 in 5 days. 3 men and 7 boys earn 1740 in 6 days, in what time will 7 men and 6 boys earn 3760? </a:t>
            </a:r>
            <a:endParaRPr/>
          </a:p>
          <a:p>
            <a:pPr marL="228600" lvl="0" indent="-228600" algn="l" rtl="0">
              <a:lnSpc>
                <a:spcPct val="90000"/>
              </a:lnSpc>
              <a:spcBef>
                <a:spcPts val="1000"/>
              </a:spcBef>
              <a:spcAft>
                <a:spcPts val="0"/>
              </a:spcAft>
              <a:buClr>
                <a:schemeClr val="dk1"/>
              </a:buClr>
              <a:buSzPts val="2400"/>
              <a:buNone/>
            </a:pPr>
            <a:r>
              <a:rPr lang="en-US" b="1" dirty="0"/>
              <a:t>(1) 6 days 	</a:t>
            </a:r>
            <a:r>
              <a:rPr lang="en-US" b="1" dirty="0">
                <a:solidFill>
                  <a:srgbClr val="FF0000"/>
                </a:solidFill>
              </a:rPr>
              <a:t>(2) 8 days </a:t>
            </a:r>
            <a:r>
              <a:rPr lang="en-US" b="1" dirty="0"/>
              <a:t>	(3) 10 days 	(4) 12 days 	(5) None of these</a:t>
            </a: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Ram can do a certain work in 15 days while </a:t>
            </a:r>
            <a:r>
              <a:rPr lang="en-US" b="1" dirty="0" err="1"/>
              <a:t>Chandan</a:t>
            </a:r>
            <a:r>
              <a:rPr lang="en-US" b="1" dirty="0"/>
              <a:t> can do it in 25 days. Both work together and finish the work. In what ratio should the total earnings be divided between them? </a:t>
            </a:r>
            <a:endParaRPr/>
          </a:p>
          <a:p>
            <a:pPr marL="228600" lvl="0" indent="-228600" algn="l" rtl="0">
              <a:lnSpc>
                <a:spcPct val="90000"/>
              </a:lnSpc>
              <a:spcBef>
                <a:spcPts val="1000"/>
              </a:spcBef>
              <a:spcAft>
                <a:spcPts val="0"/>
              </a:spcAft>
              <a:buClr>
                <a:schemeClr val="dk1"/>
              </a:buClr>
              <a:buSzPts val="2400"/>
              <a:buNone/>
            </a:pPr>
            <a:r>
              <a:rPr lang="en-US" b="1" dirty="0"/>
              <a:t>(1) 3 : 5 	(2) 2 : 5 	(3) 5 : 2 	</a:t>
            </a:r>
            <a:r>
              <a:rPr lang="en-US" b="1" dirty="0">
                <a:solidFill>
                  <a:srgbClr val="FF0000"/>
                </a:solidFill>
              </a:rPr>
              <a:t>(4) 5 : 3 </a:t>
            </a:r>
            <a:r>
              <a:rPr lang="en-US" b="1" dirty="0"/>
              <a:t>	(5) None of these</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15</a:t>
            </a:r>
            <a:r>
              <a:rPr lang="en-US" b="1"/>
              <a:t>. A, B and C together earn 640 in 8 days. A and C together earn 250 in 5 days. B and C together earn 420 in 6 days. Find the daily earning of C. </a:t>
            </a:r>
            <a:endParaRPr/>
          </a:p>
          <a:p>
            <a:pPr marL="228600" lvl="0" indent="-228600" algn="l" rtl="0">
              <a:lnSpc>
                <a:spcPct val="90000"/>
              </a:lnSpc>
              <a:spcBef>
                <a:spcPts val="1000"/>
              </a:spcBef>
              <a:spcAft>
                <a:spcPts val="0"/>
              </a:spcAft>
              <a:buClr>
                <a:schemeClr val="dk1"/>
              </a:buClr>
              <a:buSzPts val="2400"/>
              <a:buNone/>
            </a:pPr>
            <a:r>
              <a:rPr lang="en-US" b="1"/>
              <a:t>(1) 60 		(2) 50 		(3) 80 		(4) 40 		(5) None of these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A, B and C together earn 640 in 8 days. A and C together earn 250 in 5 days. B and C together earn 420 in 6 days. Find the daily earning of C. </a:t>
            </a:r>
            <a:endParaRPr dirty="0"/>
          </a:p>
          <a:p>
            <a:pPr marL="228600" lvl="0" indent="-228600" algn="l" rtl="0">
              <a:lnSpc>
                <a:spcPct val="90000"/>
              </a:lnSpc>
              <a:spcBef>
                <a:spcPts val="1000"/>
              </a:spcBef>
              <a:spcAft>
                <a:spcPts val="0"/>
              </a:spcAft>
              <a:buClr>
                <a:schemeClr val="dk1"/>
              </a:buClr>
              <a:buSzPts val="2400"/>
              <a:buNone/>
            </a:pPr>
            <a:r>
              <a:rPr lang="en-US" b="1" dirty="0">
                <a:solidFill>
                  <a:schemeClr val="tx1"/>
                </a:solidFill>
              </a:rPr>
              <a:t>(1) 60 </a:t>
            </a:r>
            <a:r>
              <a:rPr lang="en-US" b="1" dirty="0"/>
              <a:t>		(2) 50 		(3) 80 		</a:t>
            </a:r>
            <a:r>
              <a:rPr lang="en-US" b="1" dirty="0">
                <a:solidFill>
                  <a:srgbClr val="FF0000"/>
                </a:solidFill>
              </a:rPr>
              <a:t>(4) 40 </a:t>
            </a:r>
            <a:r>
              <a:rPr lang="en-US" b="1" dirty="0"/>
              <a:t>		(5) None of these</a:t>
            </a:r>
            <a:endParaRPr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lang="en-US" sz="40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40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40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40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sz="4000" b="1" dirty="0">
                <a:solidFill>
                  <a:srgbClr val="0C0C0C"/>
                </a:solidFill>
                <a:latin typeface="Arial Black"/>
                <a:ea typeface="Arial Black"/>
                <a:cs typeface="Arial Black"/>
                <a:sym typeface="Arial Black"/>
              </a:rPr>
              <a:t>                  </a:t>
            </a:r>
            <a:r>
              <a:rPr lang="en-US" sz="6000" b="1" dirty="0">
                <a:solidFill>
                  <a:srgbClr val="FF0000"/>
                </a:solidFill>
                <a:latin typeface="Arial Black"/>
                <a:ea typeface="Arial Black"/>
                <a:cs typeface="Arial Black"/>
                <a:sym typeface="Arial Black"/>
              </a:rPr>
              <a:t>THANK YOU</a:t>
            </a:r>
            <a:endParaRPr sz="60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 A, B and C can do a work in 4, 6 and 10 days respectively. They finish the work together and earn 310. What is the share of each? </a:t>
            </a:r>
            <a:endParaRPr/>
          </a:p>
          <a:p>
            <a:pPr marL="457200" lvl="0" indent="-457200" algn="l" rtl="0">
              <a:lnSpc>
                <a:spcPct val="90000"/>
              </a:lnSpc>
              <a:spcBef>
                <a:spcPts val="1000"/>
              </a:spcBef>
              <a:spcAft>
                <a:spcPts val="0"/>
              </a:spcAft>
              <a:buClr>
                <a:schemeClr val="dk1"/>
              </a:buClr>
              <a:buSzPts val="2400"/>
              <a:buAutoNum type="arabicParenBoth"/>
            </a:pPr>
            <a:r>
              <a:rPr lang="en-US" b="1"/>
              <a:t>150, 100, 60 	(2) 140, 110, 60 	(3) 160, 90, 60 	(4) 150, 110, 50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B and C can do a work in 4, 6 and 10 days respectively. They finish the work together and earn 310. What is the share of each?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(1) 150, 100, 60 </a:t>
            </a:r>
            <a:r>
              <a:rPr lang="en-US" b="1" dirty="0"/>
              <a:t>	(2) 140, 110, 60 	(3) 160, 90, 60 	(4) 150, 110, 50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3. A, B and C contract to do a work for 4200. A can do the work in 6 days, B in 10 days and C in 12 days. If they work together to do the work, what is the share of C? </a:t>
            </a:r>
            <a:endParaRPr/>
          </a:p>
          <a:p>
            <a:pPr marL="228600" lvl="0" indent="-228600" algn="l" rtl="0">
              <a:lnSpc>
                <a:spcPct val="90000"/>
              </a:lnSpc>
              <a:spcBef>
                <a:spcPts val="1000"/>
              </a:spcBef>
              <a:spcAft>
                <a:spcPts val="0"/>
              </a:spcAft>
              <a:buClr>
                <a:schemeClr val="dk1"/>
              </a:buClr>
              <a:buSzPts val="2400"/>
              <a:buNone/>
            </a:pPr>
            <a:r>
              <a:rPr lang="en-US" b="1"/>
              <a:t>(1) 2000 	(2) 1200 	(3) 1000 	(4) 1500 	(5) None of these</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A, B and C contract to do a work for 4200. A can do the work in 6 days, B in 10 days and C in 12 days. If they work together to do the work, what is the share of C? </a:t>
            </a:r>
            <a:endParaRPr/>
          </a:p>
          <a:p>
            <a:pPr marL="228600" lvl="0" indent="-228600" algn="l" rtl="0">
              <a:lnSpc>
                <a:spcPct val="90000"/>
              </a:lnSpc>
              <a:spcBef>
                <a:spcPts val="1000"/>
              </a:spcBef>
              <a:spcAft>
                <a:spcPts val="0"/>
              </a:spcAft>
              <a:buClr>
                <a:schemeClr val="dk1"/>
              </a:buClr>
              <a:buSzPts val="2400"/>
              <a:buNone/>
            </a:pPr>
            <a:r>
              <a:rPr lang="en-US" b="1" dirty="0"/>
              <a:t>(1) 2000 	(2) 1200 	</a:t>
            </a:r>
            <a:r>
              <a:rPr lang="en-US" b="1" dirty="0">
                <a:solidFill>
                  <a:srgbClr val="FF0000"/>
                </a:solidFill>
              </a:rPr>
              <a:t>(3) 1000 </a:t>
            </a:r>
            <a:r>
              <a:rPr lang="en-US" b="1" dirty="0"/>
              <a:t>	(4) 1500 	(5) None of these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4. A, B and C contract to do a work for 6500. A can do the work in 10 days, B in 15 days and C in 20 days. If they work together to do the work, what is the share of B? </a:t>
            </a:r>
            <a:endParaRPr/>
          </a:p>
          <a:p>
            <a:pPr marL="228600" lvl="0" indent="-228600" algn="l" rtl="0">
              <a:lnSpc>
                <a:spcPct val="90000"/>
              </a:lnSpc>
              <a:spcBef>
                <a:spcPts val="1000"/>
              </a:spcBef>
              <a:spcAft>
                <a:spcPts val="0"/>
              </a:spcAft>
              <a:buClr>
                <a:schemeClr val="dk1"/>
              </a:buClr>
              <a:buSzPts val="2400"/>
              <a:buNone/>
            </a:pPr>
            <a:r>
              <a:rPr lang="en-US" b="1"/>
              <a:t>(1) 2000 	(2) 3000 	(3) 1500 	(4) 2500 	(5) None of these</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r>
              <a:rPr lang="en-US" b="1"/>
              <a:t>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WORK AND WAGES</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A, B and C contract to do a work for 6500. A can do the work in 10 days, B in 15 days and C in 20 days. If they work together to do the work, what is the share of B?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2000 </a:t>
            </a:r>
            <a:r>
              <a:rPr lang="en-US" b="1" dirty="0"/>
              <a:t>	(2) 3000 	(3) 1500 	(4) 2500 	(5) None of these</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2367</Words>
  <Application>Microsoft Office PowerPoint</Application>
  <PresentationFormat>Widescreen</PresentationFormat>
  <Paragraphs>160</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Arial Black</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HP</cp:lastModifiedBy>
  <cp:revision>8</cp:revision>
  <dcterms:created xsi:type="dcterms:W3CDTF">2020-02-23T06:37:57Z</dcterms:created>
  <dcterms:modified xsi:type="dcterms:W3CDTF">2024-02-21T08:09:47Z</dcterms:modified>
</cp:coreProperties>
</file>