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306" r:id="rId3"/>
    <p:sldId id="280" r:id="rId4"/>
    <p:sldId id="281" r:id="rId5"/>
    <p:sldId id="282" r:id="rId6"/>
    <p:sldId id="283" r:id="rId7"/>
    <p:sldId id="284" r:id="rId8"/>
    <p:sldId id="279" r:id="rId9"/>
    <p:sldId id="278" r:id="rId10"/>
    <p:sldId id="257" r:id="rId11"/>
    <p:sldId id="285" r:id="rId12"/>
    <p:sldId id="258" r:id="rId13"/>
    <p:sldId id="286" r:id="rId14"/>
    <p:sldId id="259" r:id="rId15"/>
    <p:sldId id="287" r:id="rId16"/>
    <p:sldId id="260" r:id="rId17"/>
    <p:sldId id="288" r:id="rId18"/>
    <p:sldId id="261" r:id="rId19"/>
    <p:sldId id="289" r:id="rId20"/>
    <p:sldId id="262" r:id="rId21"/>
    <p:sldId id="263" r:id="rId22"/>
    <p:sldId id="290" r:id="rId23"/>
    <p:sldId id="264" r:id="rId24"/>
    <p:sldId id="291" r:id="rId25"/>
    <p:sldId id="265" r:id="rId26"/>
    <p:sldId id="292" r:id="rId27"/>
    <p:sldId id="266" r:id="rId28"/>
    <p:sldId id="293" r:id="rId29"/>
    <p:sldId id="267" r:id="rId30"/>
    <p:sldId id="294" r:id="rId31"/>
    <p:sldId id="268" r:id="rId32"/>
    <p:sldId id="295" r:id="rId33"/>
    <p:sldId id="269" r:id="rId34"/>
    <p:sldId id="296" r:id="rId35"/>
    <p:sldId id="270" r:id="rId36"/>
    <p:sldId id="297" r:id="rId37"/>
    <p:sldId id="271" r:id="rId38"/>
    <p:sldId id="298" r:id="rId39"/>
    <p:sldId id="272" r:id="rId40"/>
    <p:sldId id="299" r:id="rId41"/>
    <p:sldId id="273" r:id="rId42"/>
    <p:sldId id="300" r:id="rId43"/>
    <p:sldId id="274" r:id="rId44"/>
    <p:sldId id="301" r:id="rId45"/>
    <p:sldId id="275" r:id="rId46"/>
    <p:sldId id="302" r:id="rId47"/>
    <p:sldId id="276" r:id="rId48"/>
    <p:sldId id="303" r:id="rId49"/>
    <p:sldId id="277" r:id="rId50"/>
    <p:sldId id="304" r:id="rId51"/>
    <p:sldId id="305" r:id="rId52"/>
  </p:sldIdLst>
  <p:sldSz cx="12192000" cy="6858000"/>
  <p:notesSz cx="6858000" cy="9144000"/>
  <p:embeddedFontLst>
    <p:embeddedFont>
      <p:font typeface="Arial Black" panose="020B0A04020102020204" pitchFamily="3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9" roundtripDataSignature="AMtx7mgmOmq0oG6GAkPk+jNRCJA33/Hw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umar" userId="e98c6c8ac4fa17dc" providerId="LiveId" clId="{83799717-09BB-4190-93EA-F33220EDEE3E}"/>
    <pc:docChg chg="modSld">
      <pc:chgData name="mukesh kumar" userId="e98c6c8ac4fa17dc" providerId="LiveId" clId="{83799717-09BB-4190-93EA-F33220EDEE3E}" dt="2024-02-20T08:23:40.218" v="1" actId="207"/>
      <pc:docMkLst>
        <pc:docMk/>
      </pc:docMkLst>
      <pc:sldChg chg="modSp mod">
        <pc:chgData name="mukesh kumar" userId="e98c6c8ac4fa17dc" providerId="LiveId" clId="{83799717-09BB-4190-93EA-F33220EDEE3E}" dt="2024-02-20T08:23:40.218" v="1" actId="207"/>
        <pc:sldMkLst>
          <pc:docMk/>
          <pc:sldMk cId="1189842288" sldId="298"/>
        </pc:sldMkLst>
        <pc:spChg chg="mod">
          <ac:chgData name="mukesh kumar" userId="e98c6c8ac4fa17dc" providerId="LiveId" clId="{83799717-09BB-4190-93EA-F33220EDEE3E}" dt="2024-02-20T08:23:40.218" v="1" actId="207"/>
          <ac:spMkLst>
            <pc:docMk/>
            <pc:sldMk cId="1189842288" sldId="298"/>
            <ac:spMk id="192" creationId="{00000000-0000-0000-0000-000000000000}"/>
          </ac:spMkLst>
        </pc:spChg>
      </pc:sldChg>
    </pc:docChg>
  </pc:docChgLst>
  <pc:docChgLst>
    <pc:chgData name="mukesh kumar" userId="e98c6c8ac4fa17dc" providerId="LiveId" clId="{DF9130DA-0B1B-4336-96D0-A6B105D36F2A}"/>
    <pc:docChg chg="custSel addSld modSld modMainMaster">
      <pc:chgData name="mukesh kumar" userId="e98c6c8ac4fa17dc" providerId="LiveId" clId="{DF9130DA-0B1B-4336-96D0-A6B105D36F2A}" dt="2024-02-21T06:36:32.854" v="185" actId="207"/>
      <pc:docMkLst>
        <pc:docMk/>
      </pc:docMkLst>
      <pc:sldChg chg="modSp mod setBg">
        <pc:chgData name="mukesh kumar" userId="e98c6c8ac4fa17dc" providerId="LiveId" clId="{DF9130DA-0B1B-4336-96D0-A6B105D36F2A}" dt="2024-02-21T06:36:14.356" v="183" actId="20577"/>
        <pc:sldMkLst>
          <pc:docMk/>
          <pc:sldMk cId="0" sldId="256"/>
        </pc:sldMkLst>
        <pc:spChg chg="mod">
          <ac:chgData name="mukesh kumar" userId="e98c6c8ac4fa17dc" providerId="LiveId" clId="{DF9130DA-0B1B-4336-96D0-A6B105D36F2A}" dt="2024-02-21T06:36:14.356" v="183" actId="20577"/>
          <ac:spMkLst>
            <pc:docMk/>
            <pc:sldMk cId="0" sldId="256"/>
            <ac:spMk id="5" creationId="{3A65B632-46B3-47C4-AB94-447D8DC010A9}"/>
          </ac:spMkLst>
        </pc:spChg>
        <pc:spChg chg="mod">
          <ac:chgData name="mukesh kumar" userId="e98c6c8ac4fa17dc" providerId="LiveId" clId="{DF9130DA-0B1B-4336-96D0-A6B105D36F2A}" dt="2024-02-21T05:34:51.205" v="84"/>
          <ac:spMkLst>
            <pc:docMk/>
            <pc:sldMk cId="0" sldId="256"/>
            <ac:spMk id="101" creationId="{00000000-0000-0000-0000-000000000000}"/>
          </ac:spMkLst>
        </pc:spChg>
      </pc:sldChg>
      <pc:sldChg chg="modSp mod">
        <pc:chgData name="mukesh kumar" userId="e98c6c8ac4fa17dc" providerId="LiveId" clId="{DF9130DA-0B1B-4336-96D0-A6B105D36F2A}" dt="2024-02-21T05:34:51.205" v="84"/>
        <pc:sldMkLst>
          <pc:docMk/>
          <pc:sldMk cId="0" sldId="257"/>
        </pc:sldMkLst>
        <pc:spChg chg="mod">
          <ac:chgData name="mukesh kumar" userId="e98c6c8ac4fa17dc" providerId="LiveId" clId="{DF9130DA-0B1B-4336-96D0-A6B105D36F2A}" dt="2024-02-21T05:34:51.205" v="84"/>
          <ac:spMkLst>
            <pc:docMk/>
            <pc:sldMk cId="0" sldId="257"/>
            <ac:spMk id="107" creationId="{00000000-0000-0000-0000-000000000000}"/>
          </ac:spMkLst>
        </pc:spChg>
      </pc:sldChg>
      <pc:sldChg chg="modSp mod">
        <pc:chgData name="mukesh kumar" userId="e98c6c8ac4fa17dc" providerId="LiveId" clId="{DF9130DA-0B1B-4336-96D0-A6B105D36F2A}" dt="2024-02-21T05:34:51.205" v="84"/>
        <pc:sldMkLst>
          <pc:docMk/>
          <pc:sldMk cId="0" sldId="258"/>
        </pc:sldMkLst>
        <pc:spChg chg="mod">
          <ac:chgData name="mukesh kumar" userId="e98c6c8ac4fa17dc" providerId="LiveId" clId="{DF9130DA-0B1B-4336-96D0-A6B105D36F2A}" dt="2024-02-21T05:34:51.205" v="84"/>
          <ac:spMkLst>
            <pc:docMk/>
            <pc:sldMk cId="0" sldId="258"/>
            <ac:spMk id="113" creationId="{00000000-0000-0000-0000-000000000000}"/>
          </ac:spMkLst>
        </pc:spChg>
      </pc:sldChg>
      <pc:sldChg chg="modSp mod">
        <pc:chgData name="mukesh kumar" userId="e98c6c8ac4fa17dc" providerId="LiveId" clId="{DF9130DA-0B1B-4336-96D0-A6B105D36F2A}" dt="2024-02-21T05:34:51.205" v="84"/>
        <pc:sldMkLst>
          <pc:docMk/>
          <pc:sldMk cId="0" sldId="259"/>
        </pc:sldMkLst>
        <pc:spChg chg="mod">
          <ac:chgData name="mukesh kumar" userId="e98c6c8ac4fa17dc" providerId="LiveId" clId="{DF9130DA-0B1B-4336-96D0-A6B105D36F2A}" dt="2024-02-21T05:34:51.205" v="84"/>
          <ac:spMkLst>
            <pc:docMk/>
            <pc:sldMk cId="0" sldId="259"/>
            <ac:spMk id="119" creationId="{00000000-0000-0000-0000-000000000000}"/>
          </ac:spMkLst>
        </pc:spChg>
      </pc:sldChg>
      <pc:sldChg chg="modSp mod">
        <pc:chgData name="mukesh kumar" userId="e98c6c8ac4fa17dc" providerId="LiveId" clId="{DF9130DA-0B1B-4336-96D0-A6B105D36F2A}" dt="2024-02-21T05:34:51.205" v="84"/>
        <pc:sldMkLst>
          <pc:docMk/>
          <pc:sldMk cId="0" sldId="260"/>
        </pc:sldMkLst>
        <pc:spChg chg="mod">
          <ac:chgData name="mukesh kumar" userId="e98c6c8ac4fa17dc" providerId="LiveId" clId="{DF9130DA-0B1B-4336-96D0-A6B105D36F2A}" dt="2024-02-21T05:34:51.205" v="84"/>
          <ac:spMkLst>
            <pc:docMk/>
            <pc:sldMk cId="0" sldId="260"/>
            <ac:spMk id="125" creationId="{00000000-0000-0000-0000-000000000000}"/>
          </ac:spMkLst>
        </pc:spChg>
      </pc:sldChg>
      <pc:sldChg chg="modSp mod">
        <pc:chgData name="mukesh kumar" userId="e98c6c8ac4fa17dc" providerId="LiveId" clId="{DF9130DA-0B1B-4336-96D0-A6B105D36F2A}" dt="2024-02-21T05:34:51.205" v="84"/>
        <pc:sldMkLst>
          <pc:docMk/>
          <pc:sldMk cId="0" sldId="261"/>
        </pc:sldMkLst>
        <pc:spChg chg="mod">
          <ac:chgData name="mukesh kumar" userId="e98c6c8ac4fa17dc" providerId="LiveId" clId="{DF9130DA-0B1B-4336-96D0-A6B105D36F2A}" dt="2024-02-21T05:34:51.205" v="84"/>
          <ac:spMkLst>
            <pc:docMk/>
            <pc:sldMk cId="0" sldId="261"/>
            <ac:spMk id="131" creationId="{00000000-0000-0000-0000-000000000000}"/>
          </ac:spMkLst>
        </pc:spChg>
      </pc:sldChg>
      <pc:sldChg chg="modSp mod">
        <pc:chgData name="mukesh kumar" userId="e98c6c8ac4fa17dc" providerId="LiveId" clId="{DF9130DA-0B1B-4336-96D0-A6B105D36F2A}" dt="2024-02-21T05:34:51.205" v="84"/>
        <pc:sldMkLst>
          <pc:docMk/>
          <pc:sldMk cId="0" sldId="262"/>
        </pc:sldMkLst>
        <pc:spChg chg="mod">
          <ac:chgData name="mukesh kumar" userId="e98c6c8ac4fa17dc" providerId="LiveId" clId="{DF9130DA-0B1B-4336-96D0-A6B105D36F2A}" dt="2024-02-21T05:34:51.205" v="84"/>
          <ac:spMkLst>
            <pc:docMk/>
            <pc:sldMk cId="0" sldId="262"/>
            <ac:spMk id="137" creationId="{00000000-0000-0000-0000-000000000000}"/>
          </ac:spMkLst>
        </pc:spChg>
      </pc:sldChg>
      <pc:sldChg chg="modSp mod">
        <pc:chgData name="mukesh kumar" userId="e98c6c8ac4fa17dc" providerId="LiveId" clId="{DF9130DA-0B1B-4336-96D0-A6B105D36F2A}" dt="2024-02-21T05:34:51.205" v="84"/>
        <pc:sldMkLst>
          <pc:docMk/>
          <pc:sldMk cId="0" sldId="263"/>
        </pc:sldMkLst>
        <pc:spChg chg="mod">
          <ac:chgData name="mukesh kumar" userId="e98c6c8ac4fa17dc" providerId="LiveId" clId="{DF9130DA-0B1B-4336-96D0-A6B105D36F2A}" dt="2024-02-21T05:34:51.205" v="84"/>
          <ac:spMkLst>
            <pc:docMk/>
            <pc:sldMk cId="0" sldId="263"/>
            <ac:spMk id="143" creationId="{00000000-0000-0000-0000-000000000000}"/>
          </ac:spMkLst>
        </pc:spChg>
      </pc:sldChg>
      <pc:sldChg chg="modSp mod">
        <pc:chgData name="mukesh kumar" userId="e98c6c8ac4fa17dc" providerId="LiveId" clId="{DF9130DA-0B1B-4336-96D0-A6B105D36F2A}" dt="2024-02-21T05:34:51.205" v="84"/>
        <pc:sldMkLst>
          <pc:docMk/>
          <pc:sldMk cId="0" sldId="264"/>
        </pc:sldMkLst>
        <pc:spChg chg="mod">
          <ac:chgData name="mukesh kumar" userId="e98c6c8ac4fa17dc" providerId="LiveId" clId="{DF9130DA-0B1B-4336-96D0-A6B105D36F2A}" dt="2024-02-21T05:34:51.205" v="84"/>
          <ac:spMkLst>
            <pc:docMk/>
            <pc:sldMk cId="0" sldId="264"/>
            <ac:spMk id="149" creationId="{00000000-0000-0000-0000-000000000000}"/>
          </ac:spMkLst>
        </pc:spChg>
      </pc:sldChg>
      <pc:sldChg chg="modSp mod">
        <pc:chgData name="mukesh kumar" userId="e98c6c8ac4fa17dc" providerId="LiveId" clId="{DF9130DA-0B1B-4336-96D0-A6B105D36F2A}" dt="2024-02-21T05:34:51.205" v="84"/>
        <pc:sldMkLst>
          <pc:docMk/>
          <pc:sldMk cId="0" sldId="265"/>
        </pc:sldMkLst>
        <pc:spChg chg="mod">
          <ac:chgData name="mukesh kumar" userId="e98c6c8ac4fa17dc" providerId="LiveId" clId="{DF9130DA-0B1B-4336-96D0-A6B105D36F2A}" dt="2024-02-21T05:34:51.205" v="84"/>
          <ac:spMkLst>
            <pc:docMk/>
            <pc:sldMk cId="0" sldId="265"/>
            <ac:spMk id="155" creationId="{00000000-0000-0000-0000-000000000000}"/>
          </ac:spMkLst>
        </pc:spChg>
      </pc:sldChg>
      <pc:sldChg chg="modSp mod">
        <pc:chgData name="mukesh kumar" userId="e98c6c8ac4fa17dc" providerId="LiveId" clId="{DF9130DA-0B1B-4336-96D0-A6B105D36F2A}" dt="2024-02-21T05:34:51.205" v="84"/>
        <pc:sldMkLst>
          <pc:docMk/>
          <pc:sldMk cId="0" sldId="266"/>
        </pc:sldMkLst>
        <pc:spChg chg="mod">
          <ac:chgData name="mukesh kumar" userId="e98c6c8ac4fa17dc" providerId="LiveId" clId="{DF9130DA-0B1B-4336-96D0-A6B105D36F2A}" dt="2024-02-21T05:34:51.205" v="84"/>
          <ac:spMkLst>
            <pc:docMk/>
            <pc:sldMk cId="0" sldId="266"/>
            <ac:spMk id="161" creationId="{00000000-0000-0000-0000-000000000000}"/>
          </ac:spMkLst>
        </pc:spChg>
      </pc:sldChg>
      <pc:sldChg chg="modSp mod">
        <pc:chgData name="mukesh kumar" userId="e98c6c8ac4fa17dc" providerId="LiveId" clId="{DF9130DA-0B1B-4336-96D0-A6B105D36F2A}" dt="2024-02-21T05:34:51.205" v="84"/>
        <pc:sldMkLst>
          <pc:docMk/>
          <pc:sldMk cId="0" sldId="267"/>
        </pc:sldMkLst>
        <pc:spChg chg="mod">
          <ac:chgData name="mukesh kumar" userId="e98c6c8ac4fa17dc" providerId="LiveId" clId="{DF9130DA-0B1B-4336-96D0-A6B105D36F2A}" dt="2024-02-21T05:34:51.205" v="84"/>
          <ac:spMkLst>
            <pc:docMk/>
            <pc:sldMk cId="0" sldId="267"/>
            <ac:spMk id="167" creationId="{00000000-0000-0000-0000-000000000000}"/>
          </ac:spMkLst>
        </pc:spChg>
      </pc:sldChg>
      <pc:sldChg chg="modSp mod">
        <pc:chgData name="mukesh kumar" userId="e98c6c8ac4fa17dc" providerId="LiveId" clId="{DF9130DA-0B1B-4336-96D0-A6B105D36F2A}" dt="2024-02-21T05:34:51.205" v="84"/>
        <pc:sldMkLst>
          <pc:docMk/>
          <pc:sldMk cId="0" sldId="268"/>
        </pc:sldMkLst>
        <pc:spChg chg="mod">
          <ac:chgData name="mukesh kumar" userId="e98c6c8ac4fa17dc" providerId="LiveId" clId="{DF9130DA-0B1B-4336-96D0-A6B105D36F2A}" dt="2024-02-21T05:34:51.205" v="84"/>
          <ac:spMkLst>
            <pc:docMk/>
            <pc:sldMk cId="0" sldId="268"/>
            <ac:spMk id="173" creationId="{00000000-0000-0000-0000-000000000000}"/>
          </ac:spMkLst>
        </pc:spChg>
      </pc:sldChg>
      <pc:sldChg chg="modSp mod">
        <pc:chgData name="mukesh kumar" userId="e98c6c8ac4fa17dc" providerId="LiveId" clId="{DF9130DA-0B1B-4336-96D0-A6B105D36F2A}" dt="2024-02-21T05:34:51.205" v="84"/>
        <pc:sldMkLst>
          <pc:docMk/>
          <pc:sldMk cId="0" sldId="269"/>
        </pc:sldMkLst>
        <pc:spChg chg="mod">
          <ac:chgData name="mukesh kumar" userId="e98c6c8ac4fa17dc" providerId="LiveId" clId="{DF9130DA-0B1B-4336-96D0-A6B105D36F2A}" dt="2024-02-21T05:34:51.205" v="84"/>
          <ac:spMkLst>
            <pc:docMk/>
            <pc:sldMk cId="0" sldId="269"/>
            <ac:spMk id="179" creationId="{00000000-0000-0000-0000-000000000000}"/>
          </ac:spMkLst>
        </pc:spChg>
      </pc:sldChg>
      <pc:sldChg chg="modSp mod">
        <pc:chgData name="mukesh kumar" userId="e98c6c8ac4fa17dc" providerId="LiveId" clId="{DF9130DA-0B1B-4336-96D0-A6B105D36F2A}" dt="2024-02-21T05:34:51.205" v="84"/>
        <pc:sldMkLst>
          <pc:docMk/>
          <pc:sldMk cId="0" sldId="270"/>
        </pc:sldMkLst>
        <pc:spChg chg="mod">
          <ac:chgData name="mukesh kumar" userId="e98c6c8ac4fa17dc" providerId="LiveId" clId="{DF9130DA-0B1B-4336-96D0-A6B105D36F2A}" dt="2024-02-21T05:34:51.205" v="84"/>
          <ac:spMkLst>
            <pc:docMk/>
            <pc:sldMk cId="0" sldId="270"/>
            <ac:spMk id="185" creationId="{00000000-0000-0000-0000-000000000000}"/>
          </ac:spMkLst>
        </pc:spChg>
      </pc:sldChg>
      <pc:sldChg chg="modSp mod">
        <pc:chgData name="mukesh kumar" userId="e98c6c8ac4fa17dc" providerId="LiveId" clId="{DF9130DA-0B1B-4336-96D0-A6B105D36F2A}" dt="2024-02-21T05:34:51.205" v="84"/>
        <pc:sldMkLst>
          <pc:docMk/>
          <pc:sldMk cId="0" sldId="271"/>
        </pc:sldMkLst>
        <pc:spChg chg="mod">
          <ac:chgData name="mukesh kumar" userId="e98c6c8ac4fa17dc" providerId="LiveId" clId="{DF9130DA-0B1B-4336-96D0-A6B105D36F2A}" dt="2024-02-21T05:34:51.205" v="84"/>
          <ac:spMkLst>
            <pc:docMk/>
            <pc:sldMk cId="0" sldId="271"/>
            <ac:spMk id="191" creationId="{00000000-0000-0000-0000-000000000000}"/>
          </ac:spMkLst>
        </pc:spChg>
      </pc:sldChg>
      <pc:sldChg chg="modSp mod">
        <pc:chgData name="mukesh kumar" userId="e98c6c8ac4fa17dc" providerId="LiveId" clId="{DF9130DA-0B1B-4336-96D0-A6B105D36F2A}" dt="2024-02-21T05:34:51.205" v="84"/>
        <pc:sldMkLst>
          <pc:docMk/>
          <pc:sldMk cId="0" sldId="272"/>
        </pc:sldMkLst>
        <pc:spChg chg="mod">
          <ac:chgData name="mukesh kumar" userId="e98c6c8ac4fa17dc" providerId="LiveId" clId="{DF9130DA-0B1B-4336-96D0-A6B105D36F2A}" dt="2024-02-21T05:34:51.205" v="84"/>
          <ac:spMkLst>
            <pc:docMk/>
            <pc:sldMk cId="0" sldId="272"/>
            <ac:spMk id="197" creationId="{00000000-0000-0000-0000-000000000000}"/>
          </ac:spMkLst>
        </pc:spChg>
      </pc:sldChg>
      <pc:sldChg chg="modSp mod">
        <pc:chgData name="mukesh kumar" userId="e98c6c8ac4fa17dc" providerId="LiveId" clId="{DF9130DA-0B1B-4336-96D0-A6B105D36F2A}" dt="2024-02-21T05:34:51.205" v="84"/>
        <pc:sldMkLst>
          <pc:docMk/>
          <pc:sldMk cId="0" sldId="273"/>
        </pc:sldMkLst>
        <pc:spChg chg="mod">
          <ac:chgData name="mukesh kumar" userId="e98c6c8ac4fa17dc" providerId="LiveId" clId="{DF9130DA-0B1B-4336-96D0-A6B105D36F2A}" dt="2024-02-21T05:34:51.205" v="84"/>
          <ac:spMkLst>
            <pc:docMk/>
            <pc:sldMk cId="0" sldId="273"/>
            <ac:spMk id="203" creationId="{00000000-0000-0000-0000-000000000000}"/>
          </ac:spMkLst>
        </pc:spChg>
      </pc:sldChg>
      <pc:sldChg chg="modSp mod">
        <pc:chgData name="mukesh kumar" userId="e98c6c8ac4fa17dc" providerId="LiveId" clId="{DF9130DA-0B1B-4336-96D0-A6B105D36F2A}" dt="2024-02-21T05:34:51.205" v="84"/>
        <pc:sldMkLst>
          <pc:docMk/>
          <pc:sldMk cId="0" sldId="274"/>
        </pc:sldMkLst>
        <pc:spChg chg="mod">
          <ac:chgData name="mukesh kumar" userId="e98c6c8ac4fa17dc" providerId="LiveId" clId="{DF9130DA-0B1B-4336-96D0-A6B105D36F2A}" dt="2024-02-21T05:34:51.205" v="84"/>
          <ac:spMkLst>
            <pc:docMk/>
            <pc:sldMk cId="0" sldId="274"/>
            <ac:spMk id="209" creationId="{00000000-0000-0000-0000-000000000000}"/>
          </ac:spMkLst>
        </pc:spChg>
        <pc:spChg chg="mod">
          <ac:chgData name="mukesh kumar" userId="e98c6c8ac4fa17dc" providerId="LiveId" clId="{DF9130DA-0B1B-4336-96D0-A6B105D36F2A}" dt="2024-02-21T05:34:30.704" v="74" actId="27636"/>
          <ac:spMkLst>
            <pc:docMk/>
            <pc:sldMk cId="0" sldId="274"/>
            <ac:spMk id="210" creationId="{00000000-0000-0000-0000-000000000000}"/>
          </ac:spMkLst>
        </pc:spChg>
      </pc:sldChg>
      <pc:sldChg chg="modSp mod">
        <pc:chgData name="mukesh kumar" userId="e98c6c8ac4fa17dc" providerId="LiveId" clId="{DF9130DA-0B1B-4336-96D0-A6B105D36F2A}" dt="2024-02-21T05:34:51.205" v="84"/>
        <pc:sldMkLst>
          <pc:docMk/>
          <pc:sldMk cId="0" sldId="275"/>
        </pc:sldMkLst>
        <pc:spChg chg="mod">
          <ac:chgData name="mukesh kumar" userId="e98c6c8ac4fa17dc" providerId="LiveId" clId="{DF9130DA-0B1B-4336-96D0-A6B105D36F2A}" dt="2024-02-21T05:34:51.205" v="84"/>
          <ac:spMkLst>
            <pc:docMk/>
            <pc:sldMk cId="0" sldId="275"/>
            <ac:spMk id="215" creationId="{00000000-0000-0000-0000-000000000000}"/>
          </ac:spMkLst>
        </pc:spChg>
      </pc:sldChg>
      <pc:sldChg chg="modSp mod">
        <pc:chgData name="mukesh kumar" userId="e98c6c8ac4fa17dc" providerId="LiveId" clId="{DF9130DA-0B1B-4336-96D0-A6B105D36F2A}" dt="2024-02-21T05:34:51.205" v="84"/>
        <pc:sldMkLst>
          <pc:docMk/>
          <pc:sldMk cId="0" sldId="276"/>
        </pc:sldMkLst>
        <pc:spChg chg="mod">
          <ac:chgData name="mukesh kumar" userId="e98c6c8ac4fa17dc" providerId="LiveId" clId="{DF9130DA-0B1B-4336-96D0-A6B105D36F2A}" dt="2024-02-21T05:34:51.205" v="84"/>
          <ac:spMkLst>
            <pc:docMk/>
            <pc:sldMk cId="0" sldId="276"/>
            <ac:spMk id="221" creationId="{00000000-0000-0000-0000-000000000000}"/>
          </ac:spMkLst>
        </pc:spChg>
      </pc:sldChg>
      <pc:sldChg chg="modSp mod">
        <pc:chgData name="mukesh kumar" userId="e98c6c8ac4fa17dc" providerId="LiveId" clId="{DF9130DA-0B1B-4336-96D0-A6B105D36F2A}" dt="2024-02-21T05:34:51.205" v="84"/>
        <pc:sldMkLst>
          <pc:docMk/>
          <pc:sldMk cId="0" sldId="277"/>
        </pc:sldMkLst>
        <pc:spChg chg="mod">
          <ac:chgData name="mukesh kumar" userId="e98c6c8ac4fa17dc" providerId="LiveId" clId="{DF9130DA-0B1B-4336-96D0-A6B105D36F2A}" dt="2024-02-21T05:34:51.205" v="84"/>
          <ac:spMkLst>
            <pc:docMk/>
            <pc:sldMk cId="0" sldId="277"/>
            <ac:spMk id="227" creationId="{00000000-0000-0000-0000-000000000000}"/>
          </ac:spMkLst>
        </pc:spChg>
      </pc:sldChg>
      <pc:sldChg chg="modSp mod">
        <pc:chgData name="mukesh kumar" userId="e98c6c8ac4fa17dc" providerId="LiveId" clId="{DF9130DA-0B1B-4336-96D0-A6B105D36F2A}" dt="2024-02-21T05:34:51.205" v="84"/>
        <pc:sldMkLst>
          <pc:docMk/>
          <pc:sldMk cId="3124202553" sldId="278"/>
        </pc:sldMkLst>
        <pc:spChg chg="mod">
          <ac:chgData name="mukesh kumar" userId="e98c6c8ac4fa17dc" providerId="LiveId" clId="{DF9130DA-0B1B-4336-96D0-A6B105D36F2A}" dt="2024-02-21T05:34:51.205" v="84"/>
          <ac:spMkLst>
            <pc:docMk/>
            <pc:sldMk cId="3124202553" sldId="278"/>
            <ac:spMk id="101" creationId="{00000000-0000-0000-0000-000000000000}"/>
          </ac:spMkLst>
        </pc:spChg>
      </pc:sldChg>
      <pc:sldChg chg="modSp mod">
        <pc:chgData name="mukesh kumar" userId="e98c6c8ac4fa17dc" providerId="LiveId" clId="{DF9130DA-0B1B-4336-96D0-A6B105D36F2A}" dt="2024-02-21T05:34:51.205" v="84"/>
        <pc:sldMkLst>
          <pc:docMk/>
          <pc:sldMk cId="408070776" sldId="279"/>
        </pc:sldMkLst>
        <pc:spChg chg="mod">
          <ac:chgData name="mukesh kumar" userId="e98c6c8ac4fa17dc" providerId="LiveId" clId="{DF9130DA-0B1B-4336-96D0-A6B105D36F2A}" dt="2024-02-21T05:34:51.205" v="84"/>
          <ac:spMkLst>
            <pc:docMk/>
            <pc:sldMk cId="408070776" sldId="279"/>
            <ac:spMk id="101" creationId="{00000000-0000-0000-0000-000000000000}"/>
          </ac:spMkLst>
        </pc:spChg>
      </pc:sldChg>
      <pc:sldChg chg="modSp mod">
        <pc:chgData name="mukesh kumar" userId="e98c6c8ac4fa17dc" providerId="LiveId" clId="{DF9130DA-0B1B-4336-96D0-A6B105D36F2A}" dt="2024-02-21T05:34:51.205" v="84"/>
        <pc:sldMkLst>
          <pc:docMk/>
          <pc:sldMk cId="3161627731" sldId="280"/>
        </pc:sldMkLst>
        <pc:spChg chg="mod">
          <ac:chgData name="mukesh kumar" userId="e98c6c8ac4fa17dc" providerId="LiveId" clId="{DF9130DA-0B1B-4336-96D0-A6B105D36F2A}" dt="2024-02-21T05:34:51.205" v="84"/>
          <ac:spMkLst>
            <pc:docMk/>
            <pc:sldMk cId="3161627731" sldId="280"/>
            <ac:spMk id="101" creationId="{00000000-0000-0000-0000-000000000000}"/>
          </ac:spMkLst>
        </pc:spChg>
      </pc:sldChg>
      <pc:sldChg chg="modSp mod">
        <pc:chgData name="mukesh kumar" userId="e98c6c8ac4fa17dc" providerId="LiveId" clId="{DF9130DA-0B1B-4336-96D0-A6B105D36F2A}" dt="2024-02-21T05:34:51.205" v="84"/>
        <pc:sldMkLst>
          <pc:docMk/>
          <pc:sldMk cId="3983480822" sldId="281"/>
        </pc:sldMkLst>
        <pc:spChg chg="mod">
          <ac:chgData name="mukesh kumar" userId="e98c6c8ac4fa17dc" providerId="LiveId" clId="{DF9130DA-0B1B-4336-96D0-A6B105D36F2A}" dt="2024-02-21T05:34:51.205" v="84"/>
          <ac:spMkLst>
            <pc:docMk/>
            <pc:sldMk cId="3983480822" sldId="281"/>
            <ac:spMk id="101" creationId="{00000000-0000-0000-0000-000000000000}"/>
          </ac:spMkLst>
        </pc:spChg>
      </pc:sldChg>
      <pc:sldChg chg="modSp mod">
        <pc:chgData name="mukesh kumar" userId="e98c6c8ac4fa17dc" providerId="LiveId" clId="{DF9130DA-0B1B-4336-96D0-A6B105D36F2A}" dt="2024-02-21T05:34:51.205" v="84"/>
        <pc:sldMkLst>
          <pc:docMk/>
          <pc:sldMk cId="3822622644" sldId="282"/>
        </pc:sldMkLst>
        <pc:spChg chg="mod">
          <ac:chgData name="mukesh kumar" userId="e98c6c8ac4fa17dc" providerId="LiveId" clId="{DF9130DA-0B1B-4336-96D0-A6B105D36F2A}" dt="2024-02-21T05:34:51.205" v="84"/>
          <ac:spMkLst>
            <pc:docMk/>
            <pc:sldMk cId="3822622644" sldId="282"/>
            <ac:spMk id="101" creationId="{00000000-0000-0000-0000-000000000000}"/>
          </ac:spMkLst>
        </pc:spChg>
      </pc:sldChg>
      <pc:sldChg chg="modSp mod">
        <pc:chgData name="mukesh kumar" userId="e98c6c8ac4fa17dc" providerId="LiveId" clId="{DF9130DA-0B1B-4336-96D0-A6B105D36F2A}" dt="2024-02-21T05:34:51.205" v="84"/>
        <pc:sldMkLst>
          <pc:docMk/>
          <pc:sldMk cId="4105244294" sldId="283"/>
        </pc:sldMkLst>
        <pc:spChg chg="mod">
          <ac:chgData name="mukesh kumar" userId="e98c6c8ac4fa17dc" providerId="LiveId" clId="{DF9130DA-0B1B-4336-96D0-A6B105D36F2A}" dt="2024-02-21T05:34:51.205" v="84"/>
          <ac:spMkLst>
            <pc:docMk/>
            <pc:sldMk cId="4105244294" sldId="283"/>
            <ac:spMk id="101" creationId="{00000000-0000-0000-0000-000000000000}"/>
          </ac:spMkLst>
        </pc:spChg>
      </pc:sldChg>
      <pc:sldChg chg="modSp mod">
        <pc:chgData name="mukesh kumar" userId="e98c6c8ac4fa17dc" providerId="LiveId" clId="{DF9130DA-0B1B-4336-96D0-A6B105D36F2A}" dt="2024-02-21T05:34:51.205" v="84"/>
        <pc:sldMkLst>
          <pc:docMk/>
          <pc:sldMk cId="3549255328" sldId="284"/>
        </pc:sldMkLst>
        <pc:spChg chg="mod">
          <ac:chgData name="mukesh kumar" userId="e98c6c8ac4fa17dc" providerId="LiveId" clId="{DF9130DA-0B1B-4336-96D0-A6B105D36F2A}" dt="2024-02-21T05:34:51.205" v="84"/>
          <ac:spMkLst>
            <pc:docMk/>
            <pc:sldMk cId="3549255328" sldId="284"/>
            <ac:spMk id="101" creationId="{00000000-0000-0000-0000-000000000000}"/>
          </ac:spMkLst>
        </pc:spChg>
      </pc:sldChg>
      <pc:sldChg chg="modSp mod">
        <pc:chgData name="mukesh kumar" userId="e98c6c8ac4fa17dc" providerId="LiveId" clId="{DF9130DA-0B1B-4336-96D0-A6B105D36F2A}" dt="2024-02-21T05:34:51.205" v="84"/>
        <pc:sldMkLst>
          <pc:docMk/>
          <pc:sldMk cId="3070159463" sldId="285"/>
        </pc:sldMkLst>
        <pc:spChg chg="mod">
          <ac:chgData name="mukesh kumar" userId="e98c6c8ac4fa17dc" providerId="LiveId" clId="{DF9130DA-0B1B-4336-96D0-A6B105D36F2A}" dt="2024-02-21T05:34:51.205" v="84"/>
          <ac:spMkLst>
            <pc:docMk/>
            <pc:sldMk cId="3070159463" sldId="285"/>
            <ac:spMk id="107" creationId="{00000000-0000-0000-0000-000000000000}"/>
          </ac:spMkLst>
        </pc:spChg>
      </pc:sldChg>
      <pc:sldChg chg="modSp mod">
        <pc:chgData name="mukesh kumar" userId="e98c6c8ac4fa17dc" providerId="LiveId" clId="{DF9130DA-0B1B-4336-96D0-A6B105D36F2A}" dt="2024-02-21T05:34:51.205" v="84"/>
        <pc:sldMkLst>
          <pc:docMk/>
          <pc:sldMk cId="3492121681" sldId="286"/>
        </pc:sldMkLst>
        <pc:spChg chg="mod">
          <ac:chgData name="mukesh kumar" userId="e98c6c8ac4fa17dc" providerId="LiveId" clId="{DF9130DA-0B1B-4336-96D0-A6B105D36F2A}" dt="2024-02-21T05:34:51.205" v="84"/>
          <ac:spMkLst>
            <pc:docMk/>
            <pc:sldMk cId="3492121681" sldId="286"/>
            <ac:spMk id="113" creationId="{00000000-0000-0000-0000-000000000000}"/>
          </ac:spMkLst>
        </pc:spChg>
      </pc:sldChg>
      <pc:sldChg chg="modSp mod">
        <pc:chgData name="mukesh kumar" userId="e98c6c8ac4fa17dc" providerId="LiveId" clId="{DF9130DA-0B1B-4336-96D0-A6B105D36F2A}" dt="2024-02-21T05:34:51.205" v="84"/>
        <pc:sldMkLst>
          <pc:docMk/>
          <pc:sldMk cId="2021919723" sldId="287"/>
        </pc:sldMkLst>
        <pc:spChg chg="mod">
          <ac:chgData name="mukesh kumar" userId="e98c6c8ac4fa17dc" providerId="LiveId" clId="{DF9130DA-0B1B-4336-96D0-A6B105D36F2A}" dt="2024-02-21T05:34:51.205" v="84"/>
          <ac:spMkLst>
            <pc:docMk/>
            <pc:sldMk cId="2021919723" sldId="287"/>
            <ac:spMk id="119" creationId="{00000000-0000-0000-0000-000000000000}"/>
          </ac:spMkLst>
        </pc:spChg>
      </pc:sldChg>
      <pc:sldChg chg="modSp mod">
        <pc:chgData name="mukesh kumar" userId="e98c6c8ac4fa17dc" providerId="LiveId" clId="{DF9130DA-0B1B-4336-96D0-A6B105D36F2A}" dt="2024-02-21T05:34:51.205" v="84"/>
        <pc:sldMkLst>
          <pc:docMk/>
          <pc:sldMk cId="4112166547" sldId="288"/>
        </pc:sldMkLst>
        <pc:spChg chg="mod">
          <ac:chgData name="mukesh kumar" userId="e98c6c8ac4fa17dc" providerId="LiveId" clId="{DF9130DA-0B1B-4336-96D0-A6B105D36F2A}" dt="2024-02-21T05:34:51.205" v="84"/>
          <ac:spMkLst>
            <pc:docMk/>
            <pc:sldMk cId="4112166547" sldId="288"/>
            <ac:spMk id="125" creationId="{00000000-0000-0000-0000-000000000000}"/>
          </ac:spMkLst>
        </pc:spChg>
      </pc:sldChg>
      <pc:sldChg chg="modSp mod">
        <pc:chgData name="mukesh kumar" userId="e98c6c8ac4fa17dc" providerId="LiveId" clId="{DF9130DA-0B1B-4336-96D0-A6B105D36F2A}" dt="2024-02-21T05:34:51.205" v="84"/>
        <pc:sldMkLst>
          <pc:docMk/>
          <pc:sldMk cId="2410902441" sldId="289"/>
        </pc:sldMkLst>
        <pc:spChg chg="mod">
          <ac:chgData name="mukesh kumar" userId="e98c6c8ac4fa17dc" providerId="LiveId" clId="{DF9130DA-0B1B-4336-96D0-A6B105D36F2A}" dt="2024-02-21T05:34:51.205" v="84"/>
          <ac:spMkLst>
            <pc:docMk/>
            <pc:sldMk cId="2410902441" sldId="289"/>
            <ac:spMk id="131" creationId="{00000000-0000-0000-0000-000000000000}"/>
          </ac:spMkLst>
        </pc:spChg>
      </pc:sldChg>
      <pc:sldChg chg="modSp mod">
        <pc:chgData name="mukesh kumar" userId="e98c6c8ac4fa17dc" providerId="LiveId" clId="{DF9130DA-0B1B-4336-96D0-A6B105D36F2A}" dt="2024-02-21T05:34:51.205" v="84"/>
        <pc:sldMkLst>
          <pc:docMk/>
          <pc:sldMk cId="3948370426" sldId="290"/>
        </pc:sldMkLst>
        <pc:spChg chg="mod">
          <ac:chgData name="mukesh kumar" userId="e98c6c8ac4fa17dc" providerId="LiveId" clId="{DF9130DA-0B1B-4336-96D0-A6B105D36F2A}" dt="2024-02-21T05:34:51.205" v="84"/>
          <ac:spMkLst>
            <pc:docMk/>
            <pc:sldMk cId="3948370426" sldId="290"/>
            <ac:spMk id="143" creationId="{00000000-0000-0000-0000-000000000000}"/>
          </ac:spMkLst>
        </pc:spChg>
      </pc:sldChg>
      <pc:sldChg chg="modSp mod">
        <pc:chgData name="mukesh kumar" userId="e98c6c8ac4fa17dc" providerId="LiveId" clId="{DF9130DA-0B1B-4336-96D0-A6B105D36F2A}" dt="2024-02-21T05:34:51.205" v="84"/>
        <pc:sldMkLst>
          <pc:docMk/>
          <pc:sldMk cId="4100524989" sldId="291"/>
        </pc:sldMkLst>
        <pc:spChg chg="mod">
          <ac:chgData name="mukesh kumar" userId="e98c6c8ac4fa17dc" providerId="LiveId" clId="{DF9130DA-0B1B-4336-96D0-A6B105D36F2A}" dt="2024-02-21T05:34:51.205" v="84"/>
          <ac:spMkLst>
            <pc:docMk/>
            <pc:sldMk cId="4100524989" sldId="291"/>
            <ac:spMk id="149" creationId="{00000000-0000-0000-0000-000000000000}"/>
          </ac:spMkLst>
        </pc:spChg>
      </pc:sldChg>
      <pc:sldChg chg="modSp mod">
        <pc:chgData name="mukesh kumar" userId="e98c6c8ac4fa17dc" providerId="LiveId" clId="{DF9130DA-0B1B-4336-96D0-A6B105D36F2A}" dt="2024-02-21T05:34:51.205" v="84"/>
        <pc:sldMkLst>
          <pc:docMk/>
          <pc:sldMk cId="1403931177" sldId="292"/>
        </pc:sldMkLst>
        <pc:spChg chg="mod">
          <ac:chgData name="mukesh kumar" userId="e98c6c8ac4fa17dc" providerId="LiveId" clId="{DF9130DA-0B1B-4336-96D0-A6B105D36F2A}" dt="2024-02-21T05:34:51.205" v="84"/>
          <ac:spMkLst>
            <pc:docMk/>
            <pc:sldMk cId="1403931177" sldId="292"/>
            <ac:spMk id="155" creationId="{00000000-0000-0000-0000-000000000000}"/>
          </ac:spMkLst>
        </pc:spChg>
      </pc:sldChg>
      <pc:sldChg chg="modSp mod">
        <pc:chgData name="mukesh kumar" userId="e98c6c8ac4fa17dc" providerId="LiveId" clId="{DF9130DA-0B1B-4336-96D0-A6B105D36F2A}" dt="2024-02-21T05:34:51.205" v="84"/>
        <pc:sldMkLst>
          <pc:docMk/>
          <pc:sldMk cId="3437290288" sldId="293"/>
        </pc:sldMkLst>
        <pc:spChg chg="mod">
          <ac:chgData name="mukesh kumar" userId="e98c6c8ac4fa17dc" providerId="LiveId" clId="{DF9130DA-0B1B-4336-96D0-A6B105D36F2A}" dt="2024-02-21T05:34:51.205" v="84"/>
          <ac:spMkLst>
            <pc:docMk/>
            <pc:sldMk cId="3437290288" sldId="293"/>
            <ac:spMk id="161" creationId="{00000000-0000-0000-0000-000000000000}"/>
          </ac:spMkLst>
        </pc:spChg>
      </pc:sldChg>
      <pc:sldChg chg="modSp mod">
        <pc:chgData name="mukesh kumar" userId="e98c6c8ac4fa17dc" providerId="LiveId" clId="{DF9130DA-0B1B-4336-96D0-A6B105D36F2A}" dt="2024-02-21T05:34:51.205" v="84"/>
        <pc:sldMkLst>
          <pc:docMk/>
          <pc:sldMk cId="731166604" sldId="294"/>
        </pc:sldMkLst>
        <pc:spChg chg="mod">
          <ac:chgData name="mukesh kumar" userId="e98c6c8ac4fa17dc" providerId="LiveId" clId="{DF9130DA-0B1B-4336-96D0-A6B105D36F2A}" dt="2024-02-21T05:34:51.205" v="84"/>
          <ac:spMkLst>
            <pc:docMk/>
            <pc:sldMk cId="731166604" sldId="294"/>
            <ac:spMk id="167" creationId="{00000000-0000-0000-0000-000000000000}"/>
          </ac:spMkLst>
        </pc:spChg>
      </pc:sldChg>
      <pc:sldChg chg="modSp mod">
        <pc:chgData name="mukesh kumar" userId="e98c6c8ac4fa17dc" providerId="LiveId" clId="{DF9130DA-0B1B-4336-96D0-A6B105D36F2A}" dt="2024-02-21T05:34:51.205" v="84"/>
        <pc:sldMkLst>
          <pc:docMk/>
          <pc:sldMk cId="393224228" sldId="295"/>
        </pc:sldMkLst>
        <pc:spChg chg="mod">
          <ac:chgData name="mukesh kumar" userId="e98c6c8ac4fa17dc" providerId="LiveId" clId="{DF9130DA-0B1B-4336-96D0-A6B105D36F2A}" dt="2024-02-21T05:34:51.205" v="84"/>
          <ac:spMkLst>
            <pc:docMk/>
            <pc:sldMk cId="393224228" sldId="295"/>
            <ac:spMk id="173" creationId="{00000000-0000-0000-0000-000000000000}"/>
          </ac:spMkLst>
        </pc:spChg>
      </pc:sldChg>
      <pc:sldChg chg="modSp mod">
        <pc:chgData name="mukesh kumar" userId="e98c6c8ac4fa17dc" providerId="LiveId" clId="{DF9130DA-0B1B-4336-96D0-A6B105D36F2A}" dt="2024-02-21T05:34:51.205" v="84"/>
        <pc:sldMkLst>
          <pc:docMk/>
          <pc:sldMk cId="1009506307" sldId="296"/>
        </pc:sldMkLst>
        <pc:spChg chg="mod">
          <ac:chgData name="mukesh kumar" userId="e98c6c8ac4fa17dc" providerId="LiveId" clId="{DF9130DA-0B1B-4336-96D0-A6B105D36F2A}" dt="2024-02-21T05:34:51.205" v="84"/>
          <ac:spMkLst>
            <pc:docMk/>
            <pc:sldMk cId="1009506307" sldId="296"/>
            <ac:spMk id="179" creationId="{00000000-0000-0000-0000-000000000000}"/>
          </ac:spMkLst>
        </pc:spChg>
      </pc:sldChg>
      <pc:sldChg chg="modSp mod">
        <pc:chgData name="mukesh kumar" userId="e98c6c8ac4fa17dc" providerId="LiveId" clId="{DF9130DA-0B1B-4336-96D0-A6B105D36F2A}" dt="2024-02-21T05:34:51.205" v="84"/>
        <pc:sldMkLst>
          <pc:docMk/>
          <pc:sldMk cId="1644785125" sldId="297"/>
        </pc:sldMkLst>
        <pc:spChg chg="mod">
          <ac:chgData name="mukesh kumar" userId="e98c6c8ac4fa17dc" providerId="LiveId" clId="{DF9130DA-0B1B-4336-96D0-A6B105D36F2A}" dt="2024-02-21T05:34:51.205" v="84"/>
          <ac:spMkLst>
            <pc:docMk/>
            <pc:sldMk cId="1644785125" sldId="297"/>
            <ac:spMk id="185" creationId="{00000000-0000-0000-0000-000000000000}"/>
          </ac:spMkLst>
        </pc:spChg>
      </pc:sldChg>
      <pc:sldChg chg="modSp mod">
        <pc:chgData name="mukesh kumar" userId="e98c6c8ac4fa17dc" providerId="LiveId" clId="{DF9130DA-0B1B-4336-96D0-A6B105D36F2A}" dt="2024-02-21T05:34:51.205" v="84"/>
        <pc:sldMkLst>
          <pc:docMk/>
          <pc:sldMk cId="1189842288" sldId="298"/>
        </pc:sldMkLst>
        <pc:spChg chg="mod">
          <ac:chgData name="mukesh kumar" userId="e98c6c8ac4fa17dc" providerId="LiveId" clId="{DF9130DA-0B1B-4336-96D0-A6B105D36F2A}" dt="2024-02-21T05:34:51.205" v="84"/>
          <ac:spMkLst>
            <pc:docMk/>
            <pc:sldMk cId="1189842288" sldId="298"/>
            <ac:spMk id="191" creationId="{00000000-0000-0000-0000-000000000000}"/>
          </ac:spMkLst>
        </pc:spChg>
      </pc:sldChg>
      <pc:sldChg chg="modSp mod">
        <pc:chgData name="mukesh kumar" userId="e98c6c8ac4fa17dc" providerId="LiveId" clId="{DF9130DA-0B1B-4336-96D0-A6B105D36F2A}" dt="2024-02-21T05:34:51.205" v="84"/>
        <pc:sldMkLst>
          <pc:docMk/>
          <pc:sldMk cId="2599053418" sldId="299"/>
        </pc:sldMkLst>
        <pc:spChg chg="mod">
          <ac:chgData name="mukesh kumar" userId="e98c6c8ac4fa17dc" providerId="LiveId" clId="{DF9130DA-0B1B-4336-96D0-A6B105D36F2A}" dt="2024-02-21T05:34:51.205" v="84"/>
          <ac:spMkLst>
            <pc:docMk/>
            <pc:sldMk cId="2599053418" sldId="299"/>
            <ac:spMk id="197" creationId="{00000000-0000-0000-0000-000000000000}"/>
          </ac:spMkLst>
        </pc:spChg>
      </pc:sldChg>
      <pc:sldChg chg="modSp mod">
        <pc:chgData name="mukesh kumar" userId="e98c6c8ac4fa17dc" providerId="LiveId" clId="{DF9130DA-0B1B-4336-96D0-A6B105D36F2A}" dt="2024-02-21T05:34:51.205" v="84"/>
        <pc:sldMkLst>
          <pc:docMk/>
          <pc:sldMk cId="4292605147" sldId="300"/>
        </pc:sldMkLst>
        <pc:spChg chg="mod">
          <ac:chgData name="mukesh kumar" userId="e98c6c8ac4fa17dc" providerId="LiveId" clId="{DF9130DA-0B1B-4336-96D0-A6B105D36F2A}" dt="2024-02-21T05:34:51.205" v="84"/>
          <ac:spMkLst>
            <pc:docMk/>
            <pc:sldMk cId="4292605147" sldId="300"/>
            <ac:spMk id="203" creationId="{00000000-0000-0000-0000-000000000000}"/>
          </ac:spMkLst>
        </pc:spChg>
      </pc:sldChg>
      <pc:sldChg chg="modSp mod">
        <pc:chgData name="mukesh kumar" userId="e98c6c8ac4fa17dc" providerId="LiveId" clId="{DF9130DA-0B1B-4336-96D0-A6B105D36F2A}" dt="2024-02-21T05:34:51.205" v="84"/>
        <pc:sldMkLst>
          <pc:docMk/>
          <pc:sldMk cId="973896682" sldId="301"/>
        </pc:sldMkLst>
        <pc:spChg chg="mod">
          <ac:chgData name="mukesh kumar" userId="e98c6c8ac4fa17dc" providerId="LiveId" clId="{DF9130DA-0B1B-4336-96D0-A6B105D36F2A}" dt="2024-02-21T05:34:51.205" v="84"/>
          <ac:spMkLst>
            <pc:docMk/>
            <pc:sldMk cId="973896682" sldId="301"/>
            <ac:spMk id="209" creationId="{00000000-0000-0000-0000-000000000000}"/>
          </ac:spMkLst>
        </pc:spChg>
        <pc:spChg chg="mod">
          <ac:chgData name="mukesh kumar" userId="e98c6c8ac4fa17dc" providerId="LiveId" clId="{DF9130DA-0B1B-4336-96D0-A6B105D36F2A}" dt="2024-02-21T05:34:30.715" v="75" actId="27636"/>
          <ac:spMkLst>
            <pc:docMk/>
            <pc:sldMk cId="973896682" sldId="301"/>
            <ac:spMk id="210" creationId="{00000000-0000-0000-0000-000000000000}"/>
          </ac:spMkLst>
        </pc:spChg>
      </pc:sldChg>
      <pc:sldChg chg="modSp mod">
        <pc:chgData name="mukesh kumar" userId="e98c6c8ac4fa17dc" providerId="LiveId" clId="{DF9130DA-0B1B-4336-96D0-A6B105D36F2A}" dt="2024-02-21T05:34:51.205" v="84"/>
        <pc:sldMkLst>
          <pc:docMk/>
          <pc:sldMk cId="2536809634" sldId="302"/>
        </pc:sldMkLst>
        <pc:spChg chg="mod">
          <ac:chgData name="mukesh kumar" userId="e98c6c8ac4fa17dc" providerId="LiveId" clId="{DF9130DA-0B1B-4336-96D0-A6B105D36F2A}" dt="2024-02-21T05:34:51.205" v="84"/>
          <ac:spMkLst>
            <pc:docMk/>
            <pc:sldMk cId="2536809634" sldId="302"/>
            <ac:spMk id="215" creationId="{00000000-0000-0000-0000-000000000000}"/>
          </ac:spMkLst>
        </pc:spChg>
      </pc:sldChg>
      <pc:sldChg chg="modSp mod">
        <pc:chgData name="mukesh kumar" userId="e98c6c8ac4fa17dc" providerId="LiveId" clId="{DF9130DA-0B1B-4336-96D0-A6B105D36F2A}" dt="2024-02-21T05:34:51.205" v="84"/>
        <pc:sldMkLst>
          <pc:docMk/>
          <pc:sldMk cId="1037049828" sldId="303"/>
        </pc:sldMkLst>
        <pc:spChg chg="mod">
          <ac:chgData name="mukesh kumar" userId="e98c6c8ac4fa17dc" providerId="LiveId" clId="{DF9130DA-0B1B-4336-96D0-A6B105D36F2A}" dt="2024-02-21T05:34:51.205" v="84"/>
          <ac:spMkLst>
            <pc:docMk/>
            <pc:sldMk cId="1037049828" sldId="303"/>
            <ac:spMk id="221" creationId="{00000000-0000-0000-0000-000000000000}"/>
          </ac:spMkLst>
        </pc:spChg>
      </pc:sldChg>
      <pc:sldChg chg="modSp mod">
        <pc:chgData name="mukesh kumar" userId="e98c6c8ac4fa17dc" providerId="LiveId" clId="{DF9130DA-0B1B-4336-96D0-A6B105D36F2A}" dt="2024-02-21T05:34:51.205" v="84"/>
        <pc:sldMkLst>
          <pc:docMk/>
          <pc:sldMk cId="2536312820" sldId="304"/>
        </pc:sldMkLst>
        <pc:spChg chg="mod">
          <ac:chgData name="mukesh kumar" userId="e98c6c8ac4fa17dc" providerId="LiveId" clId="{DF9130DA-0B1B-4336-96D0-A6B105D36F2A}" dt="2024-02-21T05:34:51.205" v="84"/>
          <ac:spMkLst>
            <pc:docMk/>
            <pc:sldMk cId="2536312820" sldId="304"/>
            <ac:spMk id="227" creationId="{00000000-0000-0000-0000-000000000000}"/>
          </ac:spMkLst>
        </pc:spChg>
      </pc:sldChg>
      <pc:sldChg chg="modSp mod">
        <pc:chgData name="mukesh kumar" userId="e98c6c8ac4fa17dc" providerId="LiveId" clId="{DF9130DA-0B1B-4336-96D0-A6B105D36F2A}" dt="2024-02-21T06:36:32.854" v="185" actId="207"/>
        <pc:sldMkLst>
          <pc:docMk/>
          <pc:sldMk cId="1604089174" sldId="305"/>
        </pc:sldMkLst>
        <pc:spChg chg="mod">
          <ac:chgData name="mukesh kumar" userId="e98c6c8ac4fa17dc" providerId="LiveId" clId="{DF9130DA-0B1B-4336-96D0-A6B105D36F2A}" dt="2024-02-21T06:36:32.854" v="185" actId="207"/>
          <ac:spMkLst>
            <pc:docMk/>
            <pc:sldMk cId="1604089174" sldId="305"/>
            <ac:spMk id="4" creationId="{4AE86F14-0DC7-243C-35D8-16F7197B684A}"/>
          </ac:spMkLst>
        </pc:spChg>
        <pc:spChg chg="mod">
          <ac:chgData name="mukesh kumar" userId="e98c6c8ac4fa17dc" providerId="LiveId" clId="{DF9130DA-0B1B-4336-96D0-A6B105D36F2A}" dt="2024-02-21T05:34:51.205" v="84"/>
          <ac:spMkLst>
            <pc:docMk/>
            <pc:sldMk cId="1604089174" sldId="305"/>
            <ac:spMk id="227" creationId="{00000000-0000-0000-0000-000000000000}"/>
          </ac:spMkLst>
        </pc:spChg>
      </pc:sldChg>
      <pc:sldChg chg="add">
        <pc:chgData name="mukesh kumar" userId="e98c6c8ac4fa17dc" providerId="LiveId" clId="{DF9130DA-0B1B-4336-96D0-A6B105D36F2A}" dt="2024-02-21T06:33:59.356" v="85" actId="2890"/>
        <pc:sldMkLst>
          <pc:docMk/>
          <pc:sldMk cId="3537874732" sldId="306"/>
        </pc:sldMkLst>
      </pc:sldChg>
      <pc:sldMasterChg chg="setBg modSldLayout">
        <pc:chgData name="mukesh kumar" userId="e98c6c8ac4fa17dc" providerId="LiveId" clId="{DF9130DA-0B1B-4336-96D0-A6B105D36F2A}" dt="2024-02-21T05:34:29.997" v="31" actId="931"/>
        <pc:sldMasterMkLst>
          <pc:docMk/>
          <pc:sldMasterMk cId="0" sldId="2147483648"/>
        </pc:sldMasterMkLst>
        <pc:sldLayoutChg chg="addSp delSp modSp mod setBg">
          <pc:chgData name="mukesh kumar" userId="e98c6c8ac4fa17dc" providerId="LiveId" clId="{DF9130DA-0B1B-4336-96D0-A6B105D36F2A}" dt="2024-02-21T05:34:29.997" v="31" actId="931"/>
          <pc:sldLayoutMkLst>
            <pc:docMk/>
            <pc:sldMasterMk cId="0" sldId="2147483648"/>
            <pc:sldLayoutMk cId="0" sldId="2147483649"/>
          </pc:sldLayoutMkLst>
          <pc:spChg chg="del">
            <ac:chgData name="mukesh kumar" userId="e98c6c8ac4fa17dc" providerId="LiveId" clId="{DF9130DA-0B1B-4336-96D0-A6B105D36F2A}" dt="2024-02-21T05:34:10.764" v="30" actId="478"/>
            <ac:spMkLst>
              <pc:docMk/>
              <pc:sldMasterMk cId="0" sldId="2147483648"/>
              <pc:sldLayoutMk cId="0" sldId="2147483649"/>
              <ac:spMk id="16"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17"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18"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19"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0"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1"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2"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3"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4"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5" creationId="{00000000-0000-0000-0000-000000000000}"/>
            </ac:spMkLst>
          </pc:spChg>
          <pc:spChg chg="del">
            <ac:chgData name="mukesh kumar" userId="e98c6c8ac4fa17dc" providerId="LiveId" clId="{DF9130DA-0B1B-4336-96D0-A6B105D36F2A}" dt="2024-02-21T05:34:10.764" v="30" actId="478"/>
            <ac:spMkLst>
              <pc:docMk/>
              <pc:sldMasterMk cId="0" sldId="2147483648"/>
              <pc:sldLayoutMk cId="0" sldId="2147483649"/>
              <ac:spMk id="26" creationId="{00000000-0000-0000-0000-000000000000}"/>
            </ac:spMkLst>
          </pc:spChg>
          <pc:picChg chg="add mod">
            <ac:chgData name="mukesh kumar" userId="e98c6c8ac4fa17dc" providerId="LiveId" clId="{DF9130DA-0B1B-4336-96D0-A6B105D36F2A}" dt="2024-02-21T05:34:29.997" v="31" actId="931"/>
            <ac:picMkLst>
              <pc:docMk/>
              <pc:sldMasterMk cId="0" sldId="2147483648"/>
              <pc:sldLayoutMk cId="0" sldId="2147483649"/>
              <ac:picMk id="3" creationId="{878E7F23-D6BE-D478-C20B-CFA736783D9A}"/>
            </ac:picMkLst>
          </pc:picChg>
        </pc:sldLayoutChg>
        <pc:sldLayoutChg chg="setBg">
          <pc:chgData name="mukesh kumar" userId="e98c6c8ac4fa17dc" providerId="LiveId" clId="{DF9130DA-0B1B-4336-96D0-A6B105D36F2A}" dt="2024-02-21T05:34:02.942" v="29"/>
          <pc:sldLayoutMkLst>
            <pc:docMk/>
            <pc:sldMasterMk cId="0" sldId="2147483648"/>
            <pc:sldLayoutMk cId="0" sldId="2147483650"/>
          </pc:sldLayoutMkLst>
        </pc:sldLayoutChg>
        <pc:sldLayoutChg chg="setBg">
          <pc:chgData name="mukesh kumar" userId="e98c6c8ac4fa17dc" providerId="LiveId" clId="{DF9130DA-0B1B-4336-96D0-A6B105D36F2A}" dt="2024-02-21T05:34:02.942" v="29"/>
          <pc:sldLayoutMkLst>
            <pc:docMk/>
            <pc:sldMasterMk cId="0" sldId="2147483648"/>
            <pc:sldLayoutMk cId="0" sldId="2147483651"/>
          </pc:sldLayoutMkLst>
        </pc:sldLayoutChg>
        <pc:sldLayoutChg chg="setBg">
          <pc:chgData name="mukesh kumar" userId="e98c6c8ac4fa17dc" providerId="LiveId" clId="{DF9130DA-0B1B-4336-96D0-A6B105D36F2A}" dt="2024-02-21T05:34:02.942" v="29"/>
          <pc:sldLayoutMkLst>
            <pc:docMk/>
            <pc:sldMasterMk cId="0" sldId="2147483648"/>
            <pc:sldLayoutMk cId="0" sldId="2147483652"/>
          </pc:sldLayoutMkLst>
        </pc:sldLayoutChg>
        <pc:sldLayoutChg chg="setBg">
          <pc:chgData name="mukesh kumar" userId="e98c6c8ac4fa17dc" providerId="LiveId" clId="{DF9130DA-0B1B-4336-96D0-A6B105D36F2A}" dt="2024-02-21T05:34:02.942" v="29"/>
          <pc:sldLayoutMkLst>
            <pc:docMk/>
            <pc:sldMasterMk cId="0" sldId="2147483648"/>
            <pc:sldLayoutMk cId="0" sldId="2147483653"/>
          </pc:sldLayoutMkLst>
        </pc:sldLayoutChg>
        <pc:sldLayoutChg chg="setBg">
          <pc:chgData name="mukesh kumar" userId="e98c6c8ac4fa17dc" providerId="LiveId" clId="{DF9130DA-0B1B-4336-96D0-A6B105D36F2A}" dt="2024-02-21T05:34:02.942" v="29"/>
          <pc:sldLayoutMkLst>
            <pc:docMk/>
            <pc:sldMasterMk cId="0" sldId="2147483648"/>
            <pc:sldLayoutMk cId="0" sldId="2147483654"/>
          </pc:sldLayoutMkLst>
        </pc:sldLayoutChg>
        <pc:sldLayoutChg chg="setBg">
          <pc:chgData name="mukesh kumar" userId="e98c6c8ac4fa17dc" providerId="LiveId" clId="{DF9130DA-0B1B-4336-96D0-A6B105D36F2A}" dt="2024-02-21T05:34:02.942" v="29"/>
          <pc:sldLayoutMkLst>
            <pc:docMk/>
            <pc:sldMasterMk cId="0" sldId="2147483648"/>
            <pc:sldLayoutMk cId="0" sldId="2147483655"/>
          </pc:sldLayoutMkLst>
        </pc:sldLayoutChg>
        <pc:sldLayoutChg chg="setBg">
          <pc:chgData name="mukesh kumar" userId="e98c6c8ac4fa17dc" providerId="LiveId" clId="{DF9130DA-0B1B-4336-96D0-A6B105D36F2A}" dt="2024-02-21T05:34:02.942" v="29"/>
          <pc:sldLayoutMkLst>
            <pc:docMk/>
            <pc:sldMasterMk cId="0" sldId="2147483648"/>
            <pc:sldLayoutMk cId="0" sldId="2147483656"/>
          </pc:sldLayoutMkLst>
        </pc:sldLayoutChg>
        <pc:sldLayoutChg chg="setBg">
          <pc:chgData name="mukesh kumar" userId="e98c6c8ac4fa17dc" providerId="LiveId" clId="{DF9130DA-0B1B-4336-96D0-A6B105D36F2A}" dt="2024-02-21T05:34:02.942" v="29"/>
          <pc:sldLayoutMkLst>
            <pc:docMk/>
            <pc:sldMasterMk cId="0" sldId="2147483648"/>
            <pc:sldLayoutMk cId="0" sldId="2147483657"/>
          </pc:sldLayoutMkLst>
        </pc:sldLayoutChg>
        <pc:sldLayoutChg chg="setBg">
          <pc:chgData name="mukesh kumar" userId="e98c6c8ac4fa17dc" providerId="LiveId" clId="{DF9130DA-0B1B-4336-96D0-A6B105D36F2A}" dt="2024-02-21T05:34:02.942" v="29"/>
          <pc:sldLayoutMkLst>
            <pc:docMk/>
            <pc:sldMasterMk cId="0" sldId="2147483648"/>
            <pc:sldLayoutMk cId="0" sldId="2147483658"/>
          </pc:sldLayoutMkLst>
        </pc:sldLayoutChg>
        <pc:sldLayoutChg chg="setBg">
          <pc:chgData name="mukesh kumar" userId="e98c6c8ac4fa17dc" providerId="LiveId" clId="{DF9130DA-0B1B-4336-96D0-A6B105D36F2A}" dt="2024-02-21T05:34:02.942" v="29"/>
          <pc:sldLayoutMkLst>
            <pc:docMk/>
            <pc:sldMasterMk cId="0" sldId="2147483648"/>
            <pc:sldLayoutMk cId="0" sldId="2147483659"/>
          </pc:sldLayoutMkLst>
        </pc:sldLayoutChg>
        <pc:sldLayoutChg chg="setBg">
          <pc:chgData name="mukesh kumar" userId="e98c6c8ac4fa17dc" providerId="LiveId" clId="{DF9130DA-0B1B-4336-96D0-A6B105D36F2A}" dt="2024-02-21T05:34:02.942" v="29"/>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2486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0147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987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026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052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54CF3A1C-9500-9EF9-2F02-8CB47366BE17}"/>
            </a:ext>
          </a:extLst>
        </p:cNvPr>
        <p:cNvGrpSpPr/>
        <p:nvPr/>
      </p:nvGrpSpPr>
      <p:grpSpPr>
        <a:xfrm>
          <a:off x="0" y="0"/>
          <a:ext cx="0" cy="0"/>
          <a:chOff x="0" y="0"/>
          <a:chExt cx="0" cy="0"/>
        </a:xfrm>
      </p:grpSpPr>
      <p:sp>
        <p:nvSpPr>
          <p:cNvPr id="98" name="Google Shape;98;p1:notes">
            <a:extLst>
              <a:ext uri="{FF2B5EF4-FFF2-40B4-BE49-F238E27FC236}">
                <a16:creationId xmlns:a16="http://schemas.microsoft.com/office/drawing/2014/main" id="{74DF4F1B-3073-670D-C367-74D6EFDFDEF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a:extLst>
              <a:ext uri="{FF2B5EF4-FFF2-40B4-BE49-F238E27FC236}">
                <a16:creationId xmlns:a16="http://schemas.microsoft.com/office/drawing/2014/main" id="{F8614FC8-5ED2-A87E-0DBE-358EB1C3B1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5286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5112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0331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2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49228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42880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6974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2152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5283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451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70876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2571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4086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44033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809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5873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97898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69087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2811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5773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164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2013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181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682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pic>
        <p:nvPicPr>
          <p:cNvPr id="3" name="Picture 2">
            <a:extLst>
              <a:ext uri="{FF2B5EF4-FFF2-40B4-BE49-F238E27FC236}">
                <a16:creationId xmlns:a16="http://schemas.microsoft.com/office/drawing/2014/main" id="{878E7F23-D6BE-D478-C20B-CFA736783D9A}"/>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a:spLocks noGrp="1"/>
          </p:cNvSpPr>
          <p:nvPr>
            <p:ph type="pic" idx="2"/>
          </p:nvPr>
        </p:nvSpPr>
        <p:spPr>
          <a:xfrm>
            <a:off x="5183188" y="987425"/>
            <a:ext cx="6172200" cy="4873625"/>
          </a:xfrm>
          <a:prstGeom prst="rect">
            <a:avLst/>
          </a:prstGeom>
          <a:noFill/>
          <a:ln>
            <a:noFill/>
          </a:ln>
        </p:spPr>
      </p:sp>
      <p:sp>
        <p:nvSpPr>
          <p:cNvPr id="81" name="Google Shape;81;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26"/>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 name="TextBox 4">
            <a:extLst>
              <a:ext uri="{FF2B5EF4-FFF2-40B4-BE49-F238E27FC236}">
                <a16:creationId xmlns:a16="http://schemas.microsoft.com/office/drawing/2014/main" id="{3A65B632-46B3-47C4-AB94-447D8DC010A9}"/>
              </a:ext>
            </a:extLst>
          </p:cNvPr>
          <p:cNvSpPr txBox="1"/>
          <p:nvPr/>
        </p:nvSpPr>
        <p:spPr>
          <a:xfrm>
            <a:off x="2749281" y="2028616"/>
            <a:ext cx="6693438" cy="2800767"/>
          </a:xfrm>
          <a:prstGeom prst="rect">
            <a:avLst/>
          </a:prstGeom>
          <a:noFill/>
        </p:spPr>
        <p:txBody>
          <a:bodyPr wrap="square">
            <a:spAutoFit/>
          </a:bodyPr>
          <a:lstStyle/>
          <a:p>
            <a:pPr algn="ctr"/>
            <a:r>
              <a:rPr lang="en-IN" sz="8800" b="1" dirty="0">
                <a:solidFill>
                  <a:srgbClr val="FF0000"/>
                </a:solidFill>
              </a:rPr>
              <a:t>AP &amp; GP</a:t>
            </a:r>
          </a:p>
          <a:p>
            <a:pPr algn="ctr"/>
            <a:r>
              <a:rPr lang="en-IN" sz="8800" b="1" dirty="0">
                <a:solidFill>
                  <a:srgbClr val="FF0000"/>
                </a:solidFill>
              </a:rPr>
              <a:t>Set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a:t>
            </a:r>
            <a:r>
              <a:rPr lang="en-US" b="1" dirty="0"/>
              <a:t>Bobby was appointed to AMS Career in the pay scale of Rs. 7000-500-12,500. Find how many years he will take reach the maximum of the scale.</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11 years  	</a:t>
            </a:r>
          </a:p>
          <a:p>
            <a:pPr lvl="0" indent="-457200" algn="l" rtl="0">
              <a:lnSpc>
                <a:spcPct val="90000"/>
              </a:lnSpc>
              <a:spcBef>
                <a:spcPts val="1000"/>
              </a:spcBef>
              <a:spcAft>
                <a:spcPts val="0"/>
              </a:spcAft>
              <a:buClr>
                <a:schemeClr val="dk1"/>
              </a:buClr>
              <a:buSzPts val="2400"/>
              <a:buAutoNum type="alphaLcParenBoth" startAt="2"/>
            </a:pPr>
            <a:r>
              <a:rPr lang="en-US" b="1" dirty="0"/>
              <a:t>10 years  	</a:t>
            </a:r>
          </a:p>
          <a:p>
            <a:pPr lvl="0" indent="-457200" algn="l" rtl="0">
              <a:lnSpc>
                <a:spcPct val="90000"/>
              </a:lnSpc>
              <a:spcBef>
                <a:spcPts val="1000"/>
              </a:spcBef>
              <a:spcAft>
                <a:spcPts val="0"/>
              </a:spcAft>
              <a:buClr>
                <a:schemeClr val="dk1"/>
              </a:buClr>
              <a:buSzPts val="2400"/>
              <a:buAutoNum type="alphaLcParenBoth" startAt="3"/>
            </a:pPr>
            <a:r>
              <a:rPr lang="en-US" b="1" dirty="0"/>
              <a:t>9 years 		</a:t>
            </a:r>
          </a:p>
          <a:p>
            <a:pPr marL="0" lvl="0" indent="0" algn="l" rtl="0">
              <a:lnSpc>
                <a:spcPct val="90000"/>
              </a:lnSpc>
              <a:spcBef>
                <a:spcPts val="1000"/>
              </a:spcBef>
              <a:spcAft>
                <a:spcPts val="0"/>
              </a:spcAft>
              <a:buClr>
                <a:schemeClr val="dk1"/>
              </a:buClr>
              <a:buSzPts val="2400"/>
              <a:buNone/>
            </a:pPr>
            <a:r>
              <a:rPr lang="en-US" b="1" dirty="0"/>
              <a:t>(d)  8 years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 </a:t>
            </a:r>
            <a:r>
              <a:rPr lang="en-US" b="1" dirty="0"/>
              <a:t>Bobby was appointed to AMS Career in the pay scale of Rs. 7000-500-12,500. Find how many years he will take reach the maximum of the scale.</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11 years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10 years  	</a:t>
            </a:r>
          </a:p>
          <a:p>
            <a:pPr lvl="0" indent="-457200" algn="l" rtl="0">
              <a:lnSpc>
                <a:spcPct val="90000"/>
              </a:lnSpc>
              <a:spcBef>
                <a:spcPts val="1000"/>
              </a:spcBef>
              <a:spcAft>
                <a:spcPts val="0"/>
              </a:spcAft>
              <a:buClr>
                <a:schemeClr val="dk1"/>
              </a:buClr>
              <a:buSzPts val="2400"/>
              <a:buAutoNum type="alphaLcParenBoth" startAt="3"/>
            </a:pPr>
            <a:r>
              <a:rPr lang="en-US" b="1" dirty="0"/>
              <a:t>9 years 		</a:t>
            </a:r>
          </a:p>
          <a:p>
            <a:pPr marL="0" lvl="0" indent="0" algn="l" rtl="0">
              <a:lnSpc>
                <a:spcPct val="90000"/>
              </a:lnSpc>
              <a:spcBef>
                <a:spcPts val="1000"/>
              </a:spcBef>
              <a:spcAft>
                <a:spcPts val="0"/>
              </a:spcAft>
              <a:buClr>
                <a:schemeClr val="dk1"/>
              </a:buClr>
              <a:buSzPts val="2400"/>
              <a:buNone/>
            </a:pPr>
            <a:r>
              <a:rPr lang="en-US" b="1" dirty="0"/>
              <a:t>(d)  8 years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3070159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 </a:t>
            </a:r>
            <a:r>
              <a:rPr lang="en-US" b="1" dirty="0"/>
              <a:t>Find the 1</a:t>
            </a:r>
            <a:r>
              <a:rPr lang="en-US" b="1" baseline="30000" dirty="0"/>
              <a:t>st</a:t>
            </a:r>
            <a:r>
              <a:rPr lang="en-US" b="1" dirty="0"/>
              <a:t> term of an AP whose 8</a:t>
            </a:r>
            <a:r>
              <a:rPr lang="en-US" b="1" baseline="30000" dirty="0"/>
              <a:t>th</a:t>
            </a:r>
            <a:r>
              <a:rPr lang="en-US" b="1" dirty="0"/>
              <a:t> and 12</a:t>
            </a:r>
            <a:r>
              <a:rPr lang="en-US" b="1" baseline="30000" dirty="0"/>
              <a:t>th</a:t>
            </a:r>
            <a:r>
              <a:rPr lang="en-US" b="1" dirty="0"/>
              <a:t> terms are respectively 39 and 59.</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6  		</a:t>
            </a:r>
          </a:p>
          <a:p>
            <a:pPr lvl="0" indent="-457200" algn="l" rtl="0">
              <a:lnSpc>
                <a:spcPct val="90000"/>
              </a:lnSpc>
              <a:spcBef>
                <a:spcPts val="1000"/>
              </a:spcBef>
              <a:spcAft>
                <a:spcPts val="0"/>
              </a:spcAft>
              <a:buClr>
                <a:schemeClr val="dk1"/>
              </a:buClr>
              <a:buSzPts val="2400"/>
              <a:buAutoNum type="alphaLcParenBoth" startAt="3"/>
            </a:pPr>
            <a:r>
              <a:rPr lang="en-US" b="1" dirty="0"/>
              <a:t>4  		</a:t>
            </a:r>
          </a:p>
          <a:p>
            <a:pPr lvl="0" indent="-457200" algn="l" rtl="0">
              <a:lnSpc>
                <a:spcPct val="90000"/>
              </a:lnSpc>
              <a:spcBef>
                <a:spcPts val="1000"/>
              </a:spcBef>
              <a:spcAft>
                <a:spcPts val="0"/>
              </a:spcAft>
              <a:buClr>
                <a:schemeClr val="dk1"/>
              </a:buClr>
              <a:buSzPts val="2400"/>
              <a:buAutoNum type="alphaLcParenBoth" startAt="4"/>
            </a:pPr>
            <a:r>
              <a:rPr lang="en-US" b="1" dirty="0"/>
              <a:t>3  		</a:t>
            </a:r>
          </a:p>
          <a:p>
            <a:pPr marL="0" lvl="0" indent="0" algn="l" rtl="0">
              <a:lnSpc>
                <a:spcPct val="90000"/>
              </a:lnSpc>
              <a:spcBef>
                <a:spcPts val="1000"/>
              </a:spcBef>
              <a:spcAft>
                <a:spcPts val="0"/>
              </a:spcAft>
              <a:buClr>
                <a:schemeClr val="dk1"/>
              </a:buClr>
              <a:buSzPts val="2400"/>
              <a:buNone/>
            </a:pPr>
            <a:r>
              <a:rPr lang="en-US" b="1" dirty="0"/>
              <a:t>(e)  7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 </a:t>
            </a:r>
            <a:r>
              <a:rPr lang="en-US" b="1" dirty="0"/>
              <a:t>Find the 1</a:t>
            </a:r>
            <a:r>
              <a:rPr lang="en-US" b="1" baseline="30000" dirty="0"/>
              <a:t>st</a:t>
            </a:r>
            <a:r>
              <a:rPr lang="en-US" b="1" dirty="0"/>
              <a:t> term of an AP whose 8</a:t>
            </a:r>
            <a:r>
              <a:rPr lang="en-US" b="1" baseline="30000" dirty="0"/>
              <a:t>th</a:t>
            </a:r>
            <a:r>
              <a:rPr lang="en-US" b="1" dirty="0"/>
              <a:t> and 12</a:t>
            </a:r>
            <a:r>
              <a:rPr lang="en-US" b="1" baseline="30000" dirty="0"/>
              <a:t>th</a:t>
            </a:r>
            <a:r>
              <a:rPr lang="en-US" b="1" dirty="0"/>
              <a:t> terms are respectively 39 and 59.</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6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4</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3  		</a:t>
            </a:r>
          </a:p>
          <a:p>
            <a:pPr marL="0" lvl="0" indent="0" algn="l" rtl="0">
              <a:lnSpc>
                <a:spcPct val="90000"/>
              </a:lnSpc>
              <a:spcBef>
                <a:spcPts val="1000"/>
              </a:spcBef>
              <a:spcAft>
                <a:spcPts val="0"/>
              </a:spcAft>
              <a:buClr>
                <a:schemeClr val="dk1"/>
              </a:buClr>
              <a:buSzPts val="2400"/>
              <a:buNone/>
            </a:pPr>
            <a:r>
              <a:rPr lang="en-US" b="1" dirty="0"/>
              <a:t>(e)  7 </a:t>
            </a:r>
            <a:endParaRPr dirty="0"/>
          </a:p>
        </p:txBody>
      </p:sp>
    </p:spTree>
    <p:extLst>
      <p:ext uri="{BB962C8B-B14F-4D97-AF65-F5344CB8AC3E}">
        <p14:creationId xmlns:p14="http://schemas.microsoft.com/office/powerpoint/2010/main" val="3492121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 </a:t>
            </a:r>
            <a:r>
              <a:rPr lang="en-US" b="1" dirty="0"/>
              <a:t>There is an AP 1, 3,5… which term of this AP is 55?</a:t>
            </a:r>
            <a:endParaRPr i="1" dirty="0"/>
          </a:p>
          <a:p>
            <a:pPr lvl="0" indent="-457200" algn="l" rtl="0">
              <a:lnSpc>
                <a:spcPct val="90000"/>
              </a:lnSpc>
              <a:spcBef>
                <a:spcPts val="1000"/>
              </a:spcBef>
              <a:spcAft>
                <a:spcPts val="0"/>
              </a:spcAft>
              <a:buClr>
                <a:schemeClr val="dk1"/>
              </a:buClr>
              <a:buSzPts val="2400"/>
              <a:buAutoNum type="alphaLcParenBoth"/>
            </a:pPr>
            <a:r>
              <a:rPr lang="en-US" b="1" dirty="0"/>
              <a:t>27</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26</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25</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28</a:t>
            </a:r>
            <a:r>
              <a:rPr lang="en-US" b="1" baseline="30000" dirty="0"/>
              <a:t>th</a:t>
            </a:r>
            <a:r>
              <a:rPr lang="en-US" b="1" dirty="0"/>
              <a:t>  	</a:t>
            </a:r>
          </a:p>
          <a:p>
            <a:pPr marL="0" lvl="0" indent="0" algn="l" rtl="0">
              <a:lnSpc>
                <a:spcPct val="90000"/>
              </a:lnSpc>
              <a:spcBef>
                <a:spcPts val="1000"/>
              </a:spcBef>
              <a:spcAft>
                <a:spcPts val="0"/>
              </a:spcAft>
              <a:buClr>
                <a:schemeClr val="dk1"/>
              </a:buClr>
              <a:buSzPts val="2400"/>
              <a:buNone/>
            </a:pPr>
            <a:r>
              <a:rPr lang="en-US" b="1" dirty="0"/>
              <a:t>(e)  29</a:t>
            </a:r>
            <a:r>
              <a:rPr lang="en-US" b="1" baseline="30000" dirty="0"/>
              <a:t>th</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 </a:t>
            </a:r>
            <a:r>
              <a:rPr lang="en-US" b="1" dirty="0"/>
              <a:t>There is an AP 1, 3,5… which term of this AP is 55?</a:t>
            </a:r>
            <a:endParaRPr i="1" dirty="0"/>
          </a:p>
          <a:p>
            <a:pPr lvl="0" indent="-457200" algn="l" rtl="0">
              <a:lnSpc>
                <a:spcPct val="90000"/>
              </a:lnSpc>
              <a:spcBef>
                <a:spcPts val="1000"/>
              </a:spcBef>
              <a:spcAft>
                <a:spcPts val="0"/>
              </a:spcAft>
              <a:buClr>
                <a:schemeClr val="dk1"/>
              </a:buClr>
              <a:buSzPts val="2400"/>
              <a:buAutoNum type="alphaLcParenBoth"/>
            </a:pPr>
            <a:r>
              <a:rPr lang="en-US" b="1" dirty="0"/>
              <a:t>27</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26</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25</a:t>
            </a:r>
            <a:r>
              <a:rPr lang="en-US" b="1" baseline="30000" dirty="0"/>
              <a:t>th</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solidFill>
                  <a:srgbClr val="FF0000"/>
                </a:solidFill>
              </a:rPr>
              <a:t>28</a:t>
            </a:r>
            <a:r>
              <a:rPr lang="en-US" b="1" baseline="30000" dirty="0">
                <a:solidFill>
                  <a:srgbClr val="FF0000"/>
                </a:solidFill>
              </a:rPr>
              <a:t>th</a:t>
            </a:r>
            <a:r>
              <a:rPr lang="en-US" b="1" dirty="0"/>
              <a:t>  	</a:t>
            </a:r>
          </a:p>
          <a:p>
            <a:pPr marL="0" lvl="0" indent="0" algn="l" rtl="0">
              <a:lnSpc>
                <a:spcPct val="90000"/>
              </a:lnSpc>
              <a:spcBef>
                <a:spcPts val="1000"/>
              </a:spcBef>
              <a:spcAft>
                <a:spcPts val="0"/>
              </a:spcAft>
              <a:buClr>
                <a:schemeClr val="dk1"/>
              </a:buClr>
              <a:buSzPts val="2400"/>
              <a:buNone/>
            </a:pPr>
            <a:r>
              <a:rPr lang="en-US" b="1" dirty="0"/>
              <a:t>(e)  29</a:t>
            </a:r>
            <a:r>
              <a:rPr lang="en-US" b="1" baseline="30000" dirty="0"/>
              <a:t>th</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02191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 </a:t>
            </a:r>
            <a:r>
              <a:rPr lang="en-US" b="1" dirty="0"/>
              <a:t>Find the lowest number in an AP such that the sum of all the terms is 105 and greatest term is 6 times the least.</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10  	</a:t>
            </a:r>
          </a:p>
          <a:p>
            <a:pPr lvl="0" indent="-457200" algn="l" rtl="0">
              <a:lnSpc>
                <a:spcPct val="90000"/>
              </a:lnSpc>
              <a:spcBef>
                <a:spcPts val="1000"/>
              </a:spcBef>
              <a:spcAft>
                <a:spcPts val="0"/>
              </a:spcAft>
              <a:buClr>
                <a:schemeClr val="dk1"/>
              </a:buClr>
              <a:buSzPts val="2400"/>
              <a:buAutoNum type="alphaLcParenBoth" startAt="3"/>
            </a:pPr>
            <a:r>
              <a:rPr lang="en-US" b="1" dirty="0"/>
              <a:t>15  	</a:t>
            </a:r>
          </a:p>
          <a:p>
            <a:pPr lvl="0" indent="-457200" algn="l" rtl="0">
              <a:lnSpc>
                <a:spcPct val="90000"/>
              </a:lnSpc>
              <a:spcBef>
                <a:spcPts val="1000"/>
              </a:spcBef>
              <a:spcAft>
                <a:spcPts val="0"/>
              </a:spcAft>
              <a:buClr>
                <a:schemeClr val="dk1"/>
              </a:buClr>
              <a:buSzPts val="2400"/>
              <a:buAutoNum type="alphaLcParenBoth" startAt="4"/>
            </a:pPr>
            <a:r>
              <a:rPr lang="en-US" b="1" dirty="0"/>
              <a:t>20  	</a:t>
            </a:r>
          </a:p>
          <a:p>
            <a:pPr marL="0" lvl="0" indent="0" algn="l" rtl="0">
              <a:lnSpc>
                <a:spcPct val="90000"/>
              </a:lnSpc>
              <a:spcBef>
                <a:spcPts val="1000"/>
              </a:spcBef>
              <a:spcAft>
                <a:spcPts val="0"/>
              </a:spcAft>
              <a:buClr>
                <a:schemeClr val="dk1"/>
              </a:buClr>
              <a:buSzPts val="2400"/>
              <a:buNone/>
            </a:pPr>
            <a:r>
              <a:rPr lang="en-US" b="1" dirty="0"/>
              <a:t>(e)  (a), (b) &amp; (c)</a:t>
            </a:r>
            <a:endParaRPr i="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 </a:t>
            </a:r>
            <a:r>
              <a:rPr lang="en-US" b="1" dirty="0"/>
              <a:t>Find the lowest number in an AP such that the sum of all the terms is 105 and greatest term is 6 times the least.</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10  	</a:t>
            </a:r>
          </a:p>
          <a:p>
            <a:pPr lvl="0" indent="-457200" algn="l" rtl="0">
              <a:lnSpc>
                <a:spcPct val="90000"/>
              </a:lnSpc>
              <a:spcBef>
                <a:spcPts val="1000"/>
              </a:spcBef>
              <a:spcAft>
                <a:spcPts val="0"/>
              </a:spcAft>
              <a:buClr>
                <a:schemeClr val="dk1"/>
              </a:buClr>
              <a:buSzPts val="2400"/>
              <a:buAutoNum type="alphaLcParenBoth" startAt="3"/>
            </a:pPr>
            <a:r>
              <a:rPr lang="en-US" b="1" dirty="0"/>
              <a:t>15  	</a:t>
            </a:r>
          </a:p>
          <a:p>
            <a:pPr lvl="0" indent="-457200" algn="l" rtl="0">
              <a:lnSpc>
                <a:spcPct val="90000"/>
              </a:lnSpc>
              <a:spcBef>
                <a:spcPts val="1000"/>
              </a:spcBef>
              <a:spcAft>
                <a:spcPts val="0"/>
              </a:spcAft>
              <a:buClr>
                <a:schemeClr val="dk1"/>
              </a:buClr>
              <a:buSzPts val="2400"/>
              <a:buAutoNum type="alphaLcParenBoth" startAt="4"/>
            </a:pPr>
            <a:r>
              <a:rPr lang="en-US" b="1" dirty="0"/>
              <a:t>20  	</a:t>
            </a:r>
          </a:p>
          <a:p>
            <a:pPr marL="0" lvl="0" indent="0" algn="l" rtl="0">
              <a:lnSpc>
                <a:spcPct val="90000"/>
              </a:lnSpc>
              <a:spcBef>
                <a:spcPts val="1000"/>
              </a:spcBef>
              <a:spcAft>
                <a:spcPts val="0"/>
              </a:spcAft>
              <a:buClr>
                <a:schemeClr val="dk1"/>
              </a:buClr>
              <a:buSzPts val="2400"/>
              <a:buNone/>
            </a:pPr>
            <a:r>
              <a:rPr lang="en-US" b="1" dirty="0"/>
              <a:t>(e)  </a:t>
            </a:r>
            <a:r>
              <a:rPr lang="en-US" b="1" dirty="0">
                <a:solidFill>
                  <a:srgbClr val="FF0000"/>
                </a:solidFill>
              </a:rPr>
              <a:t>(a), (b) &amp; (c)</a:t>
            </a:r>
            <a:endParaRPr i="1"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411216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 </a:t>
            </a:r>
            <a:r>
              <a:rPr lang="en-US" b="1" dirty="0"/>
              <a:t>Find the 15</a:t>
            </a:r>
            <a:r>
              <a:rPr lang="en-US" b="1" baseline="30000" dirty="0"/>
              <a:t>th</a:t>
            </a:r>
            <a:r>
              <a:rPr lang="en-US" b="1" dirty="0"/>
              <a:t> term of the sequence 20, 15, 10,…</a:t>
            </a:r>
            <a:endParaRPr i="1" dirty="0"/>
          </a:p>
          <a:p>
            <a:pPr lvl="0" indent="-457200" algn="l" rtl="0">
              <a:lnSpc>
                <a:spcPct val="90000"/>
              </a:lnSpc>
              <a:spcBef>
                <a:spcPts val="1000"/>
              </a:spcBef>
              <a:spcAft>
                <a:spcPts val="0"/>
              </a:spcAft>
              <a:buClr>
                <a:schemeClr val="dk1"/>
              </a:buClr>
              <a:buSzPts val="2400"/>
              <a:buAutoNum type="alphaLcParenBoth"/>
            </a:pPr>
            <a:r>
              <a:rPr lang="en-US" b="1" dirty="0"/>
              <a:t>-45  	</a:t>
            </a:r>
          </a:p>
          <a:p>
            <a:pPr lvl="0" indent="-457200" algn="l" rtl="0">
              <a:lnSpc>
                <a:spcPct val="90000"/>
              </a:lnSpc>
              <a:spcBef>
                <a:spcPts val="1000"/>
              </a:spcBef>
              <a:spcAft>
                <a:spcPts val="0"/>
              </a:spcAft>
              <a:buClr>
                <a:schemeClr val="dk1"/>
              </a:buClr>
              <a:buSzPts val="2400"/>
              <a:buAutoNum type="alphaLcParenBoth" startAt="2"/>
            </a:pPr>
            <a:r>
              <a:rPr lang="en-US" b="1" dirty="0"/>
              <a:t>-55  	</a:t>
            </a:r>
          </a:p>
          <a:p>
            <a:pPr lvl="0" indent="-457200" algn="l" rtl="0">
              <a:lnSpc>
                <a:spcPct val="90000"/>
              </a:lnSpc>
              <a:spcBef>
                <a:spcPts val="1000"/>
              </a:spcBef>
              <a:spcAft>
                <a:spcPts val="0"/>
              </a:spcAft>
              <a:buClr>
                <a:schemeClr val="dk1"/>
              </a:buClr>
              <a:buSzPts val="2400"/>
              <a:buAutoNum type="alphaLcParenBoth" startAt="3"/>
            </a:pPr>
            <a:r>
              <a:rPr lang="en-US" b="1" dirty="0"/>
              <a:t>-50  	</a:t>
            </a:r>
          </a:p>
          <a:p>
            <a:pPr lvl="0" indent="-457200" algn="l" rtl="0">
              <a:lnSpc>
                <a:spcPct val="90000"/>
              </a:lnSpc>
              <a:spcBef>
                <a:spcPts val="1000"/>
              </a:spcBef>
              <a:spcAft>
                <a:spcPts val="0"/>
              </a:spcAft>
              <a:buClr>
                <a:schemeClr val="dk1"/>
              </a:buClr>
              <a:buSzPts val="2400"/>
              <a:buAutoNum type="alphaLcParenBoth" startAt="4"/>
            </a:pPr>
            <a:r>
              <a:rPr lang="en-US" b="1" dirty="0"/>
              <a:t>0  		</a:t>
            </a:r>
          </a:p>
          <a:p>
            <a:pPr marL="0" lvl="0" indent="0" algn="l" rtl="0">
              <a:lnSpc>
                <a:spcPct val="90000"/>
              </a:lnSpc>
              <a:spcBef>
                <a:spcPts val="1000"/>
              </a:spcBef>
              <a:spcAft>
                <a:spcPts val="0"/>
              </a:spcAft>
              <a:buClr>
                <a:schemeClr val="dk1"/>
              </a:buClr>
              <a:buSzPts val="2400"/>
              <a:buNone/>
            </a:pPr>
            <a:r>
              <a:rPr lang="en-US" b="1" dirty="0"/>
              <a:t>(e)  -45</a:t>
            </a:r>
            <a:endParaRPr i="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 </a:t>
            </a:r>
            <a:r>
              <a:rPr lang="en-US" b="1" dirty="0"/>
              <a:t>Find the 15</a:t>
            </a:r>
            <a:r>
              <a:rPr lang="en-US" b="1" baseline="30000" dirty="0"/>
              <a:t>th</a:t>
            </a:r>
            <a:r>
              <a:rPr lang="en-US" b="1" dirty="0"/>
              <a:t> term of the sequence 20, 15, 10,…</a:t>
            </a:r>
            <a:endParaRPr i="1" dirty="0"/>
          </a:p>
          <a:p>
            <a:pPr lvl="0" indent="-457200" algn="l" rtl="0">
              <a:lnSpc>
                <a:spcPct val="90000"/>
              </a:lnSpc>
              <a:spcBef>
                <a:spcPts val="1000"/>
              </a:spcBef>
              <a:spcAft>
                <a:spcPts val="0"/>
              </a:spcAft>
              <a:buClr>
                <a:schemeClr val="dk1"/>
              </a:buClr>
              <a:buSzPts val="2400"/>
              <a:buAutoNum type="alphaLcParenBoth"/>
            </a:pPr>
            <a:r>
              <a:rPr lang="en-US" b="1" dirty="0"/>
              <a:t>-45  	</a:t>
            </a:r>
          </a:p>
          <a:p>
            <a:pPr lvl="0" indent="-457200" algn="l" rtl="0">
              <a:lnSpc>
                <a:spcPct val="90000"/>
              </a:lnSpc>
              <a:spcBef>
                <a:spcPts val="1000"/>
              </a:spcBef>
              <a:spcAft>
                <a:spcPts val="0"/>
              </a:spcAft>
              <a:buClr>
                <a:schemeClr val="dk1"/>
              </a:buClr>
              <a:buSzPts val="2400"/>
              <a:buAutoNum type="alphaLcParenBoth" startAt="2"/>
            </a:pPr>
            <a:r>
              <a:rPr lang="en-US" b="1" dirty="0"/>
              <a:t>-55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-50  </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0  		</a:t>
            </a:r>
          </a:p>
          <a:p>
            <a:pPr marL="0" lvl="0" indent="0" algn="l" rtl="0">
              <a:lnSpc>
                <a:spcPct val="90000"/>
              </a:lnSpc>
              <a:spcBef>
                <a:spcPts val="1000"/>
              </a:spcBef>
              <a:spcAft>
                <a:spcPts val="0"/>
              </a:spcAft>
              <a:buClr>
                <a:schemeClr val="dk1"/>
              </a:buClr>
              <a:buSzPts val="2400"/>
              <a:buNone/>
            </a:pPr>
            <a:r>
              <a:rPr lang="en-US" b="1" dirty="0"/>
              <a:t>(e)  -45</a:t>
            </a:r>
            <a:endParaRPr i="1"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241090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A5BC4F0C-2CE2-4607-5FFA-0D1CF889A35B}"/>
            </a:ext>
          </a:extLst>
        </p:cNvPr>
        <p:cNvGrpSpPr/>
        <p:nvPr/>
      </p:nvGrpSpPr>
      <p:grpSpPr>
        <a:xfrm>
          <a:off x="0" y="0"/>
          <a:ext cx="0" cy="0"/>
          <a:chOff x="0" y="0"/>
          <a:chExt cx="0" cy="0"/>
        </a:xfrm>
      </p:grpSpPr>
      <p:sp>
        <p:nvSpPr>
          <p:cNvPr id="101" name="Google Shape;101;p1">
            <a:extLst>
              <a:ext uri="{FF2B5EF4-FFF2-40B4-BE49-F238E27FC236}">
                <a16:creationId xmlns:a16="http://schemas.microsoft.com/office/drawing/2014/main" id="{8C5DFD6B-65CF-D9F5-74D2-4D0EED538C3B}"/>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5" name="TextBox 4">
            <a:extLst>
              <a:ext uri="{FF2B5EF4-FFF2-40B4-BE49-F238E27FC236}">
                <a16:creationId xmlns:a16="http://schemas.microsoft.com/office/drawing/2014/main" id="{CE2D22C0-BDB9-2642-6D2C-07AFDA071143}"/>
              </a:ext>
            </a:extLst>
          </p:cNvPr>
          <p:cNvSpPr txBox="1"/>
          <p:nvPr/>
        </p:nvSpPr>
        <p:spPr>
          <a:xfrm>
            <a:off x="254000" y="861750"/>
            <a:ext cx="11938000" cy="4154984"/>
          </a:xfrm>
          <a:prstGeom prst="rect">
            <a:avLst/>
          </a:prstGeom>
          <a:noFill/>
        </p:spPr>
        <p:txBody>
          <a:bodyPr wrap="square">
            <a:spAutoFit/>
          </a:bodyPr>
          <a:lstStyle/>
          <a:p>
            <a:r>
              <a:rPr lang="en-IN" sz="2400" dirty="0"/>
              <a:t>Notation in Arithmetic Progression</a:t>
            </a:r>
          </a:p>
          <a:p>
            <a:endParaRPr lang="en-IN" sz="2400" dirty="0"/>
          </a:p>
          <a:p>
            <a:r>
              <a:rPr lang="en-IN" sz="2400" dirty="0"/>
              <a:t>In AP, we will come across some main terms, which are denoted as:</a:t>
            </a:r>
          </a:p>
          <a:p>
            <a:endParaRPr lang="en-IN" sz="2400" dirty="0"/>
          </a:p>
          <a:p>
            <a:r>
              <a:rPr lang="en-IN" sz="2400" dirty="0"/>
              <a:t>    First term (a)</a:t>
            </a:r>
          </a:p>
          <a:p>
            <a:r>
              <a:rPr lang="en-IN" sz="2400" dirty="0"/>
              <a:t>    Common difference (d)</a:t>
            </a:r>
          </a:p>
          <a:p>
            <a:r>
              <a:rPr lang="en-IN" sz="2400" dirty="0"/>
              <a:t>    nth Term (an)</a:t>
            </a:r>
          </a:p>
          <a:p>
            <a:r>
              <a:rPr lang="en-IN" sz="2400" dirty="0"/>
              <a:t>    Sum of the first n terms (Sn)</a:t>
            </a:r>
          </a:p>
          <a:p>
            <a:endParaRPr lang="en-IN" sz="2400" dirty="0"/>
          </a:p>
          <a:p>
            <a:r>
              <a:rPr lang="en-IN" sz="2400" dirty="0"/>
              <a:t>All three terms represent the property of Arithmetic Progression. We will learn more about these three properties in the next section.</a:t>
            </a:r>
          </a:p>
        </p:txBody>
      </p:sp>
    </p:spTree>
    <p:extLst>
      <p:ext uri="{BB962C8B-B14F-4D97-AF65-F5344CB8AC3E}">
        <p14:creationId xmlns:p14="http://schemas.microsoft.com/office/powerpoint/2010/main" val="35378747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 </a:t>
            </a:r>
            <a:r>
              <a:rPr lang="en-US" b="1" dirty="0"/>
              <a:t>A sum of money kept in a bank amounts to Rs. 1240 in 4 years and Rs. 1600 in 10 years at Interest. Find the sum.</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Rs. 800 	 	</a:t>
            </a:r>
          </a:p>
          <a:p>
            <a:pPr lvl="0" indent="-457200" algn="l" rtl="0">
              <a:lnSpc>
                <a:spcPct val="90000"/>
              </a:lnSpc>
              <a:spcBef>
                <a:spcPts val="1000"/>
              </a:spcBef>
              <a:spcAft>
                <a:spcPts val="0"/>
              </a:spcAft>
              <a:buClr>
                <a:schemeClr val="dk1"/>
              </a:buClr>
              <a:buSzPts val="2400"/>
              <a:buAutoNum type="alphaLcParenBoth" startAt="2"/>
            </a:pPr>
            <a:r>
              <a:rPr lang="en-US" b="1" dirty="0"/>
              <a:t>Rs. 900		</a:t>
            </a:r>
          </a:p>
          <a:p>
            <a:pPr marL="0" lvl="0" indent="0" algn="l" rtl="0">
              <a:lnSpc>
                <a:spcPct val="90000"/>
              </a:lnSpc>
              <a:spcBef>
                <a:spcPts val="1000"/>
              </a:spcBef>
              <a:spcAft>
                <a:spcPts val="0"/>
              </a:spcAft>
              <a:buClr>
                <a:schemeClr val="dk1"/>
              </a:buClr>
              <a:buSzPts val="2400"/>
              <a:buNone/>
            </a:pPr>
            <a:r>
              <a:rPr lang="en-US" b="1" dirty="0"/>
              <a:t>(c) Rs. 1150  	</a:t>
            </a:r>
          </a:p>
          <a:p>
            <a:pPr marL="0" lvl="0" indent="0" algn="l" rtl="0">
              <a:lnSpc>
                <a:spcPct val="90000"/>
              </a:lnSpc>
              <a:spcBef>
                <a:spcPts val="1000"/>
              </a:spcBef>
              <a:spcAft>
                <a:spcPts val="0"/>
              </a:spcAft>
              <a:buClr>
                <a:schemeClr val="dk1"/>
              </a:buClr>
              <a:buSzPts val="2400"/>
              <a:buNone/>
            </a:pPr>
            <a:r>
              <a:rPr lang="en-US" b="1" dirty="0">
                <a:solidFill>
                  <a:srgbClr val="FF0000"/>
                </a:solidFill>
              </a:rPr>
              <a:t>(d) Rs. 1000  </a:t>
            </a:r>
            <a:endParaRPr dirty="0">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(e) 1200</a:t>
            </a: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 </a:t>
            </a:r>
            <a:r>
              <a:rPr lang="en-US" b="1" dirty="0"/>
              <a:t>A number 15 is divided into three parts which are in AP and the sum of their squares is 83. Find the smallest number.</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t>3  		</a:t>
            </a:r>
          </a:p>
          <a:p>
            <a:pPr lvl="0" indent="-457200" algn="l" rtl="0">
              <a:lnSpc>
                <a:spcPct val="90000"/>
              </a:lnSpc>
              <a:spcBef>
                <a:spcPts val="1000"/>
              </a:spcBef>
              <a:spcAft>
                <a:spcPts val="0"/>
              </a:spcAft>
              <a:buClr>
                <a:schemeClr val="dk1"/>
              </a:buClr>
              <a:buSzPts val="2400"/>
              <a:buAutoNum type="alphaLcParenBoth" startAt="3"/>
            </a:pPr>
            <a:r>
              <a:rPr lang="en-US" b="1" dirty="0"/>
              <a:t>6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7</a:t>
            </a:r>
            <a:endParaRPr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 </a:t>
            </a:r>
            <a:r>
              <a:rPr lang="en-US" b="1" dirty="0"/>
              <a:t>A number 15 is divided into three parts which are in AP and the sum of their squares is 83. Find the smallest number.</a:t>
            </a:r>
            <a:endParaRPr i="1" dirty="0"/>
          </a:p>
          <a:p>
            <a:pPr lvl="0" indent="-457200" algn="l" rtl="0">
              <a:lnSpc>
                <a:spcPct val="90000"/>
              </a:lnSpc>
              <a:spcBef>
                <a:spcPts val="1000"/>
              </a:spcBef>
              <a:spcAft>
                <a:spcPts val="0"/>
              </a:spcAft>
              <a:buClr>
                <a:schemeClr val="dk1"/>
              </a:buClr>
              <a:buSzPts val="2400"/>
              <a:buAutoNum type="alphaLcParenBoth"/>
            </a:pPr>
            <a:r>
              <a:rPr lang="en-US" b="1" dirty="0"/>
              <a:t>5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3</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6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7</a:t>
            </a:r>
            <a:endParaRPr i="1" dirty="0"/>
          </a:p>
        </p:txBody>
      </p:sp>
    </p:spTree>
    <p:extLst>
      <p:ext uri="{BB962C8B-B14F-4D97-AF65-F5344CB8AC3E}">
        <p14:creationId xmlns:p14="http://schemas.microsoft.com/office/powerpoint/2010/main" val="3948370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 </a:t>
            </a:r>
            <a:r>
              <a:rPr lang="en-US" b="1" dirty="0"/>
              <a:t>The sum of first 16 terms of an AP whose first term and third terms are 5 and 15 respectively is</a:t>
            </a:r>
            <a:endParaRPr i="1" dirty="0"/>
          </a:p>
          <a:p>
            <a:pPr lvl="0" indent="-457200" algn="l" rtl="0">
              <a:lnSpc>
                <a:spcPct val="90000"/>
              </a:lnSpc>
              <a:spcBef>
                <a:spcPts val="1000"/>
              </a:spcBef>
              <a:spcAft>
                <a:spcPts val="0"/>
              </a:spcAft>
              <a:buClr>
                <a:schemeClr val="dk1"/>
              </a:buClr>
              <a:buSzPts val="2400"/>
              <a:buAutoNum type="alphaLcParenBoth"/>
            </a:pPr>
            <a:r>
              <a:rPr lang="en-US" b="1" dirty="0"/>
              <a:t>600  </a:t>
            </a:r>
          </a:p>
          <a:p>
            <a:pPr lvl="0" indent="-457200" algn="l" rtl="0">
              <a:lnSpc>
                <a:spcPct val="90000"/>
              </a:lnSpc>
              <a:spcBef>
                <a:spcPts val="1000"/>
              </a:spcBef>
              <a:spcAft>
                <a:spcPts val="0"/>
              </a:spcAft>
              <a:buClr>
                <a:schemeClr val="dk1"/>
              </a:buClr>
              <a:buSzPts val="2400"/>
              <a:buAutoNum type="alphaLcParenBoth" startAt="2"/>
            </a:pPr>
            <a:r>
              <a:rPr lang="en-US" b="1" dirty="0"/>
              <a:t>765  	</a:t>
            </a:r>
          </a:p>
          <a:p>
            <a:pPr lvl="0" indent="-457200" algn="l" rtl="0">
              <a:lnSpc>
                <a:spcPct val="90000"/>
              </a:lnSpc>
              <a:spcBef>
                <a:spcPts val="1000"/>
              </a:spcBef>
              <a:spcAft>
                <a:spcPts val="0"/>
              </a:spcAft>
              <a:buClr>
                <a:schemeClr val="dk1"/>
              </a:buClr>
              <a:buSzPts val="2400"/>
              <a:buAutoNum type="alphaLcParenBoth" startAt="3"/>
            </a:pPr>
            <a:r>
              <a:rPr lang="en-US" b="1" dirty="0"/>
              <a:t>640  	</a:t>
            </a:r>
          </a:p>
          <a:p>
            <a:pPr lvl="0" indent="-457200" algn="l" rtl="0">
              <a:lnSpc>
                <a:spcPct val="90000"/>
              </a:lnSpc>
              <a:spcBef>
                <a:spcPts val="1000"/>
              </a:spcBef>
              <a:spcAft>
                <a:spcPts val="0"/>
              </a:spcAft>
              <a:buClr>
                <a:schemeClr val="dk1"/>
              </a:buClr>
              <a:buSzPts val="2400"/>
              <a:buAutoNum type="alphaLcParenBoth" startAt="4"/>
            </a:pPr>
            <a:r>
              <a:rPr lang="en-US" b="1" dirty="0"/>
              <a:t>680  	</a:t>
            </a:r>
          </a:p>
          <a:p>
            <a:pPr marL="0" lvl="0" indent="0" algn="l" rtl="0">
              <a:lnSpc>
                <a:spcPct val="90000"/>
              </a:lnSpc>
              <a:spcBef>
                <a:spcPts val="1000"/>
              </a:spcBef>
              <a:spcAft>
                <a:spcPts val="0"/>
              </a:spcAft>
              <a:buClr>
                <a:schemeClr val="dk1"/>
              </a:buClr>
              <a:buSzPts val="2400"/>
              <a:buNone/>
            </a:pPr>
            <a:r>
              <a:rPr lang="en-US" b="1" dirty="0"/>
              <a:t>(e)  690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 </a:t>
            </a:r>
            <a:r>
              <a:rPr lang="en-US" b="1" dirty="0"/>
              <a:t>The sum of first 16 terms of an AP whose first term and third terms are 5 and 15 respectively is</a:t>
            </a:r>
            <a:endParaRPr i="1" dirty="0"/>
          </a:p>
          <a:p>
            <a:pPr lvl="0" indent="-457200" algn="l" rtl="0">
              <a:lnSpc>
                <a:spcPct val="90000"/>
              </a:lnSpc>
              <a:spcBef>
                <a:spcPts val="1000"/>
              </a:spcBef>
              <a:spcAft>
                <a:spcPts val="0"/>
              </a:spcAft>
              <a:buClr>
                <a:schemeClr val="dk1"/>
              </a:buClr>
              <a:buSzPts val="2400"/>
              <a:buAutoNum type="alphaLcParenBoth"/>
            </a:pPr>
            <a:r>
              <a:rPr lang="en-US" b="1" dirty="0"/>
              <a:t>600  </a:t>
            </a:r>
          </a:p>
          <a:p>
            <a:pPr lvl="0" indent="-457200" algn="l" rtl="0">
              <a:lnSpc>
                <a:spcPct val="90000"/>
              </a:lnSpc>
              <a:spcBef>
                <a:spcPts val="1000"/>
              </a:spcBef>
              <a:spcAft>
                <a:spcPts val="0"/>
              </a:spcAft>
              <a:buClr>
                <a:schemeClr val="dk1"/>
              </a:buClr>
              <a:buSzPts val="2400"/>
              <a:buAutoNum type="alphaLcParenBoth" startAt="2"/>
            </a:pPr>
            <a:r>
              <a:rPr lang="en-US" b="1" dirty="0"/>
              <a:t>765  	</a:t>
            </a:r>
          </a:p>
          <a:p>
            <a:pPr lvl="0" indent="-457200" algn="l" rtl="0">
              <a:lnSpc>
                <a:spcPct val="90000"/>
              </a:lnSpc>
              <a:spcBef>
                <a:spcPts val="1000"/>
              </a:spcBef>
              <a:spcAft>
                <a:spcPts val="0"/>
              </a:spcAft>
              <a:buClr>
                <a:schemeClr val="dk1"/>
              </a:buClr>
              <a:buSzPts val="2400"/>
              <a:buAutoNum type="alphaLcParenBoth" startAt="3"/>
            </a:pPr>
            <a:r>
              <a:rPr lang="en-US" b="1" dirty="0"/>
              <a:t>640  	</a:t>
            </a:r>
          </a:p>
          <a:p>
            <a:pPr lvl="0" indent="-457200" algn="l" rtl="0">
              <a:lnSpc>
                <a:spcPct val="90000"/>
              </a:lnSpc>
              <a:spcBef>
                <a:spcPts val="1000"/>
              </a:spcBef>
              <a:spcAft>
                <a:spcPts val="0"/>
              </a:spcAft>
              <a:buClr>
                <a:schemeClr val="dk1"/>
              </a:buClr>
              <a:buSzPts val="2400"/>
              <a:buAutoNum type="alphaLcParenBoth" startAt="4"/>
            </a:pPr>
            <a:r>
              <a:rPr lang="en-US" b="1" dirty="0">
                <a:solidFill>
                  <a:srgbClr val="FF0000"/>
                </a:solidFill>
              </a:rPr>
              <a:t>680</a:t>
            </a:r>
            <a:r>
              <a:rPr lang="en-US" b="1" dirty="0"/>
              <a:t>  	</a:t>
            </a:r>
          </a:p>
          <a:p>
            <a:pPr marL="0" lvl="0" indent="0" algn="l" rtl="0">
              <a:lnSpc>
                <a:spcPct val="90000"/>
              </a:lnSpc>
              <a:spcBef>
                <a:spcPts val="1000"/>
              </a:spcBef>
              <a:spcAft>
                <a:spcPts val="0"/>
              </a:spcAft>
              <a:buClr>
                <a:schemeClr val="dk1"/>
              </a:buClr>
              <a:buSzPts val="2400"/>
              <a:buNone/>
            </a:pPr>
            <a:r>
              <a:rPr lang="en-US" b="1" dirty="0"/>
              <a:t>(e)  690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4100524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 </a:t>
            </a:r>
            <a:r>
              <a:rPr lang="en-US" b="1" dirty="0"/>
              <a:t>The number of the series 54 +51 + 48 +…such that the sum is 513 is</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18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t>Both a and b 		</a:t>
            </a:r>
          </a:p>
          <a:p>
            <a:pPr marL="0" lvl="0" indent="0" algn="l" rtl="0">
              <a:lnSpc>
                <a:spcPct val="90000"/>
              </a:lnSpc>
              <a:spcBef>
                <a:spcPts val="1000"/>
              </a:spcBef>
              <a:spcAft>
                <a:spcPts val="0"/>
              </a:spcAft>
              <a:buClr>
                <a:schemeClr val="dk1"/>
              </a:buClr>
              <a:buSzPts val="2400"/>
              <a:buNone/>
            </a:pPr>
            <a:r>
              <a:rPr lang="en-US" b="1" dirty="0"/>
              <a:t>(d)  15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 </a:t>
            </a:r>
            <a:r>
              <a:rPr lang="en-US" b="1" dirty="0"/>
              <a:t>The number of the series 54 +51 + 48 +…such that the sum is 513 is</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18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Both a and b </a:t>
            </a:r>
            <a:r>
              <a:rPr lang="en-US" b="1" dirty="0"/>
              <a:t>		</a:t>
            </a:r>
          </a:p>
          <a:p>
            <a:pPr marL="0" lvl="0" indent="0" algn="l" rtl="0">
              <a:lnSpc>
                <a:spcPct val="90000"/>
              </a:lnSpc>
              <a:spcBef>
                <a:spcPts val="1000"/>
              </a:spcBef>
              <a:spcAft>
                <a:spcPts val="0"/>
              </a:spcAft>
              <a:buClr>
                <a:schemeClr val="dk1"/>
              </a:buClr>
              <a:buSzPts val="2400"/>
              <a:buNone/>
            </a:pPr>
            <a:r>
              <a:rPr lang="en-US" b="1" dirty="0"/>
              <a:t>(d)  15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1403931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 </a:t>
            </a:r>
            <a:r>
              <a:rPr lang="en-US" b="1" dirty="0"/>
              <a:t>The least value of n for which the sum of the series 5 + 8 + 11… n terms is not less then 670 is</a:t>
            </a:r>
            <a:endParaRPr i="1" dirty="0"/>
          </a:p>
          <a:p>
            <a:pPr lvl="0" indent="-457200" algn="l" rtl="0">
              <a:lnSpc>
                <a:spcPct val="90000"/>
              </a:lnSpc>
              <a:spcBef>
                <a:spcPts val="1000"/>
              </a:spcBef>
              <a:spcAft>
                <a:spcPts val="0"/>
              </a:spcAft>
              <a:buClr>
                <a:schemeClr val="dk1"/>
              </a:buClr>
              <a:buSzPts val="2400"/>
              <a:buAutoNum type="alphaLcParenBoth"/>
            </a:pPr>
            <a:r>
              <a:rPr lang="en-US" b="1" dirty="0"/>
              <a:t>20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t>22  	</a:t>
            </a:r>
          </a:p>
          <a:p>
            <a:pPr lvl="0" indent="-457200" algn="l" rtl="0">
              <a:lnSpc>
                <a:spcPct val="90000"/>
              </a:lnSpc>
              <a:spcBef>
                <a:spcPts val="1000"/>
              </a:spcBef>
              <a:spcAft>
                <a:spcPts val="0"/>
              </a:spcAft>
              <a:buClr>
                <a:schemeClr val="dk1"/>
              </a:buClr>
              <a:buSzPts val="2400"/>
              <a:buAutoNum type="alphaLcParenBoth" startAt="4"/>
            </a:pPr>
            <a:r>
              <a:rPr lang="en-US" b="1" dirty="0"/>
              <a:t>21  	</a:t>
            </a:r>
          </a:p>
          <a:p>
            <a:pPr marL="0" lvl="0" indent="0" algn="l" rtl="0">
              <a:lnSpc>
                <a:spcPct val="90000"/>
              </a:lnSpc>
              <a:spcBef>
                <a:spcPts val="1000"/>
              </a:spcBef>
              <a:spcAft>
                <a:spcPts val="0"/>
              </a:spcAft>
              <a:buClr>
                <a:schemeClr val="dk1"/>
              </a:buClr>
              <a:buSzPts val="2400"/>
              <a:buNone/>
            </a:pPr>
            <a:r>
              <a:rPr lang="en-US" b="1" dirty="0"/>
              <a:t>(e)  18</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 </a:t>
            </a:r>
            <a:r>
              <a:rPr lang="en-US" b="1" dirty="0"/>
              <a:t>The least value of n for which the sum of the series 5 + 8 + 11… n terms is not less then 670 is</a:t>
            </a:r>
            <a:endParaRPr i="1"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20</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19  	</a:t>
            </a:r>
          </a:p>
          <a:p>
            <a:pPr lvl="0" indent="-457200" algn="l" rtl="0">
              <a:lnSpc>
                <a:spcPct val="90000"/>
              </a:lnSpc>
              <a:spcBef>
                <a:spcPts val="1000"/>
              </a:spcBef>
              <a:spcAft>
                <a:spcPts val="0"/>
              </a:spcAft>
              <a:buClr>
                <a:schemeClr val="dk1"/>
              </a:buClr>
              <a:buSzPts val="2400"/>
              <a:buAutoNum type="alphaLcParenBoth" startAt="3"/>
            </a:pPr>
            <a:r>
              <a:rPr lang="en-US" b="1" dirty="0"/>
              <a:t>22  	</a:t>
            </a:r>
          </a:p>
          <a:p>
            <a:pPr lvl="0" indent="-457200" algn="l" rtl="0">
              <a:lnSpc>
                <a:spcPct val="90000"/>
              </a:lnSpc>
              <a:spcBef>
                <a:spcPts val="1000"/>
              </a:spcBef>
              <a:spcAft>
                <a:spcPts val="0"/>
              </a:spcAft>
              <a:buClr>
                <a:schemeClr val="dk1"/>
              </a:buClr>
              <a:buSzPts val="2400"/>
              <a:buAutoNum type="alphaLcParenBoth" startAt="4"/>
            </a:pPr>
            <a:r>
              <a:rPr lang="en-US" b="1" dirty="0"/>
              <a:t>21  	</a:t>
            </a:r>
          </a:p>
          <a:p>
            <a:pPr marL="0" lvl="0" indent="0" algn="l" rtl="0">
              <a:lnSpc>
                <a:spcPct val="90000"/>
              </a:lnSpc>
              <a:spcBef>
                <a:spcPts val="1000"/>
              </a:spcBef>
              <a:spcAft>
                <a:spcPts val="0"/>
              </a:spcAft>
              <a:buClr>
                <a:schemeClr val="dk1"/>
              </a:buClr>
              <a:buSzPts val="2400"/>
              <a:buNone/>
            </a:pPr>
            <a:r>
              <a:rPr lang="en-US" b="1" dirty="0"/>
              <a:t>(e)  18</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3437290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12. </a:t>
            </a:r>
            <a:r>
              <a:rPr lang="en-US" b="1" dirty="0"/>
              <a:t>A man receives Rs.60 for the first week. If he earns Rs 3 extra every following week, How much does he earn by the 20</a:t>
            </a:r>
            <a:r>
              <a:rPr lang="en-US" b="1" baseline="30000" dirty="0"/>
              <a:t>th</a:t>
            </a:r>
            <a:r>
              <a:rPr lang="en-US" b="1" dirty="0"/>
              <a:t> week? </a:t>
            </a:r>
            <a:endParaRPr dirty="0"/>
          </a:p>
          <a:p>
            <a:pPr lvl="0" indent="-457200" algn="l" rtl="0">
              <a:lnSpc>
                <a:spcPct val="90000"/>
              </a:lnSpc>
              <a:spcBef>
                <a:spcPts val="1000"/>
              </a:spcBef>
              <a:spcAft>
                <a:spcPts val="0"/>
              </a:spcAft>
              <a:buClr>
                <a:schemeClr val="dk1"/>
              </a:buClr>
              <a:buSzPts val="2400"/>
              <a:buAutoNum type="alphaLcParenBoth"/>
            </a:pPr>
            <a:r>
              <a:rPr lang="en-US" b="1" dirty="0"/>
              <a:t>Rs. 1770  	</a:t>
            </a:r>
          </a:p>
          <a:p>
            <a:pPr lvl="0" indent="-457200" algn="l" rtl="0">
              <a:lnSpc>
                <a:spcPct val="90000"/>
              </a:lnSpc>
              <a:spcBef>
                <a:spcPts val="1000"/>
              </a:spcBef>
              <a:spcAft>
                <a:spcPts val="0"/>
              </a:spcAft>
              <a:buClr>
                <a:schemeClr val="dk1"/>
              </a:buClr>
              <a:buSzPts val="2400"/>
              <a:buAutoNum type="alphaLcParenBoth" startAt="2"/>
            </a:pPr>
            <a:r>
              <a:rPr lang="en-US" b="1" dirty="0"/>
              <a:t>Rs. 1620  	</a:t>
            </a:r>
          </a:p>
          <a:p>
            <a:pPr lvl="0" indent="-457200" algn="l" rtl="0">
              <a:lnSpc>
                <a:spcPct val="90000"/>
              </a:lnSpc>
              <a:spcBef>
                <a:spcPts val="1000"/>
              </a:spcBef>
              <a:spcAft>
                <a:spcPts val="0"/>
              </a:spcAft>
              <a:buClr>
                <a:schemeClr val="dk1"/>
              </a:buClr>
              <a:buSzPts val="2400"/>
              <a:buAutoNum type="alphaLcParenBoth" startAt="3"/>
            </a:pPr>
            <a:r>
              <a:rPr lang="en-US" b="1" dirty="0"/>
              <a:t>Rs. 1890  	</a:t>
            </a:r>
          </a:p>
          <a:p>
            <a:pPr marL="0" lvl="0" indent="0" algn="l" rtl="0">
              <a:lnSpc>
                <a:spcPct val="90000"/>
              </a:lnSpc>
              <a:spcBef>
                <a:spcPts val="1000"/>
              </a:spcBef>
              <a:spcAft>
                <a:spcPts val="0"/>
              </a:spcAft>
              <a:buClr>
                <a:schemeClr val="dk1"/>
              </a:buClr>
              <a:buSzPts val="2400"/>
              <a:buNone/>
            </a:pPr>
            <a:r>
              <a:rPr lang="en-US" b="1" dirty="0"/>
              <a:t>(d)  Rs. 1790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TextBox 2">
            <a:extLst>
              <a:ext uri="{FF2B5EF4-FFF2-40B4-BE49-F238E27FC236}">
                <a16:creationId xmlns:a16="http://schemas.microsoft.com/office/drawing/2014/main" id="{8AA57311-02FF-24F8-4BBE-E5DD7A96C56F}"/>
              </a:ext>
            </a:extLst>
          </p:cNvPr>
          <p:cNvSpPr txBox="1"/>
          <p:nvPr/>
        </p:nvSpPr>
        <p:spPr>
          <a:xfrm>
            <a:off x="143760" y="861750"/>
            <a:ext cx="11865988" cy="4524315"/>
          </a:xfrm>
          <a:prstGeom prst="rect">
            <a:avLst/>
          </a:prstGeom>
          <a:noFill/>
        </p:spPr>
        <p:txBody>
          <a:bodyPr wrap="square">
            <a:spAutoFit/>
          </a:bodyPr>
          <a:lstStyle/>
          <a:p>
            <a:r>
              <a:rPr lang="en-IN" sz="2400" dirty="0"/>
              <a:t>First Term of AP</a:t>
            </a:r>
          </a:p>
          <a:p>
            <a:endParaRPr lang="en-IN" sz="2400" dirty="0"/>
          </a:p>
          <a:p>
            <a:r>
              <a:rPr lang="en-IN" sz="2400" dirty="0"/>
              <a:t>The AP can also be written in terms of common differences, as follows;</a:t>
            </a:r>
          </a:p>
          <a:p>
            <a:r>
              <a:rPr lang="en-IN" sz="2400" dirty="0"/>
              <a:t>a, a + d, a + 2d, a + 3d, a + 4d, ………. ,a + (n – 1) d</a:t>
            </a:r>
          </a:p>
          <a:p>
            <a:endParaRPr lang="en-IN" sz="2400" dirty="0"/>
          </a:p>
          <a:p>
            <a:r>
              <a:rPr lang="en-IN" sz="2400" dirty="0"/>
              <a:t>where  “a” is the first term of the progression. </a:t>
            </a:r>
          </a:p>
          <a:p>
            <a:r>
              <a:rPr lang="en-IN" sz="2400" dirty="0"/>
              <a:t>Common Difference in Arithmetic Progression</a:t>
            </a:r>
          </a:p>
          <a:p>
            <a:endParaRPr lang="en-IN" sz="2400" dirty="0"/>
          </a:p>
          <a:p>
            <a:r>
              <a:rPr lang="en-IN" sz="2400" dirty="0"/>
              <a:t>In this progression, for a given series, the terms used are the first term, the common difference and nth term. Suppose, a1, a2, a3, ……………., an is an AP, then; the common difference “ d ” can be obtained as;</a:t>
            </a:r>
          </a:p>
          <a:p>
            <a:r>
              <a:rPr lang="en-IN" sz="2400" dirty="0"/>
              <a:t>d = a2 – a1 = a3 – a2 = ……. = an – an – 1</a:t>
            </a:r>
          </a:p>
        </p:txBody>
      </p:sp>
    </p:spTree>
    <p:extLst>
      <p:ext uri="{BB962C8B-B14F-4D97-AF65-F5344CB8AC3E}">
        <p14:creationId xmlns:p14="http://schemas.microsoft.com/office/powerpoint/2010/main" val="3161627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12. </a:t>
            </a:r>
            <a:r>
              <a:rPr lang="en-US" b="1" dirty="0"/>
              <a:t>A man receives Rs.60 for the first week. If he earns Rs 3 extra every following week, How much does he earn by the 20</a:t>
            </a:r>
            <a:r>
              <a:rPr lang="en-US" b="1" baseline="30000" dirty="0"/>
              <a:t>th</a:t>
            </a:r>
            <a:r>
              <a:rPr lang="en-US" b="1" dirty="0"/>
              <a:t> week? </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Rs. 1770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Rs. 1620  	</a:t>
            </a:r>
          </a:p>
          <a:p>
            <a:pPr lvl="0" indent="-457200" algn="l" rtl="0">
              <a:lnSpc>
                <a:spcPct val="90000"/>
              </a:lnSpc>
              <a:spcBef>
                <a:spcPts val="1000"/>
              </a:spcBef>
              <a:spcAft>
                <a:spcPts val="0"/>
              </a:spcAft>
              <a:buClr>
                <a:schemeClr val="dk1"/>
              </a:buClr>
              <a:buSzPts val="2400"/>
              <a:buAutoNum type="alphaLcParenBoth" startAt="3"/>
            </a:pPr>
            <a:r>
              <a:rPr lang="en-US" b="1" dirty="0"/>
              <a:t>Rs. 1890  	</a:t>
            </a:r>
          </a:p>
          <a:p>
            <a:pPr marL="0" lvl="0" indent="0" algn="l" rtl="0">
              <a:lnSpc>
                <a:spcPct val="90000"/>
              </a:lnSpc>
              <a:spcBef>
                <a:spcPts val="1000"/>
              </a:spcBef>
              <a:spcAft>
                <a:spcPts val="0"/>
              </a:spcAft>
              <a:buClr>
                <a:schemeClr val="dk1"/>
              </a:buClr>
              <a:buSzPts val="2400"/>
              <a:buNone/>
            </a:pPr>
            <a:r>
              <a:rPr lang="en-US" b="1" dirty="0"/>
              <a:t>(d)  Rs. 1790  </a:t>
            </a:r>
            <a:endParaRPr dirty="0"/>
          </a:p>
          <a:p>
            <a:pPr marL="228600" lvl="0" indent="-2286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731166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13. </a:t>
            </a:r>
            <a:r>
              <a:rPr lang="en-US" b="1" dirty="0"/>
              <a:t>How many terms are there in the GP 5, 20, 80, 320,… 20480?</a:t>
            </a:r>
            <a:endParaRPr i="1" dirty="0"/>
          </a:p>
          <a:p>
            <a:pPr lvl="0" indent="-457200" algn="l" rtl="0">
              <a:lnSpc>
                <a:spcPct val="90000"/>
              </a:lnSpc>
              <a:spcBef>
                <a:spcPts val="1000"/>
              </a:spcBef>
              <a:spcAft>
                <a:spcPts val="0"/>
              </a:spcAft>
              <a:buClr>
                <a:schemeClr val="dk1"/>
              </a:buClr>
              <a:buSzPts val="2400"/>
              <a:buAutoNum type="alphaLcParenBoth"/>
            </a:pPr>
            <a:r>
              <a:rPr lang="en-US" b="1" dirty="0"/>
              <a:t>6  		</a:t>
            </a:r>
          </a:p>
          <a:p>
            <a:pPr lvl="0" indent="-457200" algn="l" rtl="0">
              <a:lnSpc>
                <a:spcPct val="90000"/>
              </a:lnSpc>
              <a:spcBef>
                <a:spcPts val="1000"/>
              </a:spcBef>
              <a:spcAft>
                <a:spcPts val="0"/>
              </a:spcAft>
              <a:buClr>
                <a:schemeClr val="dk1"/>
              </a:buClr>
              <a:buSzPts val="2400"/>
              <a:buAutoNum type="alphaLcParenBoth" startAt="2"/>
            </a:pPr>
            <a:r>
              <a:rPr lang="en-US" b="1" dirty="0"/>
              <a:t>5  		</a:t>
            </a:r>
          </a:p>
          <a:p>
            <a:pPr lvl="0" indent="-457200" algn="l" rtl="0">
              <a:lnSpc>
                <a:spcPct val="90000"/>
              </a:lnSpc>
              <a:spcBef>
                <a:spcPts val="1000"/>
              </a:spcBef>
              <a:spcAft>
                <a:spcPts val="0"/>
              </a:spcAft>
              <a:buClr>
                <a:schemeClr val="dk1"/>
              </a:buClr>
              <a:buSzPts val="2400"/>
              <a:buAutoNum type="alphaLcParenBoth" startAt="3"/>
            </a:pPr>
            <a:r>
              <a:rPr lang="en-US" b="1" dirty="0"/>
              <a:t>7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9</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13. </a:t>
            </a:r>
            <a:r>
              <a:rPr lang="en-US" b="1" dirty="0"/>
              <a:t>How many terms are there in the GP 5, 20, 80, 320,… 20480?</a:t>
            </a:r>
            <a:endParaRPr i="1" dirty="0"/>
          </a:p>
          <a:p>
            <a:pPr lvl="0" indent="-457200" algn="l" rtl="0">
              <a:lnSpc>
                <a:spcPct val="90000"/>
              </a:lnSpc>
              <a:spcBef>
                <a:spcPts val="1000"/>
              </a:spcBef>
              <a:spcAft>
                <a:spcPts val="0"/>
              </a:spcAft>
              <a:buClr>
                <a:schemeClr val="dk1"/>
              </a:buClr>
              <a:buSzPts val="2400"/>
              <a:buAutoNum type="alphaLcParenBoth"/>
            </a:pPr>
            <a:r>
              <a:rPr lang="en-US" b="1" dirty="0"/>
              <a:t>6  		</a:t>
            </a:r>
          </a:p>
          <a:p>
            <a:pPr lvl="0" indent="-457200" algn="l" rtl="0">
              <a:lnSpc>
                <a:spcPct val="90000"/>
              </a:lnSpc>
              <a:spcBef>
                <a:spcPts val="1000"/>
              </a:spcBef>
              <a:spcAft>
                <a:spcPts val="0"/>
              </a:spcAft>
              <a:buClr>
                <a:schemeClr val="dk1"/>
              </a:buClr>
              <a:buSzPts val="2400"/>
              <a:buAutoNum type="alphaLcParenBoth" startAt="2"/>
            </a:pPr>
            <a:r>
              <a:rPr lang="en-US" b="1" dirty="0"/>
              <a:t>5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7  		</a:t>
            </a:r>
          </a:p>
          <a:p>
            <a:pPr lvl="0" indent="-457200" algn="l" rtl="0">
              <a:lnSpc>
                <a:spcPct val="90000"/>
              </a:lnSpc>
              <a:spcBef>
                <a:spcPts val="1000"/>
              </a:spcBef>
              <a:spcAft>
                <a:spcPts val="0"/>
              </a:spcAft>
              <a:buClr>
                <a:schemeClr val="dk1"/>
              </a:buClr>
              <a:buSzPts val="2400"/>
              <a:buAutoNum type="alphaLcParenBoth" startAt="4"/>
            </a:pPr>
            <a:r>
              <a:rPr lang="en-US" b="1" dirty="0"/>
              <a:t>8  		</a:t>
            </a:r>
          </a:p>
          <a:p>
            <a:pPr marL="0" lvl="0" indent="0" algn="l" rtl="0">
              <a:lnSpc>
                <a:spcPct val="90000"/>
              </a:lnSpc>
              <a:spcBef>
                <a:spcPts val="1000"/>
              </a:spcBef>
              <a:spcAft>
                <a:spcPts val="0"/>
              </a:spcAft>
              <a:buClr>
                <a:schemeClr val="dk1"/>
              </a:buClr>
              <a:buSzPts val="2400"/>
              <a:buNone/>
            </a:pPr>
            <a:r>
              <a:rPr lang="en-US" b="1" dirty="0"/>
              <a:t>(e)  9</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393224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 </a:t>
            </a:r>
            <a:r>
              <a:rPr lang="en-US" b="1" dirty="0"/>
              <a:t>A boy agrees to work at the rate of one rupee on the first day, two rupees on the second day, four rupees on the third day and so on. How much will the boy get if he starts working on the 1</a:t>
            </a:r>
            <a:r>
              <a:rPr lang="en-US" b="1" baseline="30000" dirty="0"/>
              <a:t>st</a:t>
            </a:r>
            <a:r>
              <a:rPr lang="en-US" b="1" dirty="0"/>
              <a:t> of February and finishes on the 20</a:t>
            </a:r>
            <a:r>
              <a:rPr lang="en-US" b="1" baseline="30000" dirty="0"/>
              <a:t>th</a:t>
            </a:r>
            <a:r>
              <a:rPr lang="en-US" b="1" dirty="0"/>
              <a:t> of February?</a:t>
            </a:r>
            <a:endParaRPr i="1" dirty="0"/>
          </a:p>
          <a:p>
            <a:pPr lvl="0" indent="-457200" algn="l" rtl="0">
              <a:lnSpc>
                <a:spcPct val="90000"/>
              </a:lnSpc>
              <a:spcBef>
                <a:spcPts val="1000"/>
              </a:spcBef>
              <a:spcAft>
                <a:spcPts val="0"/>
              </a:spcAft>
              <a:buClr>
                <a:schemeClr val="dk1"/>
              </a:buClr>
              <a:buSzPts val="2400"/>
              <a:buAutoNum type="alphaLcParenBoth"/>
            </a:pPr>
            <a:r>
              <a:rPr lang="en-US" b="1" dirty="0"/>
              <a:t>2</a:t>
            </a:r>
            <a:r>
              <a:rPr lang="en-US" b="1" baseline="30000" dirty="0"/>
              <a:t>20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a:t>
            </a:r>
            <a:r>
              <a:rPr lang="en-US" b="1" baseline="30000" dirty="0"/>
              <a:t>20</a:t>
            </a:r>
            <a:r>
              <a:rPr lang="en-US" b="1" dirty="0"/>
              <a:t>-1  	</a:t>
            </a:r>
          </a:p>
          <a:p>
            <a:pPr lvl="0" indent="-457200" algn="l" rtl="0">
              <a:lnSpc>
                <a:spcPct val="90000"/>
              </a:lnSpc>
              <a:spcBef>
                <a:spcPts val="1000"/>
              </a:spcBef>
              <a:spcAft>
                <a:spcPts val="0"/>
              </a:spcAft>
              <a:buClr>
                <a:schemeClr val="dk1"/>
              </a:buClr>
              <a:buSzPts val="2400"/>
              <a:buAutoNum type="alphaLcParenBoth" startAt="3"/>
            </a:pPr>
            <a:r>
              <a:rPr lang="en-US" b="1" dirty="0"/>
              <a:t>2</a:t>
            </a:r>
            <a:r>
              <a:rPr lang="en-US" b="1" baseline="30000" dirty="0"/>
              <a:t>19</a:t>
            </a:r>
            <a:r>
              <a:rPr lang="en-US" b="1" dirty="0"/>
              <a:t>-1  	</a:t>
            </a:r>
          </a:p>
          <a:p>
            <a:pPr lvl="0" indent="-457200" algn="l" rtl="0">
              <a:lnSpc>
                <a:spcPct val="90000"/>
              </a:lnSpc>
              <a:spcBef>
                <a:spcPts val="1000"/>
              </a:spcBef>
              <a:spcAft>
                <a:spcPts val="0"/>
              </a:spcAft>
              <a:buClr>
                <a:schemeClr val="dk1"/>
              </a:buClr>
              <a:buSzPts val="2400"/>
              <a:buAutoNum type="alphaLcParenBoth" startAt="4"/>
            </a:pPr>
            <a:r>
              <a:rPr lang="en-US" b="1" dirty="0"/>
              <a:t>2</a:t>
            </a:r>
            <a:r>
              <a:rPr lang="en-US" b="1" baseline="30000" dirty="0"/>
              <a:t>19   	</a:t>
            </a:r>
          </a:p>
          <a:p>
            <a:pPr marL="0" lvl="0" indent="0" algn="l" rtl="0">
              <a:lnSpc>
                <a:spcPct val="90000"/>
              </a:lnSpc>
              <a:spcBef>
                <a:spcPts val="1000"/>
              </a:spcBef>
              <a:spcAft>
                <a:spcPts val="0"/>
              </a:spcAft>
              <a:buClr>
                <a:schemeClr val="dk1"/>
              </a:buClr>
              <a:buSzPts val="2400"/>
              <a:buNone/>
            </a:pPr>
            <a:r>
              <a:rPr lang="en-US" b="1" dirty="0"/>
              <a:t>(e)  None of these</a:t>
            </a:r>
            <a:endParaRPr i="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 </a:t>
            </a:r>
            <a:r>
              <a:rPr lang="en-US" b="1" dirty="0"/>
              <a:t>A boy agrees to work at the rate of one rupee on the first day, two rupees on the second day, four rupees on the third day and so on. How much will the boy get if he starts working on the 1</a:t>
            </a:r>
            <a:r>
              <a:rPr lang="en-US" b="1" baseline="30000" dirty="0"/>
              <a:t>st</a:t>
            </a:r>
            <a:r>
              <a:rPr lang="en-US" b="1" dirty="0"/>
              <a:t> of February and finishes on the 20</a:t>
            </a:r>
            <a:r>
              <a:rPr lang="en-US" b="1" baseline="30000" dirty="0"/>
              <a:t>th</a:t>
            </a:r>
            <a:r>
              <a:rPr lang="en-US" b="1" dirty="0"/>
              <a:t> of February?</a:t>
            </a:r>
            <a:endParaRPr i="1" dirty="0"/>
          </a:p>
          <a:p>
            <a:pPr lvl="0" indent="-457200" algn="l" rtl="0">
              <a:lnSpc>
                <a:spcPct val="90000"/>
              </a:lnSpc>
              <a:spcBef>
                <a:spcPts val="1000"/>
              </a:spcBef>
              <a:spcAft>
                <a:spcPts val="0"/>
              </a:spcAft>
              <a:buClr>
                <a:schemeClr val="dk1"/>
              </a:buClr>
              <a:buSzPts val="2400"/>
              <a:buAutoNum type="alphaLcParenBoth"/>
            </a:pPr>
            <a:r>
              <a:rPr lang="en-US" b="1" dirty="0"/>
              <a:t>2</a:t>
            </a:r>
            <a:r>
              <a:rPr lang="en-US" b="1" baseline="30000" dirty="0"/>
              <a:t>20 </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2</a:t>
            </a:r>
            <a:r>
              <a:rPr lang="en-US" b="1" baseline="30000" dirty="0">
                <a:solidFill>
                  <a:srgbClr val="FF0000"/>
                </a:solidFill>
              </a:rPr>
              <a:t>20</a:t>
            </a:r>
            <a:r>
              <a:rPr lang="en-US" b="1" dirty="0">
                <a:solidFill>
                  <a:srgbClr val="FF0000"/>
                </a:solidFill>
              </a:rPr>
              <a:t>-1 </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a:t>
            </a:r>
            <a:r>
              <a:rPr lang="en-US" b="1" baseline="30000" dirty="0"/>
              <a:t>19</a:t>
            </a:r>
            <a:r>
              <a:rPr lang="en-US" b="1" dirty="0"/>
              <a:t>-1  	</a:t>
            </a:r>
          </a:p>
          <a:p>
            <a:pPr lvl="0" indent="-457200" algn="l" rtl="0">
              <a:lnSpc>
                <a:spcPct val="90000"/>
              </a:lnSpc>
              <a:spcBef>
                <a:spcPts val="1000"/>
              </a:spcBef>
              <a:spcAft>
                <a:spcPts val="0"/>
              </a:spcAft>
              <a:buClr>
                <a:schemeClr val="dk1"/>
              </a:buClr>
              <a:buSzPts val="2400"/>
              <a:buAutoNum type="alphaLcParenBoth" startAt="4"/>
            </a:pPr>
            <a:r>
              <a:rPr lang="en-US" b="1" dirty="0"/>
              <a:t>2</a:t>
            </a:r>
            <a:r>
              <a:rPr lang="en-US" b="1" baseline="30000" dirty="0"/>
              <a:t>19   	</a:t>
            </a:r>
          </a:p>
          <a:p>
            <a:pPr marL="0" lvl="0" indent="0" algn="l" rtl="0">
              <a:lnSpc>
                <a:spcPct val="90000"/>
              </a:lnSpc>
              <a:spcBef>
                <a:spcPts val="1000"/>
              </a:spcBef>
              <a:spcAft>
                <a:spcPts val="0"/>
              </a:spcAft>
              <a:buClr>
                <a:schemeClr val="dk1"/>
              </a:buClr>
              <a:buSzPts val="2400"/>
              <a:buNone/>
            </a:pPr>
            <a:r>
              <a:rPr lang="en-US" b="1" dirty="0"/>
              <a:t>(e)  None of these</a:t>
            </a:r>
            <a:endParaRPr i="1" dirty="0"/>
          </a:p>
        </p:txBody>
      </p:sp>
    </p:spTree>
    <p:extLst>
      <p:ext uri="{BB962C8B-B14F-4D97-AF65-F5344CB8AC3E}">
        <p14:creationId xmlns:p14="http://schemas.microsoft.com/office/powerpoint/2010/main" val="100950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 </a:t>
            </a:r>
            <a:r>
              <a:rPr lang="en-US" b="1" dirty="0"/>
              <a:t>If the fifth term of a GP is 81 and first term is 16, what will be the 4</a:t>
            </a:r>
            <a:r>
              <a:rPr lang="en-US" b="1" baseline="30000" dirty="0"/>
              <a:t>th</a:t>
            </a:r>
            <a:r>
              <a:rPr lang="en-US" b="1" dirty="0"/>
              <a:t> term of the GP?</a:t>
            </a:r>
            <a:endParaRPr i="1" dirty="0"/>
          </a:p>
          <a:p>
            <a:pPr lvl="0" indent="-457200" algn="l" rtl="0">
              <a:lnSpc>
                <a:spcPct val="90000"/>
              </a:lnSpc>
              <a:spcBef>
                <a:spcPts val="1000"/>
              </a:spcBef>
              <a:spcAft>
                <a:spcPts val="0"/>
              </a:spcAft>
              <a:buClr>
                <a:schemeClr val="dk1"/>
              </a:buClr>
              <a:buSzPts val="2400"/>
              <a:buAutoNum type="alphaLcParenBoth"/>
            </a:pPr>
            <a:r>
              <a:rPr lang="en-US" b="1" dirty="0"/>
              <a:t>36  	</a:t>
            </a:r>
          </a:p>
          <a:p>
            <a:pPr lvl="0" indent="-457200" algn="l" rtl="0">
              <a:lnSpc>
                <a:spcPct val="90000"/>
              </a:lnSpc>
              <a:spcBef>
                <a:spcPts val="1000"/>
              </a:spcBef>
              <a:spcAft>
                <a:spcPts val="0"/>
              </a:spcAft>
              <a:buClr>
                <a:schemeClr val="dk1"/>
              </a:buClr>
              <a:buSzPts val="2400"/>
              <a:buAutoNum type="alphaLcParenBoth" startAt="2"/>
            </a:pPr>
            <a:r>
              <a:rPr lang="en-US" b="1" dirty="0"/>
              <a:t>18  	</a:t>
            </a:r>
          </a:p>
          <a:p>
            <a:pPr lvl="0" indent="-457200" algn="l" rtl="0">
              <a:lnSpc>
                <a:spcPct val="90000"/>
              </a:lnSpc>
              <a:spcBef>
                <a:spcPts val="1000"/>
              </a:spcBef>
              <a:spcAft>
                <a:spcPts val="0"/>
              </a:spcAft>
              <a:buClr>
                <a:schemeClr val="dk1"/>
              </a:buClr>
              <a:buSzPts val="2400"/>
              <a:buAutoNum type="alphaLcParenBoth" startAt="3"/>
            </a:pPr>
            <a:r>
              <a:rPr lang="en-US" b="1" dirty="0"/>
              <a:t>54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27</a:t>
            </a:r>
            <a:endParaRPr i="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 </a:t>
            </a:r>
            <a:r>
              <a:rPr lang="en-US" b="1" dirty="0"/>
              <a:t>If the fifth term of a GP is 81 and first term is 16, what will be the 4</a:t>
            </a:r>
            <a:r>
              <a:rPr lang="en-US" b="1" baseline="30000" dirty="0"/>
              <a:t>th</a:t>
            </a:r>
            <a:r>
              <a:rPr lang="en-US" b="1" dirty="0"/>
              <a:t> term of the GP?</a:t>
            </a:r>
            <a:endParaRPr i="1" dirty="0"/>
          </a:p>
          <a:p>
            <a:pPr lvl="0" indent="-457200" algn="l" rtl="0">
              <a:lnSpc>
                <a:spcPct val="90000"/>
              </a:lnSpc>
              <a:spcBef>
                <a:spcPts val="1000"/>
              </a:spcBef>
              <a:spcAft>
                <a:spcPts val="0"/>
              </a:spcAft>
              <a:buClr>
                <a:schemeClr val="dk1"/>
              </a:buClr>
              <a:buSzPts val="2400"/>
              <a:buAutoNum type="alphaLcParenBoth"/>
            </a:pPr>
            <a:r>
              <a:rPr lang="en-US" b="1" dirty="0"/>
              <a:t>36  	</a:t>
            </a:r>
          </a:p>
          <a:p>
            <a:pPr lvl="0" indent="-457200" algn="l" rtl="0">
              <a:lnSpc>
                <a:spcPct val="90000"/>
              </a:lnSpc>
              <a:spcBef>
                <a:spcPts val="1000"/>
              </a:spcBef>
              <a:spcAft>
                <a:spcPts val="0"/>
              </a:spcAft>
              <a:buClr>
                <a:schemeClr val="dk1"/>
              </a:buClr>
              <a:buSzPts val="2400"/>
              <a:buAutoNum type="alphaLcParenBoth" startAt="2"/>
            </a:pPr>
            <a:r>
              <a:rPr lang="en-US" b="1" dirty="0"/>
              <a:t>18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54 </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27</a:t>
            </a:r>
            <a:endParaRPr i="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1644785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 </a:t>
            </a:r>
            <a:r>
              <a:rPr lang="en-US" b="1" dirty="0"/>
              <a:t>The seventh term of a GP is 8 times the fourth term. What will be the first term when its fifth term is 48?</a:t>
            </a:r>
            <a:endParaRPr i="1" dirty="0"/>
          </a:p>
          <a:p>
            <a:pPr lvl="0" indent="-457200" algn="l" rtl="0">
              <a:lnSpc>
                <a:spcPct val="90000"/>
              </a:lnSpc>
              <a:spcBef>
                <a:spcPts val="1000"/>
              </a:spcBef>
              <a:spcAft>
                <a:spcPts val="0"/>
              </a:spcAft>
              <a:buClr>
                <a:schemeClr val="dk1"/>
              </a:buClr>
              <a:buSzPts val="2400"/>
              <a:buAutoNum type="alphaLcParenBoth"/>
            </a:pPr>
            <a:r>
              <a:rPr lang="en-US" b="1" dirty="0"/>
              <a:t>4  		</a:t>
            </a:r>
          </a:p>
          <a:p>
            <a:pPr lvl="0" indent="-457200" algn="l" rtl="0">
              <a:lnSpc>
                <a:spcPct val="90000"/>
              </a:lnSpc>
              <a:spcBef>
                <a:spcPts val="1000"/>
              </a:spcBef>
              <a:spcAft>
                <a:spcPts val="0"/>
              </a:spcAft>
              <a:buClr>
                <a:schemeClr val="dk1"/>
              </a:buClr>
              <a:buSzPts val="2400"/>
              <a:buAutoNum type="alphaLcParenBoth" startAt="2"/>
            </a:pPr>
            <a:r>
              <a:rPr lang="en-US" b="1" dirty="0"/>
              <a:t>3  		</a:t>
            </a:r>
          </a:p>
          <a:p>
            <a:pPr lvl="0" indent="-457200" algn="l" rtl="0">
              <a:lnSpc>
                <a:spcPct val="90000"/>
              </a:lnSpc>
              <a:spcBef>
                <a:spcPts val="1000"/>
              </a:spcBef>
              <a:spcAft>
                <a:spcPts val="0"/>
              </a:spcAft>
              <a:buClr>
                <a:schemeClr val="dk1"/>
              </a:buClr>
              <a:buSzPts val="2400"/>
              <a:buAutoNum type="alphaLcParenBoth" startAt="3"/>
            </a:pPr>
            <a:r>
              <a:rPr lang="en-US" b="1" dirty="0"/>
              <a:t>5  		</a:t>
            </a:r>
          </a:p>
          <a:p>
            <a:pPr lvl="0" indent="-457200" algn="l" rtl="0">
              <a:lnSpc>
                <a:spcPct val="90000"/>
              </a:lnSpc>
              <a:spcBef>
                <a:spcPts val="1000"/>
              </a:spcBef>
              <a:spcAft>
                <a:spcPts val="0"/>
              </a:spcAft>
              <a:buClr>
                <a:schemeClr val="dk1"/>
              </a:buClr>
              <a:buSzPts val="2400"/>
              <a:buAutoNum type="alphaLcParenBoth" startAt="4"/>
            </a:pPr>
            <a:r>
              <a:rPr lang="en-US" b="1" dirty="0"/>
              <a:t>2  		</a:t>
            </a:r>
          </a:p>
          <a:p>
            <a:pPr marL="0" lvl="0" indent="0" algn="l" rtl="0">
              <a:lnSpc>
                <a:spcPct val="90000"/>
              </a:lnSpc>
              <a:spcBef>
                <a:spcPts val="1000"/>
              </a:spcBef>
              <a:spcAft>
                <a:spcPts val="0"/>
              </a:spcAft>
              <a:buClr>
                <a:schemeClr val="dk1"/>
              </a:buClr>
              <a:buSzPts val="2400"/>
              <a:buNone/>
            </a:pPr>
            <a:r>
              <a:rPr lang="en-US" b="1" dirty="0"/>
              <a:t>(e)  6</a:t>
            </a:r>
            <a:endParaRPr i="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 </a:t>
            </a:r>
            <a:r>
              <a:rPr lang="en-US" b="1" dirty="0"/>
              <a:t>The seventh term of a GP is 8 times the fourth term. What will be the first term when its fifth term is 48?</a:t>
            </a:r>
            <a:endParaRPr i="1" dirty="0"/>
          </a:p>
          <a:p>
            <a:pPr lvl="0" indent="-457200" algn="l" rtl="0">
              <a:lnSpc>
                <a:spcPct val="90000"/>
              </a:lnSpc>
              <a:spcBef>
                <a:spcPts val="1000"/>
              </a:spcBef>
              <a:spcAft>
                <a:spcPts val="0"/>
              </a:spcAft>
              <a:buClr>
                <a:schemeClr val="dk1"/>
              </a:buClr>
              <a:buSzPts val="2400"/>
              <a:buAutoNum type="alphaLcParenBoth"/>
            </a:pPr>
            <a:r>
              <a:rPr lang="en-US" b="1" dirty="0">
                <a:solidFill>
                  <a:schemeClr val="tx1"/>
                </a:solidFill>
              </a:rPr>
              <a:t>4</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3</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5  		</a:t>
            </a:r>
          </a:p>
          <a:p>
            <a:pPr lvl="0" indent="-457200" algn="l" rtl="0">
              <a:lnSpc>
                <a:spcPct val="90000"/>
              </a:lnSpc>
              <a:spcBef>
                <a:spcPts val="1000"/>
              </a:spcBef>
              <a:spcAft>
                <a:spcPts val="0"/>
              </a:spcAft>
              <a:buClr>
                <a:schemeClr val="dk1"/>
              </a:buClr>
              <a:buSzPts val="2400"/>
              <a:buAutoNum type="alphaLcParenBoth" startAt="4"/>
            </a:pPr>
            <a:r>
              <a:rPr lang="en-US" b="1" dirty="0"/>
              <a:t>2  		</a:t>
            </a:r>
          </a:p>
          <a:p>
            <a:pPr marL="0" lvl="0" indent="0" algn="l" rtl="0">
              <a:lnSpc>
                <a:spcPct val="90000"/>
              </a:lnSpc>
              <a:spcBef>
                <a:spcPts val="1000"/>
              </a:spcBef>
              <a:spcAft>
                <a:spcPts val="0"/>
              </a:spcAft>
              <a:buClr>
                <a:schemeClr val="dk1"/>
              </a:buClr>
              <a:buSzPts val="2400"/>
              <a:buNone/>
            </a:pPr>
            <a:r>
              <a:rPr lang="en-US" b="1" dirty="0"/>
              <a:t>(e)  6</a:t>
            </a:r>
            <a:endParaRPr i="1" dirty="0"/>
          </a:p>
        </p:txBody>
      </p:sp>
    </p:spTree>
    <p:extLst>
      <p:ext uri="{BB962C8B-B14F-4D97-AF65-F5344CB8AC3E}">
        <p14:creationId xmlns:p14="http://schemas.microsoft.com/office/powerpoint/2010/main" val="11898422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 </a:t>
            </a:r>
            <a:r>
              <a:rPr lang="en-US" b="1" dirty="0"/>
              <a:t>How many natural numbers between 300 to 500 are multiples of 7?</a:t>
            </a:r>
            <a:endParaRPr i="1" dirty="0"/>
          </a:p>
          <a:p>
            <a:pPr lvl="0" indent="-457200" algn="l" rtl="0">
              <a:lnSpc>
                <a:spcPct val="90000"/>
              </a:lnSpc>
              <a:spcBef>
                <a:spcPts val="1000"/>
              </a:spcBef>
              <a:spcAft>
                <a:spcPts val="0"/>
              </a:spcAft>
              <a:buClr>
                <a:schemeClr val="dk1"/>
              </a:buClr>
              <a:buSzPts val="2400"/>
              <a:buAutoNum type="alphaLcParenBoth"/>
            </a:pPr>
            <a:r>
              <a:rPr lang="en-US" b="1" dirty="0"/>
              <a:t>29  	</a:t>
            </a:r>
          </a:p>
          <a:p>
            <a:pPr lvl="0" indent="-457200" algn="l" rtl="0">
              <a:lnSpc>
                <a:spcPct val="90000"/>
              </a:lnSpc>
              <a:spcBef>
                <a:spcPts val="1000"/>
              </a:spcBef>
              <a:spcAft>
                <a:spcPts val="0"/>
              </a:spcAft>
              <a:buClr>
                <a:schemeClr val="dk1"/>
              </a:buClr>
              <a:buSzPts val="2400"/>
              <a:buAutoNum type="alphaLcParenBoth" startAt="2"/>
            </a:pPr>
            <a:r>
              <a:rPr lang="en-US" b="1" dirty="0"/>
              <a:t>28  	</a:t>
            </a:r>
          </a:p>
          <a:p>
            <a:pPr lvl="0" indent="-457200" algn="l" rtl="0">
              <a:lnSpc>
                <a:spcPct val="90000"/>
              </a:lnSpc>
              <a:spcBef>
                <a:spcPts val="1000"/>
              </a:spcBef>
              <a:spcAft>
                <a:spcPts val="0"/>
              </a:spcAft>
              <a:buClr>
                <a:schemeClr val="dk1"/>
              </a:buClr>
              <a:buSzPts val="2400"/>
              <a:buAutoNum type="alphaLcParenBoth" startAt="3"/>
            </a:pPr>
            <a:r>
              <a:rPr lang="en-US" b="1" dirty="0"/>
              <a:t>27  	</a:t>
            </a:r>
          </a:p>
          <a:p>
            <a:pPr lvl="0" indent="-457200" algn="l" rtl="0">
              <a:lnSpc>
                <a:spcPct val="90000"/>
              </a:lnSpc>
              <a:spcBef>
                <a:spcPts val="1000"/>
              </a:spcBef>
              <a:spcAft>
                <a:spcPts val="0"/>
              </a:spcAft>
              <a:buClr>
                <a:schemeClr val="dk1"/>
              </a:buClr>
              <a:buSzPts val="2400"/>
              <a:buAutoNum type="alphaLcParenBoth" startAt="4"/>
            </a:pPr>
            <a:r>
              <a:rPr lang="en-US" b="1" dirty="0"/>
              <a:t>30  	</a:t>
            </a:r>
          </a:p>
          <a:p>
            <a:pPr marL="0" lvl="0" indent="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TextBox 2">
            <a:extLst>
              <a:ext uri="{FF2B5EF4-FFF2-40B4-BE49-F238E27FC236}">
                <a16:creationId xmlns:a16="http://schemas.microsoft.com/office/drawing/2014/main" id="{BAAFBB26-09E5-12F2-4277-704D59B09FB9}"/>
              </a:ext>
            </a:extLst>
          </p:cNvPr>
          <p:cNvSpPr txBox="1"/>
          <p:nvPr/>
        </p:nvSpPr>
        <p:spPr>
          <a:xfrm>
            <a:off x="77772" y="861750"/>
            <a:ext cx="6094428" cy="1938992"/>
          </a:xfrm>
          <a:prstGeom prst="rect">
            <a:avLst/>
          </a:prstGeom>
          <a:noFill/>
        </p:spPr>
        <p:txBody>
          <a:bodyPr wrap="square">
            <a:spAutoFit/>
          </a:bodyPr>
          <a:lstStyle/>
          <a:p>
            <a:r>
              <a:rPr lang="en-IN" sz="2400" dirty="0"/>
              <a:t>nth Term of an AP</a:t>
            </a:r>
          </a:p>
          <a:p>
            <a:endParaRPr lang="en-IN" sz="2400" dirty="0"/>
          </a:p>
          <a:p>
            <a:r>
              <a:rPr lang="en-IN" sz="2400" dirty="0"/>
              <a:t>The formula for finding the n-</a:t>
            </a:r>
            <a:r>
              <a:rPr lang="en-IN" sz="2400" dirty="0" err="1"/>
              <a:t>th</a:t>
            </a:r>
            <a:r>
              <a:rPr lang="en-IN" sz="2400" dirty="0"/>
              <a:t> term of an AP is:</a:t>
            </a:r>
          </a:p>
          <a:p>
            <a:r>
              <a:rPr lang="en-IN" sz="2400" dirty="0"/>
              <a:t>an = a + (n − 1) × d</a:t>
            </a:r>
          </a:p>
        </p:txBody>
      </p:sp>
      <p:sp>
        <p:nvSpPr>
          <p:cNvPr id="5" name="TextBox 4">
            <a:extLst>
              <a:ext uri="{FF2B5EF4-FFF2-40B4-BE49-F238E27FC236}">
                <a16:creationId xmlns:a16="http://schemas.microsoft.com/office/drawing/2014/main" id="{68CB8FBD-FDA8-1F38-C6B0-6BC06C24AAFA}"/>
              </a:ext>
            </a:extLst>
          </p:cNvPr>
          <p:cNvSpPr txBox="1"/>
          <p:nvPr/>
        </p:nvSpPr>
        <p:spPr>
          <a:xfrm>
            <a:off x="77772" y="2702524"/>
            <a:ext cx="12036456" cy="3046988"/>
          </a:xfrm>
          <a:prstGeom prst="rect">
            <a:avLst/>
          </a:prstGeom>
          <a:noFill/>
        </p:spPr>
        <p:txBody>
          <a:bodyPr wrap="square">
            <a:spAutoFit/>
          </a:bodyPr>
          <a:lstStyle/>
          <a:p>
            <a:r>
              <a:rPr lang="en-IN" sz="2400" dirty="0"/>
              <a:t>Sum of N Terms of AP</a:t>
            </a:r>
          </a:p>
          <a:p>
            <a:endParaRPr lang="en-IN" sz="2400" dirty="0"/>
          </a:p>
          <a:p>
            <a:r>
              <a:rPr lang="en-IN" sz="2400" dirty="0"/>
              <a:t>For an AP, the sum of the first n terms can be calculated if the first term, common difference and the total terms are known. The formula for the arithmetic progression sum is explained below:</a:t>
            </a:r>
          </a:p>
          <a:p>
            <a:endParaRPr lang="en-IN" sz="2400" dirty="0"/>
          </a:p>
          <a:p>
            <a:r>
              <a:rPr lang="en-IN" sz="2400" dirty="0"/>
              <a:t>Consider an AP consisting “n” terms.</a:t>
            </a:r>
          </a:p>
          <a:p>
            <a:r>
              <a:rPr lang="en-IN" sz="2400" dirty="0"/>
              <a:t>Sn = n/2[2a + (n − 1) × d]</a:t>
            </a:r>
          </a:p>
        </p:txBody>
      </p:sp>
    </p:spTree>
    <p:extLst>
      <p:ext uri="{BB962C8B-B14F-4D97-AF65-F5344CB8AC3E}">
        <p14:creationId xmlns:p14="http://schemas.microsoft.com/office/powerpoint/2010/main" val="3983480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 </a:t>
            </a:r>
            <a:r>
              <a:rPr lang="en-US" b="1" dirty="0"/>
              <a:t>How many natural numbers between 300 to 500 are multiples of 7?</a:t>
            </a:r>
            <a:endParaRPr i="1"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29</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28  	</a:t>
            </a:r>
          </a:p>
          <a:p>
            <a:pPr lvl="0" indent="-457200" algn="l" rtl="0">
              <a:lnSpc>
                <a:spcPct val="90000"/>
              </a:lnSpc>
              <a:spcBef>
                <a:spcPts val="1000"/>
              </a:spcBef>
              <a:spcAft>
                <a:spcPts val="0"/>
              </a:spcAft>
              <a:buClr>
                <a:schemeClr val="dk1"/>
              </a:buClr>
              <a:buSzPts val="2400"/>
              <a:buAutoNum type="alphaLcParenBoth" startAt="3"/>
            </a:pPr>
            <a:r>
              <a:rPr lang="en-US" b="1" dirty="0"/>
              <a:t>27  	</a:t>
            </a:r>
          </a:p>
          <a:p>
            <a:pPr lvl="0" indent="-457200" algn="l" rtl="0">
              <a:lnSpc>
                <a:spcPct val="90000"/>
              </a:lnSpc>
              <a:spcBef>
                <a:spcPts val="1000"/>
              </a:spcBef>
              <a:spcAft>
                <a:spcPts val="0"/>
              </a:spcAft>
              <a:buClr>
                <a:schemeClr val="dk1"/>
              </a:buClr>
              <a:buSzPts val="2400"/>
              <a:buAutoNum type="alphaLcParenBoth" startAt="4"/>
            </a:pPr>
            <a:r>
              <a:rPr lang="en-US" b="1" dirty="0"/>
              <a:t>30  	</a:t>
            </a:r>
          </a:p>
          <a:p>
            <a:pPr marL="0" lvl="0" indent="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5990534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 </a:t>
            </a:r>
            <a:r>
              <a:rPr lang="en-US" b="1" dirty="0"/>
              <a:t>The sum of the first and the third term of a geometric progression is 20 and the sum of its first three terms is 26. Find the progression.</a:t>
            </a:r>
            <a:endParaRPr i="1" dirty="0"/>
          </a:p>
          <a:p>
            <a:pPr lvl="0" indent="-457200" algn="l" rtl="0">
              <a:lnSpc>
                <a:spcPct val="90000"/>
              </a:lnSpc>
              <a:spcBef>
                <a:spcPts val="1000"/>
              </a:spcBef>
              <a:spcAft>
                <a:spcPts val="0"/>
              </a:spcAft>
              <a:buClr>
                <a:schemeClr val="dk1"/>
              </a:buClr>
              <a:buSzPts val="2400"/>
              <a:buAutoNum type="alphaLcParenBoth"/>
            </a:pPr>
            <a:r>
              <a:rPr lang="en-US" b="1" dirty="0"/>
              <a:t>2,6,18,…  	</a:t>
            </a:r>
          </a:p>
          <a:p>
            <a:pPr lvl="0" indent="-457200" algn="l" rtl="0">
              <a:lnSpc>
                <a:spcPct val="90000"/>
              </a:lnSpc>
              <a:spcBef>
                <a:spcPts val="1000"/>
              </a:spcBef>
              <a:spcAft>
                <a:spcPts val="0"/>
              </a:spcAft>
              <a:buClr>
                <a:schemeClr val="dk1"/>
              </a:buClr>
              <a:buSzPts val="2400"/>
              <a:buAutoNum type="alphaLcParenBoth" startAt="2"/>
            </a:pPr>
            <a:r>
              <a:rPr lang="en-US" b="1" dirty="0"/>
              <a:t>18, 6, 2,…	</a:t>
            </a:r>
          </a:p>
          <a:p>
            <a:pPr marL="0" lvl="0" indent="0" algn="l" rtl="0">
              <a:lnSpc>
                <a:spcPct val="90000"/>
              </a:lnSpc>
              <a:spcBef>
                <a:spcPts val="1000"/>
              </a:spcBef>
              <a:spcAft>
                <a:spcPts val="0"/>
              </a:spcAft>
              <a:buClr>
                <a:schemeClr val="dk1"/>
              </a:buClr>
              <a:buSzPts val="2400"/>
              <a:buNone/>
            </a:pPr>
            <a:r>
              <a:rPr lang="en-US" b="1" dirty="0"/>
              <a:t>(c)Both of these  		</a:t>
            </a:r>
          </a:p>
          <a:p>
            <a:pPr marL="0" lvl="0" indent="0" algn="l" rtl="0">
              <a:lnSpc>
                <a:spcPct val="90000"/>
              </a:lnSpc>
              <a:spcBef>
                <a:spcPts val="1000"/>
              </a:spcBef>
              <a:spcAft>
                <a:spcPts val="0"/>
              </a:spcAft>
              <a:buClr>
                <a:schemeClr val="dk1"/>
              </a:buClr>
              <a:buSzPts val="2400"/>
              <a:buNone/>
            </a:pPr>
            <a:r>
              <a:rPr lang="en-US" b="1" dirty="0"/>
              <a:t>(d)  None of these  </a:t>
            </a:r>
            <a:endParaRPr i="1" dirty="0"/>
          </a:p>
          <a:p>
            <a:pPr marL="228600" lvl="0" indent="-228600" algn="l" rtl="0">
              <a:lnSpc>
                <a:spcPct val="90000"/>
              </a:lnSpc>
              <a:spcBef>
                <a:spcPts val="1000"/>
              </a:spcBef>
              <a:spcAft>
                <a:spcPts val="0"/>
              </a:spcAft>
              <a:buClr>
                <a:schemeClr val="dk1"/>
              </a:buClr>
              <a:buSzPts val="2400"/>
              <a:buNone/>
            </a:pPr>
            <a:r>
              <a:rPr lang="en-US" b="1" dirty="0"/>
              <a:t>(e)  cannot be determined</a:t>
            </a:r>
            <a:endParaRPr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 </a:t>
            </a:r>
            <a:r>
              <a:rPr lang="en-US" b="1" dirty="0"/>
              <a:t>The sum of the first and the third term of a geometric progression is 20 and the sum of its first three terms is 26. Find the progression.</a:t>
            </a:r>
            <a:endParaRPr i="1" dirty="0"/>
          </a:p>
          <a:p>
            <a:pPr lvl="0" indent="-457200" algn="l" rtl="0">
              <a:lnSpc>
                <a:spcPct val="90000"/>
              </a:lnSpc>
              <a:spcBef>
                <a:spcPts val="1000"/>
              </a:spcBef>
              <a:spcAft>
                <a:spcPts val="0"/>
              </a:spcAft>
              <a:buClr>
                <a:schemeClr val="dk1"/>
              </a:buClr>
              <a:buSzPts val="2400"/>
              <a:buAutoNum type="alphaLcParenBoth"/>
            </a:pPr>
            <a:r>
              <a:rPr lang="en-US" b="1" dirty="0"/>
              <a:t>2,6,18,…  	</a:t>
            </a:r>
          </a:p>
          <a:p>
            <a:pPr lvl="0" indent="-457200" algn="l" rtl="0">
              <a:lnSpc>
                <a:spcPct val="90000"/>
              </a:lnSpc>
              <a:spcBef>
                <a:spcPts val="1000"/>
              </a:spcBef>
              <a:spcAft>
                <a:spcPts val="0"/>
              </a:spcAft>
              <a:buClr>
                <a:schemeClr val="dk1"/>
              </a:buClr>
              <a:buSzPts val="2400"/>
              <a:buAutoNum type="alphaLcParenBoth" startAt="2"/>
            </a:pPr>
            <a:r>
              <a:rPr lang="en-US" b="1" dirty="0"/>
              <a:t>18, 6, 2,…	</a:t>
            </a:r>
          </a:p>
          <a:p>
            <a:pPr marL="0" lvl="0" indent="0" algn="l" rtl="0">
              <a:lnSpc>
                <a:spcPct val="90000"/>
              </a:lnSpc>
              <a:spcBef>
                <a:spcPts val="1000"/>
              </a:spcBef>
              <a:spcAft>
                <a:spcPts val="0"/>
              </a:spcAft>
              <a:buClr>
                <a:schemeClr val="dk1"/>
              </a:buClr>
              <a:buSzPts val="2400"/>
              <a:buNone/>
            </a:pPr>
            <a:r>
              <a:rPr lang="en-US" b="1" dirty="0">
                <a:solidFill>
                  <a:srgbClr val="FF0000"/>
                </a:solidFill>
              </a:rPr>
              <a:t>(c)Both of these  </a:t>
            </a:r>
            <a:r>
              <a:rPr lang="en-US" b="1" dirty="0"/>
              <a:t>		</a:t>
            </a:r>
          </a:p>
          <a:p>
            <a:pPr marL="0" lvl="0" indent="0" algn="l" rtl="0">
              <a:lnSpc>
                <a:spcPct val="90000"/>
              </a:lnSpc>
              <a:spcBef>
                <a:spcPts val="1000"/>
              </a:spcBef>
              <a:spcAft>
                <a:spcPts val="0"/>
              </a:spcAft>
              <a:buClr>
                <a:schemeClr val="dk1"/>
              </a:buClr>
              <a:buSzPts val="2400"/>
              <a:buNone/>
            </a:pPr>
            <a:r>
              <a:rPr lang="en-US" b="1" dirty="0"/>
              <a:t>(d)  None of these  </a:t>
            </a:r>
            <a:endParaRPr i="1" dirty="0"/>
          </a:p>
          <a:p>
            <a:pPr marL="228600" lvl="0" indent="-228600" algn="l" rtl="0">
              <a:lnSpc>
                <a:spcPct val="90000"/>
              </a:lnSpc>
              <a:spcBef>
                <a:spcPts val="1000"/>
              </a:spcBef>
              <a:spcAft>
                <a:spcPts val="0"/>
              </a:spcAft>
              <a:buClr>
                <a:schemeClr val="dk1"/>
              </a:buClr>
              <a:buSzPts val="2400"/>
              <a:buNone/>
            </a:pPr>
            <a:r>
              <a:rPr lang="en-US" b="1" dirty="0"/>
              <a:t>(e)  cannot be determined</a:t>
            </a:r>
            <a:endParaRPr i="1" dirty="0"/>
          </a:p>
        </p:txBody>
      </p:sp>
    </p:spTree>
    <p:extLst>
      <p:ext uri="{BB962C8B-B14F-4D97-AF65-F5344CB8AC3E}">
        <p14:creationId xmlns:p14="http://schemas.microsoft.com/office/powerpoint/2010/main" val="4292605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 </a:t>
            </a:r>
            <a:r>
              <a:rPr lang="en-US" b="1" dirty="0"/>
              <a:t>Find the sum of all numbers from 10 to 50 excluding all those numbers which are divisible by 8. </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1070  		</a:t>
            </a:r>
          </a:p>
          <a:p>
            <a:pPr lvl="0" indent="-457200" algn="l" rtl="0">
              <a:lnSpc>
                <a:spcPct val="90000"/>
              </a:lnSpc>
              <a:spcBef>
                <a:spcPts val="1000"/>
              </a:spcBef>
              <a:spcAft>
                <a:spcPts val="0"/>
              </a:spcAft>
              <a:buClr>
                <a:schemeClr val="dk1"/>
              </a:buClr>
              <a:buSzPts val="2400"/>
              <a:buAutoNum type="alphaLcParenBoth" startAt="2"/>
            </a:pPr>
            <a:r>
              <a:rPr lang="en-US" b="1" dirty="0"/>
              <a:t>1220  		</a:t>
            </a:r>
          </a:p>
          <a:p>
            <a:pPr lvl="0" indent="-457200" algn="l" rtl="0">
              <a:lnSpc>
                <a:spcPct val="90000"/>
              </a:lnSpc>
              <a:spcBef>
                <a:spcPts val="1000"/>
              </a:spcBef>
              <a:spcAft>
                <a:spcPts val="0"/>
              </a:spcAft>
              <a:buClr>
                <a:schemeClr val="dk1"/>
              </a:buClr>
              <a:buSzPts val="2400"/>
              <a:buAutoNum type="alphaLcParenBoth" startAt="3"/>
            </a:pPr>
            <a:r>
              <a:rPr lang="en-US" b="1" dirty="0"/>
              <a:t>1320		</a:t>
            </a:r>
          </a:p>
          <a:p>
            <a:pPr marL="0" lvl="0" indent="0" algn="l" rtl="0">
              <a:lnSpc>
                <a:spcPct val="90000"/>
              </a:lnSpc>
              <a:spcBef>
                <a:spcPts val="1000"/>
              </a:spcBef>
              <a:spcAft>
                <a:spcPts val="0"/>
              </a:spcAft>
              <a:buClr>
                <a:schemeClr val="dk1"/>
              </a:buClr>
              <a:buSzPts val="2400"/>
              <a:buNone/>
            </a:pPr>
            <a:r>
              <a:rPr lang="en-US" b="1" dirty="0"/>
              <a:t>(d)  1160  		</a:t>
            </a:r>
            <a:endParaRPr dirty="0"/>
          </a:p>
          <a:p>
            <a:pPr marL="457200" lvl="0" indent="-457200" algn="l" rtl="0">
              <a:lnSpc>
                <a:spcPct val="90000"/>
              </a:lnSpc>
              <a:spcBef>
                <a:spcPts val="1000"/>
              </a:spcBef>
              <a:spcAft>
                <a:spcPts val="0"/>
              </a:spcAft>
              <a:buClr>
                <a:schemeClr val="dk1"/>
              </a:buClr>
              <a:buSzPts val="2400"/>
              <a:buNone/>
            </a:pPr>
            <a:r>
              <a:rPr lang="en-US" b="1" dirty="0"/>
              <a:t>(e)  1060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 </a:t>
            </a:r>
            <a:r>
              <a:rPr lang="en-US" b="1" dirty="0"/>
              <a:t>Find the sum of all numbers from 10 to 50 excluding all those numbers which are divisible by 8. </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1070</a:t>
            </a:r>
            <a:r>
              <a:rPr lang="en-US" b="1" dirty="0"/>
              <a:t>  		</a:t>
            </a:r>
          </a:p>
          <a:p>
            <a:pPr lvl="0" indent="-457200" algn="l" rtl="0">
              <a:lnSpc>
                <a:spcPct val="90000"/>
              </a:lnSpc>
              <a:spcBef>
                <a:spcPts val="1000"/>
              </a:spcBef>
              <a:spcAft>
                <a:spcPts val="0"/>
              </a:spcAft>
              <a:buClr>
                <a:schemeClr val="dk1"/>
              </a:buClr>
              <a:buSzPts val="2400"/>
              <a:buAutoNum type="alphaLcParenBoth" startAt="2"/>
            </a:pPr>
            <a:r>
              <a:rPr lang="en-US" b="1" dirty="0"/>
              <a:t>1220  		</a:t>
            </a:r>
          </a:p>
          <a:p>
            <a:pPr lvl="0" indent="-457200" algn="l" rtl="0">
              <a:lnSpc>
                <a:spcPct val="90000"/>
              </a:lnSpc>
              <a:spcBef>
                <a:spcPts val="1000"/>
              </a:spcBef>
              <a:spcAft>
                <a:spcPts val="0"/>
              </a:spcAft>
              <a:buClr>
                <a:schemeClr val="dk1"/>
              </a:buClr>
              <a:buSzPts val="2400"/>
              <a:buAutoNum type="alphaLcParenBoth" startAt="3"/>
            </a:pPr>
            <a:r>
              <a:rPr lang="en-US" b="1" dirty="0"/>
              <a:t>1320		</a:t>
            </a:r>
          </a:p>
          <a:p>
            <a:pPr marL="0" lvl="0" indent="0" algn="l" rtl="0">
              <a:lnSpc>
                <a:spcPct val="90000"/>
              </a:lnSpc>
              <a:spcBef>
                <a:spcPts val="1000"/>
              </a:spcBef>
              <a:spcAft>
                <a:spcPts val="0"/>
              </a:spcAft>
              <a:buClr>
                <a:schemeClr val="dk1"/>
              </a:buClr>
              <a:buSzPts val="2400"/>
              <a:buNone/>
            </a:pPr>
            <a:r>
              <a:rPr lang="en-US" b="1" dirty="0"/>
              <a:t>(d)  1160  		</a:t>
            </a:r>
            <a:endParaRPr dirty="0"/>
          </a:p>
          <a:p>
            <a:pPr marL="457200" lvl="0" indent="-457200" algn="l" rtl="0">
              <a:lnSpc>
                <a:spcPct val="90000"/>
              </a:lnSpc>
              <a:spcBef>
                <a:spcPts val="1000"/>
              </a:spcBef>
              <a:spcAft>
                <a:spcPts val="0"/>
              </a:spcAft>
              <a:buClr>
                <a:schemeClr val="dk1"/>
              </a:buClr>
              <a:buSzPts val="2400"/>
              <a:buNone/>
            </a:pPr>
            <a:r>
              <a:rPr lang="en-US" b="1" dirty="0"/>
              <a:t>(e)  1060</a:t>
            </a: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973896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 </a:t>
            </a:r>
            <a:r>
              <a:rPr lang="en-US" b="1" dirty="0"/>
              <a:t>The sum of the first four terms of an AP is 28 and sum of the first eight terms of the same AP is 88. Find the sum of the first 16 terms of the AP?</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346  		</a:t>
            </a:r>
          </a:p>
          <a:p>
            <a:pPr lvl="0" indent="-457200" algn="l" rtl="0">
              <a:lnSpc>
                <a:spcPct val="90000"/>
              </a:lnSpc>
              <a:spcBef>
                <a:spcPts val="1000"/>
              </a:spcBef>
              <a:spcAft>
                <a:spcPts val="0"/>
              </a:spcAft>
              <a:buClr>
                <a:schemeClr val="dk1"/>
              </a:buClr>
              <a:buSzPts val="2400"/>
              <a:buAutoNum type="alphaLcParenBoth" startAt="2"/>
            </a:pPr>
            <a:r>
              <a:rPr lang="en-US" b="1" dirty="0"/>
              <a:t>340  		</a:t>
            </a:r>
          </a:p>
          <a:p>
            <a:pPr lvl="0" indent="-457200" algn="l" rtl="0">
              <a:lnSpc>
                <a:spcPct val="90000"/>
              </a:lnSpc>
              <a:spcBef>
                <a:spcPts val="1000"/>
              </a:spcBef>
              <a:spcAft>
                <a:spcPts val="0"/>
              </a:spcAft>
              <a:buClr>
                <a:schemeClr val="dk1"/>
              </a:buClr>
              <a:buSzPts val="2400"/>
              <a:buAutoNum type="alphaLcParenBoth" startAt="3"/>
            </a:pPr>
            <a:r>
              <a:rPr lang="en-US" b="1" dirty="0"/>
              <a:t>304 		</a:t>
            </a:r>
          </a:p>
          <a:p>
            <a:pPr marL="0" lvl="0" indent="0" algn="l" rtl="0">
              <a:lnSpc>
                <a:spcPct val="90000"/>
              </a:lnSpc>
              <a:spcBef>
                <a:spcPts val="1000"/>
              </a:spcBef>
              <a:spcAft>
                <a:spcPts val="0"/>
              </a:spcAft>
              <a:buClr>
                <a:schemeClr val="dk1"/>
              </a:buClr>
              <a:buSzPts val="2400"/>
              <a:buNone/>
            </a:pPr>
            <a:r>
              <a:rPr lang="en-US" b="1" dirty="0"/>
              <a:t>(d)  268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 </a:t>
            </a:r>
            <a:r>
              <a:rPr lang="en-US" b="1" dirty="0"/>
              <a:t>The sum of the first four terms of an AP is 28 and sum of the first eight terms of the same AP is 88. Find the sum of the first 16 terms of the AP?</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346  		</a:t>
            </a:r>
          </a:p>
          <a:p>
            <a:pPr lvl="0" indent="-457200" algn="l" rtl="0">
              <a:lnSpc>
                <a:spcPct val="90000"/>
              </a:lnSpc>
              <a:spcBef>
                <a:spcPts val="1000"/>
              </a:spcBef>
              <a:spcAft>
                <a:spcPts val="0"/>
              </a:spcAft>
              <a:buClr>
                <a:schemeClr val="dk1"/>
              </a:buClr>
              <a:buSzPts val="2400"/>
              <a:buAutoNum type="alphaLcParenBoth" startAt="2"/>
            </a:pPr>
            <a:r>
              <a:rPr lang="en-US" b="1" dirty="0"/>
              <a:t>340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304</a:t>
            </a:r>
            <a:r>
              <a:rPr lang="en-US" b="1" dirty="0"/>
              <a:t> 		</a:t>
            </a:r>
          </a:p>
          <a:p>
            <a:pPr marL="0" lvl="0" indent="0" algn="l" rtl="0">
              <a:lnSpc>
                <a:spcPct val="90000"/>
              </a:lnSpc>
              <a:spcBef>
                <a:spcPts val="1000"/>
              </a:spcBef>
              <a:spcAft>
                <a:spcPts val="0"/>
              </a:spcAft>
              <a:buClr>
                <a:schemeClr val="dk1"/>
              </a:buClr>
              <a:buSzPts val="2400"/>
              <a:buNone/>
            </a:pPr>
            <a:r>
              <a:rPr lang="en-US" b="1" dirty="0"/>
              <a:t>(d)  268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endParaRPr i="1" dirty="0"/>
          </a:p>
          <a:p>
            <a:pPr marL="228600" lvl="0" indent="-228600" algn="l" rtl="0">
              <a:lnSpc>
                <a:spcPct val="90000"/>
              </a:lnSpc>
              <a:spcBef>
                <a:spcPts val="1000"/>
              </a:spcBef>
              <a:spcAft>
                <a:spcPts val="0"/>
              </a:spcAft>
              <a:buClr>
                <a:schemeClr val="dk1"/>
              </a:buClr>
              <a:buSzPts val="2400"/>
              <a:buNone/>
            </a:pPr>
            <a:endParaRPr i="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5368096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 </a:t>
            </a:r>
            <a:r>
              <a:rPr lang="en-US" b="1" dirty="0"/>
              <a:t>A and B are two numbers whose AM is 25 and GM is 7. Which of the following may be a value of A?</a:t>
            </a:r>
            <a:endParaRPr i="1" dirty="0"/>
          </a:p>
          <a:p>
            <a:pPr lvl="0" indent="-457200" algn="l" rtl="0">
              <a:lnSpc>
                <a:spcPct val="90000"/>
              </a:lnSpc>
              <a:spcBef>
                <a:spcPts val="1000"/>
              </a:spcBef>
              <a:spcAft>
                <a:spcPts val="0"/>
              </a:spcAft>
              <a:buClr>
                <a:schemeClr val="dk1"/>
              </a:buClr>
              <a:buSzPts val="2400"/>
              <a:buAutoNum type="alphaLcParenBoth"/>
            </a:pPr>
            <a:r>
              <a:rPr lang="en-US" b="1" dirty="0"/>
              <a:t>10  	</a:t>
            </a:r>
          </a:p>
          <a:p>
            <a:pPr lvl="0" indent="-457200" algn="l" rtl="0">
              <a:lnSpc>
                <a:spcPct val="90000"/>
              </a:lnSpc>
              <a:spcBef>
                <a:spcPts val="1000"/>
              </a:spcBef>
              <a:spcAft>
                <a:spcPts val="0"/>
              </a:spcAft>
              <a:buClr>
                <a:schemeClr val="dk1"/>
              </a:buClr>
              <a:buSzPts val="2400"/>
              <a:buAutoNum type="alphaLcParenBoth" startAt="2"/>
            </a:pPr>
            <a:r>
              <a:rPr lang="en-US" b="1" dirty="0"/>
              <a:t>20  	</a:t>
            </a:r>
          </a:p>
          <a:p>
            <a:pPr lvl="0" indent="-457200" algn="l" rtl="0">
              <a:lnSpc>
                <a:spcPct val="90000"/>
              </a:lnSpc>
              <a:spcBef>
                <a:spcPts val="1000"/>
              </a:spcBef>
              <a:spcAft>
                <a:spcPts val="0"/>
              </a:spcAft>
              <a:buClr>
                <a:schemeClr val="dk1"/>
              </a:buClr>
              <a:buSzPts val="2400"/>
              <a:buAutoNum type="alphaLcParenBoth" startAt="3"/>
            </a:pPr>
            <a:r>
              <a:rPr lang="en-US" b="1" dirty="0"/>
              <a:t>49  	</a:t>
            </a:r>
          </a:p>
          <a:p>
            <a:pPr lvl="0" indent="-457200" algn="l" rtl="0">
              <a:lnSpc>
                <a:spcPct val="90000"/>
              </a:lnSpc>
              <a:spcBef>
                <a:spcPts val="1000"/>
              </a:spcBef>
              <a:spcAft>
                <a:spcPts val="0"/>
              </a:spcAft>
              <a:buClr>
                <a:schemeClr val="dk1"/>
              </a:buClr>
              <a:buSzPts val="2400"/>
              <a:buAutoNum type="alphaLcParenBoth" startAt="4"/>
            </a:pPr>
            <a:r>
              <a:rPr lang="en-US" b="1" dirty="0"/>
              <a:t>25  	</a:t>
            </a:r>
          </a:p>
          <a:p>
            <a:pPr marL="0" lvl="0" indent="0" algn="l" rtl="0">
              <a:lnSpc>
                <a:spcPct val="90000"/>
              </a:lnSpc>
              <a:spcBef>
                <a:spcPts val="1000"/>
              </a:spcBef>
              <a:spcAft>
                <a:spcPts val="0"/>
              </a:spcAft>
              <a:buClr>
                <a:schemeClr val="dk1"/>
              </a:buClr>
              <a:buSzPts val="2400"/>
              <a:buNone/>
            </a:pPr>
            <a:r>
              <a:rPr lang="en-US" b="1" dirty="0"/>
              <a:t>(e)  24</a:t>
            </a:r>
            <a:endParaRPr i="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 </a:t>
            </a:r>
            <a:r>
              <a:rPr lang="en-US" b="1" dirty="0"/>
              <a:t>A and B are two numbers whose AM is 25 and GM is 7. Which of the following may be a value of A?</a:t>
            </a:r>
            <a:endParaRPr i="1" dirty="0"/>
          </a:p>
          <a:p>
            <a:pPr lvl="0" indent="-457200" algn="l" rtl="0">
              <a:lnSpc>
                <a:spcPct val="90000"/>
              </a:lnSpc>
              <a:spcBef>
                <a:spcPts val="1000"/>
              </a:spcBef>
              <a:spcAft>
                <a:spcPts val="0"/>
              </a:spcAft>
              <a:buClr>
                <a:schemeClr val="dk1"/>
              </a:buClr>
              <a:buSzPts val="2400"/>
              <a:buAutoNum type="alphaLcParenBoth"/>
            </a:pPr>
            <a:r>
              <a:rPr lang="en-US" b="1" dirty="0"/>
              <a:t>10  	</a:t>
            </a:r>
          </a:p>
          <a:p>
            <a:pPr lvl="0" indent="-457200" algn="l" rtl="0">
              <a:lnSpc>
                <a:spcPct val="90000"/>
              </a:lnSpc>
              <a:spcBef>
                <a:spcPts val="1000"/>
              </a:spcBef>
              <a:spcAft>
                <a:spcPts val="0"/>
              </a:spcAft>
              <a:buClr>
                <a:schemeClr val="dk1"/>
              </a:buClr>
              <a:buSzPts val="2400"/>
              <a:buAutoNum type="alphaLcParenBoth" startAt="2"/>
            </a:pPr>
            <a:r>
              <a:rPr lang="en-US" b="1" dirty="0"/>
              <a:t>20  	</a:t>
            </a:r>
          </a:p>
          <a:p>
            <a:pPr lvl="0" indent="-457200" algn="l" rtl="0">
              <a:lnSpc>
                <a:spcPct val="90000"/>
              </a:lnSpc>
              <a:spcBef>
                <a:spcPts val="1000"/>
              </a:spcBef>
              <a:spcAft>
                <a:spcPts val="0"/>
              </a:spcAft>
              <a:buClr>
                <a:schemeClr val="dk1"/>
              </a:buClr>
              <a:buSzPts val="2400"/>
              <a:buAutoNum type="alphaLcParenBoth" startAt="3"/>
            </a:pPr>
            <a:r>
              <a:rPr lang="en-US" b="1" dirty="0">
                <a:solidFill>
                  <a:srgbClr val="FF0000"/>
                </a:solidFill>
              </a:rPr>
              <a:t>49 </a:t>
            </a:r>
            <a:r>
              <a:rPr lang="en-US" b="1" dirty="0"/>
              <a:t> 	</a:t>
            </a:r>
          </a:p>
          <a:p>
            <a:pPr lvl="0" indent="-457200" algn="l" rtl="0">
              <a:lnSpc>
                <a:spcPct val="90000"/>
              </a:lnSpc>
              <a:spcBef>
                <a:spcPts val="1000"/>
              </a:spcBef>
              <a:spcAft>
                <a:spcPts val="0"/>
              </a:spcAft>
              <a:buClr>
                <a:schemeClr val="dk1"/>
              </a:buClr>
              <a:buSzPts val="2400"/>
              <a:buAutoNum type="alphaLcParenBoth" startAt="4"/>
            </a:pPr>
            <a:r>
              <a:rPr lang="en-US" b="1" dirty="0"/>
              <a:t>25  	</a:t>
            </a:r>
          </a:p>
          <a:p>
            <a:pPr marL="0" lvl="0" indent="0" algn="l" rtl="0">
              <a:lnSpc>
                <a:spcPct val="90000"/>
              </a:lnSpc>
              <a:spcBef>
                <a:spcPts val="1000"/>
              </a:spcBef>
              <a:spcAft>
                <a:spcPts val="0"/>
              </a:spcAft>
              <a:buClr>
                <a:schemeClr val="dk1"/>
              </a:buClr>
              <a:buSzPts val="2400"/>
              <a:buNone/>
            </a:pPr>
            <a:r>
              <a:rPr lang="en-US" b="1" dirty="0"/>
              <a:t>(e)  24</a:t>
            </a:r>
            <a:endParaRPr i="1" dirty="0"/>
          </a:p>
        </p:txBody>
      </p:sp>
    </p:spTree>
    <p:extLst>
      <p:ext uri="{BB962C8B-B14F-4D97-AF65-F5344CB8AC3E}">
        <p14:creationId xmlns:p14="http://schemas.microsoft.com/office/powerpoint/2010/main" val="103704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22.  </a:t>
            </a:r>
            <a:r>
              <a:rPr lang="en-US" b="1" dirty="0"/>
              <a:t>A man saves Rs. 100 in January 2002 and increase his saving by Rs. 50 every month over the previous month. What is annual saving for the man in the year 2002?</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Rs. 4200  	</a:t>
            </a:r>
          </a:p>
          <a:p>
            <a:pPr marL="0" lvl="0" indent="0" algn="l" rtl="0">
              <a:lnSpc>
                <a:spcPct val="90000"/>
              </a:lnSpc>
              <a:spcBef>
                <a:spcPts val="1000"/>
              </a:spcBef>
              <a:spcAft>
                <a:spcPts val="0"/>
              </a:spcAft>
              <a:buClr>
                <a:schemeClr val="dk1"/>
              </a:buClr>
              <a:buSzPts val="2400"/>
              <a:buNone/>
            </a:pPr>
            <a:r>
              <a:rPr lang="en-US" b="1" dirty="0"/>
              <a:t>(b) Rs. 4500  	</a:t>
            </a:r>
          </a:p>
          <a:p>
            <a:pPr marL="0" lvl="0" indent="0" algn="l" rtl="0">
              <a:lnSpc>
                <a:spcPct val="90000"/>
              </a:lnSpc>
              <a:spcBef>
                <a:spcPts val="1000"/>
              </a:spcBef>
              <a:spcAft>
                <a:spcPts val="0"/>
              </a:spcAft>
              <a:buClr>
                <a:schemeClr val="dk1"/>
              </a:buClr>
              <a:buSzPts val="2400"/>
              <a:buNone/>
            </a:pPr>
            <a:r>
              <a:rPr lang="en-US" b="1" dirty="0"/>
              <a:t>(c) 4000  	</a:t>
            </a:r>
          </a:p>
          <a:p>
            <a:pPr marL="0" lvl="0" indent="0" algn="l" rtl="0">
              <a:lnSpc>
                <a:spcPct val="90000"/>
              </a:lnSpc>
              <a:spcBef>
                <a:spcPts val="1000"/>
              </a:spcBef>
              <a:spcAft>
                <a:spcPts val="0"/>
              </a:spcAft>
              <a:buClr>
                <a:schemeClr val="dk1"/>
              </a:buClr>
              <a:buSzPts val="2400"/>
              <a:buNone/>
            </a:pPr>
            <a:r>
              <a:rPr lang="en-US" b="1" dirty="0"/>
              <a:t>(d) 4100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TextBox 2">
            <a:extLst>
              <a:ext uri="{FF2B5EF4-FFF2-40B4-BE49-F238E27FC236}">
                <a16:creationId xmlns:a16="http://schemas.microsoft.com/office/drawing/2014/main" id="{95157887-686D-C2EF-24C2-CDF9856CC0C0}"/>
              </a:ext>
            </a:extLst>
          </p:cNvPr>
          <p:cNvSpPr txBox="1"/>
          <p:nvPr/>
        </p:nvSpPr>
        <p:spPr>
          <a:xfrm>
            <a:off x="122549" y="733246"/>
            <a:ext cx="11104775" cy="5632311"/>
          </a:xfrm>
          <a:prstGeom prst="rect">
            <a:avLst/>
          </a:prstGeom>
          <a:noFill/>
        </p:spPr>
        <p:txBody>
          <a:bodyPr wrap="square">
            <a:spAutoFit/>
          </a:bodyPr>
          <a:lstStyle/>
          <a:p>
            <a:endParaRPr lang="en-IN" sz="2400" dirty="0"/>
          </a:p>
          <a:p>
            <a:r>
              <a:rPr lang="en-IN" sz="2400" dirty="0"/>
              <a:t>General Form of Geometric Progression</a:t>
            </a:r>
          </a:p>
          <a:p>
            <a:endParaRPr lang="en-IN" sz="2400" dirty="0"/>
          </a:p>
          <a:p>
            <a:r>
              <a:rPr lang="en-IN" sz="2400" dirty="0"/>
              <a:t>The general form of Geometric Progression is:</a:t>
            </a:r>
          </a:p>
          <a:p>
            <a:endParaRPr lang="en-IN" sz="2400" dirty="0"/>
          </a:p>
          <a:p>
            <a:r>
              <a:rPr lang="en-IN" sz="2400" dirty="0"/>
              <a:t>a, </a:t>
            </a:r>
            <a:r>
              <a:rPr lang="en-IN" sz="2400" dirty="0" err="1"/>
              <a:t>ar</a:t>
            </a:r>
            <a:r>
              <a:rPr lang="en-IN" sz="2400" dirty="0"/>
              <a:t>, ar2, ar3, ar4,…, arn-1</a:t>
            </a:r>
          </a:p>
          <a:p>
            <a:endParaRPr lang="en-IN" sz="2400" dirty="0"/>
          </a:p>
          <a:p>
            <a:r>
              <a:rPr lang="en-IN" sz="2400" dirty="0"/>
              <a:t>Where,</a:t>
            </a:r>
          </a:p>
          <a:p>
            <a:endParaRPr lang="en-IN" sz="2400" dirty="0"/>
          </a:p>
          <a:p>
            <a:r>
              <a:rPr lang="en-IN" sz="2400" dirty="0"/>
              <a:t>a = First term</a:t>
            </a:r>
          </a:p>
          <a:p>
            <a:endParaRPr lang="en-IN" sz="2400" dirty="0"/>
          </a:p>
          <a:p>
            <a:r>
              <a:rPr lang="en-IN" sz="2400" dirty="0"/>
              <a:t>r = common ratio</a:t>
            </a:r>
          </a:p>
          <a:p>
            <a:endParaRPr lang="en-IN" sz="2400" dirty="0"/>
          </a:p>
          <a:p>
            <a:r>
              <a:rPr lang="en-IN" sz="2400" dirty="0"/>
              <a:t>arn-1 = nth term</a:t>
            </a:r>
          </a:p>
          <a:p>
            <a:endParaRPr lang="en-IN" sz="2400" dirty="0"/>
          </a:p>
        </p:txBody>
      </p:sp>
    </p:spTree>
    <p:extLst>
      <p:ext uri="{BB962C8B-B14F-4D97-AF65-F5344CB8AC3E}">
        <p14:creationId xmlns:p14="http://schemas.microsoft.com/office/powerpoint/2010/main" val="3822622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22.  </a:t>
            </a:r>
            <a:r>
              <a:rPr lang="en-US" b="1" dirty="0"/>
              <a:t>A man saves Rs. 100 in January 2002 and increase his saving by Rs. 50 every month over the previous month. What is annual saving for the man in the year 2002?</a:t>
            </a:r>
            <a:endParaRPr i="1" dirty="0"/>
          </a:p>
          <a:p>
            <a:pPr marL="457200" lvl="0" indent="-457200" algn="l" rtl="0">
              <a:lnSpc>
                <a:spcPct val="90000"/>
              </a:lnSpc>
              <a:spcBef>
                <a:spcPts val="1000"/>
              </a:spcBef>
              <a:spcAft>
                <a:spcPts val="0"/>
              </a:spcAft>
              <a:buClr>
                <a:schemeClr val="dk1"/>
              </a:buClr>
              <a:buSzPts val="2400"/>
              <a:buAutoNum type="alphaLcParenBoth"/>
            </a:pPr>
            <a:r>
              <a:rPr lang="en-US" b="1" dirty="0"/>
              <a:t>Rs. 4200  	</a:t>
            </a:r>
          </a:p>
          <a:p>
            <a:pPr marL="0" lvl="0" indent="0" algn="l" rtl="0">
              <a:lnSpc>
                <a:spcPct val="90000"/>
              </a:lnSpc>
              <a:spcBef>
                <a:spcPts val="1000"/>
              </a:spcBef>
              <a:spcAft>
                <a:spcPts val="0"/>
              </a:spcAft>
              <a:buClr>
                <a:schemeClr val="dk1"/>
              </a:buClr>
              <a:buSzPts val="2400"/>
              <a:buNone/>
            </a:pPr>
            <a:r>
              <a:rPr lang="en-US" b="1" dirty="0">
                <a:solidFill>
                  <a:srgbClr val="FF0000"/>
                </a:solidFill>
              </a:rPr>
              <a:t>(b) Rs. 4500  </a:t>
            </a:r>
            <a:r>
              <a:rPr lang="en-US" b="1" dirty="0"/>
              <a:t>	</a:t>
            </a:r>
          </a:p>
          <a:p>
            <a:pPr marL="0" lvl="0" indent="0" algn="l" rtl="0">
              <a:lnSpc>
                <a:spcPct val="90000"/>
              </a:lnSpc>
              <a:spcBef>
                <a:spcPts val="1000"/>
              </a:spcBef>
              <a:spcAft>
                <a:spcPts val="0"/>
              </a:spcAft>
              <a:buClr>
                <a:schemeClr val="dk1"/>
              </a:buClr>
              <a:buSzPts val="2400"/>
              <a:buNone/>
            </a:pPr>
            <a:r>
              <a:rPr lang="en-US" b="1" dirty="0"/>
              <a:t>(c) 4000  	</a:t>
            </a:r>
          </a:p>
          <a:p>
            <a:pPr marL="0" lvl="0" indent="0" algn="l" rtl="0">
              <a:lnSpc>
                <a:spcPct val="90000"/>
              </a:lnSpc>
              <a:spcBef>
                <a:spcPts val="1000"/>
              </a:spcBef>
              <a:spcAft>
                <a:spcPts val="0"/>
              </a:spcAft>
              <a:buClr>
                <a:schemeClr val="dk1"/>
              </a:buClr>
              <a:buSzPts val="2400"/>
              <a:buNone/>
            </a:pPr>
            <a:r>
              <a:rPr lang="en-US" b="1" dirty="0"/>
              <a:t>(d) 4100  </a:t>
            </a:r>
            <a:endParaRPr dirty="0"/>
          </a:p>
          <a:p>
            <a:pPr marL="457200" lvl="0" indent="-457200" algn="l" rtl="0">
              <a:lnSpc>
                <a:spcPct val="90000"/>
              </a:lnSpc>
              <a:spcBef>
                <a:spcPts val="1000"/>
              </a:spcBef>
              <a:spcAft>
                <a:spcPts val="0"/>
              </a:spcAft>
              <a:buClr>
                <a:schemeClr val="dk1"/>
              </a:buClr>
              <a:buSzPts val="2400"/>
              <a:buNone/>
            </a:pPr>
            <a:r>
              <a:rPr lang="en-US" b="1" dirty="0"/>
              <a:t>(e) None of these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p:txBody>
      </p:sp>
    </p:spTree>
    <p:extLst>
      <p:ext uri="{BB962C8B-B14F-4D97-AF65-F5344CB8AC3E}">
        <p14:creationId xmlns:p14="http://schemas.microsoft.com/office/powerpoint/2010/main" val="25363128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4" name="TextBox 3">
            <a:extLst>
              <a:ext uri="{FF2B5EF4-FFF2-40B4-BE49-F238E27FC236}">
                <a16:creationId xmlns:a16="http://schemas.microsoft.com/office/drawing/2014/main" id="{4AE86F14-0DC7-243C-35D8-16F7197B684A}"/>
              </a:ext>
            </a:extLst>
          </p:cNvPr>
          <p:cNvSpPr txBox="1"/>
          <p:nvPr/>
        </p:nvSpPr>
        <p:spPr>
          <a:xfrm>
            <a:off x="2672757" y="2554834"/>
            <a:ext cx="8352148" cy="1569660"/>
          </a:xfrm>
          <a:prstGeom prst="rect">
            <a:avLst/>
          </a:prstGeom>
          <a:noFill/>
        </p:spPr>
        <p:txBody>
          <a:bodyPr wrap="square" rtlCol="0">
            <a:spAutoFit/>
          </a:bodyPr>
          <a:lstStyle/>
          <a:p>
            <a:r>
              <a:rPr lang="en-IN" sz="9600" b="1" dirty="0">
                <a:solidFill>
                  <a:srgbClr val="FF0000"/>
                </a:solidFill>
              </a:rPr>
              <a:t>THANK YOU</a:t>
            </a:r>
          </a:p>
        </p:txBody>
      </p:sp>
    </p:spTree>
    <p:extLst>
      <p:ext uri="{BB962C8B-B14F-4D97-AF65-F5344CB8AC3E}">
        <p14:creationId xmlns:p14="http://schemas.microsoft.com/office/powerpoint/2010/main" val="160408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TextBox 2">
            <a:extLst>
              <a:ext uri="{FF2B5EF4-FFF2-40B4-BE49-F238E27FC236}">
                <a16:creationId xmlns:a16="http://schemas.microsoft.com/office/drawing/2014/main" id="{48CA5ECE-991C-4228-3B93-6C2E33BFADAE}"/>
              </a:ext>
            </a:extLst>
          </p:cNvPr>
          <p:cNvSpPr txBox="1"/>
          <p:nvPr/>
        </p:nvSpPr>
        <p:spPr>
          <a:xfrm>
            <a:off x="1572" y="861750"/>
            <a:ext cx="12422956" cy="4524315"/>
          </a:xfrm>
          <a:prstGeom prst="rect">
            <a:avLst/>
          </a:prstGeom>
          <a:noFill/>
        </p:spPr>
        <p:txBody>
          <a:bodyPr wrap="square">
            <a:spAutoFit/>
          </a:bodyPr>
          <a:lstStyle/>
          <a:p>
            <a:r>
              <a:rPr lang="en-IN" sz="2400" dirty="0"/>
              <a:t>General Term or Nth Term of Geometric Progression</a:t>
            </a:r>
          </a:p>
          <a:p>
            <a:endParaRPr lang="en-IN" sz="2400" dirty="0"/>
          </a:p>
          <a:p>
            <a:r>
              <a:rPr lang="en-IN" sz="2400" dirty="0"/>
              <a:t>Let a be the first term and r be the common ratio for a Geometric Sequence.</a:t>
            </a:r>
          </a:p>
          <a:p>
            <a:endParaRPr lang="en-IN" sz="2400" dirty="0"/>
          </a:p>
          <a:p>
            <a:r>
              <a:rPr lang="en-IN" sz="2400" dirty="0"/>
              <a:t>Then, the second term, a2 = a × r = </a:t>
            </a:r>
            <a:r>
              <a:rPr lang="en-IN" sz="2400" dirty="0" err="1"/>
              <a:t>ar</a:t>
            </a:r>
            <a:endParaRPr lang="en-IN" sz="2400" dirty="0"/>
          </a:p>
          <a:p>
            <a:endParaRPr lang="en-IN" sz="2400" dirty="0"/>
          </a:p>
          <a:p>
            <a:r>
              <a:rPr lang="en-IN" sz="2400" dirty="0"/>
              <a:t>Third term, a3 = a2 × r = </a:t>
            </a:r>
            <a:r>
              <a:rPr lang="en-IN" sz="2400" dirty="0" err="1"/>
              <a:t>ar</a:t>
            </a:r>
            <a:r>
              <a:rPr lang="en-IN" sz="2400" dirty="0"/>
              <a:t> × r = ar2</a:t>
            </a:r>
          </a:p>
          <a:p>
            <a:endParaRPr lang="en-IN" sz="2400" dirty="0"/>
          </a:p>
          <a:p>
            <a:r>
              <a:rPr lang="en-IN" sz="2400" dirty="0"/>
              <a:t>Similarly, nth term, an = arn-1</a:t>
            </a:r>
          </a:p>
          <a:p>
            <a:endParaRPr lang="en-IN" sz="2400" dirty="0"/>
          </a:p>
          <a:p>
            <a:r>
              <a:rPr lang="en-IN" sz="2400" dirty="0"/>
              <a:t>Therefore, the formula to find the nth term of GP is:</a:t>
            </a:r>
          </a:p>
          <a:p>
            <a:r>
              <a:rPr lang="en-IN" sz="2400" dirty="0"/>
              <a:t>an = </a:t>
            </a:r>
            <a:r>
              <a:rPr lang="en-IN" sz="2400" dirty="0" err="1"/>
              <a:t>tn</a:t>
            </a:r>
            <a:r>
              <a:rPr lang="en-IN" sz="2400" dirty="0"/>
              <a:t> = arn-1</a:t>
            </a:r>
          </a:p>
        </p:txBody>
      </p:sp>
    </p:spTree>
    <p:extLst>
      <p:ext uri="{BB962C8B-B14F-4D97-AF65-F5344CB8AC3E}">
        <p14:creationId xmlns:p14="http://schemas.microsoft.com/office/powerpoint/2010/main" val="410524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 name="TextBox 2">
            <a:extLst>
              <a:ext uri="{FF2B5EF4-FFF2-40B4-BE49-F238E27FC236}">
                <a16:creationId xmlns:a16="http://schemas.microsoft.com/office/drawing/2014/main" id="{8FC92589-EDD1-51A2-ED28-83A51DCB617A}"/>
              </a:ext>
            </a:extLst>
          </p:cNvPr>
          <p:cNvSpPr txBox="1"/>
          <p:nvPr/>
        </p:nvSpPr>
        <p:spPr>
          <a:xfrm>
            <a:off x="124905" y="861750"/>
            <a:ext cx="11683999" cy="3785652"/>
          </a:xfrm>
          <a:prstGeom prst="rect">
            <a:avLst/>
          </a:prstGeom>
          <a:noFill/>
        </p:spPr>
        <p:txBody>
          <a:bodyPr wrap="square">
            <a:spAutoFit/>
          </a:bodyPr>
          <a:lstStyle/>
          <a:p>
            <a:r>
              <a:rPr lang="en-IN" sz="2400" dirty="0"/>
              <a:t>Sum of N term of GP</a:t>
            </a:r>
          </a:p>
          <a:p>
            <a:endParaRPr lang="en-IN" sz="2400" dirty="0"/>
          </a:p>
          <a:p>
            <a:r>
              <a:rPr lang="en-IN" sz="2400" dirty="0"/>
              <a:t>Suppose a, </a:t>
            </a:r>
            <a:r>
              <a:rPr lang="en-IN" sz="2400" dirty="0" err="1"/>
              <a:t>ar</a:t>
            </a:r>
            <a:r>
              <a:rPr lang="en-IN" sz="2400" dirty="0"/>
              <a:t>, ar2, ar3,……arn-1 is the given Geometric Progression.</a:t>
            </a:r>
          </a:p>
          <a:p>
            <a:endParaRPr lang="en-IN" sz="2400" dirty="0"/>
          </a:p>
          <a:p>
            <a:r>
              <a:rPr lang="en-IN" sz="2400" dirty="0"/>
              <a:t>Then the sum of n terms of GP is given by:</a:t>
            </a:r>
          </a:p>
          <a:p>
            <a:endParaRPr lang="en-IN" sz="2400" dirty="0"/>
          </a:p>
          <a:p>
            <a:r>
              <a:rPr lang="en-IN" sz="2400" dirty="0"/>
              <a:t>Sn = a + </a:t>
            </a:r>
            <a:r>
              <a:rPr lang="en-IN" sz="2400" dirty="0" err="1"/>
              <a:t>ar</a:t>
            </a:r>
            <a:r>
              <a:rPr lang="en-IN" sz="2400" dirty="0"/>
              <a:t> + ar2 + ar3 +…+ arn-1</a:t>
            </a:r>
          </a:p>
          <a:p>
            <a:endParaRPr lang="en-IN" sz="2400" dirty="0"/>
          </a:p>
          <a:p>
            <a:r>
              <a:rPr lang="en-IN" sz="2400" dirty="0"/>
              <a:t>The formula to find the sum of n terms of GP is:</a:t>
            </a:r>
          </a:p>
          <a:p>
            <a:r>
              <a:rPr lang="en-IN" sz="2400" dirty="0"/>
              <a:t>Sn = a[(</a:t>
            </a:r>
            <a:r>
              <a:rPr lang="en-IN" sz="2400" dirty="0" err="1"/>
              <a:t>rn</a:t>
            </a:r>
            <a:r>
              <a:rPr lang="en-IN" sz="2400" dirty="0"/>
              <a:t> – 1)/(r – 1)] if r ≠ 1 and r &gt; 1</a:t>
            </a:r>
          </a:p>
        </p:txBody>
      </p:sp>
    </p:spTree>
    <p:extLst>
      <p:ext uri="{BB962C8B-B14F-4D97-AF65-F5344CB8AC3E}">
        <p14:creationId xmlns:p14="http://schemas.microsoft.com/office/powerpoint/2010/main" val="3549255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a:t>
            </a:r>
            <a:r>
              <a:rPr lang="en-US" b="1" dirty="0"/>
              <a:t>How many terms are there in the AP 20, 25, 30,…130.</a:t>
            </a:r>
            <a:endParaRPr b="1" i="1" dirty="0"/>
          </a:p>
          <a:p>
            <a:pPr lvl="0" indent="-457200" algn="l" rtl="0">
              <a:lnSpc>
                <a:spcPct val="90000"/>
              </a:lnSpc>
              <a:spcBef>
                <a:spcPts val="1000"/>
              </a:spcBef>
              <a:spcAft>
                <a:spcPts val="0"/>
              </a:spcAft>
              <a:buClr>
                <a:schemeClr val="dk1"/>
              </a:buClr>
              <a:buSzPts val="2400"/>
              <a:buAutoNum type="alphaLcParenBoth"/>
            </a:pPr>
            <a:r>
              <a:rPr lang="en-US" b="1" dirty="0"/>
              <a:t>22  	</a:t>
            </a:r>
          </a:p>
          <a:p>
            <a:pPr lvl="0" indent="-457200" algn="l" rtl="0">
              <a:lnSpc>
                <a:spcPct val="90000"/>
              </a:lnSpc>
              <a:spcBef>
                <a:spcPts val="1000"/>
              </a:spcBef>
              <a:spcAft>
                <a:spcPts val="0"/>
              </a:spcAft>
              <a:buClr>
                <a:schemeClr val="dk1"/>
              </a:buClr>
              <a:buSzPts val="2400"/>
              <a:buAutoNum type="alphaLcParenBoth" startAt="2"/>
            </a:pPr>
            <a:r>
              <a:rPr lang="en-US" b="1" dirty="0"/>
              <a:t>23  	</a:t>
            </a:r>
          </a:p>
          <a:p>
            <a:pPr lvl="0" indent="-457200" algn="l" rtl="0">
              <a:lnSpc>
                <a:spcPct val="90000"/>
              </a:lnSpc>
              <a:spcBef>
                <a:spcPts val="1000"/>
              </a:spcBef>
              <a:spcAft>
                <a:spcPts val="0"/>
              </a:spcAft>
              <a:buClr>
                <a:schemeClr val="dk1"/>
              </a:buClr>
              <a:buSzPts val="2400"/>
              <a:buAutoNum type="alphaLcParenBoth" startAt="3"/>
            </a:pPr>
            <a:r>
              <a:rPr lang="en-US" b="1" dirty="0"/>
              <a:t>21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25 </a:t>
            </a:r>
            <a:endParaRPr dirty="0"/>
          </a:p>
        </p:txBody>
      </p:sp>
    </p:spTree>
    <p:extLst>
      <p:ext uri="{BB962C8B-B14F-4D97-AF65-F5344CB8AC3E}">
        <p14:creationId xmlns:p14="http://schemas.microsoft.com/office/powerpoint/2010/main" val="40807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AP AND GP(ASSIGNMENT :-1)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 </a:t>
            </a:r>
            <a:r>
              <a:rPr lang="en-US" b="1" dirty="0"/>
              <a:t>How many terms are there in the AP 20, 25, 30,…130.</a:t>
            </a:r>
            <a:endParaRPr b="1" i="1" dirty="0"/>
          </a:p>
          <a:p>
            <a:pPr lvl="0" indent="-457200" algn="l" rtl="0">
              <a:lnSpc>
                <a:spcPct val="90000"/>
              </a:lnSpc>
              <a:spcBef>
                <a:spcPts val="1000"/>
              </a:spcBef>
              <a:spcAft>
                <a:spcPts val="0"/>
              </a:spcAft>
              <a:buClr>
                <a:schemeClr val="dk1"/>
              </a:buClr>
              <a:buSzPts val="2400"/>
              <a:buAutoNum type="alphaLcParenBoth"/>
            </a:pPr>
            <a:r>
              <a:rPr lang="en-US" b="1" dirty="0"/>
              <a:t>22  	</a:t>
            </a:r>
          </a:p>
          <a:p>
            <a:pPr lvl="0" indent="-457200" algn="l" rtl="0">
              <a:lnSpc>
                <a:spcPct val="90000"/>
              </a:lnSpc>
              <a:spcBef>
                <a:spcPts val="1000"/>
              </a:spcBef>
              <a:spcAft>
                <a:spcPts val="0"/>
              </a:spcAft>
              <a:buClr>
                <a:schemeClr val="dk1"/>
              </a:buClr>
              <a:buSzPts val="2400"/>
              <a:buAutoNum type="alphaLcParenBoth" startAt="2"/>
            </a:pPr>
            <a:r>
              <a:rPr lang="en-US" b="1" dirty="0">
                <a:solidFill>
                  <a:srgbClr val="FF0000"/>
                </a:solidFill>
              </a:rPr>
              <a:t>23</a:t>
            </a:r>
            <a:r>
              <a:rPr lang="en-US" b="1" dirty="0"/>
              <a:t>  	</a:t>
            </a:r>
          </a:p>
          <a:p>
            <a:pPr lvl="0" indent="-457200" algn="l" rtl="0">
              <a:lnSpc>
                <a:spcPct val="90000"/>
              </a:lnSpc>
              <a:spcBef>
                <a:spcPts val="1000"/>
              </a:spcBef>
              <a:spcAft>
                <a:spcPts val="0"/>
              </a:spcAft>
              <a:buClr>
                <a:schemeClr val="dk1"/>
              </a:buClr>
              <a:buSzPts val="2400"/>
              <a:buAutoNum type="alphaLcParenBoth" startAt="3"/>
            </a:pPr>
            <a:r>
              <a:rPr lang="en-US" b="1" dirty="0"/>
              <a:t>21  	</a:t>
            </a:r>
          </a:p>
          <a:p>
            <a:pPr lvl="0" indent="-457200" algn="l" rtl="0">
              <a:lnSpc>
                <a:spcPct val="90000"/>
              </a:lnSpc>
              <a:spcBef>
                <a:spcPts val="1000"/>
              </a:spcBef>
              <a:spcAft>
                <a:spcPts val="0"/>
              </a:spcAft>
              <a:buClr>
                <a:schemeClr val="dk1"/>
              </a:buClr>
              <a:buSzPts val="2400"/>
              <a:buAutoNum type="alphaLcParenBoth" startAt="4"/>
            </a:pPr>
            <a:r>
              <a:rPr lang="en-US" b="1" dirty="0"/>
              <a:t>24  	</a:t>
            </a:r>
          </a:p>
          <a:p>
            <a:pPr marL="0" lvl="0" indent="0" algn="l" rtl="0">
              <a:lnSpc>
                <a:spcPct val="90000"/>
              </a:lnSpc>
              <a:spcBef>
                <a:spcPts val="1000"/>
              </a:spcBef>
              <a:spcAft>
                <a:spcPts val="0"/>
              </a:spcAft>
              <a:buClr>
                <a:schemeClr val="dk1"/>
              </a:buClr>
              <a:buSzPts val="2400"/>
              <a:buNone/>
            </a:pPr>
            <a:r>
              <a:rPr lang="en-US" b="1" dirty="0"/>
              <a:t>(e)  25 </a:t>
            </a:r>
            <a:endParaRPr dirty="0"/>
          </a:p>
        </p:txBody>
      </p:sp>
    </p:spTree>
    <p:extLst>
      <p:ext uri="{BB962C8B-B14F-4D97-AF65-F5344CB8AC3E}">
        <p14:creationId xmlns:p14="http://schemas.microsoft.com/office/powerpoint/2010/main" val="312420255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3022</Words>
  <Application>Microsoft Office PowerPoint</Application>
  <PresentationFormat>Widescreen</PresentationFormat>
  <Paragraphs>455</Paragraphs>
  <Slides>51</Slides>
  <Notes>51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 Black</vt:lpstr>
      <vt:lpstr>Calibri</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mukesh kumar</cp:lastModifiedBy>
  <cp:revision>1</cp:revision>
  <dcterms:created xsi:type="dcterms:W3CDTF">2020-02-23T06:37:57Z</dcterms:created>
  <dcterms:modified xsi:type="dcterms:W3CDTF">2024-02-21T06:36:36Z</dcterms:modified>
</cp:coreProperties>
</file>