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12192000" cy="6858000"/>
  <p:notesSz cx="6858000" cy="9144000"/>
  <p:embeddedFontLst>
    <p:embeddedFont>
      <p:font typeface="Arial Black" panose="020B0A04020102020204" pitchFamily="34" charset="0"/>
      <p:regular r:id="rId65"/>
      <p:bold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gBskIf1ebuclQtwBEqOSA1UQ4mS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D18180-6987-4DB5-AB1B-32BC1D606DE0}">
  <a:tblStyle styleId="{84D18180-6987-4DB5-AB1B-32BC1D606DE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307" y="8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2.fntdata"/><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customschemas.google.com/relationships/presentationmetadata" Target="metadata"/><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font" Target="fonts/font1.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kesh kumar" userId="e98c6c8ac4fa17dc" providerId="LiveId" clId="{D90C5821-6899-43CE-A8FD-4A42D5A1A14E}"/>
    <pc:docChg chg="modSld">
      <pc:chgData name="mukesh kumar" userId="e98c6c8ac4fa17dc" providerId="LiveId" clId="{D90C5821-6899-43CE-A8FD-4A42D5A1A14E}" dt="2024-02-22T04:22:58.277" v="15" actId="207"/>
      <pc:docMkLst>
        <pc:docMk/>
      </pc:docMkLst>
      <pc:sldChg chg="modSp mod">
        <pc:chgData name="mukesh kumar" userId="e98c6c8ac4fa17dc" providerId="LiveId" clId="{D90C5821-6899-43CE-A8FD-4A42D5A1A14E}" dt="2024-02-22T04:03:49.217" v="1" actId="207"/>
        <pc:sldMkLst>
          <pc:docMk/>
          <pc:sldMk cId="0" sldId="270"/>
        </pc:sldMkLst>
        <pc:spChg chg="mod">
          <ac:chgData name="mukesh kumar" userId="e98c6c8ac4fa17dc" providerId="LiveId" clId="{D90C5821-6899-43CE-A8FD-4A42D5A1A14E}" dt="2024-02-22T04:03:49.217" v="1" actId="207"/>
          <ac:spMkLst>
            <pc:docMk/>
            <pc:sldMk cId="0" sldId="270"/>
            <ac:spMk id="186" creationId="{00000000-0000-0000-0000-000000000000}"/>
          </ac:spMkLst>
        </pc:spChg>
      </pc:sldChg>
      <pc:sldChg chg="modSp mod">
        <pc:chgData name="mukesh kumar" userId="e98c6c8ac4fa17dc" providerId="LiveId" clId="{D90C5821-6899-43CE-A8FD-4A42D5A1A14E}" dt="2024-02-22T04:07:59.426" v="3" actId="207"/>
        <pc:sldMkLst>
          <pc:docMk/>
          <pc:sldMk cId="0" sldId="276"/>
        </pc:sldMkLst>
        <pc:spChg chg="mod">
          <ac:chgData name="mukesh kumar" userId="e98c6c8ac4fa17dc" providerId="LiveId" clId="{D90C5821-6899-43CE-A8FD-4A42D5A1A14E}" dt="2024-02-22T04:07:59.426" v="3" actId="207"/>
          <ac:spMkLst>
            <pc:docMk/>
            <pc:sldMk cId="0" sldId="276"/>
            <ac:spMk id="222" creationId="{00000000-0000-0000-0000-000000000000}"/>
          </ac:spMkLst>
        </pc:spChg>
      </pc:sldChg>
      <pc:sldChg chg="modSp mod">
        <pc:chgData name="mukesh kumar" userId="e98c6c8ac4fa17dc" providerId="LiveId" clId="{D90C5821-6899-43CE-A8FD-4A42D5A1A14E}" dt="2024-02-22T04:10:16.396" v="5" actId="207"/>
        <pc:sldMkLst>
          <pc:docMk/>
          <pc:sldMk cId="0" sldId="280"/>
        </pc:sldMkLst>
        <pc:spChg chg="mod">
          <ac:chgData name="mukesh kumar" userId="e98c6c8ac4fa17dc" providerId="LiveId" clId="{D90C5821-6899-43CE-A8FD-4A42D5A1A14E}" dt="2024-02-22T04:10:16.396" v="5" actId="207"/>
          <ac:spMkLst>
            <pc:docMk/>
            <pc:sldMk cId="0" sldId="280"/>
            <ac:spMk id="246" creationId="{00000000-0000-0000-0000-000000000000}"/>
          </ac:spMkLst>
        </pc:spChg>
      </pc:sldChg>
      <pc:sldChg chg="modSp mod">
        <pc:chgData name="mukesh kumar" userId="e98c6c8ac4fa17dc" providerId="LiveId" clId="{D90C5821-6899-43CE-A8FD-4A42D5A1A14E}" dt="2024-02-22T04:22:58.277" v="15" actId="207"/>
        <pc:sldMkLst>
          <pc:docMk/>
          <pc:sldMk cId="0" sldId="298"/>
        </pc:sldMkLst>
        <pc:spChg chg="mod">
          <ac:chgData name="mukesh kumar" userId="e98c6c8ac4fa17dc" providerId="LiveId" clId="{D90C5821-6899-43CE-A8FD-4A42D5A1A14E}" dt="2024-02-22T04:22:58.277" v="15" actId="207"/>
          <ac:spMkLst>
            <pc:docMk/>
            <pc:sldMk cId="0" sldId="298"/>
            <ac:spMk id="354" creationId="{00000000-0000-0000-0000-000000000000}"/>
          </ac:spMkLst>
        </pc:spChg>
      </pc:sldChg>
      <pc:sldChg chg="modSp mod">
        <pc:chgData name="mukesh kumar" userId="e98c6c8ac4fa17dc" providerId="LiveId" clId="{D90C5821-6899-43CE-A8FD-4A42D5A1A14E}" dt="2024-02-22T04:22:20.642" v="13" actId="207"/>
        <pc:sldMkLst>
          <pc:docMk/>
          <pc:sldMk cId="0" sldId="306"/>
        </pc:sldMkLst>
        <pc:spChg chg="mod">
          <ac:chgData name="mukesh kumar" userId="e98c6c8ac4fa17dc" providerId="LiveId" clId="{D90C5821-6899-43CE-A8FD-4A42D5A1A14E}" dt="2024-02-22T04:22:20.642" v="13" actId="207"/>
          <ac:spMkLst>
            <pc:docMk/>
            <pc:sldMk cId="0" sldId="306"/>
            <ac:spMk id="409" creationId="{00000000-0000-0000-0000-000000000000}"/>
          </ac:spMkLst>
        </pc:spChg>
      </pc:sldChg>
      <pc:sldChg chg="modSp mod">
        <pc:chgData name="mukesh kumar" userId="e98c6c8ac4fa17dc" providerId="LiveId" clId="{D90C5821-6899-43CE-A8FD-4A42D5A1A14E}" dt="2024-02-22T04:21:11.882" v="11" actId="207"/>
        <pc:sldMkLst>
          <pc:docMk/>
          <pc:sldMk cId="0" sldId="308"/>
        </pc:sldMkLst>
        <pc:spChg chg="mod">
          <ac:chgData name="mukesh kumar" userId="e98c6c8ac4fa17dc" providerId="LiveId" clId="{D90C5821-6899-43CE-A8FD-4A42D5A1A14E}" dt="2024-02-22T04:21:11.882" v="11" actId="207"/>
          <ac:spMkLst>
            <pc:docMk/>
            <pc:sldMk cId="0" sldId="308"/>
            <ac:spMk id="422" creationId="{00000000-0000-0000-0000-000000000000}"/>
          </ac:spMkLst>
        </pc:spChg>
      </pc:sldChg>
      <pc:sldChg chg="modSp mod">
        <pc:chgData name="mukesh kumar" userId="e98c6c8ac4fa17dc" providerId="LiveId" clId="{D90C5821-6899-43CE-A8FD-4A42D5A1A14E}" dt="2024-02-22T04:20:16.515" v="9" actId="207"/>
        <pc:sldMkLst>
          <pc:docMk/>
          <pc:sldMk cId="0" sldId="310"/>
        </pc:sldMkLst>
        <pc:spChg chg="mod">
          <ac:chgData name="mukesh kumar" userId="e98c6c8ac4fa17dc" providerId="LiveId" clId="{D90C5821-6899-43CE-A8FD-4A42D5A1A14E}" dt="2024-02-22T04:20:16.515" v="9" actId="207"/>
          <ac:spMkLst>
            <pc:docMk/>
            <pc:sldMk cId="0" sldId="310"/>
            <ac:spMk id="435" creationId="{00000000-0000-0000-0000-000000000000}"/>
          </ac:spMkLst>
        </pc:spChg>
      </pc:sldChg>
      <pc:sldChg chg="modSp mod">
        <pc:chgData name="mukesh kumar" userId="e98c6c8ac4fa17dc" providerId="LiveId" clId="{D90C5821-6899-43CE-A8FD-4A42D5A1A14E}" dt="2024-02-22T04:19:54.816" v="8" actId="207"/>
        <pc:sldMkLst>
          <pc:docMk/>
          <pc:sldMk cId="0" sldId="312"/>
        </pc:sldMkLst>
        <pc:spChg chg="mod">
          <ac:chgData name="mukesh kumar" userId="e98c6c8ac4fa17dc" providerId="LiveId" clId="{D90C5821-6899-43CE-A8FD-4A42D5A1A14E}" dt="2024-02-22T04:19:54.816" v="8" actId="207"/>
          <ac:spMkLst>
            <pc:docMk/>
            <pc:sldMk cId="0" sldId="312"/>
            <ac:spMk id="44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4" name="Google Shape;364;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8" name="Google Shape;378;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5" name="Google Shape;385;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3" name="Google Shape;413;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5" name="Google Shape;425;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2" name="Google Shape;432;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9" name="Google Shape;43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6" name="Google Shape;44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3" name="Google Shape;453;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7" name="Google Shape;467;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4" name="Google Shape;474;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15"/>
        <p:cNvGrpSpPr/>
        <p:nvPr/>
      </p:nvGrpSpPr>
      <p:grpSpPr>
        <a:xfrm>
          <a:off x="0" y="0"/>
          <a:ext cx="0" cy="0"/>
          <a:chOff x="0" y="0"/>
          <a:chExt cx="0" cy="0"/>
        </a:xfrm>
      </p:grpSpPr>
      <p:sp>
        <p:nvSpPr>
          <p:cNvPr id="16" name="Google Shape;16;p64"/>
          <p:cNvSpPr/>
          <p:nvPr/>
        </p:nvSpPr>
        <p:spPr>
          <a:xfrm>
            <a:off x="4005792" y="1338792"/>
            <a:ext cx="4180416" cy="4180416"/>
          </a:xfrm>
          <a:prstGeom prst="rect">
            <a:avLst/>
          </a:prstGeom>
          <a:blipFill rotWithShape="1">
            <a:blip r:embed="rId2">
              <a:alphaModFix amt="10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7" name="Google Shape;17;p64"/>
          <p:cNvSpPr/>
          <p:nvPr/>
        </p:nvSpPr>
        <p:spPr>
          <a:xfrm rot="10800000" flipH="1">
            <a:off x="5191124" y="6439955"/>
            <a:ext cx="6997050" cy="420957"/>
          </a:xfrm>
          <a:custGeom>
            <a:avLst/>
            <a:gdLst/>
            <a:ahLst/>
            <a:cxnLst/>
            <a:rect l="l" t="t" r="r" b="b"/>
            <a:pathLst>
              <a:path w="6997050" h="474402" extrusionOk="0">
                <a:moveTo>
                  <a:pt x="274746" y="474402"/>
                </a:moveTo>
                <a:lnTo>
                  <a:pt x="5454000" y="474402"/>
                </a:lnTo>
                <a:lnTo>
                  <a:pt x="5454000" y="473606"/>
                </a:lnTo>
                <a:lnTo>
                  <a:pt x="6997050" y="473606"/>
                </a:lnTo>
                <a:lnTo>
                  <a:pt x="6997050" y="0"/>
                </a:lnTo>
                <a:lnTo>
                  <a:pt x="5454000" y="0"/>
                </a:lnTo>
                <a:lnTo>
                  <a:pt x="5454000" y="797"/>
                </a:lnTo>
                <a:lnTo>
                  <a:pt x="0" y="797"/>
                </a:lnTo>
                <a:close/>
              </a:path>
            </a:pathLst>
          </a:custGeom>
          <a:solidFill>
            <a:srgbClr val="108EF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 name="Google Shape;18;p64"/>
          <p:cNvSpPr/>
          <p:nvPr/>
        </p:nvSpPr>
        <p:spPr>
          <a:xfrm>
            <a:off x="1" y="6439956"/>
            <a:ext cx="5490211" cy="418044"/>
          </a:xfrm>
          <a:custGeom>
            <a:avLst/>
            <a:gdLst/>
            <a:ahLst/>
            <a:cxnLst/>
            <a:rect l="l" t="t" r="r" b="b"/>
            <a:pathLst>
              <a:path w="5490211" h="473605" extrusionOk="0">
                <a:moveTo>
                  <a:pt x="0" y="0"/>
                </a:moveTo>
                <a:lnTo>
                  <a:pt x="5490211" y="0"/>
                </a:lnTo>
                <a:lnTo>
                  <a:pt x="5215520" y="473605"/>
                </a:lnTo>
                <a:lnTo>
                  <a:pt x="0" y="473605"/>
                </a:lnTo>
                <a:close/>
              </a:path>
            </a:pathLst>
          </a:custGeom>
          <a:solidFill>
            <a:srgbClr val="FE64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64"/>
          <p:cNvSpPr/>
          <p:nvPr/>
        </p:nvSpPr>
        <p:spPr>
          <a:xfrm>
            <a:off x="0" y="0"/>
            <a:ext cx="12192000" cy="1016000"/>
          </a:xfrm>
          <a:prstGeom prst="rect">
            <a:avLst/>
          </a:prstGeom>
          <a:gradFill>
            <a:gsLst>
              <a:gs pos="0">
                <a:srgbClr val="FE6400"/>
              </a:gs>
              <a:gs pos="100000">
                <a:srgbClr val="108EFC"/>
              </a:gs>
            </a:gsLst>
            <a:lin ang="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6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lt1"/>
              </a:buClr>
              <a:buSzPts val="3600"/>
              <a:buFont typeface="Arial"/>
              <a:buNone/>
              <a:defRPr sz="36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64"/>
          <p:cNvSpPr txBox="1"/>
          <p:nvPr/>
        </p:nvSpPr>
        <p:spPr>
          <a:xfrm>
            <a:off x="355600" y="5683515"/>
            <a:ext cx="115824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200" b="0" i="0" u="none" strike="noStrike" cap="none">
              <a:solidFill>
                <a:srgbClr val="888888"/>
              </a:solidFill>
              <a:latin typeface="Calibri"/>
              <a:ea typeface="Calibri"/>
              <a:cs typeface="Calibri"/>
              <a:sym typeface="Calibri"/>
            </a:endParaRPr>
          </a:p>
        </p:txBody>
      </p:sp>
      <p:sp>
        <p:nvSpPr>
          <p:cNvPr id="22" name="Google Shape;22;p64"/>
          <p:cNvSpPr txBox="1"/>
          <p:nvPr/>
        </p:nvSpPr>
        <p:spPr>
          <a:xfrm>
            <a:off x="1118954" y="6464312"/>
            <a:ext cx="339490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Arial"/>
                <a:ea typeface="Arial"/>
                <a:cs typeface="Arial"/>
                <a:sym typeface="Arial"/>
              </a:rPr>
              <a:t>Aptitude Classes by Anuj Sir </a:t>
            </a:r>
            <a:endParaRPr/>
          </a:p>
        </p:txBody>
      </p:sp>
      <p:sp>
        <p:nvSpPr>
          <p:cNvPr id="23" name="Google Shape;23;p64"/>
          <p:cNvSpPr txBox="1"/>
          <p:nvPr/>
        </p:nvSpPr>
        <p:spPr>
          <a:xfrm>
            <a:off x="6252259" y="6464312"/>
            <a:ext cx="563494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Arial"/>
                <a:ea typeface="Arial"/>
                <a:cs typeface="Arial"/>
                <a:sym typeface="Arial"/>
              </a:rPr>
              <a:t>For more tutorials Visit now www.testurprep.com</a:t>
            </a:r>
            <a:endParaRPr/>
          </a:p>
        </p:txBody>
      </p:sp>
      <p:sp>
        <p:nvSpPr>
          <p:cNvPr id="24" name="Google Shape;24;p64"/>
          <p:cNvSpPr/>
          <p:nvPr/>
        </p:nvSpPr>
        <p:spPr>
          <a:xfrm>
            <a:off x="158099"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64"/>
          <p:cNvSpPr/>
          <p:nvPr/>
        </p:nvSpPr>
        <p:spPr>
          <a:xfrm>
            <a:off x="11311874" y="144860"/>
            <a:ext cx="727726" cy="727726"/>
          </a:xfrm>
          <a:prstGeom prst="ellipse">
            <a:avLst/>
          </a:prstGeom>
          <a:blipFill rotWithShape="1">
            <a:blip r:embed="rId3">
              <a:alphaModFix/>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 name="Google Shape;26;p64"/>
          <p:cNvSpPr txBox="1">
            <a:spLocks noGrp="1"/>
          </p:cNvSpPr>
          <p:nvPr>
            <p:ph type="body" idx="1"/>
          </p:nvPr>
        </p:nvSpPr>
        <p:spPr>
          <a:xfrm>
            <a:off x="254000" y="1199620"/>
            <a:ext cx="11684000" cy="499163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8"/>
        <p:cNvGrpSpPr/>
        <p:nvPr/>
      </p:nvGrpSpPr>
      <p:grpSpPr>
        <a:xfrm>
          <a:off x="0" y="0"/>
          <a:ext cx="0" cy="0"/>
          <a:chOff x="0" y="0"/>
          <a:chExt cx="0" cy="0"/>
        </a:xfrm>
      </p:grpSpPr>
      <p:sp>
        <p:nvSpPr>
          <p:cNvPr id="79" name="Google Shape;79;p7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73"/>
          <p:cNvSpPr>
            <a:spLocks noGrp="1"/>
          </p:cNvSpPr>
          <p:nvPr>
            <p:ph type="pic" idx="2"/>
          </p:nvPr>
        </p:nvSpPr>
        <p:spPr>
          <a:xfrm>
            <a:off x="5183188" y="987425"/>
            <a:ext cx="6172200" cy="4873625"/>
          </a:xfrm>
          <a:prstGeom prst="rect">
            <a:avLst/>
          </a:prstGeom>
          <a:noFill/>
          <a:ln>
            <a:noFill/>
          </a:ln>
        </p:spPr>
      </p:sp>
      <p:sp>
        <p:nvSpPr>
          <p:cNvPr id="81" name="Google Shape;81;p7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85"/>
        <p:cNvGrpSpPr/>
        <p:nvPr/>
      </p:nvGrpSpPr>
      <p:grpSpPr>
        <a:xfrm>
          <a:off x="0" y="0"/>
          <a:ext cx="0" cy="0"/>
          <a:chOff x="0" y="0"/>
          <a:chExt cx="0" cy="0"/>
        </a:xfrm>
      </p:grpSpPr>
      <p:sp>
        <p:nvSpPr>
          <p:cNvPr id="86" name="Google Shape;8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7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7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7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7"/>
        <p:cNvGrpSpPr/>
        <p:nvPr/>
      </p:nvGrpSpPr>
      <p:grpSpPr>
        <a:xfrm>
          <a:off x="0" y="0"/>
          <a:ext cx="0" cy="0"/>
          <a:chOff x="0" y="0"/>
          <a:chExt cx="0" cy="0"/>
        </a:xfrm>
      </p:grpSpPr>
      <p:sp>
        <p:nvSpPr>
          <p:cNvPr id="28" name="Google Shape;28;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Title and Content">
  <p:cSld name="1_Title and Content">
    <p:spTree>
      <p:nvGrpSpPr>
        <p:cNvPr id="1" name="Shape 33"/>
        <p:cNvGrpSpPr/>
        <p:nvPr/>
      </p:nvGrpSpPr>
      <p:grpSpPr>
        <a:xfrm>
          <a:off x="0" y="0"/>
          <a:ext cx="0" cy="0"/>
          <a:chOff x="0" y="0"/>
          <a:chExt cx="0" cy="0"/>
        </a:xfrm>
      </p:grpSpPr>
      <p:sp>
        <p:nvSpPr>
          <p:cNvPr id="34" name="Google Shape;34;p66"/>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6"/>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66"/>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66"/>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40"/>
        <p:cNvGrpSpPr/>
        <p:nvPr/>
      </p:nvGrpSpPr>
      <p:grpSpPr>
        <a:xfrm>
          <a:off x="0" y="0"/>
          <a:ext cx="0" cy="0"/>
          <a:chOff x="0" y="0"/>
          <a:chExt cx="0" cy="0"/>
        </a:xfrm>
      </p:grpSpPr>
      <p:sp>
        <p:nvSpPr>
          <p:cNvPr id="41" name="Google Shape;41;p6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6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6"/>
        <p:cNvGrpSpPr/>
        <p:nvPr/>
      </p:nvGrpSpPr>
      <p:grpSpPr>
        <a:xfrm>
          <a:off x="0" y="0"/>
          <a:ext cx="0" cy="0"/>
          <a:chOff x="0" y="0"/>
          <a:chExt cx="0" cy="0"/>
        </a:xfrm>
      </p:grpSpPr>
      <p:sp>
        <p:nvSpPr>
          <p:cNvPr id="47" name="Google Shape;47;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6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6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3"/>
        <p:cNvGrpSpPr/>
        <p:nvPr/>
      </p:nvGrpSpPr>
      <p:grpSpPr>
        <a:xfrm>
          <a:off x="0" y="0"/>
          <a:ext cx="0" cy="0"/>
          <a:chOff x="0" y="0"/>
          <a:chExt cx="0" cy="0"/>
        </a:xfrm>
      </p:grpSpPr>
      <p:sp>
        <p:nvSpPr>
          <p:cNvPr id="54" name="Google Shape;54;p6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6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6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6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62"/>
        <p:cNvGrpSpPr/>
        <p:nvPr/>
      </p:nvGrpSpPr>
      <p:grpSpPr>
        <a:xfrm>
          <a:off x="0" y="0"/>
          <a:ext cx="0" cy="0"/>
          <a:chOff x="0" y="0"/>
          <a:chExt cx="0" cy="0"/>
        </a:xfrm>
      </p:grpSpPr>
      <p:sp>
        <p:nvSpPr>
          <p:cNvPr id="63" name="Google Shape;63;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7"/>
        <p:cNvGrpSpPr/>
        <p:nvPr/>
      </p:nvGrpSpPr>
      <p:grpSpPr>
        <a:xfrm>
          <a:off x="0" y="0"/>
          <a:ext cx="0" cy="0"/>
          <a:chOff x="0" y="0"/>
          <a:chExt cx="0" cy="0"/>
        </a:xfrm>
      </p:grpSpPr>
      <p:sp>
        <p:nvSpPr>
          <p:cNvPr id="68" name="Google Shape;68;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7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7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7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6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00"/>
        <p:cNvGrpSpPr/>
        <p:nvPr/>
      </p:nvGrpSpPr>
      <p:grpSpPr>
        <a:xfrm>
          <a:off x="0" y="0"/>
          <a:ext cx="0" cy="0"/>
          <a:chOff x="0" y="0"/>
          <a:chExt cx="0" cy="0"/>
        </a:xfrm>
      </p:grpSpPr>
      <p:sp>
        <p:nvSpPr>
          <p:cNvPr id="101" name="Google Shape;101;p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02" name="Google Shape;102;p1"/>
          <p:cNvSpPr txBox="1">
            <a:spLocks noGrp="1"/>
          </p:cNvSpPr>
          <p:nvPr>
            <p:ph type="body" idx="1"/>
          </p:nvPr>
        </p:nvSpPr>
        <p:spPr>
          <a:xfrm>
            <a:off x="818727" y="113468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6000"/>
              <a:buNone/>
            </a:pPr>
            <a:r>
              <a:rPr lang="en-US" sz="6000" b="1">
                <a:solidFill>
                  <a:srgbClr val="FF0000"/>
                </a:solidFill>
                <a:latin typeface="Arial Black"/>
                <a:ea typeface="Arial Black"/>
                <a:cs typeface="Arial Black"/>
                <a:sym typeface="Arial Black"/>
              </a:rPr>
              <a:t>		    	INPUT OUTPUT</a:t>
            </a:r>
            <a:endParaRPr sz="4800" b="1">
              <a:solidFill>
                <a:srgbClr val="FF0000"/>
              </a:solidFill>
              <a:latin typeface="Arial Black"/>
              <a:ea typeface="Arial Black"/>
              <a:cs typeface="Arial Black"/>
              <a:sym typeface="Arial Black"/>
            </a:endParaRPr>
          </a:p>
          <a:p>
            <a:pPr marL="228600" lvl="0" indent="-228600" algn="l" rtl="0">
              <a:lnSpc>
                <a:spcPct val="90000"/>
              </a:lnSpc>
              <a:spcBef>
                <a:spcPts val="1000"/>
              </a:spcBef>
              <a:spcAft>
                <a:spcPts val="0"/>
              </a:spcAft>
              <a:buClr>
                <a:srgbClr val="FF0000"/>
              </a:buClr>
              <a:buSzPts val="6000"/>
              <a:buNone/>
            </a:pPr>
            <a:r>
              <a:rPr lang="en-US" sz="6000" b="1">
                <a:solidFill>
                  <a:srgbClr val="FF0000"/>
                </a:solidFill>
                <a:latin typeface="Arial Black"/>
                <a:ea typeface="Arial Black"/>
                <a:cs typeface="Arial Black"/>
                <a:sym typeface="Arial Black"/>
              </a:rPr>
              <a:t> </a:t>
            </a:r>
            <a:endParaRPr sz="60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54"/>
        <p:cNvGrpSpPr/>
        <p:nvPr/>
      </p:nvGrpSpPr>
      <p:grpSpPr>
        <a:xfrm>
          <a:off x="0" y="0"/>
          <a:ext cx="0" cy="0"/>
          <a:chOff x="0" y="0"/>
          <a:chExt cx="0" cy="0"/>
        </a:xfrm>
      </p:grpSpPr>
      <p:sp>
        <p:nvSpPr>
          <p:cNvPr id="155" name="Google Shape;155;p1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6" name="Google Shape;156;p1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 </a:t>
            </a:r>
            <a:r>
              <a:rPr lang="en-US" b="1"/>
              <a:t>How many steps will be required foe getting the final output for the following input?</a:t>
            </a:r>
            <a:endParaRPr/>
          </a:p>
          <a:p>
            <a:pPr marL="228600" lvl="0" indent="-228600" algn="l" rtl="0">
              <a:lnSpc>
                <a:spcPct val="90000"/>
              </a:lnSpc>
              <a:spcBef>
                <a:spcPts val="1000"/>
              </a:spcBef>
              <a:spcAft>
                <a:spcPts val="0"/>
              </a:spcAft>
              <a:buClr>
                <a:schemeClr val="dk1"/>
              </a:buClr>
              <a:buSzPts val="2400"/>
              <a:buNone/>
            </a:pPr>
            <a:r>
              <a:rPr lang="en-US" b="1"/>
              <a:t>Input:	101	85	66	49	73	39	142	25	115	74</a:t>
            </a:r>
            <a:endParaRPr/>
          </a:p>
          <a:p>
            <a:pPr marL="228600" lvl="0" indent="-228600" algn="l" rtl="0">
              <a:lnSpc>
                <a:spcPct val="90000"/>
              </a:lnSpc>
              <a:spcBef>
                <a:spcPts val="1000"/>
              </a:spcBef>
              <a:spcAft>
                <a:spcPts val="0"/>
              </a:spcAft>
              <a:buClr>
                <a:schemeClr val="dk1"/>
              </a:buClr>
              <a:buSzPts val="2400"/>
              <a:buNone/>
            </a:pPr>
            <a:r>
              <a:rPr lang="en-US" b="1"/>
              <a:t>(a)	Five		(b) Six 		(c) Seven 	(d) Eight	(e)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2" name="Google Shape;162;p1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4. </a:t>
            </a:r>
            <a:r>
              <a:rPr lang="en-US" b="1"/>
              <a:t>How many steps will be required foe getting the final output for the following input?</a:t>
            </a:r>
            <a:endParaRPr/>
          </a:p>
          <a:p>
            <a:pPr marL="228600" lvl="0" indent="-228600" algn="l" rtl="0">
              <a:lnSpc>
                <a:spcPct val="90000"/>
              </a:lnSpc>
              <a:spcBef>
                <a:spcPts val="1000"/>
              </a:spcBef>
              <a:spcAft>
                <a:spcPts val="0"/>
              </a:spcAft>
              <a:buClr>
                <a:schemeClr val="dk1"/>
              </a:buClr>
              <a:buSzPts val="2400"/>
              <a:buNone/>
            </a:pPr>
            <a:r>
              <a:rPr lang="en-US" b="1"/>
              <a:t>Input:	101	85	66	49	73	39	142	25	115	74</a:t>
            </a:r>
            <a:endParaRPr/>
          </a:p>
          <a:p>
            <a:pPr marL="228600" lvl="0" indent="-228600" algn="l" rtl="0">
              <a:lnSpc>
                <a:spcPct val="90000"/>
              </a:lnSpc>
              <a:spcBef>
                <a:spcPts val="1000"/>
              </a:spcBef>
              <a:spcAft>
                <a:spcPts val="0"/>
              </a:spcAft>
              <a:buClr>
                <a:schemeClr val="dk1"/>
              </a:buClr>
              <a:buSzPts val="2400"/>
              <a:buNone/>
            </a:pPr>
            <a:r>
              <a:rPr lang="en-US" b="1"/>
              <a:t>(a)	Five		(b) Six 		(c) Seven 	</a:t>
            </a:r>
            <a:r>
              <a:rPr lang="en-US" b="1">
                <a:solidFill>
                  <a:srgbClr val="FF0000"/>
                </a:solidFill>
              </a:rPr>
              <a:t>(d) Eight</a:t>
            </a:r>
            <a:r>
              <a:rPr lang="en-US" b="1"/>
              <a:t>	(e) None of these</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68" name="Google Shape;168;p1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(5 to 7): Study the following information to answer the Questions given below:</a:t>
            </a:r>
            <a:endParaRPr/>
          </a:p>
          <a:p>
            <a:pPr marL="228600" lvl="0" indent="-228600" algn="l" rtl="0">
              <a:lnSpc>
                <a:spcPct val="90000"/>
              </a:lnSpc>
              <a:spcBef>
                <a:spcPts val="1000"/>
              </a:spcBef>
              <a:spcAft>
                <a:spcPts val="0"/>
              </a:spcAft>
              <a:buClr>
                <a:schemeClr val="dk1"/>
              </a:buClr>
              <a:buSzPct val="100000"/>
              <a:buNone/>
            </a:pPr>
            <a:r>
              <a:rPr lang="en-US" b="1"/>
              <a:t>A number arrangement machine when given an input of numbers, rearranges them following a particular rule in each step. The following is an illustration of input and steps of rearrangement.</a:t>
            </a:r>
            <a:endParaRPr/>
          </a:p>
          <a:p>
            <a:pPr marL="228600" lvl="0" indent="-228600" algn="l" rtl="0">
              <a:lnSpc>
                <a:spcPct val="90000"/>
              </a:lnSpc>
              <a:spcBef>
                <a:spcPts val="1000"/>
              </a:spcBef>
              <a:spcAft>
                <a:spcPts val="0"/>
              </a:spcAft>
              <a:buClr>
                <a:schemeClr val="dk1"/>
              </a:buClr>
              <a:buSzPct val="100000"/>
              <a:buNone/>
            </a:pPr>
            <a:r>
              <a:rPr lang="en-US" b="1"/>
              <a:t>Input:	48	245	182	26	99	542	378	297</a:t>
            </a:r>
            <a:endParaRPr/>
          </a:p>
          <a:p>
            <a:pPr marL="228600" lvl="0" indent="-228600" algn="l" rtl="0">
              <a:lnSpc>
                <a:spcPct val="90000"/>
              </a:lnSpc>
              <a:spcBef>
                <a:spcPts val="1000"/>
              </a:spcBef>
              <a:spcAft>
                <a:spcPts val="0"/>
              </a:spcAft>
              <a:buClr>
                <a:schemeClr val="dk1"/>
              </a:buClr>
              <a:buSzPct val="100000"/>
              <a:buNone/>
            </a:pPr>
            <a:r>
              <a:rPr lang="en-US" b="1"/>
              <a:t>Step I:	542	48	245	182	26	99	378	297</a:t>
            </a:r>
            <a:endParaRPr/>
          </a:p>
          <a:p>
            <a:pPr marL="228600" lvl="0" indent="-228600" algn="l" rtl="0">
              <a:lnSpc>
                <a:spcPct val="90000"/>
              </a:lnSpc>
              <a:spcBef>
                <a:spcPts val="1000"/>
              </a:spcBef>
              <a:spcAft>
                <a:spcPts val="0"/>
              </a:spcAft>
              <a:buClr>
                <a:schemeClr val="dk1"/>
              </a:buClr>
              <a:buSzPct val="100000"/>
              <a:buNone/>
            </a:pPr>
            <a:r>
              <a:rPr lang="en-US" b="1"/>
              <a:t>Step II:	542	26	48	245	182	99	378	297</a:t>
            </a:r>
            <a:endParaRPr/>
          </a:p>
          <a:p>
            <a:pPr marL="228600" lvl="0" indent="-228600" algn="l" rtl="0">
              <a:lnSpc>
                <a:spcPct val="90000"/>
              </a:lnSpc>
              <a:spcBef>
                <a:spcPts val="1000"/>
              </a:spcBef>
              <a:spcAft>
                <a:spcPts val="0"/>
              </a:spcAft>
              <a:buClr>
                <a:schemeClr val="dk1"/>
              </a:buClr>
              <a:buSzPct val="100000"/>
              <a:buNone/>
            </a:pPr>
            <a:r>
              <a:rPr lang="en-US" b="1"/>
              <a:t>Step III:	542	26	378	48	245	182	99	297</a:t>
            </a:r>
            <a:endParaRPr/>
          </a:p>
          <a:p>
            <a:pPr marL="228600" lvl="0" indent="-228600" algn="l" rtl="0">
              <a:lnSpc>
                <a:spcPct val="90000"/>
              </a:lnSpc>
              <a:spcBef>
                <a:spcPts val="1000"/>
              </a:spcBef>
              <a:spcAft>
                <a:spcPts val="0"/>
              </a:spcAft>
              <a:buClr>
                <a:schemeClr val="dk1"/>
              </a:buClr>
              <a:buSzPct val="100000"/>
              <a:buNone/>
            </a:pPr>
            <a:r>
              <a:rPr lang="en-US" b="1"/>
              <a:t>Step IV:	542	26	378	48	297	245	182	99</a:t>
            </a:r>
            <a:endParaRPr/>
          </a:p>
          <a:p>
            <a:pPr marL="228600" lvl="0" indent="-228600" algn="l" rtl="0">
              <a:lnSpc>
                <a:spcPct val="90000"/>
              </a:lnSpc>
              <a:spcBef>
                <a:spcPts val="1000"/>
              </a:spcBef>
              <a:spcAft>
                <a:spcPts val="0"/>
              </a:spcAft>
              <a:buClr>
                <a:schemeClr val="dk1"/>
              </a:buClr>
              <a:buSzPct val="100000"/>
              <a:buNone/>
            </a:pPr>
            <a:r>
              <a:rPr lang="en-US" b="1"/>
              <a:t>Step V:	542	26	378	48	297	99	245	182</a:t>
            </a:r>
            <a:endParaRPr/>
          </a:p>
          <a:p>
            <a:pPr marL="228600" lvl="0" indent="-228600" algn="l" rtl="0">
              <a:lnSpc>
                <a:spcPct val="90000"/>
              </a:lnSpc>
              <a:spcBef>
                <a:spcPts val="1000"/>
              </a:spcBef>
              <a:spcAft>
                <a:spcPts val="0"/>
              </a:spcAft>
              <a:buClr>
                <a:schemeClr val="dk1"/>
              </a:buClr>
              <a:buSzPct val="100000"/>
              <a:buNone/>
            </a:pPr>
            <a:r>
              <a:rPr lang="en-US" b="1"/>
              <a:t>This is the final arrangement and step V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5. What will be the fourth step for an input whose second step is given below?</a:t>
            </a:r>
            <a:endParaRPr/>
          </a:p>
          <a:p>
            <a:pPr marL="228600" lvl="0" indent="-228600" algn="l" rtl="0">
              <a:lnSpc>
                <a:spcPct val="90000"/>
              </a:lnSpc>
              <a:spcBef>
                <a:spcPts val="1000"/>
              </a:spcBef>
              <a:spcAft>
                <a:spcPts val="0"/>
              </a:spcAft>
              <a:buClr>
                <a:schemeClr val="dk1"/>
              </a:buClr>
              <a:buSzPct val="100000"/>
              <a:buNone/>
            </a:pPr>
            <a:r>
              <a:rPr lang="en-US" b="1"/>
              <a:t>Step II:	765	42	183	289	542	65	110	350</a:t>
            </a:r>
            <a:endParaRPr/>
          </a:p>
          <a:p>
            <a:pPr marL="228600" lvl="0" indent="-228600" algn="l" rtl="0">
              <a:lnSpc>
                <a:spcPct val="90000"/>
              </a:lnSpc>
              <a:spcBef>
                <a:spcPts val="1000"/>
              </a:spcBef>
              <a:spcAft>
                <a:spcPts val="0"/>
              </a:spcAft>
              <a:buClr>
                <a:schemeClr val="dk1"/>
              </a:buClr>
              <a:buSzPct val="100000"/>
              <a:buNone/>
            </a:pPr>
            <a:r>
              <a:rPr lang="en-US" b="1"/>
              <a:t>(a)765	42	542	65	183	289	110	350</a:t>
            </a:r>
            <a:endParaRPr/>
          </a:p>
          <a:p>
            <a:pPr marL="228600" lvl="0" indent="-228600" algn="l" rtl="0">
              <a:lnSpc>
                <a:spcPct val="90000"/>
              </a:lnSpc>
              <a:spcBef>
                <a:spcPts val="1000"/>
              </a:spcBef>
              <a:spcAft>
                <a:spcPts val="0"/>
              </a:spcAft>
              <a:buClr>
                <a:schemeClr val="dk1"/>
              </a:buClr>
              <a:buSzPct val="100000"/>
              <a:buNone/>
            </a:pPr>
            <a:r>
              <a:rPr lang="en-US" b="1"/>
              <a:t>(b)765	42	542	530	183	289	65	110</a:t>
            </a:r>
            <a:endParaRPr/>
          </a:p>
          <a:p>
            <a:pPr marL="228600" lvl="0" indent="-228600" algn="l" rtl="0">
              <a:lnSpc>
                <a:spcPct val="90000"/>
              </a:lnSpc>
              <a:spcBef>
                <a:spcPts val="1000"/>
              </a:spcBef>
              <a:spcAft>
                <a:spcPts val="0"/>
              </a:spcAft>
              <a:buClr>
                <a:schemeClr val="dk1"/>
              </a:buClr>
              <a:buSzPct val="100000"/>
              <a:buNone/>
            </a:pPr>
            <a:r>
              <a:rPr lang="en-US" b="1"/>
              <a:t>(c)765	42	542	65	110	183	289	350</a:t>
            </a:r>
            <a:endParaRPr/>
          </a:p>
          <a:p>
            <a:pPr marL="228600" lvl="0" indent="-228600" algn="l" rtl="0">
              <a:lnSpc>
                <a:spcPct val="90000"/>
              </a:lnSpc>
              <a:spcBef>
                <a:spcPts val="1000"/>
              </a:spcBef>
              <a:spcAft>
                <a:spcPts val="0"/>
              </a:spcAft>
              <a:buClr>
                <a:schemeClr val="dk1"/>
              </a:buClr>
              <a:buSzPct val="100000"/>
              <a:buNone/>
            </a:pPr>
            <a:r>
              <a:rPr lang="en-US" b="1"/>
              <a:t>(d) Cannot be determined</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172"/>
        <p:cNvGrpSpPr/>
        <p:nvPr/>
      </p:nvGrpSpPr>
      <p:grpSpPr>
        <a:xfrm>
          <a:off x="0" y="0"/>
          <a:ext cx="0" cy="0"/>
          <a:chOff x="0" y="0"/>
          <a:chExt cx="0" cy="0"/>
        </a:xfrm>
      </p:grpSpPr>
      <p:sp>
        <p:nvSpPr>
          <p:cNvPr id="173" name="Google Shape;173;p1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74" name="Google Shape;174;p1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(5 to 7): Study the following information to answer the Questions given below:</a:t>
            </a:r>
            <a:endParaRPr/>
          </a:p>
          <a:p>
            <a:pPr marL="228600" lvl="0" indent="-228600" algn="l" rtl="0">
              <a:lnSpc>
                <a:spcPct val="90000"/>
              </a:lnSpc>
              <a:spcBef>
                <a:spcPts val="1000"/>
              </a:spcBef>
              <a:spcAft>
                <a:spcPts val="0"/>
              </a:spcAft>
              <a:buClr>
                <a:schemeClr val="dk1"/>
              </a:buClr>
              <a:buSzPct val="100000"/>
              <a:buNone/>
            </a:pPr>
            <a:r>
              <a:rPr lang="en-US" b="1"/>
              <a:t>A number arrangement machine when given an input of numbers, rearranges them following a particular rule in each step. The following is an illustration of input and steps of rearrangement.</a:t>
            </a:r>
            <a:endParaRPr/>
          </a:p>
          <a:p>
            <a:pPr marL="228600" lvl="0" indent="-228600" algn="l" rtl="0">
              <a:lnSpc>
                <a:spcPct val="90000"/>
              </a:lnSpc>
              <a:spcBef>
                <a:spcPts val="1000"/>
              </a:spcBef>
              <a:spcAft>
                <a:spcPts val="0"/>
              </a:spcAft>
              <a:buClr>
                <a:schemeClr val="dk1"/>
              </a:buClr>
              <a:buSzPct val="100000"/>
              <a:buNone/>
            </a:pPr>
            <a:r>
              <a:rPr lang="en-US" b="1"/>
              <a:t>Input:	48	245	182	26	99	542	378	297</a:t>
            </a:r>
            <a:endParaRPr/>
          </a:p>
          <a:p>
            <a:pPr marL="228600" lvl="0" indent="-228600" algn="l" rtl="0">
              <a:lnSpc>
                <a:spcPct val="90000"/>
              </a:lnSpc>
              <a:spcBef>
                <a:spcPts val="1000"/>
              </a:spcBef>
              <a:spcAft>
                <a:spcPts val="0"/>
              </a:spcAft>
              <a:buClr>
                <a:schemeClr val="dk1"/>
              </a:buClr>
              <a:buSzPct val="100000"/>
              <a:buNone/>
            </a:pPr>
            <a:r>
              <a:rPr lang="en-US" b="1"/>
              <a:t>Step I:	542	48	245	182	26	99	378	297</a:t>
            </a:r>
            <a:endParaRPr/>
          </a:p>
          <a:p>
            <a:pPr marL="228600" lvl="0" indent="-228600" algn="l" rtl="0">
              <a:lnSpc>
                <a:spcPct val="90000"/>
              </a:lnSpc>
              <a:spcBef>
                <a:spcPts val="1000"/>
              </a:spcBef>
              <a:spcAft>
                <a:spcPts val="0"/>
              </a:spcAft>
              <a:buClr>
                <a:schemeClr val="dk1"/>
              </a:buClr>
              <a:buSzPct val="100000"/>
              <a:buNone/>
            </a:pPr>
            <a:r>
              <a:rPr lang="en-US" b="1"/>
              <a:t>Step II:	542	26	48	245	182	99	378	297</a:t>
            </a:r>
            <a:endParaRPr/>
          </a:p>
          <a:p>
            <a:pPr marL="228600" lvl="0" indent="-228600" algn="l" rtl="0">
              <a:lnSpc>
                <a:spcPct val="90000"/>
              </a:lnSpc>
              <a:spcBef>
                <a:spcPts val="1000"/>
              </a:spcBef>
              <a:spcAft>
                <a:spcPts val="0"/>
              </a:spcAft>
              <a:buClr>
                <a:schemeClr val="dk1"/>
              </a:buClr>
              <a:buSzPct val="100000"/>
              <a:buNone/>
            </a:pPr>
            <a:r>
              <a:rPr lang="en-US" b="1"/>
              <a:t>Step III:	542	26	378	48	245	182	99	297</a:t>
            </a:r>
            <a:endParaRPr/>
          </a:p>
          <a:p>
            <a:pPr marL="228600" lvl="0" indent="-228600" algn="l" rtl="0">
              <a:lnSpc>
                <a:spcPct val="90000"/>
              </a:lnSpc>
              <a:spcBef>
                <a:spcPts val="1000"/>
              </a:spcBef>
              <a:spcAft>
                <a:spcPts val="0"/>
              </a:spcAft>
              <a:buClr>
                <a:schemeClr val="dk1"/>
              </a:buClr>
              <a:buSzPct val="100000"/>
              <a:buNone/>
            </a:pPr>
            <a:r>
              <a:rPr lang="en-US" b="1"/>
              <a:t>Step IV:	542	26	378	48	297	245	182	99</a:t>
            </a:r>
            <a:endParaRPr/>
          </a:p>
          <a:p>
            <a:pPr marL="228600" lvl="0" indent="-228600" algn="l" rtl="0">
              <a:lnSpc>
                <a:spcPct val="90000"/>
              </a:lnSpc>
              <a:spcBef>
                <a:spcPts val="1000"/>
              </a:spcBef>
              <a:spcAft>
                <a:spcPts val="0"/>
              </a:spcAft>
              <a:buClr>
                <a:schemeClr val="dk1"/>
              </a:buClr>
              <a:buSzPct val="100000"/>
              <a:buNone/>
            </a:pPr>
            <a:r>
              <a:rPr lang="en-US" b="1"/>
              <a:t>Step V:	542	26	378	48	297	99	245	182</a:t>
            </a:r>
            <a:endParaRPr/>
          </a:p>
          <a:p>
            <a:pPr marL="228600" lvl="0" indent="-228600" algn="l" rtl="0">
              <a:lnSpc>
                <a:spcPct val="90000"/>
              </a:lnSpc>
              <a:spcBef>
                <a:spcPts val="1000"/>
              </a:spcBef>
              <a:spcAft>
                <a:spcPts val="0"/>
              </a:spcAft>
              <a:buClr>
                <a:schemeClr val="dk1"/>
              </a:buClr>
              <a:buSzPct val="100000"/>
              <a:buNone/>
            </a:pPr>
            <a:r>
              <a:rPr lang="en-US" b="1"/>
              <a:t>This is the final arrangement and step V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5. What will be the fourth step for an input whose second step is given below?</a:t>
            </a:r>
            <a:endParaRPr/>
          </a:p>
          <a:p>
            <a:pPr marL="228600" lvl="0" indent="-228600" algn="l" rtl="0">
              <a:lnSpc>
                <a:spcPct val="90000"/>
              </a:lnSpc>
              <a:spcBef>
                <a:spcPts val="1000"/>
              </a:spcBef>
              <a:spcAft>
                <a:spcPts val="0"/>
              </a:spcAft>
              <a:buClr>
                <a:schemeClr val="dk1"/>
              </a:buClr>
              <a:buSzPct val="100000"/>
              <a:buNone/>
            </a:pPr>
            <a:r>
              <a:rPr lang="en-US" b="1"/>
              <a:t>Step II:	765	42	183	289	542	65	110	350</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(a)765	42	542	65	183	289	110	350</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a:t>(b)765	42	542	530	183	289	65	110</a:t>
            </a:r>
            <a:endParaRPr/>
          </a:p>
          <a:p>
            <a:pPr marL="228600" lvl="0" indent="-228600" algn="l" rtl="0">
              <a:lnSpc>
                <a:spcPct val="90000"/>
              </a:lnSpc>
              <a:spcBef>
                <a:spcPts val="1000"/>
              </a:spcBef>
              <a:spcAft>
                <a:spcPts val="0"/>
              </a:spcAft>
              <a:buClr>
                <a:schemeClr val="dk1"/>
              </a:buClr>
              <a:buSzPct val="100000"/>
              <a:buNone/>
            </a:pPr>
            <a:r>
              <a:rPr lang="en-US" b="1"/>
              <a:t>(c)765	42	542	65	110	183	289	350</a:t>
            </a:r>
            <a:endParaRPr/>
          </a:p>
          <a:p>
            <a:pPr marL="228600" lvl="0" indent="-228600" algn="l" rtl="0">
              <a:lnSpc>
                <a:spcPct val="90000"/>
              </a:lnSpc>
              <a:spcBef>
                <a:spcPts val="1000"/>
              </a:spcBef>
              <a:spcAft>
                <a:spcPts val="0"/>
              </a:spcAft>
              <a:buClr>
                <a:schemeClr val="dk1"/>
              </a:buClr>
              <a:buSzPct val="100000"/>
              <a:buNone/>
            </a:pPr>
            <a:r>
              <a:rPr lang="en-US" b="1"/>
              <a:t>(d) Cannot be determined</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178"/>
        <p:cNvGrpSpPr/>
        <p:nvPr/>
      </p:nvGrpSpPr>
      <p:grpSpPr>
        <a:xfrm>
          <a:off x="0" y="0"/>
          <a:ext cx="0" cy="0"/>
          <a:chOff x="0" y="0"/>
          <a:chExt cx="0" cy="0"/>
        </a:xfrm>
      </p:grpSpPr>
      <p:sp>
        <p:nvSpPr>
          <p:cNvPr id="179" name="Google Shape;179;p1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0" name="Google Shape;180;p1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6.  </a:t>
            </a:r>
            <a:r>
              <a:rPr lang="en-US" b="1"/>
              <a:t>How many steps will be required to get the final output from the following input?</a:t>
            </a:r>
            <a:endParaRPr/>
          </a:p>
          <a:p>
            <a:pPr marL="228600" lvl="0" indent="-228600" algn="l" rtl="0">
              <a:lnSpc>
                <a:spcPct val="90000"/>
              </a:lnSpc>
              <a:spcBef>
                <a:spcPts val="1000"/>
              </a:spcBef>
              <a:spcAft>
                <a:spcPts val="0"/>
              </a:spcAft>
              <a:buClr>
                <a:schemeClr val="dk1"/>
              </a:buClr>
              <a:buSzPts val="2400"/>
              <a:buNone/>
            </a:pPr>
            <a:r>
              <a:rPr lang="en-US" b="1"/>
              <a:t>Input:	39	88	162	450	386	72	29</a:t>
            </a:r>
            <a:endParaRPr/>
          </a:p>
          <a:p>
            <a:pPr marL="228600" lvl="0" indent="-228600" algn="l" rtl="0">
              <a:lnSpc>
                <a:spcPct val="90000"/>
              </a:lnSpc>
              <a:spcBef>
                <a:spcPts val="1000"/>
              </a:spcBef>
              <a:spcAft>
                <a:spcPts val="0"/>
              </a:spcAft>
              <a:buClr>
                <a:schemeClr val="dk1"/>
              </a:buClr>
              <a:buSzPts val="2400"/>
              <a:buNone/>
            </a:pPr>
            <a:r>
              <a:rPr lang="en-US" b="1"/>
              <a:t>(a)Two 	(b) Three	(c) Four 	(d) Six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184"/>
        <p:cNvGrpSpPr/>
        <p:nvPr/>
      </p:nvGrpSpPr>
      <p:grpSpPr>
        <a:xfrm>
          <a:off x="0" y="0"/>
          <a:ext cx="0" cy="0"/>
          <a:chOff x="0" y="0"/>
          <a:chExt cx="0" cy="0"/>
        </a:xfrm>
      </p:grpSpPr>
      <p:sp>
        <p:nvSpPr>
          <p:cNvPr id="185" name="Google Shape;185;p1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86" name="Google Shape;186;p1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6.  </a:t>
            </a:r>
            <a:r>
              <a:rPr lang="en-US" b="1" dirty="0"/>
              <a:t>How many steps will be required to get the final output from the following input?</a:t>
            </a:r>
            <a:endParaRPr dirty="0"/>
          </a:p>
          <a:p>
            <a:pPr marL="228600" lvl="0" indent="-228600" algn="l" rtl="0">
              <a:lnSpc>
                <a:spcPct val="90000"/>
              </a:lnSpc>
              <a:spcBef>
                <a:spcPts val="1000"/>
              </a:spcBef>
              <a:spcAft>
                <a:spcPts val="0"/>
              </a:spcAft>
              <a:buClr>
                <a:schemeClr val="dk1"/>
              </a:buClr>
              <a:buSzPts val="2400"/>
              <a:buNone/>
            </a:pPr>
            <a:r>
              <a:rPr lang="en-US" b="1" dirty="0"/>
              <a:t>Input:	39	88	162	450	386	72	29</a:t>
            </a:r>
            <a:endParaRPr dirty="0"/>
          </a:p>
          <a:p>
            <a:pPr marL="228600" lvl="0" indent="-228600" algn="l" rtl="0">
              <a:lnSpc>
                <a:spcPct val="90000"/>
              </a:lnSpc>
              <a:spcBef>
                <a:spcPts val="1000"/>
              </a:spcBef>
              <a:spcAft>
                <a:spcPts val="0"/>
              </a:spcAft>
              <a:buClr>
                <a:schemeClr val="dk1"/>
              </a:buClr>
              <a:buSzPts val="2400"/>
              <a:buNone/>
            </a:pPr>
            <a:r>
              <a:rPr lang="en-US" b="1" dirty="0"/>
              <a:t>(a)Two 	(b) Three	(c) Four 	</a:t>
            </a:r>
            <a:r>
              <a:rPr lang="en-US" b="1" dirty="0">
                <a:solidFill>
                  <a:schemeClr val="tx1"/>
                </a:solidFill>
              </a:rPr>
              <a:t>(d) Six</a:t>
            </a:r>
            <a:r>
              <a:rPr lang="en-US" b="1" dirty="0"/>
              <a:t>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endParaRPr b="1"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sp>
        <p:nvSpPr>
          <p:cNvPr id="191" name="Google Shape;191;p1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2" name="Google Shape;192;p1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 </a:t>
            </a:r>
            <a:r>
              <a:rPr lang="en-US" b="1"/>
              <a:t>If the first step of an input is </a:t>
            </a:r>
            <a:endParaRPr/>
          </a:p>
          <a:p>
            <a:pPr marL="228600" lvl="0" indent="-228600" algn="l" rtl="0">
              <a:lnSpc>
                <a:spcPct val="90000"/>
              </a:lnSpc>
              <a:spcBef>
                <a:spcPts val="1000"/>
              </a:spcBef>
              <a:spcAft>
                <a:spcPts val="0"/>
              </a:spcAft>
              <a:buClr>
                <a:schemeClr val="dk1"/>
              </a:buClr>
              <a:buSzPts val="2400"/>
              <a:buNone/>
            </a:pPr>
            <a:r>
              <a:rPr lang="en-US" b="1"/>
              <a:t>‘785 	198 	32 	426 	373 	96 	49’, </a:t>
            </a:r>
            <a:endParaRPr/>
          </a:p>
          <a:p>
            <a:pPr marL="228600" lvl="0" indent="-228600" algn="l" rtl="0">
              <a:lnSpc>
                <a:spcPct val="90000"/>
              </a:lnSpc>
              <a:spcBef>
                <a:spcPts val="1000"/>
              </a:spcBef>
              <a:spcAft>
                <a:spcPts val="0"/>
              </a:spcAft>
              <a:buClr>
                <a:schemeClr val="dk1"/>
              </a:buClr>
              <a:buSzPts val="2400"/>
              <a:buNone/>
            </a:pPr>
            <a:r>
              <a:rPr lang="en-US" b="1"/>
              <a:t>then which of the following steps will be </a:t>
            </a:r>
            <a:endParaRPr/>
          </a:p>
          <a:p>
            <a:pPr marL="228600" lvl="0" indent="-228600" algn="l" rtl="0">
              <a:lnSpc>
                <a:spcPct val="90000"/>
              </a:lnSpc>
              <a:spcBef>
                <a:spcPts val="1000"/>
              </a:spcBef>
              <a:spcAft>
                <a:spcPts val="0"/>
              </a:spcAft>
              <a:buClr>
                <a:schemeClr val="dk1"/>
              </a:buClr>
              <a:buSzPts val="2400"/>
              <a:buNone/>
            </a:pPr>
            <a:r>
              <a:rPr lang="en-US" b="1"/>
              <a:t>‘785 	32 	465 	49 	198 	373 	96’?</a:t>
            </a:r>
            <a:endParaRPr/>
          </a:p>
          <a:p>
            <a:pPr marL="228600" lvl="0" indent="-228600" algn="l" rtl="0">
              <a:lnSpc>
                <a:spcPct val="90000"/>
              </a:lnSpc>
              <a:spcBef>
                <a:spcPts val="1000"/>
              </a:spcBef>
              <a:spcAft>
                <a:spcPts val="0"/>
              </a:spcAft>
              <a:buClr>
                <a:schemeClr val="dk1"/>
              </a:buClr>
              <a:buSzPts val="2400"/>
              <a:buNone/>
            </a:pPr>
            <a:r>
              <a:rPr lang="en-US" b="1"/>
              <a:t>(a)Second	(b) Third	(c) Fourth	(d) Fifth	(e) None of these</a:t>
            </a:r>
            <a:endParaRPr/>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196"/>
        <p:cNvGrpSpPr/>
        <p:nvPr/>
      </p:nvGrpSpPr>
      <p:grpSpPr>
        <a:xfrm>
          <a:off x="0" y="0"/>
          <a:ext cx="0" cy="0"/>
          <a:chOff x="0" y="0"/>
          <a:chExt cx="0" cy="0"/>
        </a:xfrm>
      </p:grpSpPr>
      <p:sp>
        <p:nvSpPr>
          <p:cNvPr id="197" name="Google Shape;197;p1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98" name="Google Shape;198;p1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7. </a:t>
            </a:r>
            <a:r>
              <a:rPr lang="en-US" b="1"/>
              <a:t>If the first step of an input is </a:t>
            </a:r>
            <a:endParaRPr/>
          </a:p>
          <a:p>
            <a:pPr marL="228600" lvl="0" indent="-228600" algn="l" rtl="0">
              <a:lnSpc>
                <a:spcPct val="90000"/>
              </a:lnSpc>
              <a:spcBef>
                <a:spcPts val="1000"/>
              </a:spcBef>
              <a:spcAft>
                <a:spcPts val="0"/>
              </a:spcAft>
              <a:buClr>
                <a:schemeClr val="dk1"/>
              </a:buClr>
              <a:buSzPts val="2400"/>
              <a:buNone/>
            </a:pPr>
            <a:r>
              <a:rPr lang="en-US" b="1"/>
              <a:t>‘785 	198 	32 	426 	373 	96 	49’, </a:t>
            </a:r>
            <a:endParaRPr/>
          </a:p>
          <a:p>
            <a:pPr marL="228600" lvl="0" indent="-228600" algn="l" rtl="0">
              <a:lnSpc>
                <a:spcPct val="90000"/>
              </a:lnSpc>
              <a:spcBef>
                <a:spcPts val="1000"/>
              </a:spcBef>
              <a:spcAft>
                <a:spcPts val="0"/>
              </a:spcAft>
              <a:buClr>
                <a:schemeClr val="dk1"/>
              </a:buClr>
              <a:buSzPts val="2400"/>
              <a:buNone/>
            </a:pPr>
            <a:r>
              <a:rPr lang="en-US" b="1"/>
              <a:t>then which of the following steps will be </a:t>
            </a:r>
            <a:endParaRPr/>
          </a:p>
          <a:p>
            <a:pPr marL="228600" lvl="0" indent="-228600" algn="l" rtl="0">
              <a:lnSpc>
                <a:spcPct val="90000"/>
              </a:lnSpc>
              <a:spcBef>
                <a:spcPts val="1000"/>
              </a:spcBef>
              <a:spcAft>
                <a:spcPts val="0"/>
              </a:spcAft>
              <a:buClr>
                <a:schemeClr val="dk1"/>
              </a:buClr>
              <a:buSzPts val="2400"/>
              <a:buNone/>
            </a:pPr>
            <a:r>
              <a:rPr lang="en-US" b="1"/>
              <a:t>‘785 	32 	465 	49 	198 	373 	96’?</a:t>
            </a:r>
            <a:endParaRPr/>
          </a:p>
          <a:p>
            <a:pPr marL="228600" lvl="0" indent="-228600" algn="l" rtl="0">
              <a:lnSpc>
                <a:spcPct val="90000"/>
              </a:lnSpc>
              <a:spcBef>
                <a:spcPts val="1000"/>
              </a:spcBef>
              <a:spcAft>
                <a:spcPts val="0"/>
              </a:spcAft>
              <a:buClr>
                <a:schemeClr val="dk1"/>
              </a:buClr>
              <a:buSzPts val="2400"/>
              <a:buNone/>
            </a:pPr>
            <a:r>
              <a:rPr lang="en-US" b="1"/>
              <a:t>(a)Second	(b) Third	</a:t>
            </a:r>
            <a:r>
              <a:rPr lang="en-US" b="1">
                <a:solidFill>
                  <a:srgbClr val="FF0000"/>
                </a:solidFill>
              </a:rPr>
              <a:t>(c) Fourth</a:t>
            </a:r>
            <a:r>
              <a:rPr lang="en-US" b="1"/>
              <a:t>	(d) Fifth	(e) None of these</a:t>
            </a:r>
            <a:endParaRPr/>
          </a:p>
          <a:p>
            <a:pPr marL="228600" lvl="0" indent="-228600" algn="l" rtl="0">
              <a:lnSpc>
                <a:spcPct val="90000"/>
              </a:lnSpc>
              <a:spcBef>
                <a:spcPts val="1000"/>
              </a:spcBef>
              <a:spcAft>
                <a:spcPts val="0"/>
              </a:spcAft>
              <a:buClr>
                <a:schemeClr val="dk1"/>
              </a:buClr>
              <a:buSzPts val="2400"/>
              <a:buNone/>
            </a:pPr>
            <a:r>
              <a:rPr lang="en-US" b="1"/>
              <a:t> </a:t>
            </a:r>
            <a:r>
              <a:rPr lang="en-US" b="1">
                <a:latin typeface="Arial Black"/>
                <a:ea typeface="Arial Black"/>
                <a:cs typeface="Arial Black"/>
                <a:sym typeface="Arial Black"/>
              </a:rPr>
              <a:t> </a:t>
            </a: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02"/>
        <p:cNvGrpSpPr/>
        <p:nvPr/>
      </p:nvGrpSpPr>
      <p:grpSpPr>
        <a:xfrm>
          <a:off x="0" y="0"/>
          <a:ext cx="0" cy="0"/>
          <a:chOff x="0" y="0"/>
          <a:chExt cx="0" cy="0"/>
        </a:xfrm>
      </p:grpSpPr>
      <p:sp>
        <p:nvSpPr>
          <p:cNvPr id="203" name="Google Shape;203;p1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04" name="Google Shape;204;p1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(8 to 11): Study the following information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arrangement machine, when given an input line of words, rearranges them following a particular rule in each step. The following is an illustration of input and the steps of rearrangement:</a:t>
            </a:r>
            <a:endParaRPr/>
          </a:p>
          <a:p>
            <a:pPr marL="228600" lvl="0" indent="-228600" algn="l" rtl="0">
              <a:lnSpc>
                <a:spcPct val="90000"/>
              </a:lnSpc>
              <a:spcBef>
                <a:spcPts val="1000"/>
              </a:spcBef>
              <a:spcAft>
                <a:spcPts val="0"/>
              </a:spcAft>
              <a:buClr>
                <a:schemeClr val="dk1"/>
              </a:buClr>
              <a:buSzPct val="100000"/>
              <a:buNone/>
            </a:pPr>
            <a:r>
              <a:rPr lang="en-US" b="1"/>
              <a:t>Input: Go for to Though By easy To Access at</a:t>
            </a:r>
            <a:endParaRPr/>
          </a:p>
          <a:p>
            <a:pPr marL="228600" lvl="0" indent="-228600" algn="l" rtl="0">
              <a:lnSpc>
                <a:spcPct val="90000"/>
              </a:lnSpc>
              <a:spcBef>
                <a:spcPts val="1000"/>
              </a:spcBef>
              <a:spcAft>
                <a:spcPts val="0"/>
              </a:spcAft>
              <a:buClr>
                <a:schemeClr val="dk1"/>
              </a:buClr>
              <a:buSzPct val="100000"/>
              <a:buNone/>
            </a:pPr>
            <a:r>
              <a:rPr lang="en-US" b="1"/>
              <a:t>Step I: Access Go for to Though By easy To at</a:t>
            </a:r>
            <a:endParaRPr/>
          </a:p>
          <a:p>
            <a:pPr marL="228600" lvl="0" indent="-228600" algn="l" rtl="0">
              <a:lnSpc>
                <a:spcPct val="90000"/>
              </a:lnSpc>
              <a:spcBef>
                <a:spcPts val="1000"/>
              </a:spcBef>
              <a:spcAft>
                <a:spcPts val="0"/>
              </a:spcAft>
              <a:buClr>
                <a:schemeClr val="dk1"/>
              </a:buClr>
              <a:buSzPct val="100000"/>
              <a:buNone/>
            </a:pPr>
            <a:r>
              <a:rPr lang="en-US" b="1"/>
              <a:t>Step II: Access at Go for to Though By easy To</a:t>
            </a:r>
            <a:endParaRPr/>
          </a:p>
          <a:p>
            <a:pPr marL="228600" lvl="0" indent="-228600" algn="l" rtl="0">
              <a:lnSpc>
                <a:spcPct val="90000"/>
              </a:lnSpc>
              <a:spcBef>
                <a:spcPts val="1000"/>
              </a:spcBef>
              <a:spcAft>
                <a:spcPts val="0"/>
              </a:spcAft>
              <a:buClr>
                <a:schemeClr val="dk1"/>
              </a:buClr>
              <a:buSzPct val="100000"/>
              <a:buNone/>
            </a:pPr>
            <a:r>
              <a:rPr lang="en-US" b="1"/>
              <a:t>Step III: Access at By Go for toThough easy To</a:t>
            </a:r>
            <a:endParaRPr/>
          </a:p>
          <a:p>
            <a:pPr marL="228600" lvl="0" indent="-228600" algn="l" rtl="0">
              <a:lnSpc>
                <a:spcPct val="90000"/>
              </a:lnSpc>
              <a:spcBef>
                <a:spcPts val="1000"/>
              </a:spcBef>
              <a:spcAft>
                <a:spcPts val="0"/>
              </a:spcAft>
              <a:buClr>
                <a:schemeClr val="dk1"/>
              </a:buClr>
              <a:buSzPct val="100000"/>
              <a:buNone/>
            </a:pPr>
            <a:r>
              <a:rPr lang="en-US" b="1"/>
              <a:t>Step IV: Access at By easy Go for to Though To</a:t>
            </a:r>
            <a:endParaRPr/>
          </a:p>
          <a:p>
            <a:pPr marL="228600" lvl="0" indent="-228600" algn="l" rtl="0">
              <a:lnSpc>
                <a:spcPct val="90000"/>
              </a:lnSpc>
              <a:spcBef>
                <a:spcPts val="1000"/>
              </a:spcBef>
              <a:spcAft>
                <a:spcPts val="0"/>
              </a:spcAft>
              <a:buClr>
                <a:schemeClr val="dk1"/>
              </a:buClr>
              <a:buSzPct val="100000"/>
              <a:buNone/>
            </a:pPr>
            <a:r>
              <a:rPr lang="en-US" b="1"/>
              <a:t>Step V: Access at By easy for Go to Though To</a:t>
            </a:r>
            <a:endParaRPr/>
          </a:p>
          <a:p>
            <a:pPr marL="228600" lvl="0" indent="-228600" algn="l" rtl="0">
              <a:lnSpc>
                <a:spcPct val="90000"/>
              </a:lnSpc>
              <a:spcBef>
                <a:spcPts val="1000"/>
              </a:spcBef>
              <a:spcAft>
                <a:spcPts val="0"/>
              </a:spcAft>
              <a:buClr>
                <a:schemeClr val="dk1"/>
              </a:buClr>
              <a:buSzPct val="100000"/>
              <a:buNone/>
            </a:pPr>
            <a:r>
              <a:rPr lang="en-US" b="1"/>
              <a:t>Step VI: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Step VII: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And Step VII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the given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Q 8.   Input: story For around on was He at</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IV for the given input?</a:t>
            </a:r>
            <a:endParaRPr/>
          </a:p>
          <a:p>
            <a:pPr marL="228600" lvl="0" indent="-228600" algn="l" rtl="0">
              <a:lnSpc>
                <a:spcPct val="90000"/>
              </a:lnSpc>
              <a:spcBef>
                <a:spcPts val="1000"/>
              </a:spcBef>
              <a:spcAft>
                <a:spcPts val="0"/>
              </a:spcAft>
              <a:buClr>
                <a:schemeClr val="dk1"/>
              </a:buClr>
              <a:buSzPct val="100000"/>
              <a:buNone/>
            </a:pPr>
            <a:r>
              <a:rPr lang="en-US" b="1"/>
              <a:t>a)	around at For He on was story		b) around at For He on story was</a:t>
            </a:r>
            <a:endParaRPr/>
          </a:p>
          <a:p>
            <a:pPr marL="228600" lvl="0" indent="-228600" algn="l" rtl="0">
              <a:lnSpc>
                <a:spcPct val="90000"/>
              </a:lnSpc>
              <a:spcBef>
                <a:spcPts val="1000"/>
              </a:spcBef>
              <a:spcAft>
                <a:spcPts val="0"/>
              </a:spcAft>
              <a:buClr>
                <a:schemeClr val="dk1"/>
              </a:buClr>
              <a:buSzPct val="100000"/>
              <a:buNone/>
            </a:pPr>
            <a:r>
              <a:rPr lang="en-US" b="1"/>
              <a:t>c)	around at For He story on was		d) around at He For story on was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08"/>
        <p:cNvGrpSpPr/>
        <p:nvPr/>
      </p:nvGrpSpPr>
      <p:grpSpPr>
        <a:xfrm>
          <a:off x="0" y="0"/>
          <a:ext cx="0" cy="0"/>
          <a:chOff x="0" y="0"/>
          <a:chExt cx="0" cy="0"/>
        </a:xfrm>
      </p:grpSpPr>
      <p:sp>
        <p:nvSpPr>
          <p:cNvPr id="209" name="Google Shape;209;p1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0" name="Google Shape;210;p1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(8 to 11): Study the following information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arrangement machine, when given an input line of words, rearranges them following a particular rule in each step. The following is an illustration of input and the steps of rearrangement:</a:t>
            </a:r>
            <a:endParaRPr/>
          </a:p>
          <a:p>
            <a:pPr marL="228600" lvl="0" indent="-228600" algn="l" rtl="0">
              <a:lnSpc>
                <a:spcPct val="90000"/>
              </a:lnSpc>
              <a:spcBef>
                <a:spcPts val="1000"/>
              </a:spcBef>
              <a:spcAft>
                <a:spcPts val="0"/>
              </a:spcAft>
              <a:buClr>
                <a:schemeClr val="dk1"/>
              </a:buClr>
              <a:buSzPct val="100000"/>
              <a:buNone/>
            </a:pPr>
            <a:r>
              <a:rPr lang="en-US" b="1"/>
              <a:t>Input: Go for to Though By easy To Access at</a:t>
            </a:r>
            <a:endParaRPr/>
          </a:p>
          <a:p>
            <a:pPr marL="228600" lvl="0" indent="-228600" algn="l" rtl="0">
              <a:lnSpc>
                <a:spcPct val="90000"/>
              </a:lnSpc>
              <a:spcBef>
                <a:spcPts val="1000"/>
              </a:spcBef>
              <a:spcAft>
                <a:spcPts val="0"/>
              </a:spcAft>
              <a:buClr>
                <a:schemeClr val="dk1"/>
              </a:buClr>
              <a:buSzPct val="100000"/>
              <a:buNone/>
            </a:pPr>
            <a:r>
              <a:rPr lang="en-US" b="1"/>
              <a:t>Step I: Access Go for to Though By easy To at</a:t>
            </a:r>
            <a:endParaRPr/>
          </a:p>
          <a:p>
            <a:pPr marL="228600" lvl="0" indent="-228600" algn="l" rtl="0">
              <a:lnSpc>
                <a:spcPct val="90000"/>
              </a:lnSpc>
              <a:spcBef>
                <a:spcPts val="1000"/>
              </a:spcBef>
              <a:spcAft>
                <a:spcPts val="0"/>
              </a:spcAft>
              <a:buClr>
                <a:schemeClr val="dk1"/>
              </a:buClr>
              <a:buSzPct val="100000"/>
              <a:buNone/>
            </a:pPr>
            <a:r>
              <a:rPr lang="en-US" b="1"/>
              <a:t>Step II: Access at Go for to Though By easy To</a:t>
            </a:r>
            <a:endParaRPr/>
          </a:p>
          <a:p>
            <a:pPr marL="228600" lvl="0" indent="-228600" algn="l" rtl="0">
              <a:lnSpc>
                <a:spcPct val="90000"/>
              </a:lnSpc>
              <a:spcBef>
                <a:spcPts val="1000"/>
              </a:spcBef>
              <a:spcAft>
                <a:spcPts val="0"/>
              </a:spcAft>
              <a:buClr>
                <a:schemeClr val="dk1"/>
              </a:buClr>
              <a:buSzPct val="100000"/>
              <a:buNone/>
            </a:pPr>
            <a:r>
              <a:rPr lang="en-US" b="1"/>
              <a:t>Step III: Access at By Go for toThough easy To</a:t>
            </a:r>
            <a:endParaRPr/>
          </a:p>
          <a:p>
            <a:pPr marL="228600" lvl="0" indent="-228600" algn="l" rtl="0">
              <a:lnSpc>
                <a:spcPct val="90000"/>
              </a:lnSpc>
              <a:spcBef>
                <a:spcPts val="1000"/>
              </a:spcBef>
              <a:spcAft>
                <a:spcPts val="0"/>
              </a:spcAft>
              <a:buClr>
                <a:schemeClr val="dk1"/>
              </a:buClr>
              <a:buSzPct val="100000"/>
              <a:buNone/>
            </a:pPr>
            <a:r>
              <a:rPr lang="en-US" b="1"/>
              <a:t>Step IV: Access at By easy Go for to Though To</a:t>
            </a:r>
            <a:endParaRPr/>
          </a:p>
          <a:p>
            <a:pPr marL="228600" lvl="0" indent="-228600" algn="l" rtl="0">
              <a:lnSpc>
                <a:spcPct val="90000"/>
              </a:lnSpc>
              <a:spcBef>
                <a:spcPts val="1000"/>
              </a:spcBef>
              <a:spcAft>
                <a:spcPts val="0"/>
              </a:spcAft>
              <a:buClr>
                <a:schemeClr val="dk1"/>
              </a:buClr>
              <a:buSzPct val="100000"/>
              <a:buNone/>
            </a:pPr>
            <a:r>
              <a:rPr lang="en-US" b="1"/>
              <a:t>Step V: Access at By easy for Go to Though To</a:t>
            </a:r>
            <a:endParaRPr/>
          </a:p>
          <a:p>
            <a:pPr marL="228600" lvl="0" indent="-228600" algn="l" rtl="0">
              <a:lnSpc>
                <a:spcPct val="90000"/>
              </a:lnSpc>
              <a:spcBef>
                <a:spcPts val="1000"/>
              </a:spcBef>
              <a:spcAft>
                <a:spcPts val="0"/>
              </a:spcAft>
              <a:buClr>
                <a:schemeClr val="dk1"/>
              </a:buClr>
              <a:buSzPct val="100000"/>
              <a:buNone/>
            </a:pPr>
            <a:r>
              <a:rPr lang="en-US" b="1"/>
              <a:t>Step VI: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Step VII: Access at By easy for Go Though To to</a:t>
            </a:r>
            <a:endParaRPr/>
          </a:p>
          <a:p>
            <a:pPr marL="228600" lvl="0" indent="-228600" algn="l" rtl="0">
              <a:lnSpc>
                <a:spcPct val="90000"/>
              </a:lnSpc>
              <a:spcBef>
                <a:spcPts val="1000"/>
              </a:spcBef>
              <a:spcAft>
                <a:spcPts val="0"/>
              </a:spcAft>
              <a:buClr>
                <a:schemeClr val="dk1"/>
              </a:buClr>
              <a:buSzPct val="100000"/>
              <a:buNone/>
            </a:pPr>
            <a:r>
              <a:rPr lang="en-US" b="1"/>
              <a:t>And Step VII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the given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Q 8.   Input: story For around on was He at</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IV for the given input?</a:t>
            </a:r>
            <a:endParaRPr/>
          </a:p>
          <a:p>
            <a:pPr marL="228600" lvl="0" indent="-228600" algn="l" rtl="0">
              <a:lnSpc>
                <a:spcPct val="90000"/>
              </a:lnSpc>
              <a:spcBef>
                <a:spcPts val="1000"/>
              </a:spcBef>
              <a:spcAft>
                <a:spcPts val="0"/>
              </a:spcAft>
              <a:buClr>
                <a:schemeClr val="dk1"/>
              </a:buClr>
              <a:buSzPct val="100000"/>
              <a:buNone/>
            </a:pPr>
            <a:r>
              <a:rPr lang="en-US" b="1"/>
              <a:t>a)	around at For He on was story		b) around at For He on story was</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c)	around at For He story on was</a:t>
            </a:r>
            <a:r>
              <a:rPr lang="en-US" b="1"/>
              <a:t>		d) around at He For story on was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06"/>
        <p:cNvGrpSpPr/>
        <p:nvPr/>
      </p:nvGrpSpPr>
      <p:grpSpPr>
        <a:xfrm>
          <a:off x="0" y="0"/>
          <a:ext cx="0" cy="0"/>
          <a:chOff x="0" y="0"/>
          <a:chExt cx="0" cy="0"/>
        </a:xfrm>
      </p:grpSpPr>
      <p:sp>
        <p:nvSpPr>
          <p:cNvPr id="107" name="Google Shape;107;p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pic>
        <p:nvPicPr>
          <p:cNvPr id="108" name="Google Shape;108;p2"/>
          <p:cNvPicPr preferRelativeResize="0">
            <a:picLocks noGrp="1"/>
          </p:cNvPicPr>
          <p:nvPr>
            <p:ph type="body" idx="1"/>
          </p:nvPr>
        </p:nvPicPr>
        <p:blipFill rotWithShape="1">
          <a:blip r:embed="rId3">
            <a:alphaModFix/>
          </a:blip>
          <a:srcRect l="8408" t="21004" r="37948" b="19390"/>
          <a:stretch/>
        </p:blipFill>
        <p:spPr>
          <a:xfrm>
            <a:off x="-364125" y="861750"/>
            <a:ext cx="12192000" cy="5458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14"/>
        <p:cNvGrpSpPr/>
        <p:nvPr/>
      </p:nvGrpSpPr>
      <p:grpSpPr>
        <a:xfrm>
          <a:off x="0" y="0"/>
          <a:ext cx="0" cy="0"/>
          <a:chOff x="0" y="0"/>
          <a:chExt cx="0" cy="0"/>
        </a:xfrm>
      </p:grpSpPr>
      <p:sp>
        <p:nvSpPr>
          <p:cNvPr id="215" name="Google Shape;215;p2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16" name="Google Shape;216;p2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9. </a:t>
            </a:r>
            <a:r>
              <a:rPr lang="en-US" b="1"/>
              <a:t>Input: every and peer to an for</a:t>
            </a:r>
            <a:endParaRPr/>
          </a:p>
          <a:p>
            <a:pPr marL="228600" lvl="0" indent="-228600" algn="l" rtl="0">
              <a:lnSpc>
                <a:spcPct val="90000"/>
              </a:lnSpc>
              <a:spcBef>
                <a:spcPts val="1000"/>
              </a:spcBef>
              <a:spcAft>
                <a:spcPts val="0"/>
              </a:spcAft>
              <a:buClr>
                <a:schemeClr val="dk1"/>
              </a:buClr>
              <a:buSzPts val="2400"/>
              <a:buNone/>
            </a:pPr>
            <a:r>
              <a:rPr lang="en-US" b="1"/>
              <a:t>Which of the following steps would be ‘an and every for peer to’?</a:t>
            </a:r>
            <a:endParaRPr/>
          </a:p>
          <a:p>
            <a:pPr marL="228600" lvl="0" indent="-228600" algn="l" rtl="0">
              <a:lnSpc>
                <a:spcPct val="90000"/>
              </a:lnSpc>
              <a:spcBef>
                <a:spcPts val="1000"/>
              </a:spcBef>
              <a:spcAft>
                <a:spcPts val="0"/>
              </a:spcAft>
              <a:buClr>
                <a:schemeClr val="dk1"/>
              </a:buClr>
              <a:buSzPts val="2400"/>
              <a:buNone/>
            </a:pPr>
            <a:r>
              <a:rPr lang="en-US" b="1"/>
              <a:t>a)	II	b) III	c) IV	d) V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Shape 220"/>
        <p:cNvGrpSpPr/>
        <p:nvPr/>
      </p:nvGrpSpPr>
      <p:grpSpPr>
        <a:xfrm>
          <a:off x="0" y="0"/>
          <a:ext cx="0" cy="0"/>
          <a:chOff x="0" y="0"/>
          <a:chExt cx="0" cy="0"/>
        </a:xfrm>
      </p:grpSpPr>
      <p:sp>
        <p:nvSpPr>
          <p:cNvPr id="221" name="Google Shape;221;p2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2" name="Google Shape;222;p2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9. </a:t>
            </a:r>
            <a:r>
              <a:rPr lang="en-US" b="1" dirty="0"/>
              <a:t>Input: every and peer to an for</a:t>
            </a:r>
            <a:endParaRPr dirty="0"/>
          </a:p>
          <a:p>
            <a:pPr marL="228600" lvl="0" indent="-228600" algn="l" rtl="0">
              <a:lnSpc>
                <a:spcPct val="90000"/>
              </a:lnSpc>
              <a:spcBef>
                <a:spcPts val="1000"/>
              </a:spcBef>
              <a:spcAft>
                <a:spcPts val="0"/>
              </a:spcAft>
              <a:buClr>
                <a:schemeClr val="dk1"/>
              </a:buClr>
              <a:buSzPts val="2400"/>
              <a:buNone/>
            </a:pPr>
            <a:r>
              <a:rPr lang="en-US" b="1" dirty="0"/>
              <a:t>Which of the following steps would be ‘an and every for peer to’?</a:t>
            </a:r>
            <a:endParaRPr dirty="0"/>
          </a:p>
          <a:p>
            <a:pPr marL="228600" lvl="0" indent="-228600" algn="l" rtl="0">
              <a:lnSpc>
                <a:spcPct val="90000"/>
              </a:lnSpc>
              <a:spcBef>
                <a:spcPts val="1000"/>
              </a:spcBef>
              <a:spcAft>
                <a:spcPts val="0"/>
              </a:spcAft>
              <a:buClr>
                <a:schemeClr val="dk1"/>
              </a:buClr>
              <a:buSzPts val="2400"/>
              <a:buNone/>
            </a:pPr>
            <a:r>
              <a:rPr lang="en-US" b="1" dirty="0"/>
              <a:t>a)	II	</a:t>
            </a:r>
            <a:r>
              <a:rPr lang="en-US" b="1" dirty="0">
                <a:solidFill>
                  <a:srgbClr val="FF0000"/>
                </a:solidFill>
              </a:rPr>
              <a:t>b) III</a:t>
            </a:r>
            <a:r>
              <a:rPr lang="en-US" b="1" dirty="0"/>
              <a:t>	c) IV	d) V	</a:t>
            </a:r>
            <a:r>
              <a:rPr lang="en-US" b="1" dirty="0">
                <a:solidFill>
                  <a:schemeClr val="tx1"/>
                </a:solidFill>
              </a:rPr>
              <a:t>e) None of these</a:t>
            </a:r>
            <a:endParaRPr dirty="0">
              <a:solidFill>
                <a:schemeClr val="tx1"/>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Shape 226"/>
        <p:cNvGrpSpPr/>
        <p:nvPr/>
      </p:nvGrpSpPr>
      <p:grpSpPr>
        <a:xfrm>
          <a:off x="0" y="0"/>
          <a:ext cx="0" cy="0"/>
          <a:chOff x="0" y="0"/>
          <a:chExt cx="0" cy="0"/>
        </a:xfrm>
      </p:grpSpPr>
      <p:sp>
        <p:nvSpPr>
          <p:cNvPr id="227" name="Google Shape;227;p2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28" name="Google Shape;228;p2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10. </a:t>
            </a:r>
            <a:r>
              <a:rPr lang="en-US" b="1"/>
              <a:t>Input: Together over series on feast the so</a:t>
            </a:r>
            <a:endParaRPr/>
          </a:p>
          <a:p>
            <a:pPr marL="228600" lvl="0" indent="-228600" algn="l" rtl="0">
              <a:lnSpc>
                <a:spcPct val="90000"/>
              </a:lnSpc>
              <a:spcBef>
                <a:spcPts val="1000"/>
              </a:spcBef>
              <a:spcAft>
                <a:spcPts val="0"/>
              </a:spcAft>
              <a:buClr>
                <a:schemeClr val="dk1"/>
              </a:buClr>
              <a:buSzPts val="2400"/>
              <a:buNone/>
            </a:pPr>
            <a:r>
              <a:rPr lang="en-US" b="1"/>
              <a:t>Which of the following steps will be the last step of the above input?</a:t>
            </a:r>
            <a:endParaRPr/>
          </a:p>
          <a:p>
            <a:pPr marL="228600" lvl="0" indent="-228600" algn="l" rtl="0">
              <a:lnSpc>
                <a:spcPct val="90000"/>
              </a:lnSpc>
              <a:spcBef>
                <a:spcPts val="1000"/>
              </a:spcBef>
              <a:spcAft>
                <a:spcPts val="0"/>
              </a:spcAft>
              <a:buClr>
                <a:schemeClr val="dk1"/>
              </a:buClr>
              <a:buSzPts val="2400"/>
              <a:buNone/>
            </a:pPr>
            <a:r>
              <a:rPr lang="en-US" b="1"/>
              <a:t>a)	III	b) III	c) IV	d) V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232"/>
        <p:cNvGrpSpPr/>
        <p:nvPr/>
      </p:nvGrpSpPr>
      <p:grpSpPr>
        <a:xfrm>
          <a:off x="0" y="0"/>
          <a:ext cx="0" cy="0"/>
          <a:chOff x="0" y="0"/>
          <a:chExt cx="0" cy="0"/>
        </a:xfrm>
      </p:grpSpPr>
      <p:sp>
        <p:nvSpPr>
          <p:cNvPr id="233" name="Google Shape;233;p2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34" name="Google Shape;234;p2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10. </a:t>
            </a:r>
            <a:r>
              <a:rPr lang="en-US" b="1"/>
              <a:t>Input: Together over series on feast the so</a:t>
            </a:r>
            <a:endParaRPr/>
          </a:p>
          <a:p>
            <a:pPr marL="228600" lvl="0" indent="-228600" algn="l" rtl="0">
              <a:lnSpc>
                <a:spcPct val="90000"/>
              </a:lnSpc>
              <a:spcBef>
                <a:spcPts val="1000"/>
              </a:spcBef>
              <a:spcAft>
                <a:spcPts val="0"/>
              </a:spcAft>
              <a:buClr>
                <a:schemeClr val="dk1"/>
              </a:buClr>
              <a:buSzPts val="2400"/>
              <a:buNone/>
            </a:pPr>
            <a:r>
              <a:rPr lang="en-US" b="1"/>
              <a:t>Which of the following steps will be the last step of the above input?</a:t>
            </a:r>
            <a:endParaRPr/>
          </a:p>
          <a:p>
            <a:pPr marL="228600" lvl="0" indent="-228600" algn="l" rtl="0">
              <a:lnSpc>
                <a:spcPct val="90000"/>
              </a:lnSpc>
              <a:spcBef>
                <a:spcPts val="1000"/>
              </a:spcBef>
              <a:spcAft>
                <a:spcPts val="0"/>
              </a:spcAft>
              <a:buClr>
                <a:schemeClr val="dk1"/>
              </a:buClr>
              <a:buSzPts val="2400"/>
              <a:buNone/>
            </a:pPr>
            <a:r>
              <a:rPr lang="en-US" b="1"/>
              <a:t>a)	III	b) III	c) IV	d) V	</a:t>
            </a:r>
            <a:r>
              <a:rPr lang="en-US" b="1">
                <a:solidFill>
                  <a:srgbClr val="FF0000"/>
                </a:solidFill>
              </a:rPr>
              <a:t>e) None of these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Shape 238"/>
        <p:cNvGrpSpPr/>
        <p:nvPr/>
      </p:nvGrpSpPr>
      <p:grpSpPr>
        <a:xfrm>
          <a:off x="0" y="0"/>
          <a:ext cx="0" cy="0"/>
          <a:chOff x="0" y="0"/>
          <a:chExt cx="0" cy="0"/>
        </a:xfrm>
      </p:grpSpPr>
      <p:sp>
        <p:nvSpPr>
          <p:cNvPr id="239" name="Google Shape;239;p2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0" name="Google Shape;240;p2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11. </a:t>
            </a:r>
            <a:r>
              <a:rPr lang="en-US" b="1"/>
              <a:t>Input: Over Go For through at one</a:t>
            </a:r>
            <a:endParaRPr/>
          </a:p>
          <a:p>
            <a:pPr marL="228600" lvl="0" indent="-228600" algn="l" rtl="0">
              <a:lnSpc>
                <a:spcPct val="90000"/>
              </a:lnSpc>
              <a:spcBef>
                <a:spcPts val="1000"/>
              </a:spcBef>
              <a:spcAft>
                <a:spcPts val="0"/>
              </a:spcAft>
              <a:buClr>
                <a:schemeClr val="dk1"/>
              </a:buClr>
              <a:buSzPts val="2400"/>
              <a:buNone/>
            </a:pPr>
            <a:r>
              <a:rPr lang="en-US" b="1"/>
              <a:t>Which step will be the last step of the above input?</a:t>
            </a:r>
            <a:endParaRPr/>
          </a:p>
          <a:p>
            <a:pPr marL="228600" lvl="0" indent="-228600" algn="l" rtl="0">
              <a:lnSpc>
                <a:spcPct val="90000"/>
              </a:lnSpc>
              <a:spcBef>
                <a:spcPts val="1000"/>
              </a:spcBef>
              <a:spcAft>
                <a:spcPts val="0"/>
              </a:spcAft>
              <a:buClr>
                <a:schemeClr val="dk1"/>
              </a:buClr>
              <a:buSzPts val="2400"/>
              <a:buNone/>
            </a:pPr>
            <a:r>
              <a:rPr lang="en-US" b="1"/>
              <a:t>a)	III	b) V	c) VI	d) VII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2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46" name="Google Shape;246;p2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11. </a:t>
            </a:r>
            <a:r>
              <a:rPr lang="en-US" b="1" dirty="0"/>
              <a:t>Input: Over Go For through at one</a:t>
            </a:r>
            <a:endParaRPr dirty="0"/>
          </a:p>
          <a:p>
            <a:pPr marL="228600" lvl="0" indent="-228600" algn="l" rtl="0">
              <a:lnSpc>
                <a:spcPct val="90000"/>
              </a:lnSpc>
              <a:spcBef>
                <a:spcPts val="1000"/>
              </a:spcBef>
              <a:spcAft>
                <a:spcPts val="0"/>
              </a:spcAft>
              <a:buClr>
                <a:schemeClr val="dk1"/>
              </a:buClr>
              <a:buSzPts val="2400"/>
              <a:buNone/>
            </a:pPr>
            <a:r>
              <a:rPr lang="en-US" b="1" dirty="0"/>
              <a:t>Which step will be the last step of the above input?</a:t>
            </a:r>
            <a:endParaRPr dirty="0"/>
          </a:p>
          <a:p>
            <a:pPr marL="228600" lvl="0" indent="-228600" algn="l" rtl="0">
              <a:lnSpc>
                <a:spcPct val="90000"/>
              </a:lnSpc>
              <a:spcBef>
                <a:spcPts val="1000"/>
              </a:spcBef>
              <a:spcAft>
                <a:spcPts val="0"/>
              </a:spcAft>
              <a:buClr>
                <a:schemeClr val="dk1"/>
              </a:buClr>
              <a:buSzPts val="2400"/>
              <a:buNone/>
            </a:pPr>
            <a:r>
              <a:rPr lang="en-US" b="1" dirty="0"/>
              <a:t>a)	III	b) V	</a:t>
            </a:r>
            <a:r>
              <a:rPr lang="en-US" b="1" dirty="0">
                <a:solidFill>
                  <a:schemeClr val="tx1"/>
                </a:solidFill>
              </a:rPr>
              <a:t>c) VI	</a:t>
            </a:r>
            <a:r>
              <a:rPr lang="en-US" b="1" dirty="0"/>
              <a:t>d) VII 	</a:t>
            </a:r>
            <a:r>
              <a:rPr lang="en-US" b="1" dirty="0">
                <a:solidFill>
                  <a:srgbClr val="FF0000"/>
                </a:solidFill>
              </a:rPr>
              <a:t>e) None of these</a:t>
            </a:r>
            <a:endParaRPr dirty="0">
              <a:solidFill>
                <a:srgbClr val="FF0000"/>
              </a:solidFill>
            </a:endParaRPr>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2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2" name="Google Shape;252;p2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(12 to 15): Read the following information carefully to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goal	63	57	home	five	task	82	17</a:t>
            </a:r>
            <a:endParaRPr/>
          </a:p>
          <a:p>
            <a:pPr marL="228600" lvl="0" indent="-228600" algn="l" rtl="0">
              <a:lnSpc>
                <a:spcPct val="90000"/>
              </a:lnSpc>
              <a:spcBef>
                <a:spcPts val="1000"/>
              </a:spcBef>
              <a:spcAft>
                <a:spcPts val="0"/>
              </a:spcAft>
              <a:buClr>
                <a:schemeClr val="dk1"/>
              </a:buClr>
              <a:buSzPct val="100000"/>
              <a:buNone/>
            </a:pPr>
            <a:r>
              <a:rPr lang="en-US" b="1"/>
              <a:t>Step I:	82	Goal	63	57	home	five	task	17</a:t>
            </a:r>
            <a:endParaRPr/>
          </a:p>
          <a:p>
            <a:pPr marL="228600" lvl="0" indent="-228600" algn="l" rtl="0">
              <a:lnSpc>
                <a:spcPct val="90000"/>
              </a:lnSpc>
              <a:spcBef>
                <a:spcPts val="1000"/>
              </a:spcBef>
              <a:spcAft>
                <a:spcPts val="0"/>
              </a:spcAft>
              <a:buClr>
                <a:schemeClr val="dk1"/>
              </a:buClr>
              <a:buSzPct val="100000"/>
              <a:buNone/>
            </a:pPr>
            <a:r>
              <a:rPr lang="en-US" b="1"/>
              <a:t>Step II:	82	Five	goal	63	57	home	task	17</a:t>
            </a:r>
            <a:endParaRPr/>
          </a:p>
          <a:p>
            <a:pPr marL="228600" lvl="0" indent="-228600" algn="l" rtl="0">
              <a:lnSpc>
                <a:spcPct val="90000"/>
              </a:lnSpc>
              <a:spcBef>
                <a:spcPts val="1000"/>
              </a:spcBef>
              <a:spcAft>
                <a:spcPts val="0"/>
              </a:spcAft>
              <a:buClr>
                <a:schemeClr val="dk1"/>
              </a:buClr>
              <a:buSzPct val="100000"/>
              <a:buNone/>
            </a:pPr>
            <a:r>
              <a:rPr lang="en-US" b="1"/>
              <a:t>Step III:	82	Five	63	goal	57	home	task	17</a:t>
            </a:r>
            <a:endParaRPr/>
          </a:p>
          <a:p>
            <a:pPr marL="228600" lvl="0" indent="-228600" algn="l" rtl="0">
              <a:lnSpc>
                <a:spcPct val="90000"/>
              </a:lnSpc>
              <a:spcBef>
                <a:spcPts val="1000"/>
              </a:spcBef>
              <a:spcAft>
                <a:spcPts val="0"/>
              </a:spcAft>
              <a:buClr>
                <a:schemeClr val="dk1"/>
              </a:buClr>
              <a:buSzPct val="100000"/>
              <a:buNone/>
            </a:pPr>
            <a:r>
              <a:rPr lang="en-US" b="1"/>
              <a:t>Step IV:	82	Five	63	goal	57	home	17	task</a:t>
            </a:r>
            <a:endParaRPr/>
          </a:p>
          <a:p>
            <a:pPr marL="228600" lvl="0" indent="-228600" algn="l" rtl="0">
              <a:lnSpc>
                <a:spcPct val="90000"/>
              </a:lnSpc>
              <a:spcBef>
                <a:spcPts val="1000"/>
              </a:spcBef>
              <a:spcAft>
                <a:spcPts val="0"/>
              </a:spcAft>
              <a:buClr>
                <a:schemeClr val="dk1"/>
              </a:buClr>
              <a:buSzPct val="100000"/>
              <a:buNone/>
            </a:pPr>
            <a:r>
              <a:rPr lang="en-US" b="1"/>
              <a:t>And Step IV is the last output.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12. Input: 	host 	15 	32 	page 	43 	over 	mother	92</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chemeClr val="dk1"/>
              </a:buClr>
              <a:buSzPct val="100000"/>
              <a:buNone/>
            </a:pPr>
            <a:r>
              <a:rPr lang="en-US" b="1"/>
              <a:t>a)	IV	b) V	c) VI	d) VII	e) None of these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Shape 256"/>
        <p:cNvGrpSpPr/>
        <p:nvPr/>
      </p:nvGrpSpPr>
      <p:grpSpPr>
        <a:xfrm>
          <a:off x="0" y="0"/>
          <a:ext cx="0" cy="0"/>
          <a:chOff x="0" y="0"/>
          <a:chExt cx="0" cy="0"/>
        </a:xfrm>
      </p:grpSpPr>
      <p:sp>
        <p:nvSpPr>
          <p:cNvPr id="257" name="Google Shape;257;p2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58" name="Google Shape;258;p2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(12 to 15): Read the following information carefully to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goal	63	57	home	five	task	82	17</a:t>
            </a:r>
            <a:endParaRPr/>
          </a:p>
          <a:p>
            <a:pPr marL="228600" lvl="0" indent="-228600" algn="l" rtl="0">
              <a:lnSpc>
                <a:spcPct val="90000"/>
              </a:lnSpc>
              <a:spcBef>
                <a:spcPts val="1000"/>
              </a:spcBef>
              <a:spcAft>
                <a:spcPts val="0"/>
              </a:spcAft>
              <a:buClr>
                <a:schemeClr val="dk1"/>
              </a:buClr>
              <a:buSzPct val="100000"/>
              <a:buNone/>
            </a:pPr>
            <a:r>
              <a:rPr lang="en-US" b="1"/>
              <a:t>Step I:	82	Goal	63	57	home	five	task	17</a:t>
            </a:r>
            <a:endParaRPr/>
          </a:p>
          <a:p>
            <a:pPr marL="228600" lvl="0" indent="-228600" algn="l" rtl="0">
              <a:lnSpc>
                <a:spcPct val="90000"/>
              </a:lnSpc>
              <a:spcBef>
                <a:spcPts val="1000"/>
              </a:spcBef>
              <a:spcAft>
                <a:spcPts val="0"/>
              </a:spcAft>
              <a:buClr>
                <a:schemeClr val="dk1"/>
              </a:buClr>
              <a:buSzPct val="100000"/>
              <a:buNone/>
            </a:pPr>
            <a:r>
              <a:rPr lang="en-US" b="1"/>
              <a:t>Step II:	82	Five	goal	63	57	home	task	17</a:t>
            </a:r>
            <a:endParaRPr/>
          </a:p>
          <a:p>
            <a:pPr marL="228600" lvl="0" indent="-228600" algn="l" rtl="0">
              <a:lnSpc>
                <a:spcPct val="90000"/>
              </a:lnSpc>
              <a:spcBef>
                <a:spcPts val="1000"/>
              </a:spcBef>
              <a:spcAft>
                <a:spcPts val="0"/>
              </a:spcAft>
              <a:buClr>
                <a:schemeClr val="dk1"/>
              </a:buClr>
              <a:buSzPct val="100000"/>
              <a:buNone/>
            </a:pPr>
            <a:r>
              <a:rPr lang="en-US" b="1"/>
              <a:t>Step III:	82	Five	63	goal	57	home	task	17</a:t>
            </a:r>
            <a:endParaRPr/>
          </a:p>
          <a:p>
            <a:pPr marL="228600" lvl="0" indent="-228600" algn="l" rtl="0">
              <a:lnSpc>
                <a:spcPct val="90000"/>
              </a:lnSpc>
              <a:spcBef>
                <a:spcPts val="1000"/>
              </a:spcBef>
              <a:spcAft>
                <a:spcPts val="0"/>
              </a:spcAft>
              <a:buClr>
                <a:schemeClr val="dk1"/>
              </a:buClr>
              <a:buSzPct val="100000"/>
              <a:buNone/>
            </a:pPr>
            <a:r>
              <a:rPr lang="en-US" b="1"/>
              <a:t>Step IV:	82	Five	63	goal	57	home	17	task</a:t>
            </a:r>
            <a:endParaRPr/>
          </a:p>
          <a:p>
            <a:pPr marL="228600" lvl="0" indent="-228600" algn="l" rtl="0">
              <a:lnSpc>
                <a:spcPct val="90000"/>
              </a:lnSpc>
              <a:spcBef>
                <a:spcPts val="1000"/>
              </a:spcBef>
              <a:spcAft>
                <a:spcPts val="0"/>
              </a:spcAft>
              <a:buClr>
                <a:schemeClr val="dk1"/>
              </a:buClr>
              <a:buSzPct val="100000"/>
              <a:buNone/>
            </a:pPr>
            <a:r>
              <a:rPr lang="en-US" b="1"/>
              <a:t>And Step IV is the last output.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12. Input: 	host 	15 	32 	page 	43 	over 	mother	92</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a)	IV</a:t>
            </a:r>
            <a:r>
              <a:rPr lang="en-US" b="1"/>
              <a:t>	b) V	c) VI	d) VII	e) None of these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Shape 262"/>
        <p:cNvGrpSpPr/>
        <p:nvPr/>
      </p:nvGrpSpPr>
      <p:grpSpPr>
        <a:xfrm>
          <a:off x="0" y="0"/>
          <a:ext cx="0" cy="0"/>
          <a:chOff x="0" y="0"/>
          <a:chExt cx="0" cy="0"/>
        </a:xfrm>
      </p:grpSpPr>
      <p:sp>
        <p:nvSpPr>
          <p:cNvPr id="263" name="Google Shape;263;p2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64" name="Google Shape;264;p2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13. </a:t>
            </a:r>
            <a:r>
              <a:rPr lang="en-US" b="1"/>
              <a:t>Step II of an input is: 67 	cat 	12	25	dog 	fight	man	42</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a:t>
            </a:r>
            <a:endParaRPr/>
          </a:p>
          <a:p>
            <a:pPr marL="228600" lvl="0" indent="-228600" algn="l" rtl="0">
              <a:lnSpc>
                <a:spcPct val="90000"/>
              </a:lnSpc>
              <a:spcBef>
                <a:spcPts val="1000"/>
              </a:spcBef>
              <a:spcAft>
                <a:spcPts val="0"/>
              </a:spcAft>
              <a:buClr>
                <a:schemeClr val="dk1"/>
              </a:buClr>
              <a:buSzPts val="2400"/>
              <a:buNone/>
            </a:pPr>
            <a:r>
              <a:rPr lang="en-US" b="1"/>
              <a:t>a)	67	cat	42	dog	25	fight	12	man</a:t>
            </a:r>
            <a:endParaRPr/>
          </a:p>
          <a:p>
            <a:pPr marL="228600" lvl="0" indent="-228600" algn="l" rtl="0">
              <a:lnSpc>
                <a:spcPct val="90000"/>
              </a:lnSpc>
              <a:spcBef>
                <a:spcPts val="1000"/>
              </a:spcBef>
              <a:spcAft>
                <a:spcPts val="0"/>
              </a:spcAft>
              <a:buClr>
                <a:schemeClr val="dk1"/>
              </a:buClr>
              <a:buSzPts val="2400"/>
              <a:buNone/>
            </a:pPr>
            <a:r>
              <a:rPr lang="en-US" b="1"/>
              <a:t>b)	67	cat	42	dog	25	12	fight	man</a:t>
            </a:r>
            <a:endParaRPr/>
          </a:p>
          <a:p>
            <a:pPr marL="228600" lvl="0" indent="-228600" algn="l" rtl="0">
              <a:lnSpc>
                <a:spcPct val="90000"/>
              </a:lnSpc>
              <a:spcBef>
                <a:spcPts val="1000"/>
              </a:spcBef>
              <a:spcAft>
                <a:spcPts val="0"/>
              </a:spcAft>
              <a:buClr>
                <a:schemeClr val="dk1"/>
              </a:buClr>
              <a:buSzPts val="2400"/>
              <a:buNone/>
            </a:pPr>
            <a:r>
              <a:rPr lang="en-US" b="1"/>
              <a:t>c)	67	cat	42	dog	12	25	fight	man</a:t>
            </a:r>
            <a:endParaRPr/>
          </a:p>
          <a:p>
            <a:pPr marL="228600" lvl="0" indent="-228600" algn="l" rtl="0">
              <a:lnSpc>
                <a:spcPct val="90000"/>
              </a:lnSpc>
              <a:spcBef>
                <a:spcPts val="1000"/>
              </a:spcBef>
              <a:spcAft>
                <a:spcPts val="0"/>
              </a:spcAft>
              <a:buClr>
                <a:schemeClr val="dk1"/>
              </a:buClr>
              <a:buSzPts val="2400"/>
              <a:buNone/>
            </a:pPr>
            <a:r>
              <a:rPr lang="en-US" b="1"/>
              <a:t>d)	67	cat	42	12	25	dog	fight	man</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0" name="Google Shape;270;p2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13. </a:t>
            </a:r>
            <a:r>
              <a:rPr lang="en-US" b="1"/>
              <a:t>Step II of an input is: 67 	cat 	12	25	dog 	fight	man	42</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a:t>
            </a:r>
            <a:endParaRPr/>
          </a:p>
          <a:p>
            <a:pPr marL="228600" lvl="0" indent="-228600" algn="l" rtl="0">
              <a:lnSpc>
                <a:spcPct val="90000"/>
              </a:lnSpc>
              <a:spcBef>
                <a:spcPts val="1000"/>
              </a:spcBef>
              <a:spcAft>
                <a:spcPts val="0"/>
              </a:spcAft>
              <a:buClr>
                <a:schemeClr val="dk1"/>
              </a:buClr>
              <a:buSzPts val="2400"/>
              <a:buNone/>
            </a:pPr>
            <a:r>
              <a:rPr lang="en-US" b="1"/>
              <a:t>a)	67	cat	42	dog	25	fight	12	man</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b)	67	cat	42	dog	25	12	fight	man</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c)	67	cat	42	dog	12	25	fight	man</a:t>
            </a:r>
            <a:endParaRPr/>
          </a:p>
          <a:p>
            <a:pPr marL="228600" lvl="0" indent="-228600" algn="l" rtl="0">
              <a:lnSpc>
                <a:spcPct val="90000"/>
              </a:lnSpc>
              <a:spcBef>
                <a:spcPts val="1000"/>
              </a:spcBef>
              <a:spcAft>
                <a:spcPts val="0"/>
              </a:spcAft>
              <a:buClr>
                <a:schemeClr val="dk1"/>
              </a:buClr>
              <a:buSzPts val="2400"/>
              <a:buNone/>
            </a:pPr>
            <a:r>
              <a:rPr lang="en-US" b="1"/>
              <a:t>d)	67	cat	42	12	25	dog	fight	man</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112"/>
        <p:cNvGrpSpPr/>
        <p:nvPr/>
      </p:nvGrpSpPr>
      <p:grpSpPr>
        <a:xfrm>
          <a:off x="0" y="0"/>
          <a:ext cx="0" cy="0"/>
          <a:chOff x="0" y="0"/>
          <a:chExt cx="0" cy="0"/>
        </a:xfrm>
      </p:grpSpPr>
      <p:sp>
        <p:nvSpPr>
          <p:cNvPr id="113" name="Google Shape;113;p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pic>
        <p:nvPicPr>
          <p:cNvPr id="114" name="Google Shape;114;p3"/>
          <p:cNvPicPr preferRelativeResize="0">
            <a:picLocks noGrp="1"/>
          </p:cNvPicPr>
          <p:nvPr>
            <p:ph type="body" idx="1"/>
          </p:nvPr>
        </p:nvPicPr>
        <p:blipFill rotWithShape="1">
          <a:blip r:embed="rId3">
            <a:alphaModFix/>
          </a:blip>
          <a:srcRect l="10053" t="35935" r="37086" b="20145"/>
          <a:stretch/>
        </p:blipFill>
        <p:spPr>
          <a:xfrm>
            <a:off x="456504" y="1114816"/>
            <a:ext cx="9601896" cy="498614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Shape 274"/>
        <p:cNvGrpSpPr/>
        <p:nvPr/>
      </p:nvGrpSpPr>
      <p:grpSpPr>
        <a:xfrm>
          <a:off x="0" y="0"/>
          <a:ext cx="0" cy="0"/>
          <a:chOff x="0" y="0"/>
          <a:chExt cx="0" cy="0"/>
        </a:xfrm>
      </p:grpSpPr>
      <p:sp>
        <p:nvSpPr>
          <p:cNvPr id="275" name="Google Shape;275;p3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76" name="Google Shape;276;p3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14. </a:t>
            </a:r>
            <a:r>
              <a:rPr lang="en-US" b="1"/>
              <a:t>Input: 	world	23	new	47	major	13	62	desk</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 for the above input?</a:t>
            </a:r>
            <a:endParaRPr/>
          </a:p>
          <a:p>
            <a:pPr marL="228600" lvl="0" indent="-228600" algn="l" rtl="0">
              <a:lnSpc>
                <a:spcPct val="90000"/>
              </a:lnSpc>
              <a:spcBef>
                <a:spcPts val="1000"/>
              </a:spcBef>
              <a:spcAft>
                <a:spcPts val="0"/>
              </a:spcAft>
              <a:buClr>
                <a:schemeClr val="dk1"/>
              </a:buClr>
              <a:buSzPts val="2400"/>
              <a:buNone/>
            </a:pPr>
            <a:r>
              <a:rPr lang="en-US" b="1"/>
              <a:t>a)	62	desk	47	major	world	23	new	13</a:t>
            </a:r>
            <a:endParaRPr/>
          </a:p>
          <a:p>
            <a:pPr marL="228600" lvl="0" indent="-228600" algn="l" rtl="0">
              <a:lnSpc>
                <a:spcPct val="90000"/>
              </a:lnSpc>
              <a:spcBef>
                <a:spcPts val="1000"/>
              </a:spcBef>
              <a:spcAft>
                <a:spcPts val="0"/>
              </a:spcAft>
              <a:buClr>
                <a:schemeClr val="dk1"/>
              </a:buClr>
              <a:buSzPts val="2400"/>
              <a:buNone/>
            </a:pPr>
            <a:r>
              <a:rPr lang="en-US" b="1"/>
              <a:t>b)	62	desk	47	world	23	new	major	13</a:t>
            </a:r>
            <a:endParaRPr/>
          </a:p>
          <a:p>
            <a:pPr marL="228600" lvl="0" indent="-228600" algn="l" rtl="0">
              <a:lnSpc>
                <a:spcPct val="90000"/>
              </a:lnSpc>
              <a:spcBef>
                <a:spcPts val="1000"/>
              </a:spcBef>
              <a:spcAft>
                <a:spcPts val="0"/>
              </a:spcAft>
              <a:buClr>
                <a:schemeClr val="dk1"/>
              </a:buClr>
              <a:buSzPts val="2400"/>
              <a:buNone/>
            </a:pPr>
            <a:r>
              <a:rPr lang="en-US" b="1"/>
              <a:t>c)	62	desk	47	major	23	world	new	13</a:t>
            </a:r>
            <a:endParaRPr/>
          </a:p>
          <a:p>
            <a:pPr marL="228600" lvl="0" indent="-228600" algn="l" rtl="0">
              <a:lnSpc>
                <a:spcPct val="90000"/>
              </a:lnSpc>
              <a:spcBef>
                <a:spcPts val="1000"/>
              </a:spcBef>
              <a:spcAft>
                <a:spcPts val="0"/>
              </a:spcAft>
              <a:buClr>
                <a:schemeClr val="dk1"/>
              </a:buClr>
              <a:buSzPts val="2400"/>
              <a:buNone/>
            </a:pPr>
            <a:r>
              <a:rPr lang="en-US" b="1"/>
              <a:t>d)	62	desk	47	major	23	new	world	13</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2" name="Google Shape;282;p3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14. </a:t>
            </a:r>
            <a:r>
              <a:rPr lang="en-US" b="1"/>
              <a:t>Input: 	world	23	new	47	major	13	62	desk</a:t>
            </a:r>
            <a:endParaRPr/>
          </a:p>
          <a:p>
            <a:pPr marL="228600" lvl="0" indent="-228600" algn="l" rtl="0">
              <a:lnSpc>
                <a:spcPct val="90000"/>
              </a:lnSpc>
              <a:spcBef>
                <a:spcPts val="1000"/>
              </a:spcBef>
              <a:spcAft>
                <a:spcPts val="0"/>
              </a:spcAft>
              <a:buClr>
                <a:schemeClr val="dk1"/>
              </a:buClr>
              <a:buSzPts val="2400"/>
              <a:buNone/>
            </a:pPr>
            <a:r>
              <a:rPr lang="en-US" b="1"/>
              <a:t>Which of the following will be Step v for the above input?</a:t>
            </a:r>
            <a:endParaRPr/>
          </a:p>
          <a:p>
            <a:pPr marL="228600" lvl="0" indent="-228600" algn="l" rtl="0">
              <a:lnSpc>
                <a:spcPct val="90000"/>
              </a:lnSpc>
              <a:spcBef>
                <a:spcPts val="1000"/>
              </a:spcBef>
              <a:spcAft>
                <a:spcPts val="0"/>
              </a:spcAft>
              <a:buClr>
                <a:schemeClr val="dk1"/>
              </a:buClr>
              <a:buSzPts val="2400"/>
              <a:buNone/>
            </a:pPr>
            <a:r>
              <a:rPr lang="en-US" b="1"/>
              <a:t>a)	62	desk	47	major	world	23	new	13</a:t>
            </a:r>
            <a:endParaRPr/>
          </a:p>
          <a:p>
            <a:pPr marL="228600" lvl="0" indent="-228600" algn="l" rtl="0">
              <a:lnSpc>
                <a:spcPct val="90000"/>
              </a:lnSpc>
              <a:spcBef>
                <a:spcPts val="1000"/>
              </a:spcBef>
              <a:spcAft>
                <a:spcPts val="0"/>
              </a:spcAft>
              <a:buClr>
                <a:schemeClr val="dk1"/>
              </a:buClr>
              <a:buSzPts val="2400"/>
              <a:buNone/>
            </a:pPr>
            <a:r>
              <a:rPr lang="en-US" b="1"/>
              <a:t>b)	62	desk	47	world	23	new	major	13</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c)	62	desk	47	major	23	world	new	13</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d)	62	desk	47	major	23	new	world	13</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Shape 286"/>
        <p:cNvGrpSpPr/>
        <p:nvPr/>
      </p:nvGrpSpPr>
      <p:grpSpPr>
        <a:xfrm>
          <a:off x="0" y="0"/>
          <a:ext cx="0" cy="0"/>
          <a:chOff x="0" y="0"/>
          <a:chExt cx="0" cy="0"/>
        </a:xfrm>
      </p:grpSpPr>
      <p:sp>
        <p:nvSpPr>
          <p:cNvPr id="287" name="Google Shape;287;p3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88" name="Google Shape;288;p3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 </a:t>
            </a:r>
            <a:r>
              <a:rPr lang="en-US" b="1"/>
              <a:t>Step III of an input is: 81	boat	73  wheel   spike	dancer 32 59</a:t>
            </a:r>
            <a:endParaRPr/>
          </a:p>
          <a:p>
            <a:pPr marL="228600" lvl="0" indent="-228600" algn="l" rtl="0">
              <a:lnSpc>
                <a:spcPct val="90000"/>
              </a:lnSpc>
              <a:spcBef>
                <a:spcPts val="1000"/>
              </a:spcBef>
              <a:spcAft>
                <a:spcPts val="0"/>
              </a:spcAft>
              <a:buClr>
                <a:schemeClr val="dk1"/>
              </a:buClr>
              <a:buSzPts val="2400"/>
              <a:buNone/>
            </a:pPr>
            <a:r>
              <a:rPr lang="en-US" b="1"/>
              <a:t>How many more steps are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a)Two 	b) Three	c) Four	d) Five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Shape 292"/>
        <p:cNvGrpSpPr/>
        <p:nvPr/>
      </p:nvGrpSpPr>
      <p:grpSpPr>
        <a:xfrm>
          <a:off x="0" y="0"/>
          <a:ext cx="0" cy="0"/>
          <a:chOff x="0" y="0"/>
          <a:chExt cx="0" cy="0"/>
        </a:xfrm>
      </p:grpSpPr>
      <p:sp>
        <p:nvSpPr>
          <p:cNvPr id="293" name="Google Shape;293;p3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294" name="Google Shape;294;p3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15. </a:t>
            </a:r>
            <a:r>
              <a:rPr lang="en-US" b="1"/>
              <a:t>Step III of an input is: 81	boat	73  wheel   spike	dancer 32 59</a:t>
            </a:r>
            <a:endParaRPr/>
          </a:p>
          <a:p>
            <a:pPr marL="228600" lvl="0" indent="-228600" algn="l" rtl="0">
              <a:lnSpc>
                <a:spcPct val="90000"/>
              </a:lnSpc>
              <a:spcBef>
                <a:spcPts val="1000"/>
              </a:spcBef>
              <a:spcAft>
                <a:spcPts val="0"/>
              </a:spcAft>
              <a:buClr>
                <a:schemeClr val="dk1"/>
              </a:buClr>
              <a:buSzPts val="2400"/>
              <a:buNone/>
            </a:pPr>
            <a:r>
              <a:rPr lang="en-US" b="1"/>
              <a:t>How many more steps are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a)Two 	b) Three	</a:t>
            </a:r>
            <a:r>
              <a:rPr lang="en-US" b="1">
                <a:solidFill>
                  <a:srgbClr val="FF0000"/>
                </a:solidFill>
              </a:rPr>
              <a:t>c) Four</a:t>
            </a:r>
            <a:r>
              <a:rPr lang="en-US" b="1"/>
              <a:t>	d) Five	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Shape 298"/>
        <p:cNvGrpSpPr/>
        <p:nvPr/>
      </p:nvGrpSpPr>
      <p:grpSpPr>
        <a:xfrm>
          <a:off x="0" y="0"/>
          <a:ext cx="0" cy="0"/>
          <a:chOff x="0" y="0"/>
          <a:chExt cx="0" cy="0"/>
        </a:xfrm>
      </p:grpSpPr>
      <p:sp>
        <p:nvSpPr>
          <p:cNvPr id="299" name="Google Shape;299;p3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0" name="Google Shape;300;p3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(16 to 19): Study the following information carefully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quick	Fire	15	28	39	war	19	yellow</a:t>
            </a:r>
            <a:endParaRPr/>
          </a:p>
          <a:p>
            <a:pPr marL="228600" lvl="0" indent="-228600" algn="l" rtl="0">
              <a:lnSpc>
                <a:spcPct val="90000"/>
              </a:lnSpc>
              <a:spcBef>
                <a:spcPts val="1000"/>
              </a:spcBef>
              <a:spcAft>
                <a:spcPts val="0"/>
              </a:spcAft>
              <a:buClr>
                <a:schemeClr val="dk1"/>
              </a:buClr>
              <a:buSzPct val="100000"/>
              <a:buNone/>
            </a:pPr>
            <a:r>
              <a:rPr lang="en-US" b="1"/>
              <a:t>Step I:	yellow	Quick	fire	15	28	39	war	19</a:t>
            </a:r>
            <a:endParaRPr/>
          </a:p>
          <a:p>
            <a:pPr marL="228600" lvl="0" indent="-228600" algn="l" rtl="0">
              <a:lnSpc>
                <a:spcPct val="90000"/>
              </a:lnSpc>
              <a:spcBef>
                <a:spcPts val="1000"/>
              </a:spcBef>
              <a:spcAft>
                <a:spcPts val="0"/>
              </a:spcAft>
              <a:buClr>
                <a:schemeClr val="dk1"/>
              </a:buClr>
              <a:buSzPct val="100000"/>
              <a:buNone/>
            </a:pPr>
            <a:r>
              <a:rPr lang="en-US" b="1"/>
              <a:t>Step II:	yellow	15	quick	fire	28	39	war	19</a:t>
            </a:r>
            <a:endParaRPr/>
          </a:p>
          <a:p>
            <a:pPr marL="228600" lvl="0" indent="-228600" algn="l" rtl="0">
              <a:lnSpc>
                <a:spcPct val="90000"/>
              </a:lnSpc>
              <a:spcBef>
                <a:spcPts val="1000"/>
              </a:spcBef>
              <a:spcAft>
                <a:spcPts val="0"/>
              </a:spcAft>
              <a:buClr>
                <a:schemeClr val="dk1"/>
              </a:buClr>
              <a:buSzPct val="100000"/>
              <a:buNone/>
            </a:pPr>
            <a:r>
              <a:rPr lang="en-US" b="1"/>
              <a:t>Step III:	yellow	15	war	quick	fire	28	39	19</a:t>
            </a:r>
            <a:endParaRPr/>
          </a:p>
          <a:p>
            <a:pPr marL="228600" lvl="0" indent="-228600" algn="l" rtl="0">
              <a:lnSpc>
                <a:spcPct val="90000"/>
              </a:lnSpc>
              <a:spcBef>
                <a:spcPts val="1000"/>
              </a:spcBef>
              <a:spcAft>
                <a:spcPts val="0"/>
              </a:spcAft>
              <a:buClr>
                <a:schemeClr val="dk1"/>
              </a:buClr>
              <a:buSzPct val="100000"/>
              <a:buNone/>
            </a:pPr>
            <a:r>
              <a:rPr lang="en-US" b="1"/>
              <a:t>Step IV:	yellow	15	war	19	quick	fire	28	39</a:t>
            </a:r>
            <a:endParaRPr/>
          </a:p>
          <a:p>
            <a:pPr marL="228600" lvl="0" indent="-228600" algn="l" rtl="0">
              <a:lnSpc>
                <a:spcPct val="90000"/>
              </a:lnSpc>
              <a:spcBef>
                <a:spcPts val="1000"/>
              </a:spcBef>
              <a:spcAft>
                <a:spcPts val="0"/>
              </a:spcAft>
              <a:buClr>
                <a:schemeClr val="dk1"/>
              </a:buClr>
              <a:buSzPct val="100000"/>
              <a:buNone/>
            </a:pPr>
            <a:r>
              <a:rPr lang="en-US" b="1"/>
              <a:t>Step V:	yellow	15	war	19	quick	28	fire	39</a:t>
            </a:r>
            <a:endParaRPr/>
          </a:p>
          <a:p>
            <a:pPr marL="228600" lvl="0" indent="-228600" algn="l" rtl="0">
              <a:lnSpc>
                <a:spcPct val="90000"/>
              </a:lnSpc>
              <a:spcBef>
                <a:spcPts val="1000"/>
              </a:spcBef>
              <a:spcAft>
                <a:spcPts val="0"/>
              </a:spcAft>
              <a:buClr>
                <a:schemeClr val="dk1"/>
              </a:buClr>
              <a:buSzPct val="100000"/>
              <a:buNone/>
            </a:pPr>
            <a:r>
              <a:rPr lang="en-US" b="1"/>
              <a:t>And Step V is the last step of the above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16. Step II of an input is: zebra	12	bank 	carriage	     46	31	29	dusk</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chemeClr val="dk1"/>
              </a:buClr>
              <a:buSzPct val="100000"/>
              <a:buNone/>
            </a:pPr>
            <a:r>
              <a:rPr lang="en-US" b="1"/>
              <a:t>a)	V	b) VI 		c) VII		d) VIII		e) None of these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Shape 304"/>
        <p:cNvGrpSpPr/>
        <p:nvPr/>
      </p:nvGrpSpPr>
      <p:grpSpPr>
        <a:xfrm>
          <a:off x="0" y="0"/>
          <a:ext cx="0" cy="0"/>
          <a:chOff x="0" y="0"/>
          <a:chExt cx="0" cy="0"/>
        </a:xfrm>
      </p:grpSpPr>
      <p:sp>
        <p:nvSpPr>
          <p:cNvPr id="305" name="Google Shape;305;p3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06" name="Google Shape;306;p3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(16 to 19): Study the following information carefully and answer the given Questions:</a:t>
            </a:r>
            <a:endParaRPr/>
          </a:p>
          <a:p>
            <a:pPr marL="228600" lvl="0" indent="-228600" algn="l" rtl="0">
              <a:lnSpc>
                <a:spcPct val="90000"/>
              </a:lnSpc>
              <a:spcBef>
                <a:spcPts val="1000"/>
              </a:spcBef>
              <a:spcAft>
                <a:spcPts val="0"/>
              </a:spcAft>
              <a:buClr>
                <a:schemeClr val="dk1"/>
              </a:buClr>
              <a:buSzPct val="100000"/>
              <a:buNone/>
            </a:pPr>
            <a:r>
              <a:rPr lang="en-US" b="1"/>
              <a:t>A word and number arrangement machine when given an input line of words and numbers, rearranges them following a particular rule in each step. The following is an illustration of input and rearrangement.</a:t>
            </a:r>
            <a:endParaRPr/>
          </a:p>
          <a:p>
            <a:pPr marL="228600" lvl="0" indent="-228600" algn="l" rtl="0">
              <a:lnSpc>
                <a:spcPct val="90000"/>
              </a:lnSpc>
              <a:spcBef>
                <a:spcPts val="1000"/>
              </a:spcBef>
              <a:spcAft>
                <a:spcPts val="0"/>
              </a:spcAft>
              <a:buClr>
                <a:schemeClr val="dk1"/>
              </a:buClr>
              <a:buSzPct val="100000"/>
              <a:buNone/>
            </a:pPr>
            <a:r>
              <a:rPr lang="en-US" b="1"/>
              <a:t>Input:	quick	Fire	15	28	39	war	19	yellow</a:t>
            </a:r>
            <a:endParaRPr/>
          </a:p>
          <a:p>
            <a:pPr marL="228600" lvl="0" indent="-228600" algn="l" rtl="0">
              <a:lnSpc>
                <a:spcPct val="90000"/>
              </a:lnSpc>
              <a:spcBef>
                <a:spcPts val="1000"/>
              </a:spcBef>
              <a:spcAft>
                <a:spcPts val="0"/>
              </a:spcAft>
              <a:buClr>
                <a:schemeClr val="dk1"/>
              </a:buClr>
              <a:buSzPct val="100000"/>
              <a:buNone/>
            </a:pPr>
            <a:r>
              <a:rPr lang="en-US" b="1"/>
              <a:t>Step I:	yellow	Quick	fire	15	28	39	war	19</a:t>
            </a:r>
            <a:endParaRPr/>
          </a:p>
          <a:p>
            <a:pPr marL="228600" lvl="0" indent="-228600" algn="l" rtl="0">
              <a:lnSpc>
                <a:spcPct val="90000"/>
              </a:lnSpc>
              <a:spcBef>
                <a:spcPts val="1000"/>
              </a:spcBef>
              <a:spcAft>
                <a:spcPts val="0"/>
              </a:spcAft>
              <a:buClr>
                <a:schemeClr val="dk1"/>
              </a:buClr>
              <a:buSzPct val="100000"/>
              <a:buNone/>
            </a:pPr>
            <a:r>
              <a:rPr lang="en-US" b="1"/>
              <a:t>Step II:	yellow	15	quick	fire	28	39	war	19</a:t>
            </a:r>
            <a:endParaRPr/>
          </a:p>
          <a:p>
            <a:pPr marL="228600" lvl="0" indent="-228600" algn="l" rtl="0">
              <a:lnSpc>
                <a:spcPct val="90000"/>
              </a:lnSpc>
              <a:spcBef>
                <a:spcPts val="1000"/>
              </a:spcBef>
              <a:spcAft>
                <a:spcPts val="0"/>
              </a:spcAft>
              <a:buClr>
                <a:schemeClr val="dk1"/>
              </a:buClr>
              <a:buSzPct val="100000"/>
              <a:buNone/>
            </a:pPr>
            <a:r>
              <a:rPr lang="en-US" b="1"/>
              <a:t>Step III:	yellow	15	war	quick	fire	28	39	19</a:t>
            </a:r>
            <a:endParaRPr/>
          </a:p>
          <a:p>
            <a:pPr marL="228600" lvl="0" indent="-228600" algn="l" rtl="0">
              <a:lnSpc>
                <a:spcPct val="90000"/>
              </a:lnSpc>
              <a:spcBef>
                <a:spcPts val="1000"/>
              </a:spcBef>
              <a:spcAft>
                <a:spcPts val="0"/>
              </a:spcAft>
              <a:buClr>
                <a:schemeClr val="dk1"/>
              </a:buClr>
              <a:buSzPct val="100000"/>
              <a:buNone/>
            </a:pPr>
            <a:r>
              <a:rPr lang="en-US" b="1"/>
              <a:t>Step IV:	yellow	15	war	19	quick	fire	28	39</a:t>
            </a:r>
            <a:endParaRPr/>
          </a:p>
          <a:p>
            <a:pPr marL="228600" lvl="0" indent="-228600" algn="l" rtl="0">
              <a:lnSpc>
                <a:spcPct val="90000"/>
              </a:lnSpc>
              <a:spcBef>
                <a:spcPts val="1000"/>
              </a:spcBef>
              <a:spcAft>
                <a:spcPts val="0"/>
              </a:spcAft>
              <a:buClr>
                <a:schemeClr val="dk1"/>
              </a:buClr>
              <a:buSzPct val="100000"/>
              <a:buNone/>
            </a:pPr>
            <a:r>
              <a:rPr lang="en-US" b="1"/>
              <a:t>Step V:	yellow	15	war	19	quick	28	fire	39</a:t>
            </a:r>
            <a:endParaRPr/>
          </a:p>
          <a:p>
            <a:pPr marL="228600" lvl="0" indent="-228600" algn="l" rtl="0">
              <a:lnSpc>
                <a:spcPct val="90000"/>
              </a:lnSpc>
              <a:spcBef>
                <a:spcPts val="1000"/>
              </a:spcBef>
              <a:spcAft>
                <a:spcPts val="0"/>
              </a:spcAft>
              <a:buClr>
                <a:schemeClr val="dk1"/>
              </a:buClr>
              <a:buSzPct val="100000"/>
              <a:buNone/>
            </a:pPr>
            <a:r>
              <a:rPr lang="en-US" b="1"/>
              <a:t>And Step V is the last step of the above input.</a:t>
            </a:r>
            <a:endParaRPr/>
          </a:p>
          <a:p>
            <a:pPr marL="228600" lvl="0" indent="-228600" algn="l" rtl="0">
              <a:lnSpc>
                <a:spcPct val="90000"/>
              </a:lnSpc>
              <a:spcBef>
                <a:spcPts val="1000"/>
              </a:spcBef>
              <a:spcAft>
                <a:spcPts val="0"/>
              </a:spcAft>
              <a:buClr>
                <a:schemeClr val="dk1"/>
              </a:buClr>
              <a:buSzPct val="100000"/>
              <a:buNone/>
            </a:pPr>
            <a:r>
              <a:rPr lang="en-US" b="1"/>
              <a:t>As per the rules followed in the above steps, find out in each of the following Questions the appropriate step for the given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16. Step II of an input is: zebra	12	bank 	carriage	     46	31	29	dusk</a:t>
            </a:r>
            <a:endParaRPr/>
          </a:p>
          <a:p>
            <a:pPr marL="228600" lvl="0" indent="-228600" algn="l" rtl="0">
              <a:lnSpc>
                <a:spcPct val="90000"/>
              </a:lnSpc>
              <a:spcBef>
                <a:spcPts val="1000"/>
              </a:spcBef>
              <a:spcAft>
                <a:spcPts val="0"/>
              </a:spcAft>
              <a:buClr>
                <a:schemeClr val="dk1"/>
              </a:buClr>
              <a:buSzPct val="100000"/>
              <a:buNone/>
            </a:pPr>
            <a:r>
              <a:rPr lang="en-US" b="1"/>
              <a:t>Which of the following steps will be the last but one?</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a)	V</a:t>
            </a:r>
            <a:r>
              <a:rPr lang="en-US" b="1"/>
              <a:t>	b) VI 		c) VII		d) VIII		e) None of these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Shape 310"/>
        <p:cNvGrpSpPr/>
        <p:nvPr/>
      </p:nvGrpSpPr>
      <p:grpSpPr>
        <a:xfrm>
          <a:off x="0" y="0"/>
          <a:ext cx="0" cy="0"/>
          <a:chOff x="0" y="0"/>
          <a:chExt cx="0" cy="0"/>
        </a:xfrm>
      </p:grpSpPr>
      <p:sp>
        <p:nvSpPr>
          <p:cNvPr id="311" name="Google Shape;311;p3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2" name="Google Shape;312;p3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 </a:t>
            </a:r>
            <a:r>
              <a:rPr lang="en-US" b="1"/>
              <a:t>Input: age	die	72	53	35	hold	goal	26</a:t>
            </a:r>
            <a:endParaRPr/>
          </a:p>
          <a:p>
            <a:pPr marL="228600" lvl="0" indent="-228600" algn="l" rtl="0">
              <a:lnSpc>
                <a:spcPct val="90000"/>
              </a:lnSpc>
              <a:spcBef>
                <a:spcPts val="1000"/>
              </a:spcBef>
              <a:spcAft>
                <a:spcPts val="0"/>
              </a:spcAft>
              <a:buClr>
                <a:schemeClr val="dk1"/>
              </a:buClr>
              <a:buSzPts val="2400"/>
              <a:buNone/>
            </a:pPr>
            <a:r>
              <a:rPr lang="en-US" b="1"/>
              <a:t>How many steps will be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 a)	V	b) VI 		c) VII		d) VIII		e)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Shape 316"/>
        <p:cNvGrpSpPr/>
        <p:nvPr/>
      </p:nvGrpSpPr>
      <p:grpSpPr>
        <a:xfrm>
          <a:off x="0" y="0"/>
          <a:ext cx="0" cy="0"/>
          <a:chOff x="0" y="0"/>
          <a:chExt cx="0" cy="0"/>
        </a:xfrm>
      </p:grpSpPr>
      <p:sp>
        <p:nvSpPr>
          <p:cNvPr id="317" name="Google Shape;317;p3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18" name="Google Shape;318;p3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17. </a:t>
            </a:r>
            <a:r>
              <a:rPr lang="en-US" b="1"/>
              <a:t>Input: age	die	72	53	35	hold	goal	26</a:t>
            </a:r>
            <a:endParaRPr/>
          </a:p>
          <a:p>
            <a:pPr marL="228600" lvl="0" indent="-228600" algn="l" rtl="0">
              <a:lnSpc>
                <a:spcPct val="90000"/>
              </a:lnSpc>
              <a:spcBef>
                <a:spcPts val="1000"/>
              </a:spcBef>
              <a:spcAft>
                <a:spcPts val="0"/>
              </a:spcAft>
              <a:buClr>
                <a:schemeClr val="dk1"/>
              </a:buClr>
              <a:buSzPts val="2400"/>
              <a:buNone/>
            </a:pPr>
            <a:r>
              <a:rPr lang="en-US" b="1"/>
              <a:t>How many steps will be required to complete the rearrangement?</a:t>
            </a:r>
            <a:endParaRPr/>
          </a:p>
          <a:p>
            <a:pPr marL="228600" lvl="0" indent="-228600" algn="l" rtl="0">
              <a:lnSpc>
                <a:spcPct val="90000"/>
              </a:lnSpc>
              <a:spcBef>
                <a:spcPts val="1000"/>
              </a:spcBef>
              <a:spcAft>
                <a:spcPts val="0"/>
              </a:spcAft>
              <a:buClr>
                <a:schemeClr val="dk1"/>
              </a:buClr>
              <a:buSzPts val="2400"/>
              <a:buNone/>
            </a:pPr>
            <a:r>
              <a:rPr lang="en-US" b="1"/>
              <a:t> a)	V	</a:t>
            </a:r>
            <a:r>
              <a:rPr lang="en-US" b="1">
                <a:solidFill>
                  <a:srgbClr val="FF0000"/>
                </a:solidFill>
              </a:rPr>
              <a:t>b) VI </a:t>
            </a:r>
            <a:r>
              <a:rPr lang="en-US" b="1"/>
              <a:t>		c) VII		d) VIII		e) None of these</a:t>
            </a:r>
            <a:endParaRPr/>
          </a:p>
          <a:p>
            <a:pPr marL="228600" lvl="0" indent="-228600" algn="l" rtl="0">
              <a:lnSpc>
                <a:spcPct val="90000"/>
              </a:lnSpc>
              <a:spcBef>
                <a:spcPts val="1000"/>
              </a:spcBef>
              <a:spcAft>
                <a:spcPts val="0"/>
              </a:spcAft>
              <a:buClr>
                <a:schemeClr val="dk1"/>
              </a:buClr>
              <a:buSzPts val="24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Shape 322"/>
        <p:cNvGrpSpPr/>
        <p:nvPr/>
      </p:nvGrpSpPr>
      <p:grpSpPr>
        <a:xfrm>
          <a:off x="0" y="0"/>
          <a:ext cx="0" cy="0"/>
          <a:chOff x="0" y="0"/>
          <a:chExt cx="0" cy="0"/>
        </a:xfrm>
      </p:grpSpPr>
      <p:sp>
        <p:nvSpPr>
          <p:cNvPr id="323" name="Google Shape;323;p3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24" name="Google Shape;324;p3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18. </a:t>
            </a:r>
            <a:r>
              <a:rPr lang="en-US" b="1"/>
              <a:t>Step II of an input is: win 	12	92	for	81	always	36	home</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VII?</a:t>
            </a:r>
            <a:endParaRPr/>
          </a:p>
          <a:p>
            <a:pPr marL="228600" lvl="0" indent="-228600" algn="l" rtl="0">
              <a:lnSpc>
                <a:spcPct val="90000"/>
              </a:lnSpc>
              <a:spcBef>
                <a:spcPts val="1000"/>
              </a:spcBef>
              <a:spcAft>
                <a:spcPts val="0"/>
              </a:spcAft>
              <a:buClr>
                <a:schemeClr val="dk1"/>
              </a:buClr>
              <a:buSzPct val="100000"/>
              <a:buNone/>
            </a:pPr>
            <a:r>
              <a:rPr lang="en-US" b="1"/>
              <a:t>a)	win	12	Home	36	92	for	81	always</a:t>
            </a:r>
            <a:endParaRPr/>
          </a:p>
          <a:p>
            <a:pPr marL="228600" lvl="0" indent="-228600" algn="l" rtl="0">
              <a:lnSpc>
                <a:spcPct val="90000"/>
              </a:lnSpc>
              <a:spcBef>
                <a:spcPts val="1000"/>
              </a:spcBef>
              <a:spcAft>
                <a:spcPts val="0"/>
              </a:spcAft>
              <a:buClr>
                <a:schemeClr val="dk1"/>
              </a:buClr>
              <a:buSzPct val="100000"/>
              <a:buNone/>
            </a:pPr>
            <a:r>
              <a:rPr lang="en-US" b="1"/>
              <a:t>b)	win	12	Home	36	for	92	always	81</a:t>
            </a:r>
            <a:endParaRPr/>
          </a:p>
          <a:p>
            <a:pPr marL="228600" lvl="0" indent="-228600" algn="l" rtl="0">
              <a:lnSpc>
                <a:spcPct val="90000"/>
              </a:lnSpc>
              <a:spcBef>
                <a:spcPts val="1000"/>
              </a:spcBef>
              <a:spcAft>
                <a:spcPts val="0"/>
              </a:spcAft>
              <a:buClr>
                <a:schemeClr val="dk1"/>
              </a:buClr>
              <a:buSzPct val="100000"/>
              <a:buNone/>
            </a:pPr>
            <a:r>
              <a:rPr lang="en-US" b="1"/>
              <a:t>c)	win	12	Home	92	for	81	always	36</a:t>
            </a:r>
            <a:endParaRPr/>
          </a:p>
          <a:p>
            <a:pPr marL="228600" lvl="0" indent="-228600" algn="l" rtl="0">
              <a:lnSpc>
                <a:spcPct val="90000"/>
              </a:lnSpc>
              <a:spcBef>
                <a:spcPts val="1000"/>
              </a:spcBef>
              <a:spcAft>
                <a:spcPts val="0"/>
              </a:spcAft>
              <a:buClr>
                <a:schemeClr val="dk1"/>
              </a:buClr>
              <a:buSzPct val="100000"/>
              <a:buNone/>
            </a:pPr>
            <a:r>
              <a:rPr lang="en-US" b="1"/>
              <a:t>d)	There will be no Step VII	</a:t>
            </a:r>
            <a:endParaRPr/>
          </a:p>
          <a:p>
            <a:pPr marL="228600" lvl="0" indent="-228600" algn="l" rtl="0">
              <a:lnSpc>
                <a:spcPct val="90000"/>
              </a:lnSpc>
              <a:spcBef>
                <a:spcPts val="1000"/>
              </a:spcBef>
              <a:spcAft>
                <a:spcPts val="0"/>
              </a:spcAft>
              <a:buClr>
                <a:schemeClr val="dk1"/>
              </a:buClr>
              <a:buSzPct val="100000"/>
              <a:buNone/>
            </a:pPr>
            <a:r>
              <a:rPr lang="en-US" b="1"/>
              <a:t>e)None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Shape 328"/>
        <p:cNvGrpSpPr/>
        <p:nvPr/>
      </p:nvGrpSpPr>
      <p:grpSpPr>
        <a:xfrm>
          <a:off x="0" y="0"/>
          <a:ext cx="0" cy="0"/>
          <a:chOff x="0" y="0"/>
          <a:chExt cx="0" cy="0"/>
        </a:xfrm>
      </p:grpSpPr>
      <p:sp>
        <p:nvSpPr>
          <p:cNvPr id="329" name="Google Shape;329;p3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0" name="Google Shape;330;p3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18. </a:t>
            </a:r>
            <a:r>
              <a:rPr lang="en-US" b="1"/>
              <a:t>Step II of an input is: win 	12	92	for	81	always	36	home</a:t>
            </a:r>
            <a:endParaRPr/>
          </a:p>
          <a:p>
            <a:pPr marL="228600" lvl="0" indent="-228600" algn="l" rtl="0">
              <a:lnSpc>
                <a:spcPct val="90000"/>
              </a:lnSpc>
              <a:spcBef>
                <a:spcPts val="1000"/>
              </a:spcBef>
              <a:spcAft>
                <a:spcPts val="0"/>
              </a:spcAft>
              <a:buClr>
                <a:schemeClr val="dk1"/>
              </a:buClr>
              <a:buSzPct val="100000"/>
              <a:buNone/>
            </a:pPr>
            <a:r>
              <a:rPr lang="en-US" b="1"/>
              <a:t>Which of the following will be Step VII?</a:t>
            </a:r>
            <a:endParaRPr/>
          </a:p>
          <a:p>
            <a:pPr marL="228600" lvl="0" indent="-228600" algn="l" rtl="0">
              <a:lnSpc>
                <a:spcPct val="90000"/>
              </a:lnSpc>
              <a:spcBef>
                <a:spcPts val="1000"/>
              </a:spcBef>
              <a:spcAft>
                <a:spcPts val="0"/>
              </a:spcAft>
              <a:buClr>
                <a:schemeClr val="dk1"/>
              </a:buClr>
              <a:buSzPct val="100000"/>
              <a:buNone/>
            </a:pPr>
            <a:r>
              <a:rPr lang="en-US" b="1"/>
              <a:t>a)	win	12	Home	36	92	for	81	always</a:t>
            </a:r>
            <a:endParaRPr/>
          </a:p>
          <a:p>
            <a:pPr marL="228600" lvl="0" indent="-228600" algn="l" rtl="0">
              <a:lnSpc>
                <a:spcPct val="90000"/>
              </a:lnSpc>
              <a:spcBef>
                <a:spcPts val="1000"/>
              </a:spcBef>
              <a:spcAft>
                <a:spcPts val="0"/>
              </a:spcAft>
              <a:buClr>
                <a:schemeClr val="dk1"/>
              </a:buClr>
              <a:buSzPct val="100000"/>
              <a:buNone/>
            </a:pPr>
            <a:r>
              <a:rPr lang="en-US" b="1"/>
              <a:t>b)	win	12	Home	36	for	92	always	81</a:t>
            </a:r>
            <a:endParaRPr/>
          </a:p>
          <a:p>
            <a:pPr marL="228600" lvl="0" indent="-228600" algn="l" rtl="0">
              <a:lnSpc>
                <a:spcPct val="90000"/>
              </a:lnSpc>
              <a:spcBef>
                <a:spcPts val="1000"/>
              </a:spcBef>
              <a:spcAft>
                <a:spcPts val="0"/>
              </a:spcAft>
              <a:buClr>
                <a:schemeClr val="dk1"/>
              </a:buClr>
              <a:buSzPct val="100000"/>
              <a:buNone/>
            </a:pPr>
            <a:r>
              <a:rPr lang="en-US" b="1"/>
              <a:t>c)	win	12	Home	92	for	81	always	36</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d)	There will be no Step VII	</a:t>
            </a:r>
            <a:endParaRPr>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a:t>e)None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18"/>
        <p:cNvGrpSpPr/>
        <p:nvPr/>
      </p:nvGrpSpPr>
      <p:grpSpPr>
        <a:xfrm>
          <a:off x="0" y="0"/>
          <a:ext cx="0" cy="0"/>
          <a:chOff x="0" y="0"/>
          <a:chExt cx="0" cy="0"/>
        </a:xfrm>
      </p:grpSpPr>
      <p:sp>
        <p:nvSpPr>
          <p:cNvPr id="119" name="Google Shape;119;p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0" name="Google Shape;120;p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Questions (1 to 4): Study the following information carefully to answer these Questions:</a:t>
            </a:r>
            <a:endParaRPr/>
          </a:p>
          <a:p>
            <a:pPr marL="228600" lvl="0" indent="-228600" algn="l" rtl="0">
              <a:lnSpc>
                <a:spcPct val="90000"/>
              </a:lnSpc>
              <a:spcBef>
                <a:spcPts val="1000"/>
              </a:spcBef>
              <a:spcAft>
                <a:spcPts val="0"/>
              </a:spcAft>
              <a:buClr>
                <a:schemeClr val="dk1"/>
              </a:buClr>
              <a:buSzPct val="100000"/>
              <a:buNone/>
            </a:pPr>
            <a:r>
              <a:rPr lang="en-US" b="1"/>
              <a:t>A number sorting machine when given an input of numbers, rearranges them in a particular manner step-by-step as indicated below till all the numbers are arranged. Given below is an illustration of this arrangement.</a:t>
            </a:r>
            <a:endParaRPr/>
          </a:p>
          <a:p>
            <a:pPr marL="228600" lvl="0" indent="-228600" algn="l" rtl="0">
              <a:lnSpc>
                <a:spcPct val="90000"/>
              </a:lnSpc>
              <a:spcBef>
                <a:spcPts val="1000"/>
              </a:spcBef>
              <a:spcAft>
                <a:spcPts val="0"/>
              </a:spcAft>
              <a:buClr>
                <a:schemeClr val="dk1"/>
              </a:buClr>
              <a:buSzPct val="100000"/>
              <a:buNone/>
            </a:pPr>
            <a:r>
              <a:rPr lang="en-US" b="1"/>
              <a:t>Input:	39	121	48	18	76	112	14	45	63	96</a:t>
            </a:r>
            <a:endParaRPr/>
          </a:p>
          <a:p>
            <a:pPr marL="228600" lvl="0" indent="-228600" algn="l" rtl="0">
              <a:lnSpc>
                <a:spcPct val="90000"/>
              </a:lnSpc>
              <a:spcBef>
                <a:spcPts val="1000"/>
              </a:spcBef>
              <a:spcAft>
                <a:spcPts val="0"/>
              </a:spcAft>
              <a:buClr>
                <a:schemeClr val="dk1"/>
              </a:buClr>
              <a:buSzPct val="100000"/>
              <a:buNone/>
            </a:pPr>
            <a:r>
              <a:rPr lang="en-US" b="1"/>
              <a:t>Step I:	14	39	121	48	18	76	112	45	63	96</a:t>
            </a:r>
            <a:endParaRPr/>
          </a:p>
          <a:p>
            <a:pPr marL="228600" lvl="0" indent="-228600" algn="l" rtl="0">
              <a:lnSpc>
                <a:spcPct val="90000"/>
              </a:lnSpc>
              <a:spcBef>
                <a:spcPts val="1000"/>
              </a:spcBef>
              <a:spcAft>
                <a:spcPts val="0"/>
              </a:spcAft>
              <a:buClr>
                <a:schemeClr val="dk1"/>
              </a:buClr>
              <a:buSzPct val="100000"/>
              <a:buNone/>
            </a:pPr>
            <a:r>
              <a:rPr lang="en-US" b="1"/>
              <a:t>Step II:	14	39	48	18	76	112	45	63	96	121</a:t>
            </a:r>
            <a:endParaRPr/>
          </a:p>
          <a:p>
            <a:pPr marL="228600" lvl="0" indent="-228600" algn="l" rtl="0">
              <a:lnSpc>
                <a:spcPct val="90000"/>
              </a:lnSpc>
              <a:spcBef>
                <a:spcPts val="1000"/>
              </a:spcBef>
              <a:spcAft>
                <a:spcPts val="0"/>
              </a:spcAft>
              <a:buClr>
                <a:schemeClr val="dk1"/>
              </a:buClr>
              <a:buSzPct val="100000"/>
              <a:buNone/>
            </a:pPr>
            <a:r>
              <a:rPr lang="en-US" b="1"/>
              <a:t>Step III:	14	18	39	48	76	112	45	63	96	121</a:t>
            </a:r>
            <a:endParaRPr/>
          </a:p>
          <a:p>
            <a:pPr marL="228600" lvl="0" indent="-228600" algn="l" rtl="0">
              <a:lnSpc>
                <a:spcPct val="90000"/>
              </a:lnSpc>
              <a:spcBef>
                <a:spcPts val="1000"/>
              </a:spcBef>
              <a:spcAft>
                <a:spcPts val="0"/>
              </a:spcAft>
              <a:buClr>
                <a:schemeClr val="dk1"/>
              </a:buClr>
              <a:buSzPct val="100000"/>
              <a:buNone/>
            </a:pPr>
            <a:r>
              <a:rPr lang="en-US" b="1"/>
              <a:t>Step IV:	14	18	39	48	76	45	63	96	112	121</a:t>
            </a:r>
            <a:endParaRPr/>
          </a:p>
          <a:p>
            <a:pPr marL="228600" lvl="0" indent="-228600" algn="l" rtl="0">
              <a:lnSpc>
                <a:spcPct val="90000"/>
              </a:lnSpc>
              <a:spcBef>
                <a:spcPts val="1000"/>
              </a:spcBef>
              <a:spcAft>
                <a:spcPts val="0"/>
              </a:spcAft>
              <a:buClr>
                <a:schemeClr val="dk1"/>
              </a:buClr>
              <a:buSzPct val="100000"/>
              <a:buNone/>
            </a:pPr>
            <a:r>
              <a:rPr lang="en-US" b="1"/>
              <a:t>Step V:	14	18	39	45	48	76	63	96	112	121</a:t>
            </a:r>
            <a:endParaRPr/>
          </a:p>
          <a:p>
            <a:pPr marL="228600" lvl="0" indent="-228600" algn="l" rtl="0">
              <a:lnSpc>
                <a:spcPct val="90000"/>
              </a:lnSpc>
              <a:spcBef>
                <a:spcPts val="1000"/>
              </a:spcBef>
              <a:spcAft>
                <a:spcPts val="0"/>
              </a:spcAft>
              <a:buClr>
                <a:schemeClr val="dk1"/>
              </a:buClr>
              <a:buSzPct val="100000"/>
              <a:buNone/>
            </a:pPr>
            <a:r>
              <a:rPr lang="en-US" b="1"/>
              <a:t>Step VI:	14	18	39	45	48	63	76	96	112	121</a:t>
            </a:r>
            <a:endParaRPr/>
          </a:p>
          <a:p>
            <a:pPr marL="228600" lvl="0" indent="-228600" algn="l" rtl="0">
              <a:lnSpc>
                <a:spcPct val="90000"/>
              </a:lnSpc>
              <a:spcBef>
                <a:spcPts val="1000"/>
              </a:spcBef>
              <a:spcAft>
                <a:spcPts val="0"/>
              </a:spcAft>
              <a:buClr>
                <a:schemeClr val="dk1"/>
              </a:buClr>
              <a:buSzPct val="100000"/>
              <a:buNone/>
            </a:pPr>
            <a:r>
              <a:rPr lang="en-US" b="1"/>
              <a:t>And Step VI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 What will be step III for following input?</a:t>
            </a:r>
            <a:endParaRPr/>
          </a:p>
          <a:p>
            <a:pPr marL="228600" lvl="0" indent="-228600" algn="l" rtl="0">
              <a:lnSpc>
                <a:spcPct val="90000"/>
              </a:lnSpc>
              <a:spcBef>
                <a:spcPts val="1000"/>
              </a:spcBef>
              <a:spcAft>
                <a:spcPts val="0"/>
              </a:spcAft>
              <a:buClr>
                <a:schemeClr val="dk1"/>
              </a:buClr>
              <a:buSzPct val="100000"/>
              <a:buNone/>
            </a:pPr>
            <a:r>
              <a:rPr lang="en-US" b="1"/>
              <a:t>Input:	68	182	39	93	129	46	21	58</a:t>
            </a:r>
            <a:endParaRPr/>
          </a:p>
          <a:p>
            <a:pPr marL="228600" lvl="0" indent="-228600" algn="l" rtl="0">
              <a:lnSpc>
                <a:spcPct val="90000"/>
              </a:lnSpc>
              <a:spcBef>
                <a:spcPts val="1000"/>
              </a:spcBef>
              <a:spcAft>
                <a:spcPts val="0"/>
              </a:spcAft>
              <a:buClr>
                <a:schemeClr val="dk1"/>
              </a:buClr>
              <a:buSzPct val="100000"/>
              <a:buNone/>
            </a:pPr>
            <a:r>
              <a:rPr lang="en-US" b="1"/>
              <a:t>(a)		21	39	68	129	93	46	58	182</a:t>
            </a:r>
            <a:endParaRPr/>
          </a:p>
          <a:p>
            <a:pPr marL="228600" lvl="0" indent="-228600" algn="l" rtl="0">
              <a:lnSpc>
                <a:spcPct val="90000"/>
              </a:lnSpc>
              <a:spcBef>
                <a:spcPts val="1000"/>
              </a:spcBef>
              <a:spcAft>
                <a:spcPts val="0"/>
              </a:spcAft>
              <a:buClr>
                <a:schemeClr val="dk1"/>
              </a:buClr>
              <a:buSzPct val="100000"/>
              <a:buNone/>
            </a:pPr>
            <a:r>
              <a:rPr lang="en-US" b="1"/>
              <a:t>(b)		21	39	68	93	129	46	58	182</a:t>
            </a:r>
            <a:endParaRPr/>
          </a:p>
          <a:p>
            <a:pPr marL="228600" lvl="0" indent="-228600" algn="l" rtl="0">
              <a:lnSpc>
                <a:spcPct val="90000"/>
              </a:lnSpc>
              <a:spcBef>
                <a:spcPts val="1000"/>
              </a:spcBef>
              <a:spcAft>
                <a:spcPts val="0"/>
              </a:spcAft>
              <a:buClr>
                <a:schemeClr val="dk1"/>
              </a:buClr>
              <a:buSzPct val="100000"/>
              <a:buNone/>
            </a:pPr>
            <a:r>
              <a:rPr lang="en-US" b="1"/>
              <a:t>(c)		21	68	39	93	129	46	58	182</a:t>
            </a:r>
            <a:endParaRPr/>
          </a:p>
          <a:p>
            <a:pPr marL="228600" lvl="0" indent="-228600" algn="l" rtl="0">
              <a:lnSpc>
                <a:spcPct val="90000"/>
              </a:lnSpc>
              <a:spcBef>
                <a:spcPts val="1000"/>
              </a:spcBef>
              <a:spcAft>
                <a:spcPts val="0"/>
              </a:spcAft>
              <a:buClr>
                <a:schemeClr val="dk1"/>
              </a:buClr>
              <a:buSzPct val="100000"/>
              <a:buNone/>
            </a:pPr>
            <a:r>
              <a:rPr lang="en-US" b="1"/>
              <a:t>(d) Cannot be determined 		</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Shape 334"/>
        <p:cNvGrpSpPr/>
        <p:nvPr/>
      </p:nvGrpSpPr>
      <p:grpSpPr>
        <a:xfrm>
          <a:off x="0" y="0"/>
          <a:ext cx="0" cy="0"/>
          <a:chOff x="0" y="0"/>
          <a:chExt cx="0" cy="0"/>
        </a:xfrm>
      </p:grpSpPr>
      <p:sp>
        <p:nvSpPr>
          <p:cNvPr id="335" name="Google Shape;335;p4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36" name="Google Shape;336;p4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 </a:t>
            </a:r>
            <a:r>
              <a:rPr lang="en-US" b="1"/>
              <a:t>Step III of an input is: train 	23	star	61	32	fall	hard	53</a:t>
            </a:r>
            <a:endParaRPr/>
          </a:p>
          <a:p>
            <a:pPr marL="228600" lvl="0" indent="-228600" algn="l" rtl="0">
              <a:lnSpc>
                <a:spcPct val="90000"/>
              </a:lnSpc>
              <a:spcBef>
                <a:spcPts val="1000"/>
              </a:spcBef>
              <a:spcAft>
                <a:spcPts val="0"/>
              </a:spcAft>
              <a:buClr>
                <a:schemeClr val="dk1"/>
              </a:buClr>
              <a:buSzPts val="2400"/>
              <a:buNone/>
            </a:pPr>
            <a:r>
              <a:rPr lang="en-US" b="1"/>
              <a:t>Which of the following is definitely the input?</a:t>
            </a:r>
            <a:endParaRPr/>
          </a:p>
          <a:p>
            <a:pPr marL="228600" lvl="0" indent="-228600" algn="l" rtl="0">
              <a:lnSpc>
                <a:spcPct val="90000"/>
              </a:lnSpc>
              <a:spcBef>
                <a:spcPts val="1000"/>
              </a:spcBef>
              <a:spcAft>
                <a:spcPts val="0"/>
              </a:spcAft>
              <a:buClr>
                <a:schemeClr val="dk1"/>
              </a:buClr>
              <a:buSzPts val="2400"/>
              <a:buNone/>
            </a:pPr>
            <a:r>
              <a:rPr lang="en-US" b="1"/>
              <a:t>a)	23	star	61	train	32	fall	hard	53</a:t>
            </a:r>
            <a:endParaRPr/>
          </a:p>
          <a:p>
            <a:pPr marL="228600" lvl="0" indent="-228600" algn="l" rtl="0">
              <a:lnSpc>
                <a:spcPct val="90000"/>
              </a:lnSpc>
              <a:spcBef>
                <a:spcPts val="1000"/>
              </a:spcBef>
              <a:spcAft>
                <a:spcPts val="0"/>
              </a:spcAft>
              <a:buClr>
                <a:schemeClr val="dk1"/>
              </a:buClr>
              <a:buSzPts val="2400"/>
              <a:buNone/>
            </a:pPr>
            <a:r>
              <a:rPr lang="en-US" b="1"/>
              <a:t>b)	star	train	61	23	32	fall	hard	53</a:t>
            </a:r>
            <a:endParaRPr/>
          </a:p>
          <a:p>
            <a:pPr marL="228600" lvl="0" indent="-228600" algn="l" rtl="0">
              <a:lnSpc>
                <a:spcPct val="90000"/>
              </a:lnSpc>
              <a:spcBef>
                <a:spcPts val="1000"/>
              </a:spcBef>
              <a:spcAft>
                <a:spcPts val="0"/>
              </a:spcAft>
              <a:buClr>
                <a:schemeClr val="dk1"/>
              </a:buClr>
              <a:buSzPts val="2400"/>
              <a:buNone/>
            </a:pPr>
            <a:r>
              <a:rPr lang="en-US" b="1"/>
              <a:t>c)	61	star	23	train	32	fall	hard	53</a:t>
            </a:r>
            <a:endParaRPr/>
          </a:p>
          <a:p>
            <a:pPr marL="228600" lvl="0" indent="-228600" algn="l" rtl="0">
              <a:lnSpc>
                <a:spcPct val="90000"/>
              </a:lnSpc>
              <a:spcBef>
                <a:spcPts val="1000"/>
              </a:spcBef>
              <a:spcAft>
                <a:spcPts val="0"/>
              </a:spcAft>
              <a:buClr>
                <a:schemeClr val="dk1"/>
              </a:buClr>
              <a:buSzPts val="2400"/>
              <a:buNone/>
            </a:pPr>
            <a:r>
              <a:rPr lang="en-US" b="1"/>
              <a:t>d)    cannot be determined	</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2" name="Google Shape;342;p4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19. </a:t>
            </a:r>
            <a:r>
              <a:rPr lang="en-US" b="1"/>
              <a:t>Step III of an input is: train 	23	star	61	32	fall	hard	53</a:t>
            </a:r>
            <a:endParaRPr/>
          </a:p>
          <a:p>
            <a:pPr marL="228600" lvl="0" indent="-228600" algn="l" rtl="0">
              <a:lnSpc>
                <a:spcPct val="90000"/>
              </a:lnSpc>
              <a:spcBef>
                <a:spcPts val="1000"/>
              </a:spcBef>
              <a:spcAft>
                <a:spcPts val="0"/>
              </a:spcAft>
              <a:buClr>
                <a:schemeClr val="dk1"/>
              </a:buClr>
              <a:buSzPts val="2400"/>
              <a:buNone/>
            </a:pPr>
            <a:r>
              <a:rPr lang="en-US" b="1"/>
              <a:t>Which of the following is definitely the input?</a:t>
            </a:r>
            <a:endParaRPr/>
          </a:p>
          <a:p>
            <a:pPr marL="228600" lvl="0" indent="-228600" algn="l" rtl="0">
              <a:lnSpc>
                <a:spcPct val="90000"/>
              </a:lnSpc>
              <a:spcBef>
                <a:spcPts val="1000"/>
              </a:spcBef>
              <a:spcAft>
                <a:spcPts val="0"/>
              </a:spcAft>
              <a:buClr>
                <a:schemeClr val="dk1"/>
              </a:buClr>
              <a:buSzPts val="2400"/>
              <a:buNone/>
            </a:pPr>
            <a:r>
              <a:rPr lang="en-US" b="1"/>
              <a:t>a)	23	star	61	train	32	fall	hard	53</a:t>
            </a:r>
            <a:endParaRPr/>
          </a:p>
          <a:p>
            <a:pPr marL="228600" lvl="0" indent="-228600" algn="l" rtl="0">
              <a:lnSpc>
                <a:spcPct val="90000"/>
              </a:lnSpc>
              <a:spcBef>
                <a:spcPts val="1000"/>
              </a:spcBef>
              <a:spcAft>
                <a:spcPts val="0"/>
              </a:spcAft>
              <a:buClr>
                <a:schemeClr val="dk1"/>
              </a:buClr>
              <a:buSzPts val="2400"/>
              <a:buNone/>
            </a:pPr>
            <a:r>
              <a:rPr lang="en-US" b="1"/>
              <a:t>b)	star	train	61	23	32	fall	hard	53</a:t>
            </a:r>
            <a:endParaRPr/>
          </a:p>
          <a:p>
            <a:pPr marL="228600" lvl="0" indent="-228600" algn="l" rtl="0">
              <a:lnSpc>
                <a:spcPct val="90000"/>
              </a:lnSpc>
              <a:spcBef>
                <a:spcPts val="1000"/>
              </a:spcBef>
              <a:spcAft>
                <a:spcPts val="0"/>
              </a:spcAft>
              <a:buClr>
                <a:schemeClr val="dk1"/>
              </a:buClr>
              <a:buSzPts val="2400"/>
              <a:buNone/>
            </a:pPr>
            <a:r>
              <a:rPr lang="en-US" b="1"/>
              <a:t>c)	61	star	23	train	32	fall	hard	53</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d)    cannot be determined	</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Shape 346"/>
        <p:cNvGrpSpPr/>
        <p:nvPr/>
      </p:nvGrpSpPr>
      <p:grpSpPr>
        <a:xfrm>
          <a:off x="0" y="0"/>
          <a:ext cx="0" cy="0"/>
          <a:chOff x="0" y="0"/>
          <a:chExt cx="0" cy="0"/>
        </a:xfrm>
      </p:grpSpPr>
      <p:sp>
        <p:nvSpPr>
          <p:cNvPr id="347" name="Google Shape;347;p4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48" name="Google Shape;348;p4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(20 to 24): Study the following information and answer the Questions given below it:</a:t>
            </a:r>
            <a:endParaRPr/>
          </a:p>
          <a:p>
            <a:pPr marL="228600" lvl="0" indent="-228600" algn="l" rtl="0">
              <a:lnSpc>
                <a:spcPct val="90000"/>
              </a:lnSpc>
              <a:spcBef>
                <a:spcPts val="1000"/>
              </a:spcBef>
              <a:spcAft>
                <a:spcPts val="0"/>
              </a:spcAft>
              <a:buClr>
                <a:schemeClr val="dk1"/>
              </a:buClr>
              <a:buSzPct val="100000"/>
              <a:buNone/>
            </a:pPr>
            <a:r>
              <a:rPr lang="en-US" b="1"/>
              <a:t>The admission ticket foe an exhibition bears a password which is changed after every clock hour based on set of words chosen for each day. The following is an illustration of the code and steps of rearrangement for subsequent clock hours. The time is 9 a.m. to 3 p. m.</a:t>
            </a:r>
            <a:endParaRPr/>
          </a:p>
          <a:p>
            <a:pPr marL="228600" lvl="0" indent="-228600" algn="l" rtl="0">
              <a:lnSpc>
                <a:spcPct val="90000"/>
              </a:lnSpc>
              <a:spcBef>
                <a:spcPts val="1000"/>
              </a:spcBef>
              <a:spcAft>
                <a:spcPts val="0"/>
              </a:spcAft>
              <a:buClr>
                <a:schemeClr val="dk1"/>
              </a:buClr>
              <a:buSzPct val="100000"/>
              <a:buNone/>
            </a:pPr>
            <a:r>
              <a:rPr lang="en-US" b="1"/>
              <a:t>Batch I (9 a. m. to 10 a.m.): is not ready cloth simple harmony burning</a:t>
            </a:r>
            <a:endParaRPr/>
          </a:p>
          <a:p>
            <a:pPr marL="228600" lvl="0" indent="-228600" algn="l" rtl="0">
              <a:lnSpc>
                <a:spcPct val="90000"/>
              </a:lnSpc>
              <a:spcBef>
                <a:spcPts val="1000"/>
              </a:spcBef>
              <a:spcAft>
                <a:spcPts val="0"/>
              </a:spcAft>
              <a:buClr>
                <a:schemeClr val="dk1"/>
              </a:buClr>
              <a:buSzPct val="100000"/>
              <a:buNone/>
            </a:pPr>
            <a:r>
              <a:rPr lang="en-US" b="1"/>
              <a:t>Batch II (10 a.m. to 11 a. m.): ready not is cloth burning harmony simple</a:t>
            </a:r>
            <a:endParaRPr/>
          </a:p>
          <a:p>
            <a:pPr marL="228600" lvl="0" indent="-228600" algn="l" rtl="0">
              <a:lnSpc>
                <a:spcPct val="90000"/>
              </a:lnSpc>
              <a:spcBef>
                <a:spcPts val="1000"/>
              </a:spcBef>
              <a:spcAft>
                <a:spcPts val="0"/>
              </a:spcAft>
              <a:buClr>
                <a:schemeClr val="dk1"/>
              </a:buClr>
              <a:buSzPct val="100000"/>
              <a:buNone/>
            </a:pPr>
            <a:r>
              <a:rPr lang="en-US" b="1"/>
              <a:t>Batch III (11 a.m. to 12 noon): cloth is not ready simple harmony burning</a:t>
            </a:r>
            <a:endParaRPr/>
          </a:p>
          <a:p>
            <a:pPr marL="228600" lvl="0" indent="-228600" algn="l" rtl="0">
              <a:lnSpc>
                <a:spcPct val="90000"/>
              </a:lnSpc>
              <a:spcBef>
                <a:spcPts val="1000"/>
              </a:spcBef>
              <a:spcAft>
                <a:spcPts val="0"/>
              </a:spcAft>
              <a:buClr>
                <a:schemeClr val="dk1"/>
              </a:buClr>
              <a:buSzPct val="100000"/>
              <a:buNone/>
            </a:pPr>
            <a:r>
              <a:rPr lang="en-US" b="1"/>
              <a:t>Batch IV (12 a.m. to 1 p. m.): not is cloth ready burning harmony simple</a:t>
            </a:r>
            <a:endParaRPr/>
          </a:p>
          <a:p>
            <a:pPr marL="228600" lvl="0" indent="-228600" algn="l" rtl="0">
              <a:lnSpc>
                <a:spcPct val="90000"/>
              </a:lnSpc>
              <a:spcBef>
                <a:spcPts val="1000"/>
              </a:spcBef>
              <a:spcAft>
                <a:spcPts val="0"/>
              </a:spcAft>
              <a:buClr>
                <a:schemeClr val="dk1"/>
              </a:buClr>
              <a:buSzPct val="100000"/>
              <a:buNone/>
            </a:pPr>
            <a:r>
              <a:rPr lang="en-US" b="1"/>
              <a:t>Batch V (1 p. m. to 2 p. m.): ready cloth is not simple harmony burning and so on</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20. If the password for Batch I was – ‘rate go long top we let have’, which batch will have the password – ‘go rate top long have let we’?</a:t>
            </a:r>
            <a:endParaRPr/>
          </a:p>
          <a:p>
            <a:pPr marL="228600" lvl="0" indent="-228600" algn="l" rtl="0">
              <a:lnSpc>
                <a:spcPct val="90000"/>
              </a:lnSpc>
              <a:spcBef>
                <a:spcPts val="1000"/>
              </a:spcBef>
              <a:spcAft>
                <a:spcPts val="0"/>
              </a:spcAft>
              <a:buClr>
                <a:schemeClr val="dk1"/>
              </a:buClr>
              <a:buSzPct val="100000"/>
              <a:buNone/>
            </a:pPr>
            <a:r>
              <a:rPr lang="en-US" b="1"/>
              <a:t>a)	II	b) III	c) IV	d) V	e) None of these </a:t>
            </a:r>
            <a:endParaRPr/>
          </a:p>
          <a:p>
            <a:pPr marL="228600" lvl="0" indent="-228600" algn="l" rtl="0">
              <a:lnSpc>
                <a:spcPct val="90000"/>
              </a:lnSpc>
              <a:spcBef>
                <a:spcPts val="1000"/>
              </a:spcBef>
              <a:spcAft>
                <a:spcPts val="0"/>
              </a:spcAft>
              <a:buClr>
                <a:schemeClr val="dk1"/>
              </a:buClr>
              <a:buSzPct val="100000"/>
              <a:buNone/>
            </a:pP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Shape 352"/>
        <p:cNvGrpSpPr/>
        <p:nvPr/>
      </p:nvGrpSpPr>
      <p:grpSpPr>
        <a:xfrm>
          <a:off x="0" y="0"/>
          <a:ext cx="0" cy="0"/>
          <a:chOff x="0" y="0"/>
          <a:chExt cx="0" cy="0"/>
        </a:xfrm>
      </p:grpSpPr>
      <p:sp>
        <p:nvSpPr>
          <p:cNvPr id="353" name="Google Shape;353;p4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54" name="Google Shape;354;p4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Questions (20 to 24): Study the following information and answer the Questions given below it:</a:t>
            </a:r>
            <a:endParaRPr dirty="0"/>
          </a:p>
          <a:p>
            <a:pPr marL="228600" lvl="0" indent="-228600" algn="l" rtl="0">
              <a:lnSpc>
                <a:spcPct val="90000"/>
              </a:lnSpc>
              <a:spcBef>
                <a:spcPts val="1000"/>
              </a:spcBef>
              <a:spcAft>
                <a:spcPts val="0"/>
              </a:spcAft>
              <a:buClr>
                <a:schemeClr val="dk1"/>
              </a:buClr>
              <a:buSzPct val="100000"/>
              <a:buNone/>
            </a:pPr>
            <a:r>
              <a:rPr lang="en-US" b="1" dirty="0"/>
              <a:t>The admission ticket foe an exhibition bears a password which is changed after every clock hour based on set of words chosen for each day. The following is an illustration of the code and steps of rearrangement for subsequent clock hours. The time is 9 a.m. to 3 p. m.</a:t>
            </a:r>
            <a:endParaRPr dirty="0"/>
          </a:p>
          <a:p>
            <a:pPr marL="228600" lvl="0" indent="-228600" algn="l" rtl="0">
              <a:lnSpc>
                <a:spcPct val="90000"/>
              </a:lnSpc>
              <a:spcBef>
                <a:spcPts val="1000"/>
              </a:spcBef>
              <a:spcAft>
                <a:spcPts val="0"/>
              </a:spcAft>
              <a:buClr>
                <a:schemeClr val="dk1"/>
              </a:buClr>
              <a:buSzPct val="100000"/>
              <a:buNone/>
            </a:pPr>
            <a:r>
              <a:rPr lang="en-US" b="1" dirty="0"/>
              <a:t>Batch I (9 a. m. to 10 a.m.): is not ready cloth simple harmony burning</a:t>
            </a:r>
            <a:endParaRPr dirty="0"/>
          </a:p>
          <a:p>
            <a:pPr marL="228600" lvl="0" indent="-228600" algn="l" rtl="0">
              <a:lnSpc>
                <a:spcPct val="90000"/>
              </a:lnSpc>
              <a:spcBef>
                <a:spcPts val="1000"/>
              </a:spcBef>
              <a:spcAft>
                <a:spcPts val="0"/>
              </a:spcAft>
              <a:buClr>
                <a:schemeClr val="dk1"/>
              </a:buClr>
              <a:buSzPct val="100000"/>
              <a:buNone/>
            </a:pPr>
            <a:r>
              <a:rPr lang="en-US" b="1" dirty="0"/>
              <a:t>Batch II (10 a.m. to 11 a. m.): ready not is cloth burning harmony simple</a:t>
            </a:r>
            <a:endParaRPr dirty="0"/>
          </a:p>
          <a:p>
            <a:pPr marL="228600" lvl="0" indent="-228600" algn="l" rtl="0">
              <a:lnSpc>
                <a:spcPct val="90000"/>
              </a:lnSpc>
              <a:spcBef>
                <a:spcPts val="1000"/>
              </a:spcBef>
              <a:spcAft>
                <a:spcPts val="0"/>
              </a:spcAft>
              <a:buClr>
                <a:schemeClr val="dk1"/>
              </a:buClr>
              <a:buSzPct val="100000"/>
              <a:buNone/>
            </a:pPr>
            <a:r>
              <a:rPr lang="en-US" b="1" dirty="0"/>
              <a:t>Batch III (11 a.m. to 12 noon): cloth is not ready simple harmony burning</a:t>
            </a:r>
            <a:endParaRPr dirty="0"/>
          </a:p>
          <a:p>
            <a:pPr marL="228600" lvl="0" indent="-228600" algn="l" rtl="0">
              <a:lnSpc>
                <a:spcPct val="90000"/>
              </a:lnSpc>
              <a:spcBef>
                <a:spcPts val="1000"/>
              </a:spcBef>
              <a:spcAft>
                <a:spcPts val="0"/>
              </a:spcAft>
              <a:buClr>
                <a:schemeClr val="dk1"/>
              </a:buClr>
              <a:buSzPct val="100000"/>
              <a:buNone/>
            </a:pPr>
            <a:r>
              <a:rPr lang="en-US" b="1" dirty="0"/>
              <a:t>Batch IV (12 a.m. to 1 p. m.): not is cloth ready burning harmony simple</a:t>
            </a:r>
            <a:endParaRPr dirty="0"/>
          </a:p>
          <a:p>
            <a:pPr marL="228600" lvl="0" indent="-228600" algn="l" rtl="0">
              <a:lnSpc>
                <a:spcPct val="90000"/>
              </a:lnSpc>
              <a:spcBef>
                <a:spcPts val="1000"/>
              </a:spcBef>
              <a:spcAft>
                <a:spcPts val="0"/>
              </a:spcAft>
              <a:buClr>
                <a:schemeClr val="dk1"/>
              </a:buClr>
              <a:buSzPct val="100000"/>
              <a:buNone/>
            </a:pPr>
            <a:r>
              <a:rPr lang="en-US" b="1" dirty="0"/>
              <a:t>Batch V (1 p. m. to 2 p. m.): ready cloth is not simple harmony burning and so on</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Q 20. If the password for Batch I was – ‘rate go long top we let have’, which batch will have the password – ‘go rate top long have let we’?</a:t>
            </a:r>
            <a:endParaRPr dirty="0"/>
          </a:p>
          <a:p>
            <a:pPr marL="228600" lvl="0" indent="-228600" algn="l" rtl="0">
              <a:lnSpc>
                <a:spcPct val="90000"/>
              </a:lnSpc>
              <a:spcBef>
                <a:spcPts val="1000"/>
              </a:spcBef>
              <a:spcAft>
                <a:spcPts val="0"/>
              </a:spcAft>
              <a:buClr>
                <a:srgbClr val="FF0000"/>
              </a:buClr>
              <a:buSzPct val="100000"/>
              <a:buNone/>
            </a:pPr>
            <a:r>
              <a:rPr lang="en-US" b="1" dirty="0">
                <a:solidFill>
                  <a:schemeClr val="tx1"/>
                </a:solidFill>
              </a:rPr>
              <a:t>a)	II</a:t>
            </a:r>
            <a:r>
              <a:rPr lang="en-US" b="1" dirty="0"/>
              <a:t>	b) III	</a:t>
            </a:r>
            <a:r>
              <a:rPr lang="en-US" b="1" dirty="0">
                <a:solidFill>
                  <a:srgbClr val="FF0000"/>
                </a:solidFill>
              </a:rPr>
              <a:t>c) IV</a:t>
            </a:r>
            <a:r>
              <a:rPr lang="en-US" b="1" dirty="0"/>
              <a:t>	d) V	e) None of these </a:t>
            </a:r>
            <a:endParaRPr dirty="0"/>
          </a:p>
          <a:p>
            <a:pPr marL="228600" lvl="0" indent="-228600" algn="l" rtl="0">
              <a:lnSpc>
                <a:spcPct val="90000"/>
              </a:lnSpc>
              <a:spcBef>
                <a:spcPts val="1000"/>
              </a:spcBef>
              <a:spcAft>
                <a:spcPts val="0"/>
              </a:spcAft>
              <a:buClr>
                <a:schemeClr val="dk1"/>
              </a:buClr>
              <a:buSzPct val="100000"/>
              <a:buNone/>
            </a:pPr>
            <a:endParaRPr b="1"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Shape 358"/>
        <p:cNvGrpSpPr/>
        <p:nvPr/>
      </p:nvGrpSpPr>
      <p:grpSpPr>
        <a:xfrm>
          <a:off x="0" y="0"/>
          <a:ext cx="0" cy="0"/>
          <a:chOff x="0" y="0"/>
          <a:chExt cx="0" cy="0"/>
        </a:xfrm>
      </p:grpSpPr>
      <p:sp>
        <p:nvSpPr>
          <p:cNvPr id="359" name="Google Shape;359;p4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0" name="Google Shape;360;p4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Char char="•"/>
            </a:pPr>
            <a:r>
              <a:rPr lang="en-US" b="1">
                <a:latin typeface="Arial Black"/>
                <a:ea typeface="Arial Black"/>
                <a:cs typeface="Arial Black"/>
                <a:sym typeface="Arial Black"/>
              </a:rPr>
              <a:t>Q 21. </a:t>
            </a:r>
            <a:r>
              <a:rPr lang="en-US" b="1"/>
              <a:t>Day’s first password – ‘camel road no toy say me not’. What will be the password for fourth batch, i.e., 12 noon to 1 p.m.?</a:t>
            </a:r>
            <a:endParaRPr/>
          </a:p>
          <a:p>
            <a:pPr marL="228600" lvl="0" indent="-228600" algn="l" rtl="0">
              <a:lnSpc>
                <a:spcPct val="90000"/>
              </a:lnSpc>
              <a:spcBef>
                <a:spcPts val="1000"/>
              </a:spcBef>
              <a:spcAft>
                <a:spcPts val="0"/>
              </a:spcAft>
              <a:buClr>
                <a:schemeClr val="dk1"/>
              </a:buClr>
              <a:buSzPts val="2400"/>
              <a:buNone/>
            </a:pPr>
            <a:r>
              <a:rPr lang="en-US" b="1"/>
              <a:t>a)	road camel toy no not me say</a:t>
            </a:r>
            <a:endParaRPr/>
          </a:p>
          <a:p>
            <a:pPr marL="228600" lvl="0" indent="-228600" algn="l" rtl="0">
              <a:lnSpc>
                <a:spcPct val="90000"/>
              </a:lnSpc>
              <a:spcBef>
                <a:spcPts val="1000"/>
              </a:spcBef>
              <a:spcAft>
                <a:spcPts val="0"/>
              </a:spcAft>
              <a:buClr>
                <a:schemeClr val="dk1"/>
              </a:buClr>
              <a:buSzPts val="2400"/>
              <a:buNone/>
            </a:pPr>
            <a:r>
              <a:rPr lang="en-US" b="1"/>
              <a:t>b)	no road camel toy not me say</a:t>
            </a:r>
            <a:endParaRPr/>
          </a:p>
          <a:p>
            <a:pPr marL="228600" lvl="0" indent="-228600" algn="l" rtl="0">
              <a:lnSpc>
                <a:spcPct val="90000"/>
              </a:lnSpc>
              <a:spcBef>
                <a:spcPts val="1000"/>
              </a:spcBef>
              <a:spcAft>
                <a:spcPts val="0"/>
              </a:spcAft>
              <a:buClr>
                <a:schemeClr val="dk1"/>
              </a:buClr>
              <a:buSzPts val="2400"/>
              <a:buNone/>
            </a:pPr>
            <a:r>
              <a:rPr lang="en-US" b="1"/>
              <a:t>c)	toy no road camel not me say</a:t>
            </a:r>
            <a:endParaRPr/>
          </a:p>
          <a:p>
            <a:pPr marL="228600" lvl="0" indent="-228600" algn="l" rtl="0">
              <a:lnSpc>
                <a:spcPct val="90000"/>
              </a:lnSpc>
              <a:spcBef>
                <a:spcPts val="1000"/>
              </a:spcBef>
              <a:spcAft>
                <a:spcPts val="0"/>
              </a:spcAft>
              <a:buClr>
                <a:schemeClr val="dk1"/>
              </a:buClr>
              <a:buSzPts val="2400"/>
              <a:buNone/>
            </a:pPr>
            <a:r>
              <a:rPr lang="en-US" b="1"/>
              <a:t>d)	toy camel road no say me not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61" name="Google Shape;361;p44"/>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u="none" strike="noStrike" cap="none"/>
                        <a:t>batch</a:t>
                      </a:r>
                      <a:endParaRPr/>
                    </a:p>
                  </a:txBody>
                  <a:tcPr marL="91450" marR="91450" marT="45725" marB="45725"/>
                </a:tc>
                <a:tc gridSpan="7">
                  <a:txBody>
                    <a:bodyPr/>
                    <a:lstStyle/>
                    <a:p>
                      <a:pPr marL="0" marR="0" lvl="0" indent="0" algn="ctr" rtl="0">
                        <a:spcBef>
                          <a:spcPts val="0"/>
                        </a:spcBef>
                        <a:spcAft>
                          <a:spcPts val="0"/>
                        </a:spcAft>
                        <a:buNone/>
                      </a:pPr>
                      <a:r>
                        <a:rPr lang="en-US" sz="1800" u="none" strike="noStrike" cap="none"/>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u="none" strike="noStrike" cap="none">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Shape 365"/>
        <p:cNvGrpSpPr/>
        <p:nvPr/>
      </p:nvGrpSpPr>
      <p:grpSpPr>
        <a:xfrm>
          <a:off x="0" y="0"/>
          <a:ext cx="0" cy="0"/>
          <a:chOff x="0" y="0"/>
          <a:chExt cx="0" cy="0"/>
        </a:xfrm>
      </p:grpSpPr>
      <p:sp>
        <p:nvSpPr>
          <p:cNvPr id="366" name="Google Shape;366;p4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67" name="Google Shape;367;p4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Char char="•"/>
            </a:pPr>
            <a:r>
              <a:rPr lang="en-US" b="1">
                <a:latin typeface="Arial Black"/>
                <a:ea typeface="Arial Black"/>
                <a:cs typeface="Arial Black"/>
                <a:sym typeface="Arial Black"/>
              </a:rPr>
              <a:t>Q 21. </a:t>
            </a:r>
            <a:r>
              <a:rPr lang="en-US" b="1"/>
              <a:t>Day’s first password – ‘camel road no toy say me not’. What will be the password for fourth batch, i.e., 12 noon to 1 p.m.?</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a)	road camel toy no not me say</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b)	no road camel toy not me say</a:t>
            </a:r>
            <a:endParaRPr/>
          </a:p>
          <a:p>
            <a:pPr marL="228600" lvl="0" indent="-228600" algn="l" rtl="0">
              <a:lnSpc>
                <a:spcPct val="90000"/>
              </a:lnSpc>
              <a:spcBef>
                <a:spcPts val="1000"/>
              </a:spcBef>
              <a:spcAft>
                <a:spcPts val="0"/>
              </a:spcAft>
              <a:buClr>
                <a:schemeClr val="dk1"/>
              </a:buClr>
              <a:buSzPts val="2400"/>
              <a:buNone/>
            </a:pPr>
            <a:r>
              <a:rPr lang="en-US" b="1"/>
              <a:t>c)	toy no road camel not me say</a:t>
            </a:r>
            <a:endParaRPr/>
          </a:p>
          <a:p>
            <a:pPr marL="228600" lvl="0" indent="-228600" algn="l" rtl="0">
              <a:lnSpc>
                <a:spcPct val="90000"/>
              </a:lnSpc>
              <a:spcBef>
                <a:spcPts val="1000"/>
              </a:spcBef>
              <a:spcAft>
                <a:spcPts val="0"/>
              </a:spcAft>
              <a:buClr>
                <a:schemeClr val="dk1"/>
              </a:buClr>
              <a:buSzPts val="2400"/>
              <a:buNone/>
            </a:pPr>
            <a:r>
              <a:rPr lang="en-US" b="1"/>
              <a:t>d)	toy camel road no say me not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68" name="Google Shape;368;p45"/>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Shape 372"/>
        <p:cNvGrpSpPr/>
        <p:nvPr/>
      </p:nvGrpSpPr>
      <p:grpSpPr>
        <a:xfrm>
          <a:off x="0" y="0"/>
          <a:ext cx="0" cy="0"/>
          <a:chOff x="0" y="0"/>
          <a:chExt cx="0" cy="0"/>
        </a:xfrm>
      </p:grpSpPr>
      <p:sp>
        <p:nvSpPr>
          <p:cNvPr id="373" name="Google Shape;373;p4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74" name="Google Shape;374;p4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 </a:t>
            </a:r>
            <a:r>
              <a:rPr lang="en-US" b="1"/>
              <a:t>If Batch II has the password – ‘came along net or else key lot’, what could be the password for Batch IV i.e., 12 noon to 1 p. m.?</a:t>
            </a:r>
            <a:endParaRPr/>
          </a:p>
          <a:p>
            <a:pPr marL="228600" lvl="0" indent="-228600" algn="l" rtl="0">
              <a:lnSpc>
                <a:spcPct val="90000"/>
              </a:lnSpc>
              <a:spcBef>
                <a:spcPts val="1000"/>
              </a:spcBef>
              <a:spcAft>
                <a:spcPts val="0"/>
              </a:spcAft>
              <a:buClr>
                <a:schemeClr val="dk1"/>
              </a:buClr>
              <a:buSzPts val="2400"/>
              <a:buNone/>
            </a:pPr>
            <a:r>
              <a:rPr lang="en-US" b="1"/>
              <a:t>a)	net or came along else key lot</a:t>
            </a:r>
            <a:endParaRPr/>
          </a:p>
          <a:p>
            <a:pPr marL="228600" lvl="0" indent="-228600" algn="l" rtl="0">
              <a:lnSpc>
                <a:spcPct val="90000"/>
              </a:lnSpc>
              <a:spcBef>
                <a:spcPts val="1000"/>
              </a:spcBef>
              <a:spcAft>
                <a:spcPts val="0"/>
              </a:spcAft>
              <a:buClr>
                <a:schemeClr val="dk1"/>
              </a:buClr>
              <a:buSzPts val="2400"/>
              <a:buNone/>
            </a:pPr>
            <a:r>
              <a:rPr lang="en-US" b="1"/>
              <a:t>b)	came or net along lot key else</a:t>
            </a:r>
            <a:endParaRPr/>
          </a:p>
          <a:p>
            <a:pPr marL="228600" lvl="0" indent="-228600" algn="l" rtl="0">
              <a:lnSpc>
                <a:spcPct val="90000"/>
              </a:lnSpc>
              <a:spcBef>
                <a:spcPts val="1000"/>
              </a:spcBef>
              <a:spcAft>
                <a:spcPts val="0"/>
              </a:spcAft>
              <a:buClr>
                <a:schemeClr val="dk1"/>
              </a:buClr>
              <a:buSzPts val="2400"/>
              <a:buNone/>
            </a:pPr>
            <a:r>
              <a:rPr lang="en-US" b="1"/>
              <a:t>c)	or net along came lot key else</a:t>
            </a:r>
            <a:endParaRPr/>
          </a:p>
          <a:p>
            <a:pPr marL="228600" lvl="0" indent="-228600" algn="l" rtl="0">
              <a:lnSpc>
                <a:spcPct val="90000"/>
              </a:lnSpc>
              <a:spcBef>
                <a:spcPts val="1000"/>
              </a:spcBef>
              <a:spcAft>
                <a:spcPts val="0"/>
              </a:spcAft>
              <a:buClr>
                <a:schemeClr val="dk1"/>
              </a:buClr>
              <a:buSzPts val="2400"/>
              <a:buNone/>
            </a:pPr>
            <a:r>
              <a:rPr lang="en-US" b="1"/>
              <a:t>d)	along net or came else key lot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75" name="Google Shape;375;p46"/>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Shape 379"/>
        <p:cNvGrpSpPr/>
        <p:nvPr/>
      </p:nvGrpSpPr>
      <p:grpSpPr>
        <a:xfrm>
          <a:off x="0" y="0"/>
          <a:ext cx="0" cy="0"/>
          <a:chOff x="0" y="0"/>
          <a:chExt cx="0" cy="0"/>
        </a:xfrm>
      </p:grpSpPr>
      <p:sp>
        <p:nvSpPr>
          <p:cNvPr id="380" name="Google Shape;380;p4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1" name="Google Shape;381;p4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22. </a:t>
            </a:r>
            <a:r>
              <a:rPr lang="en-US" b="1"/>
              <a:t>If Batch II has the password – ‘came along net or else key lot’, what could be the password for Batch IV i.e., 12 noon to 1 p. m.?</a:t>
            </a:r>
            <a:endParaRPr/>
          </a:p>
          <a:p>
            <a:pPr marL="228600" lvl="0" indent="-228600" algn="l" rtl="0">
              <a:lnSpc>
                <a:spcPct val="90000"/>
              </a:lnSpc>
              <a:spcBef>
                <a:spcPts val="1000"/>
              </a:spcBef>
              <a:spcAft>
                <a:spcPts val="0"/>
              </a:spcAft>
              <a:buClr>
                <a:schemeClr val="dk1"/>
              </a:buClr>
              <a:buSzPts val="2400"/>
              <a:buNone/>
            </a:pPr>
            <a:r>
              <a:rPr lang="en-US" b="1"/>
              <a:t>a)	net or came along else key lot</a:t>
            </a:r>
            <a:endParaRPr/>
          </a:p>
          <a:p>
            <a:pPr marL="228600" lvl="0" indent="-228600" algn="l" rtl="0">
              <a:lnSpc>
                <a:spcPct val="90000"/>
              </a:lnSpc>
              <a:spcBef>
                <a:spcPts val="1000"/>
              </a:spcBef>
              <a:spcAft>
                <a:spcPts val="0"/>
              </a:spcAft>
              <a:buClr>
                <a:schemeClr val="dk1"/>
              </a:buClr>
              <a:buSzPts val="2400"/>
              <a:buNone/>
            </a:pPr>
            <a:r>
              <a:rPr lang="en-US" b="1"/>
              <a:t>b)	came or net along lot key else</a:t>
            </a:r>
            <a:endParaRPr/>
          </a:p>
          <a:p>
            <a:pPr marL="228600" lvl="0" indent="-228600" algn="l" rtl="0">
              <a:lnSpc>
                <a:spcPct val="90000"/>
              </a:lnSpc>
              <a:spcBef>
                <a:spcPts val="1000"/>
              </a:spcBef>
              <a:spcAft>
                <a:spcPts val="0"/>
              </a:spcAft>
              <a:buClr>
                <a:schemeClr val="dk1"/>
              </a:buClr>
              <a:buSzPts val="2400"/>
              <a:buNone/>
            </a:pPr>
            <a:r>
              <a:rPr lang="en-US" b="1"/>
              <a:t>c)	or net along came lot key else</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d)	along net or came else key lot</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82" name="Google Shape;382;p47"/>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Shape 386"/>
        <p:cNvGrpSpPr/>
        <p:nvPr/>
      </p:nvGrpSpPr>
      <p:grpSpPr>
        <a:xfrm>
          <a:off x="0" y="0"/>
          <a:ext cx="0" cy="0"/>
          <a:chOff x="0" y="0"/>
          <a:chExt cx="0" cy="0"/>
        </a:xfrm>
      </p:grpSpPr>
      <p:sp>
        <p:nvSpPr>
          <p:cNvPr id="387" name="Google Shape;387;p4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88" name="Google Shape;388;p4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 </a:t>
            </a:r>
            <a:r>
              <a:rPr lang="en-US" b="1"/>
              <a:t>If the password for 11 a.m. to 12 noon was – ‘soap shy miss pen yet the she what was the password for Batch I?</a:t>
            </a:r>
            <a:endParaRPr/>
          </a:p>
          <a:p>
            <a:pPr marL="228600" lvl="0" indent="-228600" algn="l" rtl="0">
              <a:lnSpc>
                <a:spcPct val="90000"/>
              </a:lnSpc>
              <a:spcBef>
                <a:spcPts val="1000"/>
              </a:spcBef>
              <a:spcAft>
                <a:spcPts val="0"/>
              </a:spcAft>
              <a:buClr>
                <a:schemeClr val="dk1"/>
              </a:buClr>
              <a:buSzPts val="2400"/>
              <a:buNone/>
            </a:pPr>
            <a:r>
              <a:rPr lang="en-US" b="1"/>
              <a:t>a)	pen miss shy soap she the yet</a:t>
            </a:r>
            <a:endParaRPr/>
          </a:p>
          <a:p>
            <a:pPr marL="228600" lvl="0" indent="-228600" algn="l" rtl="0">
              <a:lnSpc>
                <a:spcPct val="90000"/>
              </a:lnSpc>
              <a:spcBef>
                <a:spcPts val="1000"/>
              </a:spcBef>
              <a:spcAft>
                <a:spcPts val="0"/>
              </a:spcAft>
              <a:buClr>
                <a:schemeClr val="dk1"/>
              </a:buClr>
              <a:buSzPts val="2400"/>
              <a:buNone/>
            </a:pPr>
            <a:r>
              <a:rPr lang="en-US" b="1"/>
              <a:t>b)	shy miss pen soap yet the she</a:t>
            </a:r>
            <a:endParaRPr/>
          </a:p>
          <a:p>
            <a:pPr marL="228600" lvl="0" indent="-228600" algn="l" rtl="0">
              <a:lnSpc>
                <a:spcPct val="90000"/>
              </a:lnSpc>
              <a:spcBef>
                <a:spcPts val="1000"/>
              </a:spcBef>
              <a:spcAft>
                <a:spcPts val="0"/>
              </a:spcAft>
              <a:buClr>
                <a:schemeClr val="dk1"/>
              </a:buClr>
              <a:buSzPts val="2400"/>
              <a:buNone/>
            </a:pPr>
            <a:r>
              <a:rPr lang="en-US" b="1"/>
              <a:t>c)	soap pen miss shy she the yet</a:t>
            </a:r>
            <a:endParaRPr/>
          </a:p>
          <a:p>
            <a:pPr marL="228600" lvl="0" indent="-228600" algn="l" rtl="0">
              <a:lnSpc>
                <a:spcPct val="90000"/>
              </a:lnSpc>
              <a:spcBef>
                <a:spcPts val="1000"/>
              </a:spcBef>
              <a:spcAft>
                <a:spcPts val="0"/>
              </a:spcAft>
              <a:buClr>
                <a:schemeClr val="dk1"/>
              </a:buClr>
              <a:buSzPts val="2400"/>
              <a:buNone/>
            </a:pPr>
            <a:r>
              <a:rPr lang="en-US" b="1"/>
              <a:t>d)	miss shy soap pen she the yet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89" name="Google Shape;389;p48"/>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Shape 393"/>
        <p:cNvGrpSpPr/>
        <p:nvPr/>
      </p:nvGrpSpPr>
      <p:grpSpPr>
        <a:xfrm>
          <a:off x="0" y="0"/>
          <a:ext cx="0" cy="0"/>
          <a:chOff x="0" y="0"/>
          <a:chExt cx="0" cy="0"/>
        </a:xfrm>
      </p:grpSpPr>
      <p:sp>
        <p:nvSpPr>
          <p:cNvPr id="394" name="Google Shape;394;p4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395" name="Google Shape;395;p4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23. </a:t>
            </a:r>
            <a:r>
              <a:rPr lang="en-US" b="1"/>
              <a:t>If the password for 11 a.m. to 12 noon was – ‘soap shy miss pen yet the she what was the password for Batch I?</a:t>
            </a:r>
            <a:endParaRPr/>
          </a:p>
          <a:p>
            <a:pPr marL="228600" lvl="0" indent="-228600" algn="l" rtl="0">
              <a:lnSpc>
                <a:spcPct val="90000"/>
              </a:lnSpc>
              <a:spcBef>
                <a:spcPts val="1000"/>
              </a:spcBef>
              <a:spcAft>
                <a:spcPts val="0"/>
              </a:spcAft>
              <a:buClr>
                <a:schemeClr val="dk1"/>
              </a:buClr>
              <a:buSzPts val="2400"/>
              <a:buNone/>
            </a:pPr>
            <a:r>
              <a:rPr lang="en-US" b="1"/>
              <a:t>a)	pen miss shy soap she the yet</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b)	shy miss pen soap yet the she</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c)	soap pen miss shy she the yet</a:t>
            </a:r>
            <a:endParaRPr/>
          </a:p>
          <a:p>
            <a:pPr marL="228600" lvl="0" indent="-228600" algn="l" rtl="0">
              <a:lnSpc>
                <a:spcPct val="90000"/>
              </a:lnSpc>
              <a:spcBef>
                <a:spcPts val="1000"/>
              </a:spcBef>
              <a:spcAft>
                <a:spcPts val="0"/>
              </a:spcAft>
              <a:buClr>
                <a:schemeClr val="dk1"/>
              </a:buClr>
              <a:buSzPts val="2400"/>
              <a:buNone/>
            </a:pPr>
            <a:r>
              <a:rPr lang="en-US" b="1"/>
              <a:t>d)	miss shy soap pen she the yet</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396" name="Google Shape;396;p49"/>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24"/>
        <p:cNvGrpSpPr/>
        <p:nvPr/>
      </p:nvGrpSpPr>
      <p:grpSpPr>
        <a:xfrm>
          <a:off x="0" y="0"/>
          <a:ext cx="0" cy="0"/>
          <a:chOff x="0" y="0"/>
          <a:chExt cx="0" cy="0"/>
        </a:xfrm>
      </p:grpSpPr>
      <p:sp>
        <p:nvSpPr>
          <p:cNvPr id="125" name="Google Shape;125;p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26" name="Google Shape;126;p5"/>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 </a:t>
            </a:r>
            <a:r>
              <a:rPr lang="en-US" b="1"/>
              <a:t>Questions (1 to 4): Study the following information carefully to answer these Questions:</a:t>
            </a:r>
            <a:endParaRPr/>
          </a:p>
          <a:p>
            <a:pPr marL="228600" lvl="0" indent="-228600" algn="l" rtl="0">
              <a:lnSpc>
                <a:spcPct val="90000"/>
              </a:lnSpc>
              <a:spcBef>
                <a:spcPts val="1000"/>
              </a:spcBef>
              <a:spcAft>
                <a:spcPts val="0"/>
              </a:spcAft>
              <a:buClr>
                <a:schemeClr val="dk1"/>
              </a:buClr>
              <a:buSzPct val="100000"/>
              <a:buNone/>
            </a:pPr>
            <a:r>
              <a:rPr lang="en-US" b="1"/>
              <a:t>A number sorting machine when given an input of numbers, rearranges them in a particular manner step-by-step as indicated below till all the numbers are arranged. Given below is an illustration of this arrangement.</a:t>
            </a:r>
            <a:endParaRPr/>
          </a:p>
          <a:p>
            <a:pPr marL="228600" lvl="0" indent="-228600" algn="l" rtl="0">
              <a:lnSpc>
                <a:spcPct val="90000"/>
              </a:lnSpc>
              <a:spcBef>
                <a:spcPts val="1000"/>
              </a:spcBef>
              <a:spcAft>
                <a:spcPts val="0"/>
              </a:spcAft>
              <a:buClr>
                <a:schemeClr val="dk1"/>
              </a:buClr>
              <a:buSzPct val="100000"/>
              <a:buNone/>
            </a:pPr>
            <a:r>
              <a:rPr lang="en-US" b="1"/>
              <a:t>Input:	39	121	48	18	76	112	14	45	63	96</a:t>
            </a:r>
            <a:endParaRPr/>
          </a:p>
          <a:p>
            <a:pPr marL="228600" lvl="0" indent="-228600" algn="l" rtl="0">
              <a:lnSpc>
                <a:spcPct val="90000"/>
              </a:lnSpc>
              <a:spcBef>
                <a:spcPts val="1000"/>
              </a:spcBef>
              <a:spcAft>
                <a:spcPts val="0"/>
              </a:spcAft>
              <a:buClr>
                <a:schemeClr val="dk1"/>
              </a:buClr>
              <a:buSzPct val="100000"/>
              <a:buNone/>
            </a:pPr>
            <a:r>
              <a:rPr lang="en-US" b="1"/>
              <a:t>Step I:	14	39	121	48	18	76	112	45	63	96</a:t>
            </a:r>
            <a:endParaRPr/>
          </a:p>
          <a:p>
            <a:pPr marL="228600" lvl="0" indent="-228600" algn="l" rtl="0">
              <a:lnSpc>
                <a:spcPct val="90000"/>
              </a:lnSpc>
              <a:spcBef>
                <a:spcPts val="1000"/>
              </a:spcBef>
              <a:spcAft>
                <a:spcPts val="0"/>
              </a:spcAft>
              <a:buClr>
                <a:schemeClr val="dk1"/>
              </a:buClr>
              <a:buSzPct val="100000"/>
              <a:buNone/>
            </a:pPr>
            <a:r>
              <a:rPr lang="en-US" b="1"/>
              <a:t>Step II:	14	39	48	18	76	112	45	63	96	121</a:t>
            </a:r>
            <a:endParaRPr/>
          </a:p>
          <a:p>
            <a:pPr marL="228600" lvl="0" indent="-228600" algn="l" rtl="0">
              <a:lnSpc>
                <a:spcPct val="90000"/>
              </a:lnSpc>
              <a:spcBef>
                <a:spcPts val="1000"/>
              </a:spcBef>
              <a:spcAft>
                <a:spcPts val="0"/>
              </a:spcAft>
              <a:buClr>
                <a:schemeClr val="dk1"/>
              </a:buClr>
              <a:buSzPct val="100000"/>
              <a:buNone/>
            </a:pPr>
            <a:r>
              <a:rPr lang="en-US" b="1"/>
              <a:t>Step III:	14	18	39	48	76	112	45	63	96	121</a:t>
            </a:r>
            <a:endParaRPr/>
          </a:p>
          <a:p>
            <a:pPr marL="228600" lvl="0" indent="-228600" algn="l" rtl="0">
              <a:lnSpc>
                <a:spcPct val="90000"/>
              </a:lnSpc>
              <a:spcBef>
                <a:spcPts val="1000"/>
              </a:spcBef>
              <a:spcAft>
                <a:spcPts val="0"/>
              </a:spcAft>
              <a:buClr>
                <a:schemeClr val="dk1"/>
              </a:buClr>
              <a:buSzPct val="100000"/>
              <a:buNone/>
            </a:pPr>
            <a:r>
              <a:rPr lang="en-US" b="1"/>
              <a:t>Step IV:	14	18	39	48	76	45	63	96	112	121</a:t>
            </a:r>
            <a:endParaRPr/>
          </a:p>
          <a:p>
            <a:pPr marL="228600" lvl="0" indent="-228600" algn="l" rtl="0">
              <a:lnSpc>
                <a:spcPct val="90000"/>
              </a:lnSpc>
              <a:spcBef>
                <a:spcPts val="1000"/>
              </a:spcBef>
              <a:spcAft>
                <a:spcPts val="0"/>
              </a:spcAft>
              <a:buClr>
                <a:schemeClr val="dk1"/>
              </a:buClr>
              <a:buSzPct val="100000"/>
              <a:buNone/>
            </a:pPr>
            <a:r>
              <a:rPr lang="en-US" b="1"/>
              <a:t>Step V:	14	18	39	45	48	76	63	96	112	121</a:t>
            </a:r>
            <a:endParaRPr/>
          </a:p>
          <a:p>
            <a:pPr marL="228600" lvl="0" indent="-228600" algn="l" rtl="0">
              <a:lnSpc>
                <a:spcPct val="90000"/>
              </a:lnSpc>
              <a:spcBef>
                <a:spcPts val="1000"/>
              </a:spcBef>
              <a:spcAft>
                <a:spcPts val="0"/>
              </a:spcAft>
              <a:buClr>
                <a:schemeClr val="dk1"/>
              </a:buClr>
              <a:buSzPct val="100000"/>
              <a:buNone/>
            </a:pPr>
            <a:r>
              <a:rPr lang="en-US" b="1"/>
              <a:t>Step VI:	14	18	39	45	48	63	76	96	112	121</a:t>
            </a:r>
            <a:endParaRPr/>
          </a:p>
          <a:p>
            <a:pPr marL="228600" lvl="0" indent="-228600" algn="l" rtl="0">
              <a:lnSpc>
                <a:spcPct val="90000"/>
              </a:lnSpc>
              <a:spcBef>
                <a:spcPts val="1000"/>
              </a:spcBef>
              <a:spcAft>
                <a:spcPts val="0"/>
              </a:spcAft>
              <a:buClr>
                <a:schemeClr val="dk1"/>
              </a:buClr>
              <a:buSzPct val="100000"/>
              <a:buNone/>
            </a:pPr>
            <a:r>
              <a:rPr lang="en-US" b="1"/>
              <a:t>And Step VI is the last step for this input.</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1. What will be step III for following input?</a:t>
            </a:r>
            <a:endParaRPr/>
          </a:p>
          <a:p>
            <a:pPr marL="228600" lvl="0" indent="-228600" algn="l" rtl="0">
              <a:lnSpc>
                <a:spcPct val="90000"/>
              </a:lnSpc>
              <a:spcBef>
                <a:spcPts val="1000"/>
              </a:spcBef>
              <a:spcAft>
                <a:spcPts val="0"/>
              </a:spcAft>
              <a:buClr>
                <a:schemeClr val="dk1"/>
              </a:buClr>
              <a:buSzPct val="100000"/>
              <a:buNone/>
            </a:pPr>
            <a:r>
              <a:rPr lang="en-US" b="1"/>
              <a:t>Input:	68	182	39	93	129	46	21	58</a:t>
            </a:r>
            <a:endParaRPr/>
          </a:p>
          <a:p>
            <a:pPr marL="228600" lvl="0" indent="-228600" algn="l" rtl="0">
              <a:lnSpc>
                <a:spcPct val="90000"/>
              </a:lnSpc>
              <a:spcBef>
                <a:spcPts val="1000"/>
              </a:spcBef>
              <a:spcAft>
                <a:spcPts val="0"/>
              </a:spcAft>
              <a:buClr>
                <a:schemeClr val="dk1"/>
              </a:buClr>
              <a:buSzPct val="100000"/>
              <a:buNone/>
            </a:pPr>
            <a:r>
              <a:rPr lang="en-US" b="1"/>
              <a:t>(a)		21	39	68	129	93	46	58	182</a:t>
            </a:r>
            <a:endParaRPr/>
          </a:p>
          <a:p>
            <a:pPr marL="228600" lvl="0" indent="-228600" algn="l" rtl="0">
              <a:lnSpc>
                <a:spcPct val="90000"/>
              </a:lnSpc>
              <a:spcBef>
                <a:spcPts val="1000"/>
              </a:spcBef>
              <a:spcAft>
                <a:spcPts val="0"/>
              </a:spcAft>
              <a:buClr>
                <a:srgbClr val="FF0000"/>
              </a:buClr>
              <a:buSzPct val="100000"/>
              <a:buNone/>
            </a:pPr>
            <a:r>
              <a:rPr lang="en-US" b="1">
                <a:solidFill>
                  <a:srgbClr val="FF0000"/>
                </a:solidFill>
              </a:rPr>
              <a:t>(b)		21	39	68	93	129	46	58	182</a:t>
            </a:r>
            <a:endParaRPr/>
          </a:p>
          <a:p>
            <a:pPr marL="228600" lvl="0" indent="-228600" algn="l" rtl="0">
              <a:lnSpc>
                <a:spcPct val="90000"/>
              </a:lnSpc>
              <a:spcBef>
                <a:spcPts val="1000"/>
              </a:spcBef>
              <a:spcAft>
                <a:spcPts val="0"/>
              </a:spcAft>
              <a:buClr>
                <a:schemeClr val="dk1"/>
              </a:buClr>
              <a:buSzPct val="100000"/>
              <a:buNone/>
            </a:pPr>
            <a:r>
              <a:rPr lang="en-US" b="1"/>
              <a:t>(c)		21	68	39	93	129	46	58	182</a:t>
            </a:r>
            <a:endParaRPr/>
          </a:p>
          <a:p>
            <a:pPr marL="228600" lvl="0" indent="-228600" algn="l" rtl="0">
              <a:lnSpc>
                <a:spcPct val="90000"/>
              </a:lnSpc>
              <a:spcBef>
                <a:spcPts val="1000"/>
              </a:spcBef>
              <a:spcAft>
                <a:spcPts val="0"/>
              </a:spcAft>
              <a:buClr>
                <a:schemeClr val="dk1"/>
              </a:buClr>
              <a:buSzPct val="100000"/>
              <a:buNone/>
            </a:pPr>
            <a:r>
              <a:rPr lang="en-US" b="1"/>
              <a:t>(d) Cannot be determined 		</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400"/>
        <p:cNvGrpSpPr/>
        <p:nvPr/>
      </p:nvGrpSpPr>
      <p:grpSpPr>
        <a:xfrm>
          <a:off x="0" y="0"/>
          <a:ext cx="0" cy="0"/>
          <a:chOff x="0" y="0"/>
          <a:chExt cx="0" cy="0"/>
        </a:xfrm>
      </p:grpSpPr>
      <p:sp>
        <p:nvSpPr>
          <p:cNvPr id="401" name="Google Shape;401;p5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02" name="Google Shape;402;p5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24. </a:t>
            </a:r>
            <a:r>
              <a:rPr lang="en-US" b="1"/>
              <a:t>If the password for Batch VI, i.e., 2 p.m. to 3 p. m. is – ‘are trap cut he but say lap’, what will be the password for Batch II, i.e. 10 to 11 a. m.?</a:t>
            </a:r>
            <a:endParaRPr/>
          </a:p>
          <a:p>
            <a:pPr marL="228600" lvl="0" indent="-228600" algn="l" rtl="0">
              <a:lnSpc>
                <a:spcPct val="90000"/>
              </a:lnSpc>
              <a:spcBef>
                <a:spcPts val="1000"/>
              </a:spcBef>
              <a:spcAft>
                <a:spcPts val="0"/>
              </a:spcAft>
              <a:buClr>
                <a:schemeClr val="dk1"/>
              </a:buClr>
              <a:buSzPct val="100000"/>
              <a:buNone/>
            </a:pPr>
            <a:r>
              <a:rPr lang="en-US" b="1"/>
              <a:t>a)	trap are he cut lap say nut</a:t>
            </a:r>
            <a:endParaRPr/>
          </a:p>
          <a:p>
            <a:pPr marL="228600" lvl="0" indent="-228600" algn="l" rtl="0">
              <a:lnSpc>
                <a:spcPct val="90000"/>
              </a:lnSpc>
              <a:spcBef>
                <a:spcPts val="1000"/>
              </a:spcBef>
              <a:spcAft>
                <a:spcPts val="0"/>
              </a:spcAft>
              <a:buClr>
                <a:schemeClr val="dk1"/>
              </a:buClr>
              <a:buSzPct val="100000"/>
              <a:buNone/>
            </a:pPr>
            <a:r>
              <a:rPr lang="en-US" b="1"/>
              <a:t>b)	he cut trap are lap say but</a:t>
            </a:r>
            <a:endParaRPr/>
          </a:p>
          <a:p>
            <a:pPr marL="228600" lvl="0" indent="-228600" algn="l" rtl="0">
              <a:lnSpc>
                <a:spcPct val="90000"/>
              </a:lnSpc>
              <a:spcBef>
                <a:spcPts val="1000"/>
              </a:spcBef>
              <a:spcAft>
                <a:spcPts val="0"/>
              </a:spcAft>
              <a:buClr>
                <a:schemeClr val="dk1"/>
              </a:buClr>
              <a:buSzPct val="100000"/>
              <a:buNone/>
            </a:pPr>
            <a:r>
              <a:rPr lang="en-US" b="1"/>
              <a:t>c)	cut he are trap but say lap</a:t>
            </a:r>
            <a:endParaRPr/>
          </a:p>
          <a:p>
            <a:pPr marL="228600" lvl="0" indent="-228600" algn="l" rtl="0">
              <a:lnSpc>
                <a:spcPct val="90000"/>
              </a:lnSpc>
              <a:spcBef>
                <a:spcPts val="1000"/>
              </a:spcBef>
              <a:spcAft>
                <a:spcPts val="0"/>
              </a:spcAft>
              <a:buClr>
                <a:schemeClr val="dk1"/>
              </a:buClr>
              <a:buSzPct val="100000"/>
              <a:buNone/>
            </a:pPr>
            <a:r>
              <a:rPr lang="en-US" b="1"/>
              <a:t>d)	are he cut trap lap say but</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graphicFrame>
        <p:nvGraphicFramePr>
          <p:cNvPr id="403" name="Google Shape;403;p50"/>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Shape 407"/>
        <p:cNvGrpSpPr/>
        <p:nvPr/>
      </p:nvGrpSpPr>
      <p:grpSpPr>
        <a:xfrm>
          <a:off x="0" y="0"/>
          <a:ext cx="0" cy="0"/>
          <a:chOff x="0" y="0"/>
          <a:chExt cx="0" cy="0"/>
        </a:xfrm>
      </p:grpSpPr>
      <p:sp>
        <p:nvSpPr>
          <p:cNvPr id="408" name="Google Shape;408;p5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09" name="Google Shape;409;p5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latin typeface="Arial Black"/>
                <a:ea typeface="Arial Black"/>
                <a:cs typeface="Arial Black"/>
                <a:sym typeface="Arial Black"/>
              </a:rPr>
              <a:t>Q 24. </a:t>
            </a:r>
            <a:r>
              <a:rPr lang="en-US" b="1" dirty="0"/>
              <a:t>If the password for Batch VI, i.e., 2 p.m. to 3 p. m. is – ‘are trap cut he but say lap’, what will be the password for Batch II, i.e. 10 to 11 a. m.?</a:t>
            </a:r>
            <a:endParaRPr dirty="0"/>
          </a:p>
          <a:p>
            <a:pPr marL="228600" lvl="0" indent="-228600" algn="l" rtl="0">
              <a:lnSpc>
                <a:spcPct val="90000"/>
              </a:lnSpc>
              <a:spcBef>
                <a:spcPts val="1000"/>
              </a:spcBef>
              <a:spcAft>
                <a:spcPts val="0"/>
              </a:spcAft>
              <a:buClr>
                <a:schemeClr val="dk1"/>
              </a:buClr>
              <a:buSzPct val="100000"/>
              <a:buNone/>
            </a:pPr>
            <a:r>
              <a:rPr lang="en-US" b="1" dirty="0"/>
              <a:t>a)	trap are he cut lap say nut</a:t>
            </a:r>
            <a:endParaRPr dirty="0"/>
          </a:p>
          <a:p>
            <a:pPr marL="228600" lvl="0" indent="-228600" algn="l" rtl="0">
              <a:lnSpc>
                <a:spcPct val="90000"/>
              </a:lnSpc>
              <a:spcBef>
                <a:spcPts val="1000"/>
              </a:spcBef>
              <a:spcAft>
                <a:spcPts val="0"/>
              </a:spcAft>
              <a:buClr>
                <a:srgbClr val="FF0000"/>
              </a:buClr>
              <a:buSzPct val="100000"/>
              <a:buNone/>
            </a:pPr>
            <a:r>
              <a:rPr lang="en-US" b="1" dirty="0">
                <a:solidFill>
                  <a:schemeClr val="tx1"/>
                </a:solidFill>
              </a:rPr>
              <a:t>b)	he cut trap are lap say but</a:t>
            </a:r>
            <a:endParaRPr dirty="0">
              <a:solidFill>
                <a:schemeClr val="tx1"/>
              </a:solidFill>
            </a:endParaRPr>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c)	cut he are trap but say lap</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d)	are he cut trap lap say but</a:t>
            </a:r>
            <a:endParaRPr dirty="0"/>
          </a:p>
          <a:p>
            <a:pPr marL="228600" lvl="0" indent="-228600" algn="l" rtl="0">
              <a:lnSpc>
                <a:spcPct val="90000"/>
              </a:lnSpc>
              <a:spcBef>
                <a:spcPts val="1000"/>
              </a:spcBef>
              <a:spcAft>
                <a:spcPts val="0"/>
              </a:spcAft>
              <a:buClr>
                <a:schemeClr val="dk1"/>
              </a:buClr>
              <a:buSzPct val="100000"/>
              <a:buNone/>
            </a:pPr>
            <a:r>
              <a:rPr lang="en-US" b="1" dirty="0"/>
              <a:t>e)	None of these</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graphicFrame>
        <p:nvGraphicFramePr>
          <p:cNvPr id="410" name="Google Shape;410;p51"/>
          <p:cNvGraphicFramePr/>
          <p:nvPr/>
        </p:nvGraphicFramePr>
        <p:xfrm>
          <a:off x="7660284" y="2694385"/>
          <a:ext cx="4311000" cy="2560390"/>
        </p:xfrm>
        <a:graphic>
          <a:graphicData uri="http://schemas.openxmlformats.org/drawingml/2006/table">
            <a:tbl>
              <a:tblPr firstRow="1" bandRow="1">
                <a:noFill/>
                <a:tableStyleId>{84D18180-6987-4DB5-AB1B-32BC1D606DE0}</a:tableStyleId>
              </a:tblPr>
              <a:tblGrid>
                <a:gridCol w="725225">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520250">
                  <a:extLst>
                    <a:ext uri="{9D8B030D-6E8A-4147-A177-3AD203B41FA5}">
                      <a16:colId xmlns:a16="http://schemas.microsoft.com/office/drawing/2014/main" val="20002"/>
                    </a:ext>
                  </a:extLst>
                </a:gridCol>
                <a:gridCol w="551800">
                  <a:extLst>
                    <a:ext uri="{9D8B030D-6E8A-4147-A177-3AD203B41FA5}">
                      <a16:colId xmlns:a16="http://schemas.microsoft.com/office/drawing/2014/main" val="20003"/>
                    </a:ext>
                  </a:extLst>
                </a:gridCol>
                <a:gridCol w="439900">
                  <a:extLst>
                    <a:ext uri="{9D8B030D-6E8A-4147-A177-3AD203B41FA5}">
                      <a16:colId xmlns:a16="http://schemas.microsoft.com/office/drawing/2014/main" val="20004"/>
                    </a:ext>
                  </a:extLst>
                </a:gridCol>
                <a:gridCol w="538875">
                  <a:extLst>
                    <a:ext uri="{9D8B030D-6E8A-4147-A177-3AD203B41FA5}">
                      <a16:colId xmlns:a16="http://schemas.microsoft.com/office/drawing/2014/main" val="20005"/>
                    </a:ext>
                  </a:extLst>
                </a:gridCol>
                <a:gridCol w="538875">
                  <a:extLst>
                    <a:ext uri="{9D8B030D-6E8A-4147-A177-3AD203B41FA5}">
                      <a16:colId xmlns:a16="http://schemas.microsoft.com/office/drawing/2014/main" val="20006"/>
                    </a:ext>
                  </a:extLst>
                </a:gridCol>
                <a:gridCol w="538875">
                  <a:extLst>
                    <a:ext uri="{9D8B030D-6E8A-4147-A177-3AD203B41FA5}">
                      <a16:colId xmlns:a16="http://schemas.microsoft.com/office/drawing/2014/main" val="20007"/>
                    </a:ext>
                  </a:extLst>
                </a:gridCol>
              </a:tblGrid>
              <a:tr h="268700">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68700">
                <a:tc>
                  <a:txBody>
                    <a:bodyPr/>
                    <a:lstStyle/>
                    <a:p>
                      <a:pPr marL="0" marR="0" lvl="0" indent="0" algn="l" rtl="0">
                        <a:spcBef>
                          <a:spcPts val="0"/>
                        </a:spcBef>
                        <a:spcAft>
                          <a:spcPts val="0"/>
                        </a:spcAft>
                        <a:buNone/>
                      </a:pPr>
                      <a:r>
                        <a:rPr lang="en-US" sz="1800">
                          <a:solidFill>
                            <a:srgbClr val="FF0000"/>
                          </a:solidFill>
                        </a:rPr>
                        <a:t>9-10</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1"/>
                  </a:ext>
                </a:extLst>
              </a:tr>
              <a:tr h="268700">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2"/>
                  </a:ext>
                </a:extLst>
              </a:tr>
              <a:tr h="268700">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3"/>
                  </a:ext>
                </a:extLst>
              </a:tr>
              <a:tr h="26870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4"/>
                  </a:ext>
                </a:extLst>
              </a:tr>
              <a:tr h="268700">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extLst>
                  <a:ext uri="{0D108BD9-81ED-4DB2-BD59-A6C34878D82A}">
                    <a16:rowId xmlns:a16="http://schemas.microsoft.com/office/drawing/2014/main" val="10005"/>
                  </a:ext>
                </a:extLst>
              </a:tr>
              <a:tr h="268700">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Shape 414"/>
        <p:cNvGrpSpPr/>
        <p:nvPr/>
      </p:nvGrpSpPr>
      <p:grpSpPr>
        <a:xfrm>
          <a:off x="0" y="0"/>
          <a:ext cx="0" cy="0"/>
          <a:chOff x="0" y="0"/>
          <a:chExt cx="0" cy="0"/>
        </a:xfrm>
      </p:grpSpPr>
      <p:sp>
        <p:nvSpPr>
          <p:cNvPr id="415" name="Google Shape;415;p5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16" name="Google Shape;416;p52"/>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t>Questions (25 to 29): Study the following information carefully and answer the Questions given below:</a:t>
            </a:r>
            <a:endParaRPr/>
          </a:p>
          <a:p>
            <a:pPr marL="228600" lvl="0" indent="-228600" algn="l" rtl="0">
              <a:lnSpc>
                <a:spcPct val="90000"/>
              </a:lnSpc>
              <a:spcBef>
                <a:spcPts val="1000"/>
              </a:spcBef>
              <a:spcAft>
                <a:spcPts val="0"/>
              </a:spcAft>
              <a:buClr>
                <a:schemeClr val="dk1"/>
              </a:buClr>
              <a:buSzPct val="100000"/>
              <a:buNone/>
            </a:pPr>
            <a:r>
              <a:rPr lang="en-US" b="1"/>
              <a:t>Given an input, a coding machine generates pass codes for six batches every day, as follows:</a:t>
            </a:r>
            <a:endParaRPr/>
          </a:p>
          <a:p>
            <a:pPr marL="228600" lvl="0" indent="-228600" algn="l" rtl="0">
              <a:lnSpc>
                <a:spcPct val="90000"/>
              </a:lnSpc>
              <a:spcBef>
                <a:spcPts val="1000"/>
              </a:spcBef>
              <a:spcAft>
                <a:spcPts val="0"/>
              </a:spcAft>
              <a:buClr>
                <a:schemeClr val="dk1"/>
              </a:buClr>
              <a:buSzPct val="100000"/>
              <a:buNone/>
            </a:pPr>
            <a:r>
              <a:rPr lang="en-US" b="1"/>
              <a:t>Input: see the little squirrels jumping here and there Pass code:</a:t>
            </a:r>
            <a:endParaRPr/>
          </a:p>
          <a:p>
            <a:pPr marL="228600" lvl="0" indent="-228600" algn="l" rtl="0">
              <a:lnSpc>
                <a:spcPct val="90000"/>
              </a:lnSpc>
              <a:spcBef>
                <a:spcPts val="1000"/>
              </a:spcBef>
              <a:spcAft>
                <a:spcPts val="0"/>
              </a:spcAft>
              <a:buClr>
                <a:schemeClr val="dk1"/>
              </a:buClr>
              <a:buSzPct val="100000"/>
              <a:buNone/>
            </a:pPr>
            <a:r>
              <a:rPr lang="en-US" b="1"/>
              <a:t>Batch I: jumping see here the and little there squirrels</a:t>
            </a:r>
            <a:endParaRPr/>
          </a:p>
          <a:p>
            <a:pPr marL="228600" lvl="0" indent="-228600" algn="l" rtl="0">
              <a:lnSpc>
                <a:spcPct val="90000"/>
              </a:lnSpc>
              <a:spcBef>
                <a:spcPts val="1000"/>
              </a:spcBef>
              <a:spcAft>
                <a:spcPts val="0"/>
              </a:spcAft>
              <a:buClr>
                <a:schemeClr val="dk1"/>
              </a:buClr>
              <a:buSzPct val="100000"/>
              <a:buNone/>
            </a:pPr>
            <a:r>
              <a:rPr lang="en-US" b="1"/>
              <a:t>Batch II: the and here little see there jumping squirrels</a:t>
            </a:r>
            <a:endParaRPr/>
          </a:p>
          <a:p>
            <a:pPr marL="228600" lvl="0" indent="-228600" algn="l" rtl="0">
              <a:lnSpc>
                <a:spcPct val="90000"/>
              </a:lnSpc>
              <a:spcBef>
                <a:spcPts val="1000"/>
              </a:spcBef>
              <a:spcAft>
                <a:spcPts val="0"/>
              </a:spcAft>
              <a:buClr>
                <a:schemeClr val="dk1"/>
              </a:buClr>
              <a:buSzPct val="100000"/>
              <a:buNone/>
            </a:pPr>
            <a:r>
              <a:rPr lang="en-US" b="1"/>
              <a:t>Batch III: see the there and jumping here squirrels little</a:t>
            </a:r>
            <a:endParaRPr/>
          </a:p>
          <a:p>
            <a:pPr marL="228600" lvl="0" indent="-228600" algn="l" rtl="0">
              <a:lnSpc>
                <a:spcPct val="90000"/>
              </a:lnSpc>
              <a:spcBef>
                <a:spcPts val="1000"/>
              </a:spcBef>
              <a:spcAft>
                <a:spcPts val="0"/>
              </a:spcAft>
              <a:buClr>
                <a:schemeClr val="dk1"/>
              </a:buClr>
              <a:buSzPct val="100000"/>
              <a:buNone/>
            </a:pPr>
            <a:r>
              <a:rPr lang="en-US" b="1"/>
              <a:t>Batch IV: and jumping there here the squirrels see little and so on.</a:t>
            </a:r>
            <a:endParaRPr/>
          </a:p>
          <a:p>
            <a:pPr marL="228600" lvl="0" indent="-228600" algn="l" rtl="0">
              <a:lnSpc>
                <a:spcPct val="90000"/>
              </a:lnSpc>
              <a:spcBef>
                <a:spcPts val="1000"/>
              </a:spcBef>
              <a:spcAft>
                <a:spcPts val="0"/>
              </a:spcAft>
              <a:buClr>
                <a:schemeClr val="dk1"/>
              </a:buClr>
              <a:buSzPct val="100000"/>
              <a:buNone/>
            </a:pPr>
            <a:r>
              <a:rPr lang="en-US" b="1"/>
              <a:t>The first batch timing is 10.00 a.m. and each batch is of one hour’s duration. There is a rest period of one hour after the work for the fourth batch is over.</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Q 25. If the pass code on a day for the second batch is ‘are of clouds transformed they bhakti the as’, what will be the pass code for the batch at 3.00 p. m. on that day?</a:t>
            </a:r>
            <a:endParaRPr/>
          </a:p>
          <a:p>
            <a:pPr marL="228600" lvl="0" indent="-228600" algn="l" rtl="0">
              <a:lnSpc>
                <a:spcPct val="90000"/>
              </a:lnSpc>
              <a:spcBef>
                <a:spcPts val="1000"/>
              </a:spcBef>
              <a:spcAft>
                <a:spcPts val="0"/>
              </a:spcAft>
              <a:buClr>
                <a:schemeClr val="dk1"/>
              </a:buClr>
              <a:buSzPct val="100000"/>
              <a:buNone/>
            </a:pPr>
            <a:r>
              <a:rPr lang="en-US" b="1"/>
              <a:t>a)	clouds are bhakti as the they of transformed</a:t>
            </a:r>
            <a:endParaRPr/>
          </a:p>
          <a:p>
            <a:pPr marL="228600" lvl="0" indent="-228600" algn="l" rtl="0">
              <a:lnSpc>
                <a:spcPct val="90000"/>
              </a:lnSpc>
              <a:spcBef>
                <a:spcPts val="1000"/>
              </a:spcBef>
              <a:spcAft>
                <a:spcPts val="0"/>
              </a:spcAft>
              <a:buClr>
                <a:schemeClr val="dk1"/>
              </a:buClr>
              <a:buSzPct val="100000"/>
              <a:buNone/>
            </a:pPr>
            <a:r>
              <a:rPr lang="en-US" b="1"/>
              <a:t>b)	of the bhakti clouds are as they transformed</a:t>
            </a:r>
            <a:endParaRPr/>
          </a:p>
          <a:p>
            <a:pPr marL="228600" lvl="0" indent="-228600" algn="l" rtl="0">
              <a:lnSpc>
                <a:spcPct val="90000"/>
              </a:lnSpc>
              <a:spcBef>
                <a:spcPts val="1000"/>
              </a:spcBef>
              <a:spcAft>
                <a:spcPts val="0"/>
              </a:spcAft>
              <a:buClr>
                <a:schemeClr val="dk1"/>
              </a:buClr>
              <a:buSzPct val="100000"/>
              <a:buNone/>
            </a:pPr>
            <a:r>
              <a:rPr lang="en-US" b="1"/>
              <a:t>c)	the they clouds are as bhakti transformed of</a:t>
            </a:r>
            <a:endParaRPr/>
          </a:p>
          <a:p>
            <a:pPr marL="228600" lvl="0" indent="-228600" algn="l" rtl="0">
              <a:lnSpc>
                <a:spcPct val="90000"/>
              </a:lnSpc>
              <a:spcBef>
                <a:spcPts val="1000"/>
              </a:spcBef>
              <a:spcAft>
                <a:spcPts val="0"/>
              </a:spcAft>
              <a:buClr>
                <a:schemeClr val="dk1"/>
              </a:buClr>
              <a:buSzPct val="100000"/>
              <a:buNone/>
            </a:pPr>
            <a:r>
              <a:rPr lang="en-US" b="1"/>
              <a:t>d)	are of as the they bhakti transformed clouds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Shape 420"/>
        <p:cNvGrpSpPr/>
        <p:nvPr/>
      </p:nvGrpSpPr>
      <p:grpSpPr>
        <a:xfrm>
          <a:off x="0" y="0"/>
          <a:ext cx="0" cy="0"/>
          <a:chOff x="0" y="0"/>
          <a:chExt cx="0" cy="0"/>
        </a:xfrm>
      </p:grpSpPr>
      <p:sp>
        <p:nvSpPr>
          <p:cNvPr id="421" name="Google Shape;421;p53"/>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22" name="Google Shape;422;p53"/>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t>Questions (25 to 29): Study the following information carefully and answer the Questions given below:</a:t>
            </a:r>
            <a:endParaRPr dirty="0"/>
          </a:p>
          <a:p>
            <a:pPr marL="228600" lvl="0" indent="-228600" algn="l" rtl="0">
              <a:lnSpc>
                <a:spcPct val="90000"/>
              </a:lnSpc>
              <a:spcBef>
                <a:spcPts val="1000"/>
              </a:spcBef>
              <a:spcAft>
                <a:spcPts val="0"/>
              </a:spcAft>
              <a:buClr>
                <a:schemeClr val="dk1"/>
              </a:buClr>
              <a:buSzPct val="100000"/>
              <a:buNone/>
            </a:pPr>
            <a:r>
              <a:rPr lang="en-US" b="1" dirty="0"/>
              <a:t>Given an input, a coding machine generates pass codes for six batches every day, as follows:</a:t>
            </a:r>
            <a:endParaRPr dirty="0"/>
          </a:p>
          <a:p>
            <a:pPr marL="228600" lvl="0" indent="-228600" algn="l" rtl="0">
              <a:lnSpc>
                <a:spcPct val="90000"/>
              </a:lnSpc>
              <a:spcBef>
                <a:spcPts val="1000"/>
              </a:spcBef>
              <a:spcAft>
                <a:spcPts val="0"/>
              </a:spcAft>
              <a:buClr>
                <a:schemeClr val="dk1"/>
              </a:buClr>
              <a:buSzPct val="100000"/>
              <a:buNone/>
            </a:pPr>
            <a:r>
              <a:rPr lang="en-US" b="1" dirty="0"/>
              <a:t>Input: see the little squirrels jumping here and there Pass code:</a:t>
            </a:r>
            <a:endParaRPr dirty="0"/>
          </a:p>
          <a:p>
            <a:pPr marL="228600" lvl="0" indent="-228600" algn="l" rtl="0">
              <a:lnSpc>
                <a:spcPct val="90000"/>
              </a:lnSpc>
              <a:spcBef>
                <a:spcPts val="1000"/>
              </a:spcBef>
              <a:spcAft>
                <a:spcPts val="0"/>
              </a:spcAft>
              <a:buClr>
                <a:schemeClr val="dk1"/>
              </a:buClr>
              <a:buSzPct val="100000"/>
              <a:buNone/>
            </a:pPr>
            <a:r>
              <a:rPr lang="en-US" b="1" dirty="0"/>
              <a:t>Batch I: jumping see here the and little there squirrels</a:t>
            </a:r>
            <a:endParaRPr dirty="0"/>
          </a:p>
          <a:p>
            <a:pPr marL="228600" lvl="0" indent="-228600" algn="l" rtl="0">
              <a:lnSpc>
                <a:spcPct val="90000"/>
              </a:lnSpc>
              <a:spcBef>
                <a:spcPts val="1000"/>
              </a:spcBef>
              <a:spcAft>
                <a:spcPts val="0"/>
              </a:spcAft>
              <a:buClr>
                <a:schemeClr val="dk1"/>
              </a:buClr>
              <a:buSzPct val="100000"/>
              <a:buNone/>
            </a:pPr>
            <a:r>
              <a:rPr lang="en-US" b="1" dirty="0"/>
              <a:t>Batch II: the and here little see there jumping squirrels</a:t>
            </a:r>
            <a:endParaRPr dirty="0"/>
          </a:p>
          <a:p>
            <a:pPr marL="228600" lvl="0" indent="-228600" algn="l" rtl="0">
              <a:lnSpc>
                <a:spcPct val="90000"/>
              </a:lnSpc>
              <a:spcBef>
                <a:spcPts val="1000"/>
              </a:spcBef>
              <a:spcAft>
                <a:spcPts val="0"/>
              </a:spcAft>
              <a:buClr>
                <a:schemeClr val="dk1"/>
              </a:buClr>
              <a:buSzPct val="100000"/>
              <a:buNone/>
            </a:pPr>
            <a:r>
              <a:rPr lang="en-US" b="1" dirty="0"/>
              <a:t>Batch III: see the there and jumping here squirrels little</a:t>
            </a:r>
            <a:endParaRPr dirty="0"/>
          </a:p>
          <a:p>
            <a:pPr marL="228600" lvl="0" indent="-228600" algn="l" rtl="0">
              <a:lnSpc>
                <a:spcPct val="90000"/>
              </a:lnSpc>
              <a:spcBef>
                <a:spcPts val="1000"/>
              </a:spcBef>
              <a:spcAft>
                <a:spcPts val="0"/>
              </a:spcAft>
              <a:buClr>
                <a:schemeClr val="dk1"/>
              </a:buClr>
              <a:buSzPct val="100000"/>
              <a:buNone/>
            </a:pPr>
            <a:r>
              <a:rPr lang="en-US" b="1" dirty="0"/>
              <a:t>Batch IV: and jumping there here the squirrels see little and so on.</a:t>
            </a:r>
            <a:endParaRPr dirty="0"/>
          </a:p>
          <a:p>
            <a:pPr marL="228600" lvl="0" indent="-228600" algn="l" rtl="0">
              <a:lnSpc>
                <a:spcPct val="90000"/>
              </a:lnSpc>
              <a:spcBef>
                <a:spcPts val="1000"/>
              </a:spcBef>
              <a:spcAft>
                <a:spcPts val="0"/>
              </a:spcAft>
              <a:buClr>
                <a:schemeClr val="dk1"/>
              </a:buClr>
              <a:buSzPct val="100000"/>
              <a:buNone/>
            </a:pPr>
            <a:r>
              <a:rPr lang="en-US" b="1" dirty="0"/>
              <a:t>The first batch timing is 10.00 a.m. and each batch is of one hour’s duration. There is a rest period of one hour after the work for the fourth batch is over.</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Q 25. If the pass code on a day for the second batch is ‘are of clouds transformed they bhakti the as’, what will be the pass code for the batch at 3.00 p. m. on that day?</a:t>
            </a:r>
            <a:endParaRPr dirty="0"/>
          </a:p>
          <a:p>
            <a:pPr marL="228600" lvl="0" indent="-228600" algn="l" rtl="0">
              <a:lnSpc>
                <a:spcPct val="90000"/>
              </a:lnSpc>
              <a:spcBef>
                <a:spcPts val="1000"/>
              </a:spcBef>
              <a:spcAft>
                <a:spcPts val="0"/>
              </a:spcAft>
              <a:buClr>
                <a:srgbClr val="FF0000"/>
              </a:buClr>
              <a:buSzPct val="100000"/>
              <a:buNone/>
            </a:pPr>
            <a:r>
              <a:rPr lang="en-US" b="1" dirty="0">
                <a:solidFill>
                  <a:schemeClr val="tx1"/>
                </a:solidFill>
              </a:rPr>
              <a:t>a)	clouds are bhakti as the they of transformed</a:t>
            </a:r>
            <a:endParaRPr dirty="0">
              <a:solidFill>
                <a:schemeClr val="tx1"/>
              </a:solidFill>
            </a:endParaRPr>
          </a:p>
          <a:p>
            <a:pPr marL="228600" lvl="0" indent="-228600" algn="l" rtl="0">
              <a:lnSpc>
                <a:spcPct val="90000"/>
              </a:lnSpc>
              <a:spcBef>
                <a:spcPts val="1000"/>
              </a:spcBef>
              <a:spcAft>
                <a:spcPts val="0"/>
              </a:spcAft>
              <a:buClr>
                <a:schemeClr val="dk1"/>
              </a:buClr>
              <a:buSzPct val="100000"/>
              <a:buNone/>
            </a:pPr>
            <a:r>
              <a:rPr lang="en-US" b="1" dirty="0"/>
              <a:t>b)	of the bhakti clouds are as they transformed</a:t>
            </a:r>
            <a:endParaRPr dirty="0"/>
          </a:p>
          <a:p>
            <a:pPr marL="228600" lvl="0" indent="-228600" algn="l" rtl="0">
              <a:lnSpc>
                <a:spcPct val="90000"/>
              </a:lnSpc>
              <a:spcBef>
                <a:spcPts val="1000"/>
              </a:spcBef>
              <a:spcAft>
                <a:spcPts val="0"/>
              </a:spcAft>
              <a:buClr>
                <a:schemeClr val="dk1"/>
              </a:buClr>
              <a:buSzPct val="100000"/>
              <a:buNone/>
            </a:pPr>
            <a:r>
              <a:rPr lang="en-US" b="1" dirty="0"/>
              <a:t>c)	the they clouds are as bhakti transformed of</a:t>
            </a:r>
            <a:endParaRPr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d)	are of as the they bhakti transformed clouds</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e)	None of these</a:t>
            </a: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Shape 426"/>
        <p:cNvGrpSpPr/>
        <p:nvPr/>
      </p:nvGrpSpPr>
      <p:grpSpPr>
        <a:xfrm>
          <a:off x="0" y="0"/>
          <a:ext cx="0" cy="0"/>
          <a:chOff x="0" y="0"/>
          <a:chExt cx="0" cy="0"/>
        </a:xfrm>
      </p:grpSpPr>
      <p:sp>
        <p:nvSpPr>
          <p:cNvPr id="427" name="Google Shape;427;p54"/>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28" name="Google Shape;428;p54"/>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26. </a:t>
            </a:r>
            <a:r>
              <a:rPr lang="en-US" b="1"/>
              <a:t>On a particular day, Mr. X was to begin the work in the batch at 11.00 a. m. with a pass code ‘he slowly recedes to his inner apartment intellect’. However, he came late on that day and hence joined the batch at 12 noon. What was his pass code then?</a:t>
            </a:r>
            <a:endParaRPr/>
          </a:p>
          <a:p>
            <a:pPr marL="228600" lvl="0" indent="-228600" algn="l" rtl="0">
              <a:lnSpc>
                <a:spcPct val="90000"/>
              </a:lnSpc>
              <a:spcBef>
                <a:spcPts val="1000"/>
              </a:spcBef>
              <a:spcAft>
                <a:spcPts val="0"/>
              </a:spcAft>
              <a:buClr>
                <a:schemeClr val="dk1"/>
              </a:buClr>
              <a:buSzPts val="2000"/>
              <a:buNone/>
            </a:pPr>
            <a:r>
              <a:rPr lang="en-US" sz="2000" b="1"/>
              <a:t>a) to intellect recedes apartment slowly inner he his</a:t>
            </a:r>
            <a:endParaRPr sz="2000"/>
          </a:p>
          <a:p>
            <a:pPr marL="228600" lvl="0" indent="-228600" algn="l" rtl="0">
              <a:lnSpc>
                <a:spcPct val="90000"/>
              </a:lnSpc>
              <a:spcBef>
                <a:spcPts val="1000"/>
              </a:spcBef>
              <a:spcAft>
                <a:spcPts val="0"/>
              </a:spcAft>
              <a:buClr>
                <a:schemeClr val="dk1"/>
              </a:buClr>
              <a:buSzPts val="2000"/>
              <a:buNone/>
            </a:pPr>
            <a:r>
              <a:rPr lang="en-US" sz="2000" b="1"/>
              <a:t>b) his he inner slowly apartment recedes intellect to</a:t>
            </a:r>
            <a:endParaRPr sz="2000"/>
          </a:p>
          <a:p>
            <a:pPr marL="228600" lvl="0" indent="-228600" algn="l" rtl="0">
              <a:lnSpc>
                <a:spcPct val="90000"/>
              </a:lnSpc>
              <a:spcBef>
                <a:spcPts val="1000"/>
              </a:spcBef>
              <a:spcAft>
                <a:spcPts val="0"/>
              </a:spcAft>
              <a:buClr>
                <a:schemeClr val="dk1"/>
              </a:buClr>
              <a:buSzPts val="2000"/>
              <a:buNone/>
            </a:pPr>
            <a:r>
              <a:rPr lang="en-US" sz="2000" b="1"/>
              <a:t>c) to his recedes inner slowly apartment he intellect</a:t>
            </a:r>
            <a:endParaRPr sz="2000"/>
          </a:p>
          <a:p>
            <a:pPr marL="228600" lvl="0" indent="-228600" algn="l" rtl="0">
              <a:lnSpc>
                <a:spcPct val="90000"/>
              </a:lnSpc>
              <a:spcBef>
                <a:spcPts val="1000"/>
              </a:spcBef>
              <a:spcAft>
                <a:spcPts val="0"/>
              </a:spcAft>
              <a:buClr>
                <a:schemeClr val="dk1"/>
              </a:buClr>
              <a:buSzPts val="2000"/>
              <a:buNone/>
            </a:pPr>
            <a:r>
              <a:rPr lang="en-US" sz="2000" b="1"/>
              <a:t>d) Cannot be determined </a:t>
            </a:r>
            <a:endParaRPr sz="2000"/>
          </a:p>
          <a:p>
            <a:pPr marL="228600" lvl="0" indent="-228600" algn="l" rtl="0">
              <a:lnSpc>
                <a:spcPct val="90000"/>
              </a:lnSpc>
              <a:spcBef>
                <a:spcPts val="1000"/>
              </a:spcBef>
              <a:spcAft>
                <a:spcPts val="0"/>
              </a:spcAft>
              <a:buClr>
                <a:schemeClr val="dk1"/>
              </a:buClr>
              <a:buSzPts val="2000"/>
              <a:buNone/>
            </a:pPr>
            <a:r>
              <a:rPr lang="en-US" sz="2000" b="1"/>
              <a:t>e) None of these</a:t>
            </a:r>
            <a:endParaRPr sz="2000"/>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29" name="Google Shape;429;p54"/>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Shape 433"/>
        <p:cNvGrpSpPr/>
        <p:nvPr/>
      </p:nvGrpSpPr>
      <p:grpSpPr>
        <a:xfrm>
          <a:off x="0" y="0"/>
          <a:ext cx="0" cy="0"/>
          <a:chOff x="0" y="0"/>
          <a:chExt cx="0" cy="0"/>
        </a:xfrm>
      </p:grpSpPr>
      <p:sp>
        <p:nvSpPr>
          <p:cNvPr id="434" name="Google Shape;434;p55"/>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35" name="Google Shape;435;p55"/>
          <p:cNvSpPr txBox="1">
            <a:spLocks noGrp="1"/>
          </p:cNvSpPr>
          <p:nvPr>
            <p:ph type="body" idx="1"/>
          </p:nvPr>
        </p:nvSpPr>
        <p:spPr>
          <a:xfrm>
            <a:off x="202086" y="86175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26. </a:t>
            </a:r>
            <a:r>
              <a:rPr lang="en-US" b="1" dirty="0"/>
              <a:t>On a particular day, Mr. X was to begin the work in the batch at 11.00 a. m. with a pass code ‘he slowly recedes to his inner apartment intellect’. However, he came late on that day and hence joined the batch at 12 noon. What was his pass code then?</a:t>
            </a:r>
            <a:endParaRPr dirty="0"/>
          </a:p>
          <a:p>
            <a:pPr marL="228600" lvl="0" indent="-228600" algn="l" rtl="0">
              <a:lnSpc>
                <a:spcPct val="90000"/>
              </a:lnSpc>
              <a:spcBef>
                <a:spcPts val="1000"/>
              </a:spcBef>
              <a:spcAft>
                <a:spcPts val="0"/>
              </a:spcAft>
              <a:buClr>
                <a:schemeClr val="dk1"/>
              </a:buClr>
              <a:buSzPts val="2000"/>
              <a:buNone/>
            </a:pPr>
            <a:r>
              <a:rPr lang="en-US" sz="2000" b="1" dirty="0"/>
              <a:t>a) to intellect recedes apartment slowly inner he his</a:t>
            </a:r>
            <a:endParaRPr sz="2000" dirty="0"/>
          </a:p>
          <a:p>
            <a:pPr marL="228600" lvl="0" indent="-228600" algn="l" rtl="0">
              <a:lnSpc>
                <a:spcPct val="90000"/>
              </a:lnSpc>
              <a:spcBef>
                <a:spcPts val="1000"/>
              </a:spcBef>
              <a:spcAft>
                <a:spcPts val="0"/>
              </a:spcAft>
              <a:buClr>
                <a:schemeClr val="dk1"/>
              </a:buClr>
              <a:buSzPts val="2000"/>
              <a:buNone/>
            </a:pPr>
            <a:r>
              <a:rPr lang="en-US" sz="2000" b="1" dirty="0">
                <a:solidFill>
                  <a:srgbClr val="FF0000"/>
                </a:solidFill>
              </a:rPr>
              <a:t>b) his he inner slowly apartment recedes intellect to</a:t>
            </a:r>
            <a:endParaRPr sz="2000" dirty="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dirty="0"/>
              <a:t>c) to his recedes inner slowly apartment he intellect</a:t>
            </a:r>
            <a:endParaRPr sz="2000" dirty="0"/>
          </a:p>
          <a:p>
            <a:pPr marL="228600" lvl="0" indent="-228600" algn="l" rtl="0">
              <a:lnSpc>
                <a:spcPct val="90000"/>
              </a:lnSpc>
              <a:spcBef>
                <a:spcPts val="1000"/>
              </a:spcBef>
              <a:spcAft>
                <a:spcPts val="0"/>
              </a:spcAft>
              <a:buClr>
                <a:schemeClr val="dk1"/>
              </a:buClr>
              <a:buSzPts val="2000"/>
              <a:buNone/>
            </a:pPr>
            <a:r>
              <a:rPr lang="en-US" sz="2000" b="1" dirty="0"/>
              <a:t>d) Cannot be determined </a:t>
            </a:r>
            <a:endParaRPr sz="2000" dirty="0"/>
          </a:p>
          <a:p>
            <a:pPr marL="228600" lvl="0" indent="-228600" algn="l" rtl="0">
              <a:lnSpc>
                <a:spcPct val="90000"/>
              </a:lnSpc>
              <a:spcBef>
                <a:spcPts val="1000"/>
              </a:spcBef>
              <a:spcAft>
                <a:spcPts val="0"/>
              </a:spcAft>
              <a:buClr>
                <a:schemeClr val="dk1"/>
              </a:buClr>
              <a:buSzPts val="2000"/>
              <a:buNone/>
            </a:pPr>
            <a:r>
              <a:rPr lang="en-US" sz="2000" b="1" dirty="0"/>
              <a:t>e) None of these</a:t>
            </a:r>
            <a:endParaRPr sz="2000" dirty="0"/>
          </a:p>
          <a:p>
            <a:pPr marL="228600" lvl="0" indent="-228600" algn="l" rtl="0">
              <a:lnSpc>
                <a:spcPct val="90000"/>
              </a:lnSpc>
              <a:spcBef>
                <a:spcPts val="1000"/>
              </a:spcBef>
              <a:spcAft>
                <a:spcPts val="0"/>
              </a:spcAft>
              <a:buClr>
                <a:schemeClr val="dk1"/>
              </a:buClr>
              <a:buSzPts val="2400"/>
              <a:buNone/>
            </a:pPr>
            <a:r>
              <a:rPr lang="en-US" b="1" dirty="0"/>
              <a:t> </a:t>
            </a:r>
            <a:endParaRPr dirty="0"/>
          </a:p>
        </p:txBody>
      </p:sp>
      <p:graphicFrame>
        <p:nvGraphicFramePr>
          <p:cNvPr id="436" name="Google Shape;436;p55"/>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Shape 440"/>
        <p:cNvGrpSpPr/>
        <p:nvPr/>
      </p:nvGrpSpPr>
      <p:grpSpPr>
        <a:xfrm>
          <a:off x="0" y="0"/>
          <a:ext cx="0" cy="0"/>
          <a:chOff x="0" y="0"/>
          <a:chExt cx="0" cy="0"/>
        </a:xfrm>
      </p:grpSpPr>
      <p:sp>
        <p:nvSpPr>
          <p:cNvPr id="441" name="Google Shape;441;p5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42" name="Google Shape;442;p5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a:latin typeface="Arial Black"/>
                <a:ea typeface="Arial Black"/>
                <a:cs typeface="Arial Black"/>
                <a:sym typeface="Arial Black"/>
              </a:rPr>
              <a:t>Q 27. </a:t>
            </a:r>
            <a:r>
              <a:rPr lang="en-US" b="1"/>
              <a:t>If the pass code on a day for the batch at 3.00 p. m. was ‘it is only the mind that creates problems’. What was the pass code for the batch at 1.00 p. m.?</a:t>
            </a:r>
            <a:endParaRPr/>
          </a:p>
          <a:p>
            <a:pPr marL="228600" lvl="0" indent="-228600" algn="l" rtl="0">
              <a:lnSpc>
                <a:spcPct val="90000"/>
              </a:lnSpc>
              <a:spcBef>
                <a:spcPts val="1000"/>
              </a:spcBef>
              <a:spcAft>
                <a:spcPts val="0"/>
              </a:spcAft>
              <a:buClr>
                <a:schemeClr val="dk1"/>
              </a:buClr>
              <a:buSzPct val="100000"/>
              <a:buNone/>
            </a:pPr>
            <a:r>
              <a:rPr lang="en-US" b="1"/>
              <a:t>a) mind it the problems creates only is that</a:t>
            </a:r>
            <a:endParaRPr/>
          </a:p>
          <a:p>
            <a:pPr marL="228600" lvl="0" indent="-228600" algn="l" rtl="0">
              <a:lnSpc>
                <a:spcPct val="90000"/>
              </a:lnSpc>
              <a:spcBef>
                <a:spcPts val="1000"/>
              </a:spcBef>
              <a:spcAft>
                <a:spcPts val="0"/>
              </a:spcAft>
              <a:buClr>
                <a:schemeClr val="dk1"/>
              </a:buClr>
              <a:buSzPct val="100000"/>
              <a:buNone/>
            </a:pPr>
            <a:r>
              <a:rPr lang="en-US" b="1"/>
              <a:t>b) is the that problems it only mind creates</a:t>
            </a:r>
            <a:endParaRPr/>
          </a:p>
          <a:p>
            <a:pPr marL="228600" lvl="0" indent="-228600" algn="l" rtl="0">
              <a:lnSpc>
                <a:spcPct val="90000"/>
              </a:lnSpc>
              <a:spcBef>
                <a:spcPts val="1000"/>
              </a:spcBef>
              <a:spcAft>
                <a:spcPts val="0"/>
              </a:spcAft>
              <a:buClr>
                <a:schemeClr val="dk1"/>
              </a:buClr>
              <a:buSzPct val="100000"/>
              <a:buNone/>
            </a:pPr>
            <a:r>
              <a:rPr lang="en-US" b="1"/>
              <a:t>c) creates mind only it is the that problems</a:t>
            </a:r>
            <a:endParaRPr/>
          </a:p>
          <a:p>
            <a:pPr marL="228600" lvl="0" indent="-228600" algn="l" rtl="0">
              <a:lnSpc>
                <a:spcPct val="90000"/>
              </a:lnSpc>
              <a:spcBef>
                <a:spcPts val="1000"/>
              </a:spcBef>
              <a:spcAft>
                <a:spcPts val="0"/>
              </a:spcAft>
              <a:buClr>
                <a:schemeClr val="dk1"/>
              </a:buClr>
              <a:buSzPct val="100000"/>
              <a:buNone/>
            </a:pPr>
            <a:r>
              <a:rPr lang="en-US" b="1"/>
              <a:t>d) mind it that is the problems only creates</a:t>
            </a:r>
            <a:endParaRPr/>
          </a:p>
          <a:p>
            <a:pPr marL="228600" lvl="0" indent="-228600" algn="l" rtl="0">
              <a:lnSpc>
                <a:spcPct val="90000"/>
              </a:lnSpc>
              <a:spcBef>
                <a:spcPts val="1000"/>
              </a:spcBef>
              <a:spcAft>
                <a:spcPts val="0"/>
              </a:spcAft>
              <a:buClr>
                <a:schemeClr val="dk1"/>
              </a:buClr>
              <a:buSzPct val="100000"/>
              <a:buNone/>
            </a:pPr>
            <a:r>
              <a:rPr lang="en-US" b="1"/>
              <a:t>e) None of these</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a:p>
            <a:pPr marL="228600" lvl="0" indent="-228600" algn="l" rtl="0">
              <a:lnSpc>
                <a:spcPct val="90000"/>
              </a:lnSpc>
              <a:spcBef>
                <a:spcPts val="1000"/>
              </a:spcBef>
              <a:spcAft>
                <a:spcPts val="0"/>
              </a:spcAft>
              <a:buClr>
                <a:schemeClr val="dk1"/>
              </a:buClr>
              <a:buSzPct val="100000"/>
              <a:buNone/>
            </a:pPr>
            <a:r>
              <a:rPr lang="en-US" b="1"/>
              <a:t> </a:t>
            </a:r>
            <a:endParaRPr/>
          </a:p>
        </p:txBody>
      </p:sp>
      <p:graphicFrame>
        <p:nvGraphicFramePr>
          <p:cNvPr id="443" name="Google Shape;443;p56"/>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Shape 447"/>
        <p:cNvGrpSpPr/>
        <p:nvPr/>
      </p:nvGrpSpPr>
      <p:grpSpPr>
        <a:xfrm>
          <a:off x="0" y="0"/>
          <a:ext cx="0" cy="0"/>
          <a:chOff x="0" y="0"/>
          <a:chExt cx="0" cy="0"/>
        </a:xfrm>
      </p:grpSpPr>
      <p:sp>
        <p:nvSpPr>
          <p:cNvPr id="448" name="Google Shape;448;p5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49" name="Google Shape;449;p5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90000"/>
              </a:lnSpc>
              <a:spcBef>
                <a:spcPts val="0"/>
              </a:spcBef>
              <a:spcAft>
                <a:spcPts val="0"/>
              </a:spcAft>
              <a:buClr>
                <a:srgbClr val="0C0C0C"/>
              </a:buClr>
              <a:buSzPct val="133333"/>
              <a:buNone/>
            </a:pPr>
            <a:r>
              <a:rPr lang="en-US" b="1" dirty="0">
                <a:solidFill>
                  <a:srgbClr val="0C0C0C"/>
                </a:solidFill>
                <a:latin typeface="Arial Black"/>
                <a:ea typeface="Arial Black"/>
                <a:cs typeface="Arial Black"/>
                <a:sym typeface="Arial Black"/>
              </a:rPr>
              <a:t>			INPUT OUTPUT</a:t>
            </a:r>
            <a:endParaRPr sz="1800" b="1" dirty="0">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ct val="100000"/>
              <a:buNone/>
            </a:pPr>
            <a:r>
              <a:rPr lang="en-US" b="1" dirty="0">
                <a:latin typeface="Arial Black"/>
                <a:ea typeface="Arial Black"/>
                <a:cs typeface="Arial Black"/>
                <a:sym typeface="Arial Black"/>
              </a:rPr>
              <a:t>Q 27. </a:t>
            </a:r>
            <a:r>
              <a:rPr lang="en-US" b="1" dirty="0"/>
              <a:t>If the pass code on a day for the batch at 3.00 p. m. was ‘it is only the mind that creates problems’. What was the pass code for the batch at 1.00 p. m.?</a:t>
            </a:r>
            <a:endParaRPr dirty="0"/>
          </a:p>
          <a:p>
            <a:pPr marL="228600" lvl="0" indent="-228600" algn="l" rtl="0">
              <a:lnSpc>
                <a:spcPct val="90000"/>
              </a:lnSpc>
              <a:spcBef>
                <a:spcPts val="1000"/>
              </a:spcBef>
              <a:spcAft>
                <a:spcPts val="0"/>
              </a:spcAft>
              <a:buClr>
                <a:schemeClr val="dk1"/>
              </a:buClr>
              <a:buSzPct val="100000"/>
              <a:buNone/>
            </a:pPr>
            <a:r>
              <a:rPr lang="en-US" b="1" dirty="0"/>
              <a:t>a) mind it the problems creates only is that</a:t>
            </a:r>
            <a:endParaRPr dirty="0"/>
          </a:p>
          <a:p>
            <a:pPr marL="228600" lvl="0" indent="-228600" algn="l" rtl="0">
              <a:lnSpc>
                <a:spcPct val="90000"/>
              </a:lnSpc>
              <a:spcBef>
                <a:spcPts val="1000"/>
              </a:spcBef>
              <a:spcAft>
                <a:spcPts val="0"/>
              </a:spcAft>
              <a:buClr>
                <a:schemeClr val="dk1"/>
              </a:buClr>
              <a:buSzPct val="100000"/>
              <a:buNone/>
            </a:pPr>
            <a:r>
              <a:rPr lang="en-US" b="1" dirty="0">
                <a:solidFill>
                  <a:srgbClr val="FF0000"/>
                </a:solidFill>
              </a:rPr>
              <a:t>b) is the that problems it only mind creates</a:t>
            </a:r>
            <a:endParaRPr dirty="0">
              <a:solidFill>
                <a:srgbClr val="FF0000"/>
              </a:solidFill>
            </a:endParaRPr>
          </a:p>
          <a:p>
            <a:pPr marL="228600" lvl="0" indent="-228600" algn="l" rtl="0">
              <a:lnSpc>
                <a:spcPct val="90000"/>
              </a:lnSpc>
              <a:spcBef>
                <a:spcPts val="1000"/>
              </a:spcBef>
              <a:spcAft>
                <a:spcPts val="0"/>
              </a:spcAft>
              <a:buClr>
                <a:schemeClr val="dk1"/>
              </a:buClr>
              <a:buSzPct val="100000"/>
              <a:buNone/>
            </a:pPr>
            <a:r>
              <a:rPr lang="en-US" b="1" dirty="0"/>
              <a:t>c) creates mind only it is the that problems</a:t>
            </a:r>
            <a:endParaRPr dirty="0"/>
          </a:p>
          <a:p>
            <a:pPr marL="228600" lvl="0" indent="-228600" algn="l" rtl="0">
              <a:lnSpc>
                <a:spcPct val="90000"/>
              </a:lnSpc>
              <a:spcBef>
                <a:spcPts val="1000"/>
              </a:spcBef>
              <a:spcAft>
                <a:spcPts val="0"/>
              </a:spcAft>
              <a:buClr>
                <a:schemeClr val="dk1"/>
              </a:buClr>
              <a:buSzPct val="100000"/>
              <a:buNone/>
            </a:pPr>
            <a:r>
              <a:rPr lang="en-US" b="1" dirty="0"/>
              <a:t>d) mind it that is the problems only creates</a:t>
            </a:r>
            <a:endParaRPr dirty="0"/>
          </a:p>
          <a:p>
            <a:pPr marL="228600" lvl="0" indent="-228600" algn="l" rtl="0">
              <a:lnSpc>
                <a:spcPct val="90000"/>
              </a:lnSpc>
              <a:spcBef>
                <a:spcPts val="1000"/>
              </a:spcBef>
              <a:spcAft>
                <a:spcPts val="0"/>
              </a:spcAft>
              <a:buClr>
                <a:schemeClr val="dk1"/>
              </a:buClr>
              <a:buSzPct val="100000"/>
              <a:buNone/>
            </a:pPr>
            <a:r>
              <a:rPr lang="en-US" b="1" dirty="0"/>
              <a:t>e) None of these</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a:p>
            <a:pPr marL="228600" lvl="0" indent="-228600" algn="l" rtl="0">
              <a:lnSpc>
                <a:spcPct val="90000"/>
              </a:lnSpc>
              <a:spcBef>
                <a:spcPts val="1000"/>
              </a:spcBef>
              <a:spcAft>
                <a:spcPts val="0"/>
              </a:spcAft>
              <a:buClr>
                <a:schemeClr val="dk1"/>
              </a:buClr>
              <a:buSzPct val="100000"/>
              <a:buNone/>
            </a:pPr>
            <a:r>
              <a:rPr lang="en-US" b="1" dirty="0"/>
              <a:t> </a:t>
            </a:r>
            <a:endParaRPr dirty="0"/>
          </a:p>
        </p:txBody>
      </p:sp>
      <p:graphicFrame>
        <p:nvGraphicFramePr>
          <p:cNvPr id="450" name="Google Shape;450;p57"/>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Shape 454"/>
        <p:cNvGrpSpPr/>
        <p:nvPr/>
      </p:nvGrpSpPr>
      <p:grpSpPr>
        <a:xfrm>
          <a:off x="0" y="0"/>
          <a:ext cx="0" cy="0"/>
          <a:chOff x="0" y="0"/>
          <a:chExt cx="0" cy="0"/>
        </a:xfrm>
      </p:grpSpPr>
      <p:sp>
        <p:nvSpPr>
          <p:cNvPr id="455" name="Google Shape;455;p5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56" name="Google Shape;456;p5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 </a:t>
            </a:r>
            <a:r>
              <a:rPr lang="en-US" b="1"/>
              <a:t>On a day, the pass code for the first batch was ‘nobody can help us in solving our problems’. Write the input for the day in the reverse order of its words.</a:t>
            </a:r>
            <a:endParaRPr/>
          </a:p>
          <a:p>
            <a:pPr marL="228600" lvl="0" indent="-228600" algn="l" rtl="0">
              <a:lnSpc>
                <a:spcPct val="90000"/>
              </a:lnSpc>
              <a:spcBef>
                <a:spcPts val="1000"/>
              </a:spcBef>
              <a:spcAft>
                <a:spcPts val="0"/>
              </a:spcAft>
              <a:buClr>
                <a:schemeClr val="dk1"/>
              </a:buClr>
              <a:buSzPts val="2000"/>
              <a:buNone/>
            </a:pPr>
            <a:r>
              <a:rPr lang="en-US" sz="2000" b="1"/>
              <a:t>a) our in help nobody can us solving problems</a:t>
            </a:r>
            <a:endParaRPr sz="2000"/>
          </a:p>
          <a:p>
            <a:pPr marL="228600" lvl="0" indent="-228600" algn="l" rtl="0">
              <a:lnSpc>
                <a:spcPct val="90000"/>
              </a:lnSpc>
              <a:spcBef>
                <a:spcPts val="1000"/>
              </a:spcBef>
              <a:spcAft>
                <a:spcPts val="0"/>
              </a:spcAft>
              <a:buClr>
                <a:schemeClr val="dk1"/>
              </a:buClr>
              <a:buSzPts val="2000"/>
              <a:buNone/>
            </a:pPr>
            <a:r>
              <a:rPr lang="en-US" sz="2000" b="1"/>
              <a:t>b) can us solving problems nobody help in our</a:t>
            </a:r>
            <a:endParaRPr sz="2000"/>
          </a:p>
          <a:p>
            <a:pPr marL="228600" lvl="0" indent="-228600" algn="l" rtl="0">
              <a:lnSpc>
                <a:spcPct val="90000"/>
              </a:lnSpc>
              <a:spcBef>
                <a:spcPts val="1000"/>
              </a:spcBef>
              <a:spcAft>
                <a:spcPts val="0"/>
              </a:spcAft>
              <a:buClr>
                <a:schemeClr val="dk1"/>
              </a:buClr>
              <a:buSzPts val="2000"/>
              <a:buNone/>
            </a:pPr>
            <a:r>
              <a:rPr lang="en-US" sz="2000" b="1"/>
              <a:t>c) our in help nobody problems solving us can</a:t>
            </a:r>
            <a:endParaRPr sz="2000"/>
          </a:p>
          <a:p>
            <a:pPr marL="228600" lvl="0" indent="-228600" algn="l" rtl="0">
              <a:lnSpc>
                <a:spcPct val="90000"/>
              </a:lnSpc>
              <a:spcBef>
                <a:spcPts val="1000"/>
              </a:spcBef>
              <a:spcAft>
                <a:spcPts val="0"/>
              </a:spcAft>
              <a:buClr>
                <a:schemeClr val="dk1"/>
              </a:buClr>
              <a:buSzPts val="2000"/>
              <a:buNone/>
            </a:pPr>
            <a:r>
              <a:rPr lang="en-US" sz="2000" b="1"/>
              <a:t>d) problems solving us can nobody help in our</a:t>
            </a:r>
            <a:endParaRPr sz="2000"/>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57" name="Google Shape;457;p58"/>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Shape 461"/>
        <p:cNvGrpSpPr/>
        <p:nvPr/>
      </p:nvGrpSpPr>
      <p:grpSpPr>
        <a:xfrm>
          <a:off x="0" y="0"/>
          <a:ext cx="0" cy="0"/>
          <a:chOff x="0" y="0"/>
          <a:chExt cx="0" cy="0"/>
        </a:xfrm>
      </p:grpSpPr>
      <p:sp>
        <p:nvSpPr>
          <p:cNvPr id="462" name="Google Shape;462;p5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63" name="Google Shape;463;p5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28. </a:t>
            </a:r>
            <a:r>
              <a:rPr lang="en-US" b="1"/>
              <a:t>On a day, the pass code for the first batch was ‘nobody can help us in solving our problems’. Write the input for the day in the reverse order of its words.</a:t>
            </a:r>
            <a:endParaRPr/>
          </a:p>
          <a:p>
            <a:pPr marL="228600" lvl="0" indent="-228600" algn="l" rtl="0">
              <a:lnSpc>
                <a:spcPct val="90000"/>
              </a:lnSpc>
              <a:spcBef>
                <a:spcPts val="1000"/>
              </a:spcBef>
              <a:spcAft>
                <a:spcPts val="0"/>
              </a:spcAft>
              <a:buClr>
                <a:schemeClr val="dk1"/>
              </a:buClr>
              <a:buSzPts val="2000"/>
              <a:buNone/>
            </a:pPr>
            <a:r>
              <a:rPr lang="en-US" sz="2000" b="1"/>
              <a:t>a) our in help nobody can us solving problems</a:t>
            </a:r>
            <a:endParaRPr sz="2000"/>
          </a:p>
          <a:p>
            <a:pPr marL="228600" lvl="0" indent="-228600" algn="l" rtl="0">
              <a:lnSpc>
                <a:spcPct val="90000"/>
              </a:lnSpc>
              <a:spcBef>
                <a:spcPts val="1000"/>
              </a:spcBef>
              <a:spcAft>
                <a:spcPts val="0"/>
              </a:spcAft>
              <a:buClr>
                <a:schemeClr val="dk1"/>
              </a:buClr>
              <a:buSzPts val="2000"/>
              <a:buNone/>
            </a:pPr>
            <a:r>
              <a:rPr lang="en-US" sz="2000" b="1"/>
              <a:t>b) can us solving problems nobody help in our</a:t>
            </a:r>
            <a:endParaRPr sz="2000"/>
          </a:p>
          <a:p>
            <a:pPr marL="228600" lvl="0" indent="-228600" algn="l" rtl="0">
              <a:lnSpc>
                <a:spcPct val="90000"/>
              </a:lnSpc>
              <a:spcBef>
                <a:spcPts val="1000"/>
              </a:spcBef>
              <a:spcAft>
                <a:spcPts val="0"/>
              </a:spcAft>
              <a:buClr>
                <a:srgbClr val="FF0000"/>
              </a:buClr>
              <a:buSzPts val="2000"/>
              <a:buNone/>
            </a:pPr>
            <a:r>
              <a:rPr lang="en-US" sz="2000" b="1">
                <a:solidFill>
                  <a:srgbClr val="FF0000"/>
                </a:solidFill>
              </a:rPr>
              <a:t>c) our in help nobody problems solving us can</a:t>
            </a:r>
            <a:endParaRPr sz="200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a:t>d) problems solving us can nobody help in our</a:t>
            </a:r>
            <a:endParaRPr sz="2000"/>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64" name="Google Shape;464;p59"/>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30"/>
        <p:cNvGrpSpPr/>
        <p:nvPr/>
      </p:nvGrpSpPr>
      <p:grpSpPr>
        <a:xfrm>
          <a:off x="0" y="0"/>
          <a:ext cx="0" cy="0"/>
          <a:chOff x="0" y="0"/>
          <a:chExt cx="0" cy="0"/>
        </a:xfrm>
      </p:grpSpPr>
      <p:sp>
        <p:nvSpPr>
          <p:cNvPr id="131" name="Google Shape;131;p6"/>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2" name="Google Shape;132;p6"/>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 </a:t>
            </a:r>
            <a:r>
              <a:rPr lang="en-US" b="1"/>
              <a:t>Given below is the fifth step of an input. What will be the third step?</a:t>
            </a:r>
            <a:endParaRPr/>
          </a:p>
          <a:p>
            <a:pPr marL="228600" lvl="0" indent="-228600" algn="l" rtl="0">
              <a:lnSpc>
                <a:spcPct val="90000"/>
              </a:lnSpc>
              <a:spcBef>
                <a:spcPts val="1000"/>
              </a:spcBef>
              <a:spcAft>
                <a:spcPts val="0"/>
              </a:spcAft>
              <a:buClr>
                <a:schemeClr val="dk1"/>
              </a:buClr>
              <a:buSzPts val="2400"/>
              <a:buNone/>
            </a:pPr>
            <a:r>
              <a:rPr lang="en-US" b="1"/>
              <a:t>Step V:	17	32	43	82	69	93	49	56	99	106</a:t>
            </a:r>
            <a:endParaRPr/>
          </a:p>
          <a:p>
            <a:pPr marL="228600" lvl="0" indent="-228600" algn="l" rtl="0">
              <a:lnSpc>
                <a:spcPct val="90000"/>
              </a:lnSpc>
              <a:spcBef>
                <a:spcPts val="1000"/>
              </a:spcBef>
              <a:spcAft>
                <a:spcPts val="0"/>
              </a:spcAft>
              <a:buClr>
                <a:schemeClr val="dk1"/>
              </a:buClr>
              <a:buSzPts val="2400"/>
              <a:buNone/>
            </a:pPr>
            <a:r>
              <a:rPr lang="en-US" b="1"/>
              <a:t>(a)	17	32	82	43	69	93	49	56	99	106</a:t>
            </a:r>
            <a:endParaRPr/>
          </a:p>
          <a:p>
            <a:pPr marL="228600" lvl="0" indent="-228600" algn="l" rtl="0">
              <a:lnSpc>
                <a:spcPct val="90000"/>
              </a:lnSpc>
              <a:spcBef>
                <a:spcPts val="1000"/>
              </a:spcBef>
              <a:spcAft>
                <a:spcPts val="0"/>
              </a:spcAft>
              <a:buClr>
                <a:schemeClr val="dk1"/>
              </a:buClr>
              <a:buSzPts val="2400"/>
              <a:buNone/>
            </a:pPr>
            <a:r>
              <a:rPr lang="en-US" b="1"/>
              <a:t>(b)	17	32	82	69	43	93	49	56	99	106</a:t>
            </a:r>
            <a:endParaRPr/>
          </a:p>
          <a:p>
            <a:pPr marL="228600" lvl="0" indent="-228600" algn="l" rtl="0">
              <a:lnSpc>
                <a:spcPct val="90000"/>
              </a:lnSpc>
              <a:spcBef>
                <a:spcPts val="1000"/>
              </a:spcBef>
              <a:spcAft>
                <a:spcPts val="0"/>
              </a:spcAft>
              <a:buClr>
                <a:schemeClr val="dk1"/>
              </a:buClr>
              <a:buSzPts val="2400"/>
              <a:buNone/>
            </a:pPr>
            <a:r>
              <a:rPr lang="en-US" b="1"/>
              <a:t>(c)	17	32	82	69	93	43	49	56	99	106</a:t>
            </a:r>
            <a:endParaRPr/>
          </a:p>
          <a:p>
            <a:pPr marL="228600" lvl="0" indent="-228600" algn="l" rtl="0">
              <a:lnSpc>
                <a:spcPct val="90000"/>
              </a:lnSpc>
              <a:spcBef>
                <a:spcPts val="1000"/>
              </a:spcBef>
              <a:spcAft>
                <a:spcPts val="0"/>
              </a:spcAft>
              <a:buClr>
                <a:schemeClr val="dk1"/>
              </a:buClr>
              <a:buSzPts val="2400"/>
              <a:buNone/>
            </a:pPr>
            <a:r>
              <a:rPr lang="en-US" b="1"/>
              <a:t>(d)	17	32	82	69	43	93	56	49	99	106</a:t>
            </a:r>
            <a:endParaRPr/>
          </a:p>
          <a:p>
            <a:pPr marL="228600" lvl="0" indent="-228600" algn="l" rtl="0">
              <a:lnSpc>
                <a:spcPct val="90000"/>
              </a:lnSpc>
              <a:spcBef>
                <a:spcPts val="1000"/>
              </a:spcBef>
              <a:spcAft>
                <a:spcPts val="0"/>
              </a:spcAft>
              <a:buClr>
                <a:schemeClr val="dk1"/>
              </a:buClr>
              <a:buSzPts val="2400"/>
              <a:buNone/>
            </a:pPr>
            <a:r>
              <a:rPr lang="en-US" b="1"/>
              <a:t>(e) Cannot be determined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Shape 468"/>
        <p:cNvGrpSpPr/>
        <p:nvPr/>
      </p:nvGrpSpPr>
      <p:grpSpPr>
        <a:xfrm>
          <a:off x="0" y="0"/>
          <a:ext cx="0" cy="0"/>
          <a:chOff x="0" y="0"/>
          <a:chExt cx="0" cy="0"/>
        </a:xfrm>
      </p:grpSpPr>
      <p:sp>
        <p:nvSpPr>
          <p:cNvPr id="469" name="Google Shape;469;p60"/>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70" name="Google Shape;470;p60"/>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 </a:t>
            </a:r>
            <a:r>
              <a:rPr lang="en-US" b="1"/>
              <a:t>The pass code for the batch immediately before the rest hour was ‘there is no permanent solution for mental problems’. What was the input for the pass code on that day?</a:t>
            </a:r>
            <a:endParaRPr/>
          </a:p>
          <a:p>
            <a:pPr marL="228600" lvl="0" indent="-228600" algn="l" rtl="0">
              <a:lnSpc>
                <a:spcPct val="90000"/>
              </a:lnSpc>
              <a:spcBef>
                <a:spcPts val="1000"/>
              </a:spcBef>
              <a:spcAft>
                <a:spcPts val="0"/>
              </a:spcAft>
              <a:buClr>
                <a:schemeClr val="dk1"/>
              </a:buClr>
              <a:buSzPts val="2000"/>
              <a:buNone/>
            </a:pPr>
            <a:r>
              <a:rPr lang="en-US" sz="2000" b="1"/>
              <a:t>a)	 mental solution permanent for is problems there no</a:t>
            </a:r>
            <a:endParaRPr sz="2000"/>
          </a:p>
          <a:p>
            <a:pPr marL="228600" lvl="0" indent="-228600" algn="l" rtl="0">
              <a:lnSpc>
                <a:spcPct val="90000"/>
              </a:lnSpc>
              <a:spcBef>
                <a:spcPts val="1000"/>
              </a:spcBef>
              <a:spcAft>
                <a:spcPts val="0"/>
              </a:spcAft>
              <a:buClr>
                <a:schemeClr val="dk1"/>
              </a:buClr>
              <a:buSzPts val="2000"/>
              <a:buNone/>
            </a:pPr>
            <a:r>
              <a:rPr lang="en-US" sz="2000" b="1"/>
              <a:t>b) mental solution problems is for permanent there no</a:t>
            </a:r>
            <a:endParaRPr sz="2000"/>
          </a:p>
          <a:p>
            <a:pPr marL="228600" lvl="0" indent="-228600" algn="l" rtl="0">
              <a:lnSpc>
                <a:spcPct val="90000"/>
              </a:lnSpc>
              <a:spcBef>
                <a:spcPts val="1000"/>
              </a:spcBef>
              <a:spcAft>
                <a:spcPts val="0"/>
              </a:spcAft>
              <a:buClr>
                <a:schemeClr val="dk1"/>
              </a:buClr>
              <a:buSzPts val="2000"/>
              <a:buNone/>
            </a:pPr>
            <a:r>
              <a:rPr lang="en-US" sz="2000" b="1"/>
              <a:t>c)	is mental permanent solution there problems no for</a:t>
            </a:r>
            <a:endParaRPr sz="2000"/>
          </a:p>
          <a:p>
            <a:pPr marL="228600" lvl="0" indent="-228600" algn="l" rtl="0">
              <a:lnSpc>
                <a:spcPct val="90000"/>
              </a:lnSpc>
              <a:spcBef>
                <a:spcPts val="1000"/>
              </a:spcBef>
              <a:spcAft>
                <a:spcPts val="0"/>
              </a:spcAft>
              <a:buClr>
                <a:schemeClr val="dk1"/>
              </a:buClr>
              <a:buSzPts val="2000"/>
              <a:buNone/>
            </a:pPr>
            <a:r>
              <a:rPr lang="en-US" sz="2000" b="1"/>
              <a:t>d) is mental permanent there solutions no for problems</a:t>
            </a:r>
            <a:endParaRPr sz="2000"/>
          </a:p>
          <a:p>
            <a:pPr marL="228600" lvl="0" indent="-228600" algn="l" rtl="0">
              <a:lnSpc>
                <a:spcPct val="90000"/>
              </a:lnSpc>
              <a:spcBef>
                <a:spcPts val="1000"/>
              </a:spcBef>
              <a:spcAft>
                <a:spcPts val="0"/>
              </a:spcAft>
              <a:buClr>
                <a:schemeClr val="dk1"/>
              </a:buClr>
              <a:buSzPts val="2000"/>
              <a:buNone/>
            </a:pPr>
            <a:r>
              <a:rPr lang="en-US" sz="2000" b="1"/>
              <a:t>e)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71" name="Google Shape;471;p60"/>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Shape 475"/>
        <p:cNvGrpSpPr/>
        <p:nvPr/>
      </p:nvGrpSpPr>
      <p:grpSpPr>
        <a:xfrm>
          <a:off x="0" y="0"/>
          <a:ext cx="0" cy="0"/>
          <a:chOff x="0" y="0"/>
          <a:chExt cx="0" cy="0"/>
        </a:xfrm>
      </p:grpSpPr>
      <p:sp>
        <p:nvSpPr>
          <p:cNvPr id="476" name="Google Shape;476;p61"/>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77" name="Google Shape;477;p61"/>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29. </a:t>
            </a:r>
            <a:r>
              <a:rPr lang="en-US" b="1"/>
              <a:t>The pass code for the batch immediately before the rest hour was ‘there is no permanent solution for mental problems’. What was the input for the pass code on that day?</a:t>
            </a:r>
            <a:endParaRPr/>
          </a:p>
          <a:p>
            <a:pPr marL="228600" lvl="0" indent="-228600" algn="l" rtl="0">
              <a:lnSpc>
                <a:spcPct val="90000"/>
              </a:lnSpc>
              <a:spcBef>
                <a:spcPts val="1000"/>
              </a:spcBef>
              <a:spcAft>
                <a:spcPts val="0"/>
              </a:spcAft>
              <a:buClr>
                <a:schemeClr val="dk1"/>
              </a:buClr>
              <a:buSzPts val="2000"/>
              <a:buNone/>
            </a:pPr>
            <a:r>
              <a:rPr lang="en-US" sz="2000" b="1"/>
              <a:t>a)	 mental solution permanent for is problems there no</a:t>
            </a:r>
            <a:endParaRPr sz="2000"/>
          </a:p>
          <a:p>
            <a:pPr marL="228600" lvl="0" indent="-228600" algn="l" rtl="0">
              <a:lnSpc>
                <a:spcPct val="90000"/>
              </a:lnSpc>
              <a:spcBef>
                <a:spcPts val="1000"/>
              </a:spcBef>
              <a:spcAft>
                <a:spcPts val="0"/>
              </a:spcAft>
              <a:buClr>
                <a:srgbClr val="FF0000"/>
              </a:buClr>
              <a:buSzPts val="2000"/>
              <a:buNone/>
            </a:pPr>
            <a:r>
              <a:rPr lang="en-US" sz="2000" b="1">
                <a:solidFill>
                  <a:srgbClr val="FF0000"/>
                </a:solidFill>
              </a:rPr>
              <a:t>b) mental solution problems is for permanent there no</a:t>
            </a:r>
            <a:endParaRPr sz="2000">
              <a:solidFill>
                <a:srgbClr val="FF0000"/>
              </a:solidFill>
            </a:endParaRPr>
          </a:p>
          <a:p>
            <a:pPr marL="228600" lvl="0" indent="-228600" algn="l" rtl="0">
              <a:lnSpc>
                <a:spcPct val="90000"/>
              </a:lnSpc>
              <a:spcBef>
                <a:spcPts val="1000"/>
              </a:spcBef>
              <a:spcAft>
                <a:spcPts val="0"/>
              </a:spcAft>
              <a:buClr>
                <a:schemeClr val="dk1"/>
              </a:buClr>
              <a:buSzPts val="2000"/>
              <a:buNone/>
            </a:pPr>
            <a:r>
              <a:rPr lang="en-US" sz="2000" b="1"/>
              <a:t>c)	is mental permanent solution there problems no for</a:t>
            </a:r>
            <a:endParaRPr sz="2000"/>
          </a:p>
          <a:p>
            <a:pPr marL="228600" lvl="0" indent="-228600" algn="l" rtl="0">
              <a:lnSpc>
                <a:spcPct val="90000"/>
              </a:lnSpc>
              <a:spcBef>
                <a:spcPts val="1000"/>
              </a:spcBef>
              <a:spcAft>
                <a:spcPts val="0"/>
              </a:spcAft>
              <a:buClr>
                <a:schemeClr val="dk1"/>
              </a:buClr>
              <a:buSzPts val="2000"/>
              <a:buNone/>
            </a:pPr>
            <a:r>
              <a:rPr lang="en-US" sz="2000" b="1"/>
              <a:t>d) is mental permanent there solutions no for problems</a:t>
            </a:r>
            <a:endParaRPr sz="2000"/>
          </a:p>
          <a:p>
            <a:pPr marL="228600" lvl="0" indent="-228600" algn="l" rtl="0">
              <a:lnSpc>
                <a:spcPct val="90000"/>
              </a:lnSpc>
              <a:spcBef>
                <a:spcPts val="1000"/>
              </a:spcBef>
              <a:spcAft>
                <a:spcPts val="0"/>
              </a:spcAft>
              <a:buClr>
                <a:schemeClr val="dk1"/>
              </a:buClr>
              <a:buSzPts val="2000"/>
              <a:buNone/>
            </a:pPr>
            <a:r>
              <a:rPr lang="en-US" sz="2000" b="1"/>
              <a:t>e)	None of these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graphicFrame>
        <p:nvGraphicFramePr>
          <p:cNvPr id="478" name="Google Shape;478;p61"/>
          <p:cNvGraphicFramePr/>
          <p:nvPr/>
        </p:nvGraphicFramePr>
        <p:xfrm>
          <a:off x="7083968" y="2506715"/>
          <a:ext cx="4840050" cy="3333110"/>
        </p:xfrm>
        <a:graphic>
          <a:graphicData uri="http://schemas.openxmlformats.org/drawingml/2006/table">
            <a:tbl>
              <a:tblPr firstRow="1" bandRow="1">
                <a:noFill/>
                <a:tableStyleId>{84D18180-6987-4DB5-AB1B-32BC1D606DE0}</a:tableStyleId>
              </a:tblPr>
              <a:tblGrid>
                <a:gridCol w="742425">
                  <a:extLst>
                    <a:ext uri="{9D8B030D-6E8A-4147-A177-3AD203B41FA5}">
                      <a16:colId xmlns:a16="http://schemas.microsoft.com/office/drawing/2014/main" val="20000"/>
                    </a:ext>
                  </a:extLst>
                </a:gridCol>
                <a:gridCol w="333550">
                  <a:extLst>
                    <a:ext uri="{9D8B030D-6E8A-4147-A177-3AD203B41FA5}">
                      <a16:colId xmlns:a16="http://schemas.microsoft.com/office/drawing/2014/main" val="20001"/>
                    </a:ext>
                  </a:extLst>
                </a:gridCol>
                <a:gridCol w="473425">
                  <a:extLst>
                    <a:ext uri="{9D8B030D-6E8A-4147-A177-3AD203B41FA5}">
                      <a16:colId xmlns:a16="http://schemas.microsoft.com/office/drawing/2014/main" val="20002"/>
                    </a:ext>
                  </a:extLst>
                </a:gridCol>
                <a:gridCol w="502125">
                  <a:extLst>
                    <a:ext uri="{9D8B030D-6E8A-4147-A177-3AD203B41FA5}">
                      <a16:colId xmlns:a16="http://schemas.microsoft.com/office/drawing/2014/main" val="20003"/>
                    </a:ext>
                  </a:extLst>
                </a:gridCol>
                <a:gridCol w="400300">
                  <a:extLst>
                    <a:ext uri="{9D8B030D-6E8A-4147-A177-3AD203B41FA5}">
                      <a16:colId xmlns:a16="http://schemas.microsoft.com/office/drawing/2014/main" val="20004"/>
                    </a:ext>
                  </a:extLst>
                </a:gridCol>
                <a:gridCol w="490350">
                  <a:extLst>
                    <a:ext uri="{9D8B030D-6E8A-4147-A177-3AD203B41FA5}">
                      <a16:colId xmlns:a16="http://schemas.microsoft.com/office/drawing/2014/main" val="20005"/>
                    </a:ext>
                  </a:extLst>
                </a:gridCol>
                <a:gridCol w="490350">
                  <a:extLst>
                    <a:ext uri="{9D8B030D-6E8A-4147-A177-3AD203B41FA5}">
                      <a16:colId xmlns:a16="http://schemas.microsoft.com/office/drawing/2014/main" val="20006"/>
                    </a:ext>
                  </a:extLst>
                </a:gridCol>
                <a:gridCol w="553925">
                  <a:extLst>
                    <a:ext uri="{9D8B030D-6E8A-4147-A177-3AD203B41FA5}">
                      <a16:colId xmlns:a16="http://schemas.microsoft.com/office/drawing/2014/main" val="20007"/>
                    </a:ext>
                  </a:extLst>
                </a:gridCol>
                <a:gridCol w="426800">
                  <a:extLst>
                    <a:ext uri="{9D8B030D-6E8A-4147-A177-3AD203B41FA5}">
                      <a16:colId xmlns:a16="http://schemas.microsoft.com/office/drawing/2014/main" val="20008"/>
                    </a:ext>
                  </a:extLst>
                </a:gridCol>
                <a:gridCol w="426800">
                  <a:extLst>
                    <a:ext uri="{9D8B030D-6E8A-4147-A177-3AD203B41FA5}">
                      <a16:colId xmlns:a16="http://schemas.microsoft.com/office/drawing/2014/main" val="20009"/>
                    </a:ext>
                  </a:extLst>
                </a:gridCol>
              </a:tblGrid>
              <a:tr h="359025">
                <a:tc>
                  <a:txBody>
                    <a:bodyPr/>
                    <a:lstStyle/>
                    <a:p>
                      <a:pPr marL="0" marR="0" lvl="0" indent="0" algn="ctr" rtl="0">
                        <a:spcBef>
                          <a:spcPts val="0"/>
                        </a:spcBef>
                        <a:spcAft>
                          <a:spcPts val="0"/>
                        </a:spcAft>
                        <a:buNone/>
                      </a:pPr>
                      <a:r>
                        <a:rPr lang="en-US" sz="1800"/>
                        <a:t>batch</a:t>
                      </a:r>
                      <a:endParaRPr/>
                    </a:p>
                  </a:txBody>
                  <a:tcPr marL="91450" marR="91450" marT="45725" marB="45725"/>
                </a:tc>
                <a:tc gridSpan="7">
                  <a:txBody>
                    <a:bodyPr/>
                    <a:lstStyle/>
                    <a:p>
                      <a:pPr marL="0" marR="0" lvl="0" indent="0" algn="ctr" rtl="0">
                        <a:spcBef>
                          <a:spcPts val="0"/>
                        </a:spcBef>
                        <a:spcAft>
                          <a:spcPts val="0"/>
                        </a:spcAft>
                        <a:buNone/>
                      </a:pPr>
                      <a:r>
                        <a:rPr lang="en-US" sz="1800"/>
                        <a:t>Code table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rtl="0">
                        <a:spcBef>
                          <a:spcPts val="0"/>
                        </a:spcBef>
                        <a:spcAft>
                          <a:spcPts val="0"/>
                        </a:spcAft>
                        <a:buNone/>
                      </a:pPr>
                      <a:endParaRPr sz="1800"/>
                    </a:p>
                  </a:txBody>
                  <a:tcPr marL="91450" marR="91450" marT="45725" marB="45725"/>
                </a:tc>
                <a:tc>
                  <a:txBody>
                    <a:bodyPr/>
                    <a:lstStyle/>
                    <a:p>
                      <a:pPr marL="0" marR="0" lvl="0" indent="0" algn="ctr" rtl="0">
                        <a:spcBef>
                          <a:spcPts val="0"/>
                        </a:spcBef>
                        <a:spcAft>
                          <a:spcPts val="0"/>
                        </a:spcAft>
                        <a:buNone/>
                      </a:pPr>
                      <a:endParaRPr sz="1800"/>
                    </a:p>
                  </a:txBody>
                  <a:tcPr marL="91450" marR="91450" marT="45725" marB="45725"/>
                </a:tc>
                <a:extLst>
                  <a:ext uri="{0D108BD9-81ED-4DB2-BD59-A6C34878D82A}">
                    <a16:rowId xmlns:a16="http://schemas.microsoft.com/office/drawing/2014/main" val="10000"/>
                  </a:ext>
                </a:extLst>
              </a:tr>
              <a:tr h="359025">
                <a:tc>
                  <a:txBody>
                    <a:bodyPr/>
                    <a:lstStyle/>
                    <a:p>
                      <a:pPr marL="0" marR="0" lvl="0" indent="0" algn="l" rtl="0">
                        <a:spcBef>
                          <a:spcPts val="0"/>
                        </a:spcBef>
                        <a:spcAft>
                          <a:spcPts val="0"/>
                        </a:spcAft>
                        <a:buNone/>
                      </a:pPr>
                      <a:r>
                        <a:rPr lang="en-US" sz="1600">
                          <a:solidFill>
                            <a:srgbClr val="FF0000"/>
                          </a:solidFill>
                        </a:rPr>
                        <a:t>INPUT</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1"/>
                  </a:ext>
                </a:extLst>
              </a:tr>
              <a:tr h="359025">
                <a:tc>
                  <a:txBody>
                    <a:bodyPr/>
                    <a:lstStyle/>
                    <a:p>
                      <a:pPr marL="0" marR="0" lvl="0" indent="0" algn="l" rtl="0">
                        <a:spcBef>
                          <a:spcPts val="0"/>
                        </a:spcBef>
                        <a:spcAft>
                          <a:spcPts val="0"/>
                        </a:spcAft>
                        <a:buNone/>
                      </a:pPr>
                      <a:r>
                        <a:rPr lang="en-US" sz="1800">
                          <a:solidFill>
                            <a:srgbClr val="FF0000"/>
                          </a:solidFill>
                        </a:rPr>
                        <a:t>10-11</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2"/>
                  </a:ext>
                </a:extLst>
              </a:tr>
              <a:tr h="359025">
                <a:tc>
                  <a:txBody>
                    <a:bodyPr/>
                    <a:lstStyle/>
                    <a:p>
                      <a:pPr marL="0" marR="0" lvl="0" indent="0" algn="l" rtl="0">
                        <a:spcBef>
                          <a:spcPts val="0"/>
                        </a:spcBef>
                        <a:spcAft>
                          <a:spcPts val="0"/>
                        </a:spcAft>
                        <a:buNone/>
                      </a:pPr>
                      <a:r>
                        <a:rPr lang="en-US" sz="1800">
                          <a:solidFill>
                            <a:srgbClr val="FF0000"/>
                          </a:solidFill>
                        </a:rPr>
                        <a:t>11-12</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3"/>
                  </a:ext>
                </a:extLst>
              </a:tr>
              <a:tr h="406950">
                <a:tc>
                  <a:txBody>
                    <a:bodyPr/>
                    <a:lstStyle/>
                    <a:p>
                      <a:pPr marL="0" marR="0" lvl="0" indent="0" algn="l" rtl="0">
                        <a:spcBef>
                          <a:spcPts val="0"/>
                        </a:spcBef>
                        <a:spcAft>
                          <a:spcPts val="0"/>
                        </a:spcAft>
                        <a:buNone/>
                      </a:pPr>
                      <a:r>
                        <a:rPr lang="en-US" sz="1800">
                          <a:solidFill>
                            <a:srgbClr val="FF0000"/>
                          </a:solidFill>
                        </a:rPr>
                        <a:t>12-1</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4"/>
                  </a:ext>
                </a:extLst>
              </a:tr>
              <a:tr h="359025">
                <a:tc>
                  <a:txBody>
                    <a:bodyPr/>
                    <a:lstStyle/>
                    <a:p>
                      <a:pPr marL="0" marR="0" lvl="0" indent="0" algn="l" rtl="0">
                        <a:spcBef>
                          <a:spcPts val="0"/>
                        </a:spcBef>
                        <a:spcAft>
                          <a:spcPts val="0"/>
                        </a:spcAft>
                        <a:buNone/>
                      </a:pPr>
                      <a:r>
                        <a:rPr lang="en-US" sz="1800">
                          <a:solidFill>
                            <a:srgbClr val="FF0000"/>
                          </a:solidFill>
                        </a:rPr>
                        <a:t>1-2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5"/>
                  </a:ext>
                </a:extLst>
              </a:tr>
              <a:tr h="359025">
                <a:tc gridSpan="10">
                  <a:txBody>
                    <a:bodyPr/>
                    <a:lstStyle/>
                    <a:p>
                      <a:pPr marL="0" marR="0" lvl="0" indent="0" algn="ctr" rtl="0">
                        <a:spcBef>
                          <a:spcPts val="0"/>
                        </a:spcBef>
                        <a:spcAft>
                          <a:spcPts val="0"/>
                        </a:spcAft>
                        <a:buNone/>
                      </a:pPr>
                      <a:r>
                        <a:rPr lang="en-US" sz="1800" b="1">
                          <a:solidFill>
                            <a:srgbClr val="FF0000"/>
                          </a:solidFill>
                          <a:latin typeface="Calibri"/>
                          <a:ea typeface="Calibri"/>
                          <a:cs typeface="Calibri"/>
                          <a:sym typeface="Calibri"/>
                        </a:rPr>
                        <a:t>REST  TIME</a:t>
                      </a:r>
                      <a:endParaRPr/>
                    </a:p>
                  </a:txBody>
                  <a:tcPr marL="91450" marR="91450" marT="45725" marB="45725"/>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r h="359025">
                <a:tc>
                  <a:txBody>
                    <a:bodyPr/>
                    <a:lstStyle/>
                    <a:p>
                      <a:pPr marL="0" marR="0" lvl="0" indent="0" algn="l" rtl="0">
                        <a:spcBef>
                          <a:spcPts val="0"/>
                        </a:spcBef>
                        <a:spcAft>
                          <a:spcPts val="0"/>
                        </a:spcAft>
                        <a:buNone/>
                      </a:pPr>
                      <a:r>
                        <a:rPr lang="en-US" sz="1800">
                          <a:solidFill>
                            <a:srgbClr val="FF0000"/>
                          </a:solidFill>
                        </a:rPr>
                        <a:t>2-3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B</a:t>
                      </a:r>
                      <a:endParaRPr/>
                    </a:p>
                  </a:txBody>
                  <a:tcPr marL="91450" marR="91450" marT="45725" marB="45725"/>
                </a:tc>
                <a:extLst>
                  <a:ext uri="{0D108BD9-81ED-4DB2-BD59-A6C34878D82A}">
                    <a16:rowId xmlns:a16="http://schemas.microsoft.com/office/drawing/2014/main" val="10007"/>
                  </a:ext>
                </a:extLst>
              </a:tr>
              <a:tr h="359025">
                <a:tc>
                  <a:txBody>
                    <a:bodyPr/>
                    <a:lstStyle/>
                    <a:p>
                      <a:pPr marL="0" marR="0" lvl="0" indent="0" algn="l" rtl="0">
                        <a:spcBef>
                          <a:spcPts val="0"/>
                        </a:spcBef>
                        <a:spcAft>
                          <a:spcPts val="0"/>
                        </a:spcAft>
                        <a:buNone/>
                      </a:pPr>
                      <a:r>
                        <a:rPr lang="en-US" sz="1800">
                          <a:solidFill>
                            <a:srgbClr val="FF0000"/>
                          </a:solidFill>
                        </a:rPr>
                        <a:t>3-4</a:t>
                      </a:r>
                      <a:endParaRPr/>
                    </a:p>
                  </a:txBody>
                  <a:tcPr marL="91450" marR="91450" marT="45725" marB="45725"/>
                </a:tc>
                <a:tc>
                  <a:txBody>
                    <a:bodyPr/>
                    <a:lstStyle/>
                    <a:p>
                      <a:pPr marL="0" marR="0" lvl="0" indent="0" algn="l" rtl="0">
                        <a:spcBef>
                          <a:spcPts val="0"/>
                        </a:spcBef>
                        <a:spcAft>
                          <a:spcPts val="0"/>
                        </a:spcAft>
                        <a:buNone/>
                      </a:pPr>
                      <a:r>
                        <a:rPr lang="en-US" sz="1800"/>
                        <a:t>5</a:t>
                      </a:r>
                      <a:endParaRPr/>
                    </a:p>
                  </a:txBody>
                  <a:tcPr marL="91450" marR="91450" marT="45725" marB="45725"/>
                </a:tc>
                <a:tc>
                  <a:txBody>
                    <a:bodyPr/>
                    <a:lstStyle/>
                    <a:p>
                      <a:pPr marL="0" marR="0" lvl="0" indent="0" algn="l" rtl="0">
                        <a:spcBef>
                          <a:spcPts val="0"/>
                        </a:spcBef>
                        <a:spcAft>
                          <a:spcPts val="0"/>
                        </a:spcAft>
                        <a:buNone/>
                      </a:pPr>
                      <a:r>
                        <a:rPr lang="en-US" sz="1800"/>
                        <a:t>1</a:t>
                      </a:r>
                      <a:endParaRPr/>
                    </a:p>
                  </a:txBody>
                  <a:tcPr marL="91450" marR="91450" marT="45725" marB="45725"/>
                </a:tc>
                <a:tc>
                  <a:txBody>
                    <a:bodyPr/>
                    <a:lstStyle/>
                    <a:p>
                      <a:pPr marL="0" marR="0" lvl="0" indent="0" algn="l" rtl="0">
                        <a:spcBef>
                          <a:spcPts val="0"/>
                        </a:spcBef>
                        <a:spcAft>
                          <a:spcPts val="0"/>
                        </a:spcAft>
                        <a:buNone/>
                      </a:pPr>
                      <a:r>
                        <a:rPr lang="en-US" sz="1800"/>
                        <a:t>4</a:t>
                      </a:r>
                      <a:endParaRPr/>
                    </a:p>
                  </a:txBody>
                  <a:tcPr marL="91450" marR="91450" marT="45725" marB="45725"/>
                </a:tc>
                <a:tc>
                  <a:txBody>
                    <a:bodyPr/>
                    <a:lstStyle/>
                    <a:p>
                      <a:pPr marL="0" marR="0" lvl="0" indent="0" algn="l" rtl="0">
                        <a:spcBef>
                          <a:spcPts val="0"/>
                        </a:spcBef>
                        <a:spcAft>
                          <a:spcPts val="0"/>
                        </a:spcAft>
                        <a:buNone/>
                      </a:pPr>
                      <a:r>
                        <a:rPr lang="en-US" sz="1800"/>
                        <a:t>8</a:t>
                      </a:r>
                      <a:endParaRPr/>
                    </a:p>
                  </a:txBody>
                  <a:tcPr marL="91450" marR="91450" marT="45725" marB="45725"/>
                </a:tc>
                <a:tc>
                  <a:txBody>
                    <a:bodyPr/>
                    <a:lstStyle/>
                    <a:p>
                      <a:pPr marL="0" marR="0" lvl="0" indent="0" algn="l" rtl="0">
                        <a:spcBef>
                          <a:spcPts val="0"/>
                        </a:spcBef>
                        <a:spcAft>
                          <a:spcPts val="0"/>
                        </a:spcAft>
                        <a:buNone/>
                      </a:pPr>
                      <a:r>
                        <a:rPr lang="en-US" sz="1800"/>
                        <a:t>7</a:t>
                      </a:r>
                      <a:endParaRPr/>
                    </a:p>
                  </a:txBody>
                  <a:tcPr marL="91450" marR="91450" marT="45725" marB="45725"/>
                </a:tc>
                <a:tc>
                  <a:txBody>
                    <a:bodyPr/>
                    <a:lstStyle/>
                    <a:p>
                      <a:pPr marL="0" marR="0" lvl="0" indent="0" algn="l" rtl="0">
                        <a:spcBef>
                          <a:spcPts val="0"/>
                        </a:spcBef>
                        <a:spcAft>
                          <a:spcPts val="0"/>
                        </a:spcAft>
                        <a:buNone/>
                      </a:pPr>
                      <a:r>
                        <a:rPr lang="en-US" sz="1800"/>
                        <a:t>3</a:t>
                      </a:r>
                      <a:endParaRPr/>
                    </a:p>
                  </a:txBody>
                  <a:tcPr marL="91450" marR="91450" marT="45725" marB="45725"/>
                </a:tc>
                <a:tc>
                  <a:txBody>
                    <a:bodyPr/>
                    <a:lstStyle/>
                    <a:p>
                      <a:pPr marL="0" marR="0" lvl="0" indent="0" algn="l" rtl="0">
                        <a:spcBef>
                          <a:spcPts val="0"/>
                        </a:spcBef>
                        <a:spcAft>
                          <a:spcPts val="0"/>
                        </a:spcAft>
                        <a:buNone/>
                      </a:pPr>
                      <a:r>
                        <a:rPr lang="en-US" sz="1800"/>
                        <a:t>2</a:t>
                      </a:r>
                      <a:endParaRPr/>
                    </a:p>
                  </a:txBody>
                  <a:tcPr marL="91450" marR="91450" marT="45725" marB="45725"/>
                </a:tc>
                <a:tc>
                  <a:txBody>
                    <a:bodyPr/>
                    <a:lstStyle/>
                    <a:p>
                      <a:pPr marL="0" marR="0" lvl="0" indent="0" algn="l" rtl="0">
                        <a:spcBef>
                          <a:spcPts val="0"/>
                        </a:spcBef>
                        <a:spcAft>
                          <a:spcPts val="0"/>
                        </a:spcAft>
                        <a:buNone/>
                      </a:pPr>
                      <a:r>
                        <a:rPr lang="en-US" sz="1800"/>
                        <a:t>6</a:t>
                      </a:r>
                      <a:endParaRPr/>
                    </a:p>
                  </a:txBody>
                  <a:tcPr marL="91450" marR="91450" marT="45725" marB="45725"/>
                </a:tc>
                <a:tc>
                  <a:txBody>
                    <a:bodyPr/>
                    <a:lstStyle/>
                    <a:p>
                      <a:pPr marL="0" marR="0" lvl="0" indent="0" algn="l" rtl="0">
                        <a:spcBef>
                          <a:spcPts val="0"/>
                        </a:spcBef>
                        <a:spcAft>
                          <a:spcPts val="0"/>
                        </a:spcAft>
                        <a:buNone/>
                      </a:pPr>
                      <a:r>
                        <a:rPr lang="en-US" sz="1800"/>
                        <a:t>A</a:t>
                      </a:r>
                      <a:endParaRPr/>
                    </a:p>
                  </a:txBody>
                  <a:tcPr marL="91450" marR="91450" marT="45725" marB="45725"/>
                </a:tc>
                <a:extLst>
                  <a:ext uri="{0D108BD9-81ED-4DB2-BD59-A6C34878D82A}">
                    <a16:rowId xmlns:a16="http://schemas.microsoft.com/office/drawing/2014/main" val="10008"/>
                  </a:ext>
                </a:extLst>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Shape 482"/>
        <p:cNvGrpSpPr/>
        <p:nvPr/>
      </p:nvGrpSpPr>
      <p:grpSpPr>
        <a:xfrm>
          <a:off x="0" y="0"/>
          <a:ext cx="0" cy="0"/>
          <a:chOff x="0" y="0"/>
          <a:chExt cx="0" cy="0"/>
        </a:xfrm>
      </p:grpSpPr>
      <p:sp>
        <p:nvSpPr>
          <p:cNvPr id="483" name="Google Shape;483;p62"/>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484" name="Google Shape;484;p62"/>
          <p:cNvSpPr txBox="1">
            <a:spLocks noGrp="1"/>
          </p:cNvSpPr>
          <p:nvPr>
            <p:ph type="body" idx="1"/>
          </p:nvPr>
        </p:nvSpPr>
        <p:spPr>
          <a:xfrm>
            <a:off x="3561927" y="2161820"/>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FF0000"/>
              </a:buClr>
              <a:buSzPts val="6000"/>
              <a:buNone/>
            </a:pPr>
            <a:r>
              <a:rPr lang="en-US" sz="6000" b="1">
                <a:solidFill>
                  <a:srgbClr val="FF0000"/>
                </a:solidFill>
                <a:latin typeface="Arial Black"/>
                <a:ea typeface="Arial Black"/>
                <a:cs typeface="Arial Black"/>
                <a:sym typeface="Arial Black"/>
              </a:rPr>
              <a:t>Thank you</a:t>
            </a:r>
            <a:endParaRPr sz="60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36"/>
        <p:cNvGrpSpPr/>
        <p:nvPr/>
      </p:nvGrpSpPr>
      <p:grpSpPr>
        <a:xfrm>
          <a:off x="0" y="0"/>
          <a:ext cx="0" cy="0"/>
          <a:chOff x="0" y="0"/>
          <a:chExt cx="0" cy="0"/>
        </a:xfrm>
      </p:grpSpPr>
      <p:sp>
        <p:nvSpPr>
          <p:cNvPr id="137" name="Google Shape;137;p7"/>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38" name="Google Shape;138;p7"/>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2. </a:t>
            </a:r>
            <a:r>
              <a:rPr lang="en-US" b="1"/>
              <a:t>Given below is the fifth step of an input. What will be the third step?</a:t>
            </a:r>
            <a:endParaRPr/>
          </a:p>
          <a:p>
            <a:pPr marL="228600" lvl="0" indent="-228600" algn="l" rtl="0">
              <a:lnSpc>
                <a:spcPct val="90000"/>
              </a:lnSpc>
              <a:spcBef>
                <a:spcPts val="1000"/>
              </a:spcBef>
              <a:spcAft>
                <a:spcPts val="0"/>
              </a:spcAft>
              <a:buClr>
                <a:schemeClr val="dk1"/>
              </a:buClr>
              <a:buSzPts val="2400"/>
              <a:buNone/>
            </a:pPr>
            <a:r>
              <a:rPr lang="en-US" b="1"/>
              <a:t>Step V:	17	32	43	82	69	93	49	56	99	106</a:t>
            </a:r>
            <a:endParaRPr/>
          </a:p>
          <a:p>
            <a:pPr marL="228600" lvl="0" indent="-228600" algn="l" rtl="0">
              <a:lnSpc>
                <a:spcPct val="90000"/>
              </a:lnSpc>
              <a:spcBef>
                <a:spcPts val="1000"/>
              </a:spcBef>
              <a:spcAft>
                <a:spcPts val="0"/>
              </a:spcAft>
              <a:buClr>
                <a:schemeClr val="dk1"/>
              </a:buClr>
              <a:buSzPts val="2400"/>
              <a:buNone/>
            </a:pPr>
            <a:r>
              <a:rPr lang="en-US" b="1"/>
              <a:t>(a)	17	32	82	43	69	93	49	56	99	106</a:t>
            </a:r>
            <a:endParaRPr/>
          </a:p>
          <a:p>
            <a:pPr marL="228600" lvl="0" indent="-228600" algn="l" rtl="0">
              <a:lnSpc>
                <a:spcPct val="90000"/>
              </a:lnSpc>
              <a:spcBef>
                <a:spcPts val="1000"/>
              </a:spcBef>
              <a:spcAft>
                <a:spcPts val="0"/>
              </a:spcAft>
              <a:buClr>
                <a:schemeClr val="dk1"/>
              </a:buClr>
              <a:buSzPts val="2400"/>
              <a:buNone/>
            </a:pPr>
            <a:r>
              <a:rPr lang="en-US" b="1"/>
              <a:t>(b)	17	32	82	69	43	93	49	56	99	106</a:t>
            </a:r>
            <a:endParaRPr/>
          </a:p>
          <a:p>
            <a:pPr marL="228600" lvl="0" indent="-228600" algn="l" rtl="0">
              <a:lnSpc>
                <a:spcPct val="90000"/>
              </a:lnSpc>
              <a:spcBef>
                <a:spcPts val="1000"/>
              </a:spcBef>
              <a:spcAft>
                <a:spcPts val="0"/>
              </a:spcAft>
              <a:buClr>
                <a:schemeClr val="dk1"/>
              </a:buClr>
              <a:buSzPts val="2400"/>
              <a:buNone/>
            </a:pPr>
            <a:r>
              <a:rPr lang="en-US" b="1"/>
              <a:t>(c)	17	32	82	69	93	43	49	56	99	106</a:t>
            </a:r>
            <a:endParaRPr/>
          </a:p>
          <a:p>
            <a:pPr marL="228600" lvl="0" indent="-228600" algn="l" rtl="0">
              <a:lnSpc>
                <a:spcPct val="90000"/>
              </a:lnSpc>
              <a:spcBef>
                <a:spcPts val="1000"/>
              </a:spcBef>
              <a:spcAft>
                <a:spcPts val="0"/>
              </a:spcAft>
              <a:buClr>
                <a:schemeClr val="dk1"/>
              </a:buClr>
              <a:buSzPts val="2400"/>
              <a:buNone/>
            </a:pPr>
            <a:r>
              <a:rPr lang="en-US" b="1"/>
              <a:t>(d)	17	32	82	69	43	93	56	49	99	106</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(e) Cannot be determined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44" name="Google Shape;144;p8"/>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 </a:t>
            </a:r>
            <a:r>
              <a:rPr lang="en-US" b="1"/>
              <a:t>What will be the last step for the following input?</a:t>
            </a:r>
            <a:endParaRPr/>
          </a:p>
          <a:p>
            <a:pPr marL="228600" lvl="0" indent="-228600" algn="l" rtl="0">
              <a:lnSpc>
                <a:spcPct val="90000"/>
              </a:lnSpc>
              <a:spcBef>
                <a:spcPts val="1000"/>
              </a:spcBef>
              <a:spcAft>
                <a:spcPts val="0"/>
              </a:spcAft>
              <a:buClr>
                <a:schemeClr val="dk1"/>
              </a:buClr>
              <a:buSzPts val="2400"/>
              <a:buNone/>
            </a:pPr>
            <a:r>
              <a:rPr lang="en-US" b="1"/>
              <a:t>Input:	138	63	49	93	89	122	32	71</a:t>
            </a:r>
            <a:endParaRPr/>
          </a:p>
          <a:p>
            <a:pPr marL="228600" lvl="0" indent="-228600" algn="l" rtl="0">
              <a:lnSpc>
                <a:spcPct val="90000"/>
              </a:lnSpc>
              <a:spcBef>
                <a:spcPts val="1000"/>
              </a:spcBef>
              <a:spcAft>
                <a:spcPts val="0"/>
              </a:spcAft>
              <a:buClr>
                <a:schemeClr val="dk1"/>
              </a:buClr>
              <a:buSzPts val="2400"/>
              <a:buNone/>
            </a:pPr>
            <a:r>
              <a:rPr lang="en-US" b="1"/>
              <a:t>(a)	32	49	63	71	89	93	122	138</a:t>
            </a:r>
            <a:endParaRPr/>
          </a:p>
          <a:p>
            <a:pPr marL="228600" lvl="0" indent="-228600" algn="l" rtl="0">
              <a:lnSpc>
                <a:spcPct val="90000"/>
              </a:lnSpc>
              <a:spcBef>
                <a:spcPts val="1000"/>
              </a:spcBef>
              <a:spcAft>
                <a:spcPts val="0"/>
              </a:spcAft>
              <a:buClr>
                <a:schemeClr val="dk1"/>
              </a:buClr>
              <a:buSzPts val="2400"/>
              <a:buNone/>
            </a:pPr>
            <a:r>
              <a:rPr lang="en-US" b="1"/>
              <a:t>(b)	32	49	71	63	89	93	122	138</a:t>
            </a:r>
            <a:endParaRPr/>
          </a:p>
          <a:p>
            <a:pPr marL="228600" lvl="0" indent="-228600" algn="l" rtl="0">
              <a:lnSpc>
                <a:spcPct val="90000"/>
              </a:lnSpc>
              <a:spcBef>
                <a:spcPts val="1000"/>
              </a:spcBef>
              <a:spcAft>
                <a:spcPts val="0"/>
              </a:spcAft>
              <a:buClr>
                <a:schemeClr val="dk1"/>
              </a:buClr>
              <a:buSzPts val="2400"/>
              <a:buNone/>
            </a:pPr>
            <a:r>
              <a:rPr lang="en-US" b="1"/>
              <a:t>(c)	32	49	63	71	93	89	122	138</a:t>
            </a:r>
            <a:endParaRPr/>
          </a:p>
          <a:p>
            <a:pPr marL="228600" lvl="0" indent="-228600" algn="l" rtl="0">
              <a:lnSpc>
                <a:spcPct val="90000"/>
              </a:lnSpc>
              <a:spcBef>
                <a:spcPts val="1000"/>
              </a:spcBef>
              <a:spcAft>
                <a:spcPts val="0"/>
              </a:spcAft>
              <a:buClr>
                <a:schemeClr val="dk1"/>
              </a:buClr>
              <a:buSzPts val="2400"/>
              <a:buNone/>
            </a:pPr>
            <a:r>
              <a:rPr lang="en-US" b="1"/>
              <a:t>(d) Cannot be determined</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48"/>
        <p:cNvGrpSpPr/>
        <p:nvPr/>
      </p:nvGrpSpPr>
      <p:grpSpPr>
        <a:xfrm>
          <a:off x="0" y="0"/>
          <a:ext cx="0" cy="0"/>
          <a:chOff x="0" y="0"/>
          <a:chExt cx="0" cy="0"/>
        </a:xfrm>
      </p:grpSpPr>
      <p:sp>
        <p:nvSpPr>
          <p:cNvPr id="149" name="Google Shape;149;p9"/>
          <p:cNvSpPr txBox="1">
            <a:spLocks noGrp="1"/>
          </p:cNvSpPr>
          <p:nvPr>
            <p:ph type="title"/>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a:t>LOGICAL REASONING</a:t>
            </a:r>
            <a:endParaRPr/>
          </a:p>
        </p:txBody>
      </p:sp>
      <p:sp>
        <p:nvSpPr>
          <p:cNvPr id="150" name="Google Shape;150;p9"/>
          <p:cNvSpPr txBox="1">
            <a:spLocks noGrp="1"/>
          </p:cNvSpPr>
          <p:nvPr>
            <p:ph type="body" idx="1"/>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a:solidFill>
                  <a:srgbClr val="0C0C0C"/>
                </a:solidFill>
                <a:latin typeface="Arial Black"/>
                <a:ea typeface="Arial Black"/>
                <a:cs typeface="Arial Black"/>
                <a:sym typeface="Arial Black"/>
              </a:rPr>
              <a:t>			INPUT OUTPUT</a:t>
            </a:r>
            <a:endParaRPr sz="1800" b="1">
              <a:solidFill>
                <a:srgbClr val="0C0C0C"/>
              </a:solidFill>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a:latin typeface="Arial Black"/>
                <a:ea typeface="Arial Black"/>
                <a:cs typeface="Arial Black"/>
                <a:sym typeface="Arial Black"/>
              </a:rPr>
              <a:t>Q 3. </a:t>
            </a:r>
            <a:r>
              <a:rPr lang="en-US" b="1"/>
              <a:t>What will be the last step for the following input?</a:t>
            </a:r>
            <a:endParaRPr/>
          </a:p>
          <a:p>
            <a:pPr marL="228600" lvl="0" indent="-228600" algn="l" rtl="0">
              <a:lnSpc>
                <a:spcPct val="90000"/>
              </a:lnSpc>
              <a:spcBef>
                <a:spcPts val="1000"/>
              </a:spcBef>
              <a:spcAft>
                <a:spcPts val="0"/>
              </a:spcAft>
              <a:buClr>
                <a:schemeClr val="dk1"/>
              </a:buClr>
              <a:buSzPts val="2400"/>
              <a:buNone/>
            </a:pPr>
            <a:r>
              <a:rPr lang="en-US" b="1"/>
              <a:t>Input:	138	63	49	93	89	122	32	71</a:t>
            </a:r>
            <a:endParaRPr/>
          </a:p>
          <a:p>
            <a:pPr marL="228600" lvl="0" indent="-228600" algn="l" rtl="0">
              <a:lnSpc>
                <a:spcPct val="90000"/>
              </a:lnSpc>
              <a:spcBef>
                <a:spcPts val="1000"/>
              </a:spcBef>
              <a:spcAft>
                <a:spcPts val="0"/>
              </a:spcAft>
              <a:buClr>
                <a:srgbClr val="FF0000"/>
              </a:buClr>
              <a:buSzPts val="2400"/>
              <a:buNone/>
            </a:pPr>
            <a:r>
              <a:rPr lang="en-US" b="1">
                <a:solidFill>
                  <a:srgbClr val="FF0000"/>
                </a:solidFill>
              </a:rPr>
              <a:t>(a)	32	49	63	71	89	93	122	138</a:t>
            </a:r>
            <a:endParaRPr>
              <a:solidFill>
                <a:srgbClr val="FF0000"/>
              </a:solidFill>
            </a:endParaRPr>
          </a:p>
          <a:p>
            <a:pPr marL="228600" lvl="0" indent="-228600" algn="l" rtl="0">
              <a:lnSpc>
                <a:spcPct val="90000"/>
              </a:lnSpc>
              <a:spcBef>
                <a:spcPts val="1000"/>
              </a:spcBef>
              <a:spcAft>
                <a:spcPts val="0"/>
              </a:spcAft>
              <a:buClr>
                <a:schemeClr val="dk1"/>
              </a:buClr>
              <a:buSzPts val="2400"/>
              <a:buNone/>
            </a:pPr>
            <a:r>
              <a:rPr lang="en-US" b="1"/>
              <a:t>(b)	32	49	71	63	89	93	122	138</a:t>
            </a:r>
            <a:endParaRPr/>
          </a:p>
          <a:p>
            <a:pPr marL="228600" lvl="0" indent="-228600" algn="l" rtl="0">
              <a:lnSpc>
                <a:spcPct val="90000"/>
              </a:lnSpc>
              <a:spcBef>
                <a:spcPts val="1000"/>
              </a:spcBef>
              <a:spcAft>
                <a:spcPts val="0"/>
              </a:spcAft>
              <a:buClr>
                <a:schemeClr val="dk1"/>
              </a:buClr>
              <a:buSzPts val="2400"/>
              <a:buNone/>
            </a:pPr>
            <a:r>
              <a:rPr lang="en-US" b="1"/>
              <a:t>(c)	32	49	63	71	93	89	122	138</a:t>
            </a:r>
            <a:endParaRPr/>
          </a:p>
          <a:p>
            <a:pPr marL="228600" lvl="0" indent="-228600" algn="l" rtl="0">
              <a:lnSpc>
                <a:spcPct val="90000"/>
              </a:lnSpc>
              <a:spcBef>
                <a:spcPts val="1000"/>
              </a:spcBef>
              <a:spcAft>
                <a:spcPts val="0"/>
              </a:spcAft>
              <a:buClr>
                <a:schemeClr val="dk1"/>
              </a:buClr>
              <a:buSzPts val="2400"/>
              <a:buNone/>
            </a:pPr>
            <a:r>
              <a:rPr lang="en-US" b="1"/>
              <a:t>(d) Cannot be determined</a:t>
            </a:r>
            <a:endParaRPr/>
          </a:p>
          <a:p>
            <a:pPr marL="228600" lvl="0" indent="-228600" algn="l" rtl="0">
              <a:lnSpc>
                <a:spcPct val="90000"/>
              </a:lnSpc>
              <a:spcBef>
                <a:spcPts val="1000"/>
              </a:spcBef>
              <a:spcAft>
                <a:spcPts val="0"/>
              </a:spcAft>
              <a:buClr>
                <a:schemeClr val="dk1"/>
              </a:buClr>
              <a:buSzPts val="2400"/>
              <a:buNone/>
            </a:pPr>
            <a:r>
              <a:rPr lang="en-US" b="1"/>
              <a:t>(e) None of these</a:t>
            </a:r>
            <a:endParaRPr/>
          </a:p>
          <a:p>
            <a:pPr marL="228600" lvl="0" indent="-228600" algn="l" rtl="0">
              <a:lnSpc>
                <a:spcPct val="90000"/>
              </a:lnSpc>
              <a:spcBef>
                <a:spcPts val="1000"/>
              </a:spcBef>
              <a:spcAft>
                <a:spcPts val="0"/>
              </a:spcAft>
              <a:buClr>
                <a:schemeClr val="dk1"/>
              </a:buClr>
              <a:buSzPts val="2400"/>
              <a:buNone/>
            </a:pPr>
            <a:r>
              <a:rPr lang="en-US" b="1"/>
              <a:t> </a:t>
            </a:r>
            <a:endParaRPr/>
          </a:p>
          <a:p>
            <a:pPr marL="228600" lvl="0" indent="-228600" algn="l" rtl="0">
              <a:lnSpc>
                <a:spcPct val="90000"/>
              </a:lnSpc>
              <a:spcBef>
                <a:spcPts val="1000"/>
              </a:spcBef>
              <a:spcAft>
                <a:spcPts val="0"/>
              </a:spcAft>
              <a:buClr>
                <a:schemeClr val="dk1"/>
              </a:buClr>
              <a:buSzPts val="2400"/>
              <a:buNone/>
            </a:pPr>
            <a:r>
              <a:rPr lang="en-US" b="1"/>
              <a:t> </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8877</Words>
  <Application>Microsoft Office PowerPoint</Application>
  <PresentationFormat>Widescreen</PresentationFormat>
  <Paragraphs>1657</Paragraphs>
  <Slides>62</Slides>
  <Notes>62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62</vt:i4>
      </vt:variant>
    </vt:vector>
  </HeadingPairs>
  <TitlesOfParts>
    <vt:vector size="66" baseType="lpstr">
      <vt:lpstr>Arial Black</vt:lpstr>
      <vt:lpstr>Calibri</vt:lpstr>
      <vt:lpstr>Arial</vt:lpstr>
      <vt:lpstr>Office Theme</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lpstr>LOGICAL REASONING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mukesh kumar</cp:lastModifiedBy>
  <cp:revision>1</cp:revision>
  <dcterms:created xsi:type="dcterms:W3CDTF">2020-02-23T06:37:57Z</dcterms:created>
  <dcterms:modified xsi:type="dcterms:W3CDTF">2024-02-22T04:23:04Z</dcterms:modified>
</cp:coreProperties>
</file>