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76" r:id="rId4"/>
    <p:sldId id="257" r:id="rId5"/>
    <p:sldId id="277" r:id="rId6"/>
    <p:sldId id="258" r:id="rId7"/>
    <p:sldId id="278" r:id="rId8"/>
    <p:sldId id="259" r:id="rId9"/>
    <p:sldId id="279" r:id="rId10"/>
    <p:sldId id="260" r:id="rId11"/>
    <p:sldId id="280" r:id="rId12"/>
    <p:sldId id="261" r:id="rId13"/>
    <p:sldId id="281" r:id="rId14"/>
    <p:sldId id="262" r:id="rId15"/>
    <p:sldId id="263" r:id="rId16"/>
    <p:sldId id="282" r:id="rId17"/>
    <p:sldId id="264" r:id="rId18"/>
    <p:sldId id="283" r:id="rId19"/>
    <p:sldId id="265" r:id="rId20"/>
    <p:sldId id="284" r:id="rId21"/>
    <p:sldId id="266" r:id="rId22"/>
    <p:sldId id="285" r:id="rId23"/>
    <p:sldId id="267" r:id="rId24"/>
    <p:sldId id="286" r:id="rId25"/>
    <p:sldId id="268" r:id="rId26"/>
    <p:sldId id="287" r:id="rId27"/>
    <p:sldId id="269" r:id="rId28"/>
    <p:sldId id="288" r:id="rId29"/>
    <p:sldId id="270" r:id="rId30"/>
    <p:sldId id="289" r:id="rId31"/>
    <p:sldId id="271" r:id="rId32"/>
    <p:sldId id="272" r:id="rId33"/>
    <p:sldId id="290" r:id="rId34"/>
    <p:sldId id="273" r:id="rId35"/>
    <p:sldId id="291" r:id="rId36"/>
    <p:sldId id="274" r:id="rId37"/>
    <p:sldId id="292" r:id="rId38"/>
    <p:sldId id="275" r:id="rId39"/>
    <p:sldId id="293" r:id="rId40"/>
    <p:sldId id="294" r:id="rId41"/>
  </p:sldIdLst>
  <p:sldSz cx="12192000" cy="6858000"/>
  <p:notesSz cx="6858000" cy="9144000"/>
  <p:embeddedFontLst>
    <p:embeddedFont>
      <p:font typeface="Arial Black" panose="020B0A0402010202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jvfNezjVQLPr24rpn0d4HFrgP1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9D080FC3-3181-440C-A2D4-3B9805238345}"/>
    <pc:docChg chg="custSel addSld modSld modMainMaster">
      <pc:chgData name="mukesh kumar" userId="e98c6c8ac4fa17dc" providerId="LiveId" clId="{9D080FC3-3181-440C-A2D4-3B9805238345}" dt="2024-02-21T06:38:28.333" v="82" actId="1076"/>
      <pc:docMkLst>
        <pc:docMk/>
      </pc:docMkLst>
      <pc:sldChg chg="modSp mod setBg">
        <pc:chgData name="mukesh kumar" userId="e98c6c8ac4fa17dc" providerId="LiveId" clId="{9D080FC3-3181-440C-A2D4-3B9805238345}" dt="2024-02-21T06:38:08.016" v="79" actId="1076"/>
        <pc:sldMkLst>
          <pc:docMk/>
          <pc:sldMk cId="0" sldId="256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mukesh kumar" userId="e98c6c8ac4fa17dc" providerId="LiveId" clId="{9D080FC3-3181-440C-A2D4-3B9805238345}" dt="2024-02-21T06:38:08.016" v="79" actId="1076"/>
          <ac:spMkLst>
            <pc:docMk/>
            <pc:sldMk cId="0" sldId="256"/>
            <ac:spMk id="10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57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57"/>
            <ac:spMk id="107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58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mukesh kumar" userId="e98c6c8ac4fa17dc" providerId="LiveId" clId="{9D080FC3-3181-440C-A2D4-3B9805238345}" dt="2024-02-21T05:39:08.213" v="21" actId="27636"/>
          <ac:spMkLst>
            <pc:docMk/>
            <pc:sldMk cId="0" sldId="258"/>
            <ac:spMk id="119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59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59"/>
            <ac:spMk id="14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0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0"/>
            <ac:spMk id="154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1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1"/>
            <ac:spMk id="16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2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2"/>
            <ac:spMk id="18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3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3"/>
            <ac:spMk id="18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4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4"/>
            <ac:spMk id="19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5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5"/>
            <ac:spMk id="19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6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6"/>
            <ac:spMk id="204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7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7"/>
            <ac:spMk id="21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8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8"/>
            <ac:spMk id="21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69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69"/>
            <ac:spMk id="22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0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0"/>
            <ac:spMk id="22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1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1"/>
            <ac:spMk id="234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2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2"/>
            <ac:spMk id="24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3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3"/>
            <ac:spMk id="24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4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4"/>
            <ac:spMk id="25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0" sldId="275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0" sldId="275"/>
            <ac:spMk id="25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1416615812" sldId="276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1416615812" sldId="276"/>
            <ac:spMk id="101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2724974732" sldId="277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2724974732" sldId="277"/>
            <ac:spMk id="107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3041563661" sldId="278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3041563661" sldId="278"/>
            <ac:spMk id="118" creationId="{00000000-0000-0000-0000-000000000000}"/>
          </ac:spMkLst>
        </pc:spChg>
        <pc:spChg chg="mod">
          <ac:chgData name="mukesh kumar" userId="e98c6c8ac4fa17dc" providerId="LiveId" clId="{9D080FC3-3181-440C-A2D4-3B9805238345}" dt="2024-02-21T05:39:08.213" v="23" actId="27636"/>
          <ac:spMkLst>
            <pc:docMk/>
            <pc:sldMk cId="3041563661" sldId="278"/>
            <ac:spMk id="119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4098139910" sldId="279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4098139910" sldId="279"/>
            <ac:spMk id="14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2608184321" sldId="280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2608184321" sldId="280"/>
            <ac:spMk id="154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3848738899" sldId="281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3848738899" sldId="281"/>
            <ac:spMk id="16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3209832867" sldId="282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3209832867" sldId="282"/>
            <ac:spMk id="18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583541338" sldId="283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583541338" sldId="283"/>
            <ac:spMk id="19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2887846170" sldId="284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2887846170" sldId="284"/>
            <ac:spMk id="19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1955180004" sldId="285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1955180004" sldId="285"/>
            <ac:spMk id="204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60809404" sldId="286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60809404" sldId="286"/>
            <ac:spMk id="21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715799373" sldId="287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715799373" sldId="287"/>
            <ac:spMk id="21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1956709019" sldId="288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1956709019" sldId="288"/>
            <ac:spMk id="22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461004015" sldId="289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461004015" sldId="289"/>
            <ac:spMk id="22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4128410040" sldId="290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4128410040" sldId="290"/>
            <ac:spMk id="240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3704215494" sldId="291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3704215494" sldId="291"/>
            <ac:spMk id="246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1895248363" sldId="292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1895248363" sldId="292"/>
            <ac:spMk id="252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5:39:27.789" v="57"/>
        <pc:sldMkLst>
          <pc:docMk/>
          <pc:sldMk cId="3447382629" sldId="293"/>
        </pc:sldMkLst>
        <pc:spChg chg="mod">
          <ac:chgData name="mukesh kumar" userId="e98c6c8ac4fa17dc" providerId="LiveId" clId="{9D080FC3-3181-440C-A2D4-3B9805238345}" dt="2024-02-21T05:39:27.789" v="57"/>
          <ac:spMkLst>
            <pc:docMk/>
            <pc:sldMk cId="3447382629" sldId="293"/>
            <ac:spMk id="258" creationId="{00000000-0000-0000-0000-000000000000}"/>
          </ac:spMkLst>
        </pc:spChg>
      </pc:sldChg>
      <pc:sldChg chg="modSp mod">
        <pc:chgData name="mukesh kumar" userId="e98c6c8ac4fa17dc" providerId="LiveId" clId="{9D080FC3-3181-440C-A2D4-3B9805238345}" dt="2024-02-21T06:38:28.333" v="82" actId="1076"/>
        <pc:sldMkLst>
          <pc:docMk/>
          <pc:sldMk cId="2170165994" sldId="294"/>
        </pc:sldMkLst>
        <pc:spChg chg="mod">
          <ac:chgData name="mukesh kumar" userId="e98c6c8ac4fa17dc" providerId="LiveId" clId="{9D080FC3-3181-440C-A2D4-3B9805238345}" dt="2024-02-21T06:38:28.333" v="82" actId="1076"/>
          <ac:spMkLst>
            <pc:docMk/>
            <pc:sldMk cId="2170165994" sldId="294"/>
            <ac:spMk id="3" creationId="{F9D0DD99-B466-8AAD-1A26-1A1E0941DECE}"/>
          </ac:spMkLst>
        </pc:spChg>
        <pc:spChg chg="mod">
          <ac:chgData name="mukesh kumar" userId="e98c6c8ac4fa17dc" providerId="LiveId" clId="{9D080FC3-3181-440C-A2D4-3B9805238345}" dt="2024-02-21T05:39:27.789" v="57"/>
          <ac:spMkLst>
            <pc:docMk/>
            <pc:sldMk cId="2170165994" sldId="294"/>
            <ac:spMk id="258" creationId="{00000000-0000-0000-0000-000000000000}"/>
          </ac:spMkLst>
        </pc:spChg>
      </pc:sldChg>
      <pc:sldChg chg="add">
        <pc:chgData name="mukesh kumar" userId="e98c6c8ac4fa17dc" providerId="LiveId" clId="{9D080FC3-3181-440C-A2D4-3B9805238345}" dt="2024-02-21T06:37:02.733" v="58" actId="2890"/>
        <pc:sldMkLst>
          <pc:docMk/>
          <pc:sldMk cId="408761099" sldId="295"/>
        </pc:sldMkLst>
      </pc:sldChg>
      <pc:sldMasterChg chg="setBg modSldLayout">
        <pc:chgData name="mukesh kumar" userId="e98c6c8ac4fa17dc" providerId="LiveId" clId="{9D080FC3-3181-440C-A2D4-3B9805238345}" dt="2024-02-21T05:39:08.008" v="15" actId="931"/>
        <pc:sldMasterMkLst>
          <pc:docMk/>
          <pc:sldMasterMk cId="0" sldId="2147483648"/>
        </pc:sldMasterMkLst>
        <pc:sldLayoutChg chg="addSp delSp modSp mod setBg">
          <pc:chgData name="mukesh kumar" userId="e98c6c8ac4fa17dc" providerId="LiveId" clId="{9D080FC3-3181-440C-A2D4-3B9805238345}" dt="2024-02-21T05:39:08.008" v="15" actId="931"/>
          <pc:sldLayoutMkLst>
            <pc:docMk/>
            <pc:sldMasterMk cId="0" sldId="2147483648"/>
            <pc:sldLayoutMk cId="0" sldId="2147483649"/>
          </pc:sldLayoutMkLst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16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17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18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19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0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1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2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3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5" creationId="{00000000-0000-0000-0000-000000000000}"/>
            </ac:spMkLst>
          </pc:spChg>
          <pc:spChg chg="del">
            <ac:chgData name="mukesh kumar" userId="e98c6c8ac4fa17dc" providerId="LiveId" clId="{9D080FC3-3181-440C-A2D4-3B9805238345}" dt="2024-02-21T05:38:48.279" v="14" actId="478"/>
            <ac:spMkLst>
              <pc:docMk/>
              <pc:sldMasterMk cId="0" sldId="2147483648"/>
              <pc:sldLayoutMk cId="0" sldId="2147483649"/>
              <ac:spMk id="26" creationId="{00000000-0000-0000-0000-000000000000}"/>
            </ac:spMkLst>
          </pc:spChg>
          <pc:picChg chg="add mod">
            <ac:chgData name="mukesh kumar" userId="e98c6c8ac4fa17dc" providerId="LiveId" clId="{9D080FC3-3181-440C-A2D4-3B9805238345}" dt="2024-02-21T05:39:08.008" v="15" actId="931"/>
            <ac:picMkLst>
              <pc:docMk/>
              <pc:sldMasterMk cId="0" sldId="2147483648"/>
              <pc:sldLayoutMk cId="0" sldId="2147483649"/>
              <ac:picMk id="3" creationId="{C0BC749A-3725-6E18-0FEF-6CEFA43D7DB0}"/>
            </ac:picMkLst>
          </pc:picChg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mukesh kumar" userId="e98c6c8ac4fa17dc" providerId="LiveId" clId="{9D080FC3-3181-440C-A2D4-3B9805238345}" dt="2024-02-21T05:38:35.194" v="13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mukesh kumar" userId="e98c6c8ac4fa17dc" providerId="LiveId" clId="{000233C5-179D-44AE-A1B9-40EEB7C83DB1}"/>
    <pc:docChg chg="modSld">
      <pc:chgData name="mukesh kumar" userId="e98c6c8ac4fa17dc" providerId="LiveId" clId="{000233C5-179D-44AE-A1B9-40EEB7C83DB1}" dt="2024-02-20T08:38:18.617" v="1" actId="207"/>
      <pc:docMkLst>
        <pc:docMk/>
      </pc:docMkLst>
      <pc:sldChg chg="modSp mod">
        <pc:chgData name="mukesh kumar" userId="e98c6c8ac4fa17dc" providerId="LiveId" clId="{000233C5-179D-44AE-A1B9-40EEB7C83DB1}" dt="2024-02-20T08:38:18.617" v="1" actId="207"/>
        <pc:sldMkLst>
          <pc:docMk/>
          <pc:sldMk cId="2724974732" sldId="277"/>
        </pc:sldMkLst>
        <pc:spChg chg="mod">
          <ac:chgData name="mukesh kumar" userId="e98c6c8ac4fa17dc" providerId="LiveId" clId="{000233C5-179D-44AE-A1B9-40EEB7C83DB1}" dt="2024-02-20T08:38:18.617" v="1" actId="207"/>
          <ac:spMkLst>
            <pc:docMk/>
            <pc:sldMk cId="2724974732" sldId="277"/>
            <ac:spMk id="10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2198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51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815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642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A4A84354-01A8-6B9C-B7AC-E83511C59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>
            <a:extLst>
              <a:ext uri="{FF2B5EF4-FFF2-40B4-BE49-F238E27FC236}">
                <a16:creationId xmlns:a16="http://schemas.microsoft.com/office/drawing/2014/main" id="{0AB90973-261D-B933-F894-75E331E6F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>
            <a:extLst>
              <a:ext uri="{FF2B5EF4-FFF2-40B4-BE49-F238E27FC236}">
                <a16:creationId xmlns:a16="http://schemas.microsoft.com/office/drawing/2014/main" id="{C0B68ECF-E5EA-A000-E58B-428C11F5A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126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36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584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0892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368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85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7092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05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2033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4803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10084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678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1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973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0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344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C749A-3725-6E18-0FEF-6CEFA43D7D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923214" y="2393779"/>
            <a:ext cx="6511732" cy="187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sz="6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AP &amp; GP</a:t>
            </a:r>
            <a:endParaRPr lang="en-US" b="1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(ASSIGNMENT :-2)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 </a:t>
            </a:r>
            <a:r>
              <a:rPr lang="en-US" b="1" dirty="0"/>
              <a:t>The distance travelled (in m) by a ball dropped from a height are 128/9, 32/3, 8, 6... How much distance will it travel before coming to rest 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m 	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B.120cm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8" y="2327564"/>
            <a:ext cx="356260" cy="53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397" y="4117463"/>
            <a:ext cx="403761" cy="60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68" y="5035445"/>
            <a:ext cx="356260" cy="534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5. </a:t>
            </a:r>
            <a:r>
              <a:rPr lang="en-US" b="1" dirty="0"/>
              <a:t>The distance travelled (in m) by a ball dropped from a height are 128/9, 32/3, 8, 6... How much distance will it travel before coming to rest ?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m 	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B.120cm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 	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56" name="Google Shape;156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8" y="2327564"/>
            <a:ext cx="356260" cy="534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397" y="4117463"/>
            <a:ext cx="403761" cy="60564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8668" y="5035445"/>
            <a:ext cx="356260" cy="534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18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6. </a:t>
            </a:r>
            <a:r>
              <a:rPr lang="en-US" b="1" dirty="0"/>
              <a:t>Find the G. M. between 4/9 and 169/9.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	 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68" name="Google Shape;168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6" y="1995053"/>
            <a:ext cx="249383" cy="534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27" y="2837414"/>
            <a:ext cx="238972" cy="76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016" y="3744310"/>
            <a:ext cx="300842" cy="67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427" y="4631509"/>
            <a:ext cx="366155" cy="69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6. </a:t>
            </a:r>
            <a:r>
              <a:rPr lang="en-US" b="1" dirty="0"/>
              <a:t>Find the G. M. between 4/9 and 169/9.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	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	</a:t>
            </a:r>
            <a:r>
              <a:rPr lang="en-US" b="1" dirty="0"/>
              <a:t> 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168" name="Google Shape;168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16" y="1995053"/>
            <a:ext cx="249383" cy="5343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5427" y="2837414"/>
            <a:ext cx="238972" cy="7640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5016" y="3744310"/>
            <a:ext cx="300842" cy="67689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5427" y="4631509"/>
            <a:ext cx="366155" cy="6937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873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7. </a:t>
            </a:r>
            <a:r>
              <a:rPr lang="en-US" b="1" dirty="0"/>
              <a:t>Insert three geometric means between 2 and 81/8.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3, 9/2, - 27/4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- 3, 9/2, 27/4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3, 9/2, 27/4</a:t>
            </a:r>
            <a:r>
              <a:rPr lang="en-US" b="1" dirty="0"/>
              <a:t>	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3, 9/2, 27/8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8. </a:t>
            </a:r>
            <a:r>
              <a:rPr lang="en-US" b="1" dirty="0"/>
              <a:t>The arithmetic mean between two numbers is 75 and their geometric mean is 21. Find the numbers.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133 and 17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63 and 87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 and 147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73 and 77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8. </a:t>
            </a:r>
            <a:r>
              <a:rPr lang="en-US" b="1" dirty="0"/>
              <a:t>The arithmetic mean between two numbers is 75 and their geometric mean is 21. Find the numbers.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133 and 17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63 and 87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3 and 147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73 and 77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9832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9. </a:t>
            </a:r>
            <a:r>
              <a:rPr lang="en-US" b="1" dirty="0"/>
              <a:t>The product of first three terms of a G. P. is 512. If we add 2 to its second term, the three terms form an A. P. Find the terms of the G. P.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4, 8, 16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16, 8, 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12, 24, 48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Option A or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9. </a:t>
            </a:r>
            <a:r>
              <a:rPr lang="en-US" b="1" dirty="0"/>
              <a:t>The product of first three terms of a G. P. is 512. If we add 2 to its second term, the three terms form an A. P. Find the terms of the G. P.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4, 8, 16	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16, 8, 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12, 24, 48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Option A or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354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10. </a:t>
            </a:r>
            <a:r>
              <a:rPr lang="en-US" b="1" dirty="0"/>
              <a:t>The sum of an infinite G. P. with positive terms is 48 and sum of its first two terms is 36. Find the second term.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7504990-4DDB-EDD4-6E6D-608DFCC6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>
            <a:extLst>
              <a:ext uri="{FF2B5EF4-FFF2-40B4-BE49-F238E27FC236}">
                <a16:creationId xmlns:a16="http://schemas.microsoft.com/office/drawing/2014/main" id="{131B3A5E-2A61-C7BE-0D13-281484D365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>
            <a:extLst>
              <a:ext uri="{FF2B5EF4-FFF2-40B4-BE49-F238E27FC236}">
                <a16:creationId xmlns:a16="http://schemas.microsoft.com/office/drawing/2014/main" id="{1963048D-EE94-7E0A-D9DF-2CAC5EB32B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1. </a:t>
            </a:r>
            <a:r>
              <a:rPr lang="en-US" b="1" dirty="0"/>
              <a:t>Find the 5th term of the G. P.: 1/7,1/14, 1/28 ...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1/108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1/112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1/128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2/115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8761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10. </a:t>
            </a:r>
            <a:r>
              <a:rPr lang="en-US" b="1" dirty="0"/>
              <a:t>The sum of an infinite G. P. with positive terms is 48 and sum of its first two terms is 36. Find the second term.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12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7846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11. </a:t>
            </a:r>
            <a:r>
              <a:rPr lang="en-US" b="1" dirty="0"/>
              <a:t>In the series 2, 6, 18, 54, ...... what will be the 8th term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A.4370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4374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7443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11. </a:t>
            </a:r>
            <a:r>
              <a:rPr lang="en-US" b="1" dirty="0"/>
              <a:t>In the series 2, 6, 18, 54, ...... what will be the 8th term ?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A.4370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4374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7443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55180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12. </a:t>
            </a:r>
            <a:r>
              <a:rPr lang="en-US" b="1" dirty="0"/>
              <a:t>Write down the 8th term in the Geometric Progression 1, 3, 9, ...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A.2270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2155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2187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12. </a:t>
            </a:r>
            <a:r>
              <a:rPr lang="en-US" b="1" dirty="0"/>
              <a:t>Write down the 8th term in the Geometric Progression 1, 3, 9, ...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A.2270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2155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2187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D.7434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60809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b="1" dirty="0"/>
              <a:t>Find the number of terms in the geometric progression 6, 12, 24, ..., 1536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9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13. </a:t>
            </a:r>
            <a:r>
              <a:rPr lang="en-US" b="1" dirty="0"/>
              <a:t>Find the number of terms in the geometric progression 6, 12, 24, ..., 1536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10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9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5799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Determine the common ratio </a:t>
            </a:r>
            <a:r>
              <a:rPr lang="en-US" b="1" i="1" dirty="0"/>
              <a:t>r</a:t>
            </a:r>
            <a:r>
              <a:rPr lang="en-US" b="1" dirty="0"/>
              <a:t> of a geometric progression with first term is 5 and forth term is -40.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3" name="Google Shape;223;p1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14. </a:t>
            </a:r>
            <a:r>
              <a:rPr lang="en-US" b="1" dirty="0"/>
              <a:t>Determine the common ratio </a:t>
            </a:r>
            <a:r>
              <a:rPr lang="en-US" b="1" i="1" dirty="0"/>
              <a:t>r</a:t>
            </a:r>
            <a:r>
              <a:rPr lang="en-US" b="1" dirty="0"/>
              <a:t> of a geometric progression with first term is 5 and forth term is -40.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- 2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95670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b="1" dirty="0"/>
              <a:t>Find the fourth term of a geometric progression, whose first term is 2 and the common ratio is 3.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1. </a:t>
            </a:r>
            <a:r>
              <a:rPr lang="en-US" b="1" dirty="0"/>
              <a:t>Find the 5th term of the G. P.: 1/7,1/14, 1/28 ...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1/108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B. 1/112</a:t>
            </a:r>
            <a:r>
              <a:rPr lang="en-US" b="1" dirty="0"/>
              <a:t>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1/128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2/115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16615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15. </a:t>
            </a:r>
            <a:r>
              <a:rPr lang="en-US" b="1" dirty="0"/>
              <a:t>Find the fourth term of a geometric progression, whose first term is 2 and the common ratio is 3.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54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6100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5" name="Google Shape;235;p16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16. </a:t>
            </a:r>
            <a:r>
              <a:rPr lang="en-US" b="1" dirty="0"/>
              <a:t>Let a</a:t>
            </a:r>
            <a:r>
              <a:rPr lang="en-US" b="1" baseline="-25000" dirty="0"/>
              <a:t>n</a:t>
            </a:r>
            <a:r>
              <a:rPr lang="en-US" b="1" dirty="0"/>
              <a:t> be an increasing geometric progression. If the first term  a</a:t>
            </a:r>
            <a:r>
              <a:rPr lang="en-US" b="1" baseline="-25000" dirty="0"/>
              <a:t>1</a:t>
            </a:r>
            <a:r>
              <a:rPr lang="en-US" b="1" dirty="0"/>
              <a:t> =2 and the fifth term a</a:t>
            </a:r>
            <a:r>
              <a:rPr lang="en-US" b="1" baseline="-25000" dirty="0"/>
              <a:t>5</a:t>
            </a:r>
            <a:r>
              <a:rPr lang="en-US" b="1" dirty="0"/>
              <a:t>=162  , determine a</a:t>
            </a:r>
            <a:r>
              <a:rPr lang="en-US" b="1" baseline="-25000" dirty="0"/>
              <a:t>3</a:t>
            </a:r>
            <a:r>
              <a:rPr lang="en-US" b="1" dirty="0"/>
              <a:t>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5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18</a:t>
            </a:r>
            <a:r>
              <a:rPr lang="en-US" b="1" dirty="0"/>
              <a:t>		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17. </a:t>
            </a:r>
            <a:r>
              <a:rPr lang="en-US" b="1" dirty="0"/>
              <a:t>Let  a</a:t>
            </a:r>
            <a:r>
              <a:rPr lang="en-US" b="1" baseline="-25000" dirty="0"/>
              <a:t>n</a:t>
            </a:r>
            <a:r>
              <a:rPr lang="en-US" b="1" dirty="0"/>
              <a:t> be a geometric progression, such that a1=2  and  r=3. Find the sum of the first five elements.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242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 </a:t>
            </a:r>
            <a:endParaRPr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1" name="Google Shape;241;p17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17. </a:t>
            </a:r>
            <a:r>
              <a:rPr lang="en-US" b="1" dirty="0"/>
              <a:t>Let  a</a:t>
            </a:r>
            <a:r>
              <a:rPr lang="en-US" b="1" baseline="-25000" dirty="0"/>
              <a:t>n</a:t>
            </a:r>
            <a:r>
              <a:rPr lang="en-US" b="1" dirty="0"/>
              <a:t> be a geometric progression, such that a1=2  and  r=3. Find the sum of the first five elements.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547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-82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242</a:t>
            </a:r>
            <a:r>
              <a:rPr lang="en-US" b="1" dirty="0"/>
              <a:t>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100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128410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18. </a:t>
            </a:r>
            <a:r>
              <a:rPr lang="en-US" b="1" dirty="0"/>
              <a:t>Find the common ratio of the Geometric Progression whose, sum of the third and fifth terms is 90 and its first term is 1.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-3 or +3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18. </a:t>
            </a:r>
            <a:r>
              <a:rPr lang="en-US" b="1" dirty="0"/>
              <a:t>Find the common ratio of the Geometric Progression whose, sum of the third and fifth terms is 90 and its first term is 1.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-3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-3 or +</a:t>
            </a:r>
            <a:r>
              <a:rPr lang="en-US" b="1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4215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19. </a:t>
            </a:r>
            <a:r>
              <a:rPr lang="en-US" b="1"/>
              <a:t>Find a Geometric Progress for which the sum of first two terms is -4 and the fifth term is 4 times the third term.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/>
              <a:t>4, -8, 16, -32, ......	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/>
              <a:t>B. -4/3, -8/3, -16/3, ...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C. 4, -8, 16, -32, ......OR -4/3, -8/3, -16/3, ...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D. NONE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/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3" name="Google Shape;253;p19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19. </a:t>
            </a:r>
            <a:r>
              <a:rPr lang="en-US" b="1" dirty="0"/>
              <a:t>Find a Geometric Progress for which the sum of first two terms is -4 and the fifth term is 4 times the third term.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4, -8, 16, -32, ......	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B. -4/3, -8/3, -16/3, ...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C. 4, -8, 16, -32, ......OR -4/3, -8/3, -16/3, ...  </a:t>
            </a:r>
            <a:endParaRPr dirty="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NONE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952483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20. </a:t>
            </a:r>
            <a:r>
              <a:rPr lang="en-US" b="1" dirty="0"/>
              <a:t>Let a</a:t>
            </a:r>
            <a:r>
              <a:rPr lang="en-US" b="1" baseline="-25000" dirty="0"/>
              <a:t>n </a:t>
            </a:r>
            <a:r>
              <a:rPr lang="en-US" b="1" dirty="0"/>
              <a:t>  be a geometric progression defined as a</a:t>
            </a:r>
            <a:r>
              <a:rPr lang="en-US" b="1" baseline="-25000" dirty="0"/>
              <a:t>1</a:t>
            </a:r>
            <a:r>
              <a:rPr lang="en-US" b="1" dirty="0"/>
              <a:t> =1 and  r=5. Find the sum a</a:t>
            </a:r>
            <a:r>
              <a:rPr lang="en-US" b="1" baseline="-25000" dirty="0"/>
              <a:t>1 </a:t>
            </a:r>
            <a:r>
              <a:rPr lang="en-US" b="1" dirty="0"/>
              <a:t>+ a</a:t>
            </a:r>
            <a:r>
              <a:rPr lang="en-US" b="1" baseline="-25000" dirty="0"/>
              <a:t>2</a:t>
            </a:r>
            <a:r>
              <a:rPr lang="en-US" b="1" dirty="0"/>
              <a:t> +a</a:t>
            </a:r>
            <a:r>
              <a:rPr lang="en-US" b="1" baseline="-25000" dirty="0"/>
              <a:t>3</a:t>
            </a:r>
            <a:r>
              <a:rPr lang="en-US" b="1" dirty="0"/>
              <a:t>+a</a:t>
            </a:r>
            <a:r>
              <a:rPr lang="en-US" b="1" baseline="-25000" dirty="0"/>
              <a:t>4 </a:t>
            </a:r>
            <a:r>
              <a:rPr lang="en-US" b="1" dirty="0"/>
              <a:t>+a</a:t>
            </a:r>
            <a:r>
              <a:rPr lang="en-US" b="1" baseline="-25000" dirty="0"/>
              <a:t>5 </a:t>
            </a:r>
            <a:endParaRPr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855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554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781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/>
              <a:t> </a:t>
            </a:r>
            <a:endParaRPr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9" name="Google Shape;259;p20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20. </a:t>
            </a:r>
            <a:r>
              <a:rPr lang="en-US" b="1" dirty="0"/>
              <a:t>Let a</a:t>
            </a:r>
            <a:r>
              <a:rPr lang="en-US" b="1" baseline="-25000" dirty="0"/>
              <a:t>n </a:t>
            </a:r>
            <a:r>
              <a:rPr lang="en-US" b="1" dirty="0"/>
              <a:t>  be a geometric progression defined as a</a:t>
            </a:r>
            <a:r>
              <a:rPr lang="en-US" b="1" baseline="-25000" dirty="0"/>
              <a:t>1</a:t>
            </a:r>
            <a:r>
              <a:rPr lang="en-US" b="1" dirty="0"/>
              <a:t> =1 and  r=5. Find the sum a</a:t>
            </a:r>
            <a:r>
              <a:rPr lang="en-US" b="1" baseline="-25000" dirty="0"/>
              <a:t>1 </a:t>
            </a:r>
            <a:r>
              <a:rPr lang="en-US" b="1" dirty="0"/>
              <a:t>+ a</a:t>
            </a:r>
            <a:r>
              <a:rPr lang="en-US" b="1" baseline="-25000" dirty="0"/>
              <a:t>2</a:t>
            </a:r>
            <a:r>
              <a:rPr lang="en-US" b="1" dirty="0"/>
              <a:t> +a</a:t>
            </a:r>
            <a:r>
              <a:rPr lang="en-US" b="1" baseline="-25000" dirty="0"/>
              <a:t>3</a:t>
            </a:r>
            <a:r>
              <a:rPr lang="en-US" b="1" dirty="0"/>
              <a:t>+a</a:t>
            </a:r>
            <a:r>
              <a:rPr lang="en-US" b="1" baseline="-25000" dirty="0"/>
              <a:t>4 </a:t>
            </a:r>
            <a:r>
              <a:rPr lang="en-US" b="1" dirty="0"/>
              <a:t>+a</a:t>
            </a:r>
            <a:r>
              <a:rPr lang="en-US" b="1" baseline="-25000" dirty="0"/>
              <a:t>5 </a:t>
            </a:r>
            <a:endParaRPr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855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554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285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781</a:t>
            </a:r>
            <a:r>
              <a:rPr lang="en-US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38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2. </a:t>
            </a:r>
            <a:r>
              <a:rPr lang="en-US" b="1" dirty="0"/>
              <a:t>Find the sum of the G. P.: 8/10, 8/100, 8/1000, 8/10000, … to n terms.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   (1/10</a:t>
            </a:r>
            <a:r>
              <a:rPr lang="en-US" b="1" baseline="30000" dirty="0"/>
              <a:t>n</a:t>
            </a:r>
            <a:r>
              <a:rPr lang="en-US" b="1" dirty="0"/>
              <a:t> - 1)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(8/10</a:t>
            </a:r>
            <a:r>
              <a:rPr lang="en-US" b="1" baseline="30000" dirty="0"/>
              <a:t>n</a:t>
            </a:r>
            <a:r>
              <a:rPr lang="en-US" b="1" dirty="0"/>
              <a:t> - 1)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   (2/10</a:t>
            </a:r>
            <a:r>
              <a:rPr lang="en-US" b="1" baseline="30000" dirty="0"/>
              <a:t>n</a:t>
            </a:r>
            <a:r>
              <a:rPr lang="en-US" b="1" dirty="0"/>
              <a:t> - 1).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(7/10</a:t>
            </a:r>
            <a:r>
              <a:rPr lang="en-US" b="1" baseline="30000" dirty="0"/>
              <a:t>n</a:t>
            </a:r>
            <a:r>
              <a:rPr lang="en-US" b="1" dirty="0"/>
              <a:t> – 1) </a:t>
            </a:r>
            <a:endParaRPr b="1" dirty="0"/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774" y="1947553"/>
            <a:ext cx="130628" cy="58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2853606"/>
            <a:ext cx="168233" cy="59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02" y="3744310"/>
            <a:ext cx="146462" cy="65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4613694"/>
            <a:ext cx="174171" cy="78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DD99-B466-8AAD-1A26-1A1E0941DEC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80792" y="2514070"/>
            <a:ext cx="11684000" cy="499163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96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7016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2. </a:t>
            </a:r>
            <a:r>
              <a:rPr lang="en-US" b="1" dirty="0"/>
              <a:t>Find the sum of the G. P.: 8/10, 8/100, 8/1000, 8/10000, … to n terms.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   (1/10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- 1)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	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(8/10</a:t>
            </a:r>
            <a:r>
              <a:rPr lang="en-US" b="1" baseline="30000" dirty="0"/>
              <a:t>n</a:t>
            </a:r>
            <a:r>
              <a:rPr lang="en-US" b="1" dirty="0"/>
              <a:t> - 1)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   (2/10</a:t>
            </a:r>
            <a:r>
              <a:rPr lang="en-US" b="1" baseline="30000" dirty="0"/>
              <a:t>n</a:t>
            </a:r>
            <a:r>
              <a:rPr lang="en-US" b="1" dirty="0"/>
              <a:t> - 1). 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(7/10</a:t>
            </a:r>
            <a:r>
              <a:rPr lang="en-US" b="1" baseline="30000" dirty="0"/>
              <a:t>n</a:t>
            </a:r>
            <a:r>
              <a:rPr lang="en-US" b="1" dirty="0"/>
              <a:t> – 1) </a:t>
            </a:r>
            <a:endParaRPr b="1" dirty="0"/>
          </a:p>
        </p:txBody>
      </p:sp>
      <p:sp>
        <p:nvSpPr>
          <p:cNvPr id="109" name="Google Shape;109;p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774" y="1947553"/>
            <a:ext cx="130628" cy="58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2853606"/>
            <a:ext cx="168233" cy="59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02" y="3744310"/>
            <a:ext cx="146462" cy="659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723" y="4613694"/>
            <a:ext cx="174171" cy="783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9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3.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the sum of the following sequence: 12, 132, 1332, 13332 ......... to n terms.</a:t>
            </a: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lang="en-US" b="1" dirty="0"/>
              <a:t>  (10</a:t>
            </a:r>
            <a:r>
              <a:rPr lang="en-US" b="1" baseline="30000" dirty="0"/>
              <a:t>n</a:t>
            </a:r>
            <a:r>
              <a:rPr lang="en-US" b="1" dirty="0"/>
              <a:t>- 1)  +  	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(10n - 1) -  	      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(10</a:t>
            </a:r>
            <a:r>
              <a:rPr lang="en-US" b="1" baseline="30000" dirty="0"/>
              <a:t>n</a:t>
            </a:r>
            <a:r>
              <a:rPr lang="en-US" b="1" dirty="0"/>
              <a:t> - 1) - 	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   (10</a:t>
            </a:r>
            <a:r>
              <a:rPr lang="en-US" b="1" baseline="30000" dirty="0"/>
              <a:t>n</a:t>
            </a:r>
            <a:r>
              <a:rPr lang="en-US" b="1" dirty="0"/>
              <a:t> - 1) - 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93" y="1781299"/>
            <a:ext cx="249382" cy="5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325" y="1793173"/>
            <a:ext cx="332509" cy="47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393" y="2505953"/>
            <a:ext cx="225631" cy="5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882" y="2552768"/>
            <a:ext cx="321624" cy="463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3298985"/>
            <a:ext cx="237505" cy="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6941" y="3248397"/>
            <a:ext cx="344384" cy="4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4029672"/>
            <a:ext cx="285007" cy="42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140" y="3976801"/>
            <a:ext cx="380011" cy="54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3.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Find the sum of the following sequence: 12, 132, 1332, 13332 ......... to n terms.</a:t>
            </a: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UcPeriod"/>
            </a:pPr>
            <a:r>
              <a:rPr lang="en-US" b="1" dirty="0"/>
              <a:t>  (10</a:t>
            </a:r>
            <a:r>
              <a:rPr lang="en-US" b="1" baseline="30000" dirty="0"/>
              <a:t>n</a:t>
            </a:r>
            <a:r>
              <a:rPr lang="en-US" b="1" dirty="0"/>
              <a:t>- 1)  +  	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r>
              <a:rPr lang="en-US" b="1" dirty="0"/>
              <a:t>(10n - 1) -  	      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2"/>
            </a:pPr>
            <a:endParaRPr lang="en-US" b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 startAt="3"/>
            </a:pPr>
            <a:r>
              <a:rPr lang="en-US" b="1" dirty="0"/>
              <a:t>(10</a:t>
            </a:r>
            <a:r>
              <a:rPr lang="en-US" b="1" baseline="30000" dirty="0"/>
              <a:t>n</a:t>
            </a:r>
            <a:r>
              <a:rPr lang="en-US" b="1" dirty="0"/>
              <a:t> - 1) - 	      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   (10</a:t>
            </a:r>
            <a:r>
              <a:rPr lang="en-US" b="1" baseline="30000" dirty="0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- 1) -  </a:t>
            </a:r>
            <a:endParaRPr dirty="0">
              <a:solidFill>
                <a:srgbClr val="FF0000"/>
              </a:solidFill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</p:txBody>
      </p:sp>
      <p:sp>
        <p:nvSpPr>
          <p:cNvPr id="120" name="Google Shape;12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393" y="1781299"/>
            <a:ext cx="249382" cy="514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325" y="1793173"/>
            <a:ext cx="332509" cy="4788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393" y="2505953"/>
            <a:ext cx="225631" cy="50767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1882" y="2552768"/>
            <a:ext cx="321624" cy="46313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3298985"/>
            <a:ext cx="237505" cy="4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86941" y="3248397"/>
            <a:ext cx="344384" cy="4959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19" y="4029672"/>
            <a:ext cx="285007" cy="42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1140" y="3976801"/>
            <a:ext cx="380011" cy="547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56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Arial Black"/>
                <a:ea typeface="Arial Black"/>
                <a:cs typeface="Arial Black"/>
                <a:sym typeface="Arial Black"/>
              </a:rPr>
              <a:t>Q 4. </a:t>
            </a:r>
            <a:r>
              <a:rPr lang="en-US" sz="2200" b="1" dirty="0"/>
              <a:t>Find the sum of the following infinite G. P </a:t>
            </a:r>
            <a:r>
              <a:rPr lang="en-US" b="1" dirty="0"/>
              <a:t>  ,    ,    ,    ………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½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D. 1/5 </a:t>
            </a:r>
            <a:endParaRPr b="1" dirty="0"/>
          </a:p>
        </p:txBody>
      </p:sp>
      <p:sp>
        <p:nvSpPr>
          <p:cNvPr id="142" name="Google Shape;142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555" y="1520041"/>
            <a:ext cx="166255" cy="54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813" y="1491917"/>
            <a:ext cx="332508" cy="6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324" y="1505196"/>
            <a:ext cx="273132" cy="61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8963" y="1555668"/>
            <a:ext cx="307110" cy="581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body" idx="4294967295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AP AND GP(ASSIGNMENT :-2)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1" dirty="0">
                <a:latin typeface="Arial Black"/>
                <a:ea typeface="Arial Black"/>
                <a:cs typeface="Arial Black"/>
                <a:sym typeface="Arial Black"/>
              </a:rPr>
              <a:t>Q 4. </a:t>
            </a:r>
            <a:r>
              <a:rPr lang="en-US" sz="2200" b="1" dirty="0"/>
              <a:t>Find the sum of the following infinite G. P </a:t>
            </a:r>
            <a:r>
              <a:rPr lang="en-US" b="1" dirty="0"/>
              <a:t>  ,    ,    ,    ………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b="1" dirty="0"/>
              <a:t>½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B. 1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C. 1/3		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solidFill>
                  <a:srgbClr val="FF0000"/>
                </a:solidFill>
              </a:rPr>
              <a:t>D. 1/5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4555" y="1520041"/>
            <a:ext cx="166255" cy="54864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5813" y="1491917"/>
            <a:ext cx="332508" cy="63001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3324" y="1505196"/>
            <a:ext cx="273132" cy="61454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4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8963" y="1555668"/>
            <a:ext cx="307110" cy="581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813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2221</Words>
  <Application>Microsoft Office PowerPoint</Application>
  <PresentationFormat>Widescreen</PresentationFormat>
  <Paragraphs>323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 Black</vt:lpstr>
      <vt:lpstr>Calibri</vt:lpstr>
      <vt:lpstr>Arial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APTITUDE</dc:title>
  <dc:creator>anuj gupta</dc:creator>
  <cp:lastModifiedBy>mukesh kumar</cp:lastModifiedBy>
  <cp:revision>3</cp:revision>
  <dcterms:created xsi:type="dcterms:W3CDTF">2020-02-23T06:37:57Z</dcterms:created>
  <dcterms:modified xsi:type="dcterms:W3CDTF">2024-02-21T06:38:30Z</dcterms:modified>
</cp:coreProperties>
</file>