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309" r:id="rId2"/>
    <p:sldId id="409" r:id="rId3"/>
    <p:sldId id="410" r:id="rId4"/>
    <p:sldId id="396" r:id="rId5"/>
    <p:sldId id="411" r:id="rId6"/>
    <p:sldId id="357" r:id="rId7"/>
    <p:sldId id="412" r:id="rId8"/>
    <p:sldId id="358" r:id="rId9"/>
    <p:sldId id="413" r:id="rId10"/>
    <p:sldId id="359" r:id="rId11"/>
    <p:sldId id="467" r:id="rId12"/>
    <p:sldId id="360" r:id="rId13"/>
    <p:sldId id="415" r:id="rId14"/>
    <p:sldId id="361" r:id="rId15"/>
    <p:sldId id="416" r:id="rId16"/>
    <p:sldId id="362" r:id="rId17"/>
    <p:sldId id="417" r:id="rId18"/>
    <p:sldId id="363" r:id="rId19"/>
    <p:sldId id="418" r:id="rId20"/>
    <p:sldId id="364" r:id="rId21"/>
    <p:sldId id="419" r:id="rId22"/>
    <p:sldId id="365" r:id="rId23"/>
    <p:sldId id="420" r:id="rId24"/>
    <p:sldId id="366" r:id="rId25"/>
    <p:sldId id="421" r:id="rId26"/>
    <p:sldId id="367" r:id="rId27"/>
    <p:sldId id="422" r:id="rId28"/>
    <p:sldId id="368" r:id="rId29"/>
    <p:sldId id="423" r:id="rId30"/>
    <p:sldId id="369" r:id="rId31"/>
    <p:sldId id="424" r:id="rId32"/>
    <p:sldId id="370" r:id="rId33"/>
    <p:sldId id="425" r:id="rId34"/>
    <p:sldId id="371" r:id="rId35"/>
    <p:sldId id="426" r:id="rId36"/>
    <p:sldId id="372" r:id="rId37"/>
    <p:sldId id="427" r:id="rId38"/>
    <p:sldId id="373" r:id="rId39"/>
    <p:sldId id="428" r:id="rId40"/>
    <p:sldId id="374" r:id="rId41"/>
    <p:sldId id="429" r:id="rId42"/>
    <p:sldId id="375" r:id="rId43"/>
    <p:sldId id="430" r:id="rId44"/>
    <p:sldId id="376" r:id="rId45"/>
    <p:sldId id="431" r:id="rId46"/>
    <p:sldId id="377" r:id="rId47"/>
    <p:sldId id="432" r:id="rId48"/>
    <p:sldId id="378" r:id="rId49"/>
    <p:sldId id="433" r:id="rId50"/>
    <p:sldId id="379" r:id="rId51"/>
    <p:sldId id="434" r:id="rId52"/>
    <p:sldId id="380" r:id="rId53"/>
    <p:sldId id="435" r:id="rId54"/>
    <p:sldId id="381" r:id="rId55"/>
    <p:sldId id="436" r:id="rId56"/>
    <p:sldId id="382" r:id="rId57"/>
    <p:sldId id="437" r:id="rId58"/>
    <p:sldId id="383" r:id="rId59"/>
    <p:sldId id="438" r:id="rId60"/>
    <p:sldId id="384" r:id="rId61"/>
    <p:sldId id="439" r:id="rId62"/>
    <p:sldId id="385" r:id="rId63"/>
    <p:sldId id="440" r:id="rId64"/>
    <p:sldId id="386" r:id="rId65"/>
    <p:sldId id="441" r:id="rId66"/>
    <p:sldId id="387" r:id="rId67"/>
    <p:sldId id="442" r:id="rId68"/>
    <p:sldId id="388" r:id="rId69"/>
    <p:sldId id="443" r:id="rId70"/>
    <p:sldId id="389" r:id="rId71"/>
    <p:sldId id="444" r:id="rId72"/>
    <p:sldId id="390" r:id="rId73"/>
    <p:sldId id="445" r:id="rId74"/>
    <p:sldId id="391" r:id="rId75"/>
    <p:sldId id="446" r:id="rId76"/>
    <p:sldId id="392" r:id="rId77"/>
    <p:sldId id="447" r:id="rId78"/>
    <p:sldId id="393" r:id="rId79"/>
    <p:sldId id="448" r:id="rId80"/>
    <p:sldId id="394" r:id="rId81"/>
    <p:sldId id="449" r:id="rId82"/>
    <p:sldId id="395" r:id="rId83"/>
    <p:sldId id="450" r:id="rId84"/>
    <p:sldId id="398" r:id="rId85"/>
    <p:sldId id="453" r:id="rId86"/>
    <p:sldId id="397" r:id="rId87"/>
    <p:sldId id="455" r:id="rId88"/>
    <p:sldId id="456" r:id="rId89"/>
    <p:sldId id="399" r:id="rId90"/>
    <p:sldId id="400" r:id="rId91"/>
    <p:sldId id="457" r:id="rId92"/>
    <p:sldId id="401" r:id="rId93"/>
    <p:sldId id="458" r:id="rId94"/>
    <p:sldId id="402" r:id="rId95"/>
    <p:sldId id="459" r:id="rId96"/>
    <p:sldId id="403" r:id="rId97"/>
    <p:sldId id="460" r:id="rId98"/>
    <p:sldId id="404" r:id="rId99"/>
    <p:sldId id="461" r:id="rId100"/>
    <p:sldId id="405" r:id="rId101"/>
    <p:sldId id="462" r:id="rId102"/>
    <p:sldId id="406" r:id="rId103"/>
    <p:sldId id="465" r:id="rId104"/>
    <p:sldId id="407" r:id="rId105"/>
    <p:sldId id="464" r:id="rId106"/>
    <p:sldId id="408" r:id="rId107"/>
    <p:sldId id="463" r:id="rId108"/>
    <p:sldId id="466" r:id="rId1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4:06:38.374"/>
    </inkml:context>
    <inkml:brush xml:id="br0">
      <inkml:brushProperty name="width" value="0.05292" units="cm"/>
      <inkml:brushProperty name="height" value="0.05292" units="cm"/>
      <inkml:brushProperty name="color" value="#FF0000"/>
    </inkml:brush>
  </inkml:definitions>
  <inkml:trace contextRef="#ctx0" brushRef="#br0">10385 9319 545 0,'0'0'265'16,"0"0"-68"-16,0 0-47 16,0 0-22-16,0 0-29 15,0 0-25-15,0 0-9 16,-13-95-17-16,6 81 0 16,4 2 0-16,-1 5-2 15,4 5-28-15,0-1 0 16,0 3-8-16,0 0 4 15,0 0-12-15,0 0 0 16,0 0-4-16,-4 17-3 16,-3 22 4-16,-3 12 1 0,-2 7 0 15,3 4 1 1,3 4 3-16,-2-2-3 0,6-2-1 16,-2-4 0-16,2-4-8 15,-1 1-37-15,1-4-40 16,2 0-108-16,-6-3-145 15,-1-8-489-15</inkml:trace>
  <inkml:trace contextRef="#ctx0" brushRef="#br0" timeOffset="681.95">10325 9172 673 0,'0'0'141'16,"0"0"-17"-16,0 0-32 0,0 0-33 15,0 0-1-15,0 0-5 16,2-78-16-16,-2 76 5 16,0 2-17-16,0 0-9 15,0 0-9-15,0 0-4 16,0 0-3-16,0 0-1 16,0 5-6-16,-19 13 4 15,-16 11 3-15,-5 3 3 16,-13 4-3-16,-5 1 0 15,3 0-4-15,10-7-13 16,13-4-15-16,17-5 9 16,4-7 9-16,2-3 8 15,5-2 0-15,-3-4 5 16,4-1-2-16,3-1 2 16,0-3-1-16,0 0 2 15,0 0 0-15,0 0 9 0,0 0 5 16,0 0 2-16,3 0-12 15,8 0-2-15,0 0 0 16,3 0-1-16,-1 2-1 16,3 1 1-16,-1-1 0 15,5 5 2-15,7-2 2 16,4 2 2-16,7 1-3 16,7 2 2-16,8-3-3 15,3 2 6-15,0-4-3 16,-5 0 0-16,-9-3-3 15,-11 0-1-15,-8 0 0 16,-10-1-2-16,-4 2 0 16,-4-3-4-16,-3 0-11 0,0 1-20 15,4-1-27-15,11 0-58 16,12 0-103-16</inkml:trace>
  <inkml:trace contextRef="#ctx0" brushRef="#br0" timeOffset="1116.85">10947 9215 762 0,'0'0'188'0,"0"0"-39"16,0 0-21-16,0 0-19 15,0 0-39-15,0 0-27 16,-89-71-27-16,77 71-6 15,-3 25-10-15,-3 21 1 16,5 11 1-16,3 5 0 16,10-2-2-16,0-6-9 15,0-5-16-15,19-11-22 16,1-9 9-16,5-10-1 16,-2-7 7-16,2-8-10 15,-2-4 22-15,-6 0 20 16,-1-12 3-16,-3-11 39 0,-1-12 5 15,-4-4-3 1,-3-8-19-16,-3-4 7 0,-2-1 10 16,0 5-19-1,0 12 1-15,-13 7-15 0,-5 8 10 16,-2 6-11-16,2 7-8 16,0 7 0-16,7 0-1 15,2 0-9-15,7 17-41 16,2 15-62-16,13 2-123 15,16 1-309-15</inkml:trace>
  <inkml:trace contextRef="#ctx0" brushRef="#br0" timeOffset="1477.95">11406 9296 650 0,'0'0'188'0,"0"0"17"16,0 0-45-16,0 0-25 15,0 0-64-15,0 0-42 16,-72-14-6-16,51 39-8 16,9 7-11-16,10 6-4 15,2-1-1-15,4-3-3 16,21-8-19-16,4-7-14 16,2-6 8-16,7-11 10 15,-4-2 16-15,-3 0 3 0,-5-5 19 16,-5-17 23-1,-5-9 5-15,-3-6-13 0,-9-8 2 16,-4 1-7-16,0 4-13 16,-4 8-6-16,-21 6-9 15,-2 10 5-15,-2 9 0 16,3 7-3-16,4 0-3 16,8 9-8-16,5 21-14 15,9 10-56-15,6 4-99 16,26-2-305-16</inkml:trace>
  <inkml:trace contextRef="#ctx0" brushRef="#br0" timeOffset="1880.87">12215 9198 793 0,'0'0'211'0,"0"0"-66"16,0 0-27-16,-131-12-35 16,118 12-34-16,1 14-38 15,3 12-4-15,3 9-5 16,4 6-2-16,2-1-2 16,0-1-11-16,17-4-6 15,14-7-12-15,5-5-4 16,7-5 22-16,-1-10 12 15,-2-7 1-15,-4-1 0 16,-11 0 26-16,-8-20 23 16,-9-10-6-16,-2-8 5 15,-6-8-15-15,0-4 10 0,0 1-15 16,-10 6-18-16,-7 11-1 16,-1 10-2-16,-3 10-4 15,4 5-3-15,-3 7-2 16,0 0-13-16,0 15-56 15,2 14-42-15,9 2-91 16,2-2-235-16</inkml:trace>
  <inkml:trace contextRef="#ctx0" brushRef="#br0" timeOffset="2168.1">13189 9189 960 0,'0'0'119'15,"0"0"17"-15,0 0 30 16,0 0-64-16,0 0-18 16,0 0-43-16,-22-37-12 15,4 61-20-15,-9 18-4 16,-10 14 6-16,3 2-5 15,1 2-4-15,2-4-2 16,-3-1-3-16,3-7-50 16,0-6-71-16,2-11-72 0,0-6-134 15</inkml:trace>
  <inkml:trace contextRef="#ctx0" brushRef="#br0" timeOffset="2421">12794 9336 943 0,'0'0'183'0,"0"0"-30"16,0 0-19-16,0 0-44 15,0 0-11-15,0 0-29 0,0-94-13 16,8 94-19 0,7 0-18-16,7 5 0 0,12 22-2 15,1 11 2-15,1 8 0 16,-5 5-1-16,-2 0 1 15,-4 2-1-15,4-2-11 16,4 2-39-16,10 1-56 16,8-2-121-16,11-1-332 15</inkml:trace>
  <inkml:trace contextRef="#ctx0" brushRef="#br0" timeOffset="2981.95">13847 9363 734 0,'0'0'249'15,"0"0"-78"-15,0 0-11 16,0 0-43-16,0 0-42 16,0 0-16-16,-9-79-24 15,1 76-6-15,-4 3-13 16,-5 0-11-16,-6 17-5 16,0 21-1-16,8 8 0 15,15 8-4-15,0 3 1 16,20-6-5-16,21 0-7 15,1-10 3-15,-3-6 10 16,-7-5-2-16,-10-5 5 16,-8-6-1-16,-10-1 0 0,-4-2 0 15,0 1-1-15,-14-6 0 16,-15 1 2-16,-4-6-12 16,-7-1-11-16,3-5-34 15,5 0-45-15,8 0-87 16,8-19-178-16</inkml:trace>
  <inkml:trace contextRef="#ctx0" brushRef="#br0" timeOffset="3207.63">13822 9254 1113 0,'0'0'178'0,"0"0"-28"15,0 0-41-15,0 0-49 16,0 0-43-16,0 0-11 16,145-48-6-16,-109 45 0 15,5 3 0-15,-2 0-18 16,3 0-47-16,3 0-100 16,-3 11-133-16,-4 1-255 15</inkml:trace>
  <inkml:trace contextRef="#ctx0" brushRef="#br0" timeOffset="3965.15">14964 9145 847 0,'0'0'175'0,"0"0"-24"16,0 0-2-16,0 0-57 15,0 0-32-15,0 0-24 16,-7 31-26-16,-15 23 23 16,-9 18 3-16,-5 4-18 15,1-1-7-15,1-5-8 16,5-10-3-16,2-7-21 16,5-7-82-16,1-13-100 15,0-6-176-15</inkml:trace>
  <inkml:trace contextRef="#ctx0" brushRef="#br0" timeOffset="4241.92">14638 9388 851 0,'0'0'115'16,"0"0"37"-16,0 0-15 15,0 0-17-15,0-114-35 16,0 104-16-16,0 7-4 15,0 0-26-15,0 3-3 16,0 0-15-16,2 0-10 16,3 0-3-16,4 0-8 15,6 23 0-15,8 10 3 16,2 16 1-16,-3 4 2 0,4 10-1 16,3 1-4-1,4 0-2-15,10 0-6 0,11 0-66 16,4-1-132-16,2-3-358 15</inkml:trace>
  <inkml:trace contextRef="#ctx0" brushRef="#br0" timeOffset="5792.06">15944 9340 631 0,'0'0'126'0,"0"0"33"16,0 0-48-16,0 0-23 16,0 0-13-16,0 0-33 15,7-47 1-15,-7 44-5 16,0 1-20-16,0 2-9 15,0 0-7-15,0 0-2 16,-2 0-4-16,-3 10 3 16,-1 8 1-16,-3 0 2 0,0 1 1 15,2 2 7-15,-1 2 5 16,5 3-4-16,3 1 1 16,0 2-4-16,0-5-4 15,0-4-1-15,3-4-1 16,-1-6-1-16,0-4-1 15,-2-4-23-15,0-2-147 16,0 0-199-16</inkml:trace>
  <inkml:trace contextRef="#ctx0" brushRef="#br0" timeOffset="6958.58">15675 9360 288 0,'0'0'453'0,"0"0"-313"15,0 0-23-15,0 0-21 16,0 0-22-16,0 0-9 16,0-4-16-16,0 4-12 15,0 0-6-15,0 0-3 16,0 0-8-16,0 2-4 15,5 17 12-15,-5 10-8 16,0 11 0-16,0 15 3 16,-8 8-4-16,-11 4-6 15,-4 3-10-15,3-2-1 16,3 3-2-16,7-5-59 16,6-2-130-16,4-3-242 15</inkml:trace>
  <inkml:trace contextRef="#ctx0" brushRef="#br0" timeOffset="7572.99">16077 9432 614 0,'0'0'150'0,"0"0"-16"15,0 0-4-15,0 0-40 16,-133-50 2-16,116 50-13 16,5 0-48-16,10 24-8 15,2 10 11-15,0 9-7 16,18 5-11-16,22-1-1 16,12-3-8-16,2 2 3 15,-6-7-8-15,-10 1 1 16,-14-3 0-16,-10-6-3 15,-14 1 0-15,0 2 4 16,-7-8-1-16,-21 1-2 16,-7-3 1-16,0-8 1 15,-5-5-3-15,3-2 0 16,3-6-9-16,5-3-40 16,9 0-89-16,-3 0-168 0</inkml:trace>
  <inkml:trace contextRef="#ctx0" brushRef="#br0" timeOffset="7752.94">16123 9439 730 0,'0'0'253'16,"0"0"-124"-16,116-86-15 16,-76 63-21-16,-2 7-25 15,-2 7-40-15,2 2-25 16,-3 7-3-16,3 0-44 15,-2 12-183-15,-8 12-338 16</inkml:trace>
  <inkml:trace contextRef="#ctx0" brushRef="#br0" timeOffset="8750.7">15670 10604 610 0,'0'0'21'0,"0"0"-2"16,0 0 13-1,0 0-21-15,0 0 19 0,0 0 15 16,5-8 11 0,-5 8-2-16,0 0-22 0,0 0-15 15,0 0-8-15,0 0-9 16,0 0 0-16,0 0 0 15,0 0 0-15,0 0 0 16,0 0 1-16,-20 0 26 16,-9 0 15-16,-10 0-13 15,-9 0-9-15,-10 0-11 16,-9 0-2-16,-11 0 1 16,-18 0-4-16,-13 0-1 15,-18 0-3-15,-21 0 0 16,-12-2 1-16,-16-7-1 15,-13-3 0-15,-9 0 1 0,-8-1 5 16,-12-4 2-16,-10 1 5 16,-1-2 10-16,-5-3-10 15,8 4-13-15,8-1 0 16,8 2 0-16,10 2 0 16,8 2 3-16,9 2-2 15,10 0 1-15,17 3-2 16,20 0 1-16,22 2-3 15,24 0 1-15,24 3 1 16,22-2 2-16,19 4 7 16,13 0 38-16,8 0-6 15,4 0-16-15,0 0-18 16,0 0-4-16,0 0-2 16,0 0-1-16,0 0-1 15,0 0-5-15,0 0-11 0,0 0-8 16,16 0-8-16,15 6-57 15,5 2-49-15,1 6-185 16</inkml:trace>
  <inkml:trace contextRef="#ctx0" brushRef="#br0" timeOffset="9434.29">12425 10714 682 0,'0'0'116'0,"0"0"21"16,0 0-15-16,0 0-19 15,0 0-32-15,0 0-1 16,2-64-19-16,0 59-7 16,-2 3-9-16,0 1-3 15,3 1 1-15,-3 0-2 16,2 0-6-16,-2 0-12 16,0 0-1-16,0 0-4 15,2 0-3-15,5 26 0 16,-1 16 3-16,-1 18 17 15,-3 9-3-15,-2 9-13 16,0 2 1-16,0 6-9 16,0-4 1-16,0-1-2 15,0-4-19-15,0 1-72 0,0-1-78 16,4-9-191-16</inkml:trace>
  <inkml:trace contextRef="#ctx0" brushRef="#br0" timeOffset="10048.54">13016 10968 868 0,'0'0'81'15,"0"0"18"-15,0 0-9 16,0 0-20-16,0 0-4 16,0 0-7-16,0 0-31 15,-10-64-17-15,4 64-11 0,-5 21 0 16,-7 18-3-16,0 10 3 16,2 2 1-16,8 2 1 15,6-7-3-15,2-8 1 16,0-6-1-16,0-8 1 15,8-4 0-15,10-5 0 16,2-7-5-16,5-4 0 16,4-4 1-16,0 0 4 15,2-11 4-15,0-10-2 16,-2-11 6-16,-4-3-3 16,-8-7 2-16,-7-4 0 15,-8 0-5-15,-2 2 0 0,0 6 5 16,-16 4 3-1,-8 7-10-15,-3 5 1 0,-2 6 0 16,4 6-1-16,5 8-2 16,7 2-10-16,6 12-46 15,7 20-79-15,0 13-156 16</inkml:trace>
  <inkml:trace contextRef="#ctx0" brushRef="#br0" timeOffset="10447.04">13753 11032 857 0,'0'0'88'0,"0"0"21"15,0 0-9-15,0 0-22 16,-122-21-40-16,109 49-22 15,5 9-10-15,8 9 6 16,0-5-2-16,14-7-8 16,13-8-1-16,6-9 2 15,3-6-2-15,-5-9 6 16,-2-2-1-16,-6-2 10 16,-6-20 19-16,-3-10 2 15,-5-2-10-15,-7-7 0 16,-2 2-11-16,0 0-9 0,-2 6 0 15,-15 3-4 1,0 9-3-16,3 7-4 0,6 8-6 16,3 6-27-16,-1 0-46 15,-6 0-12-15,-1 22-23 16,0 9-112-16,-3 3-436 16</inkml:trace>
  <inkml:trace contextRef="#ctx0" brushRef="#br0" timeOffset="11317.58">12913 11032 574 0,'0'0'55'0,"0"0"55"16,0 0 11-16,0 0-28 0,0 0-1 15,0 0-42 1,-47-35-7-16,47 35-6 0,0 0-9 15,0 0 4-15,0 0-5 16,0 0-23-16,18 0-1 16,16 20 3-16,14 7 9 15,19 10 7-15,18 4 3 16,15 2 2-16,14-3-14 16,2-6 6-16,-6-4-5 15,-10-2 1-15,-15-6-4 16,-21-2 3-16,-16-1-8 15,-18-8-1-15,-17-4-5 16,-8-5 1-16,-5-2 3 16,0 0 2-16,0 0-6 15,0 0-13-15,0 0-37 0,-11 0-58 16,-12-5-81 0,-10-18-263-16</inkml:trace>
  <inkml:trace contextRef="#ctx0" brushRef="#br0" timeOffset="12329.55">11453 9298 453 0,'0'0'98'0,"0"0"-12"15,0 0-5-15,0 0-16 0,0 0-6 16,0 0-21-16,-11-14 8 16,11 14 0-16,-2 0-1 15,0 0-9-15,2-2-3 16,0 2-1-16,0 0-6 15,0 0-8-15,0 0-12 16,0 0-3-16,0 0 2 16,4 0 1-16,16 2 3 15,16 16 10-15,14 6 14 16,14 8-16-16,4 2 6 16,3 5-3-16,6-1-1 15,-2-1 9-15,4-2 4 16,-9-7-16-16,-5-4 0 15,-9-4-7-15,-16-6-1 0,-13-5-3 16,-16-4-4-16,-8-5 2 16,-3 0 1-16,0 0 0 15,0 0-4-15,0 0-24 16,8 0-77-16,7 0-108 16,8 0-273-16</inkml:trace>
  <inkml:trace contextRef="#ctx0" brushRef="#br0" timeOffset="14464.5">12329 7882 776 0,'0'0'112'15,"0"0"33"-15,0 0-33 16,0 0-22-16,0 0-12 16,0 0-32-16,0-38 5 0,0 36-11 15,0 2-13 1,0 0-8-16,0 0-8 0,0 0-10 15,-13 25-1-15,-5 12-1 16,-5 12 1-16,4 9 1 16,3 6 0-16,3 6-1 15,3 4 0-15,6-2 0 16,4-5 1-16,0-7-1 16,0-10-1-16,22-7-3 15,5-9-2-15,2-13-4 16,0-3 5-16,-2-8 0 15,-10-6 5-15,-5-4 0 16,-5 0 6-16,-3-2 1 16,-2-18 7-16,-2-10-2 15,0-2-2-15,0-4-1 16,0 2 1-16,-6 6-5 16,-5 4-1-16,-3 8 5 0,1 4-4 15,-1 6-1-15,1 4-2 16,-3 2-2-16,5 0-1 15,0 0 1-15,2 0 0 16,4 2-3-16,-1 1-2 16,2 4 3-16,2 1-1 15,2-1-14-15,0 5-35 16,0 0-26-16,21-1-93 16,10-5-88-16,6-4-178 15</inkml:trace>
  <inkml:trace contextRef="#ctx0" brushRef="#br0" timeOffset="14819.73">12862 8228 725 0,'0'0'174'0,"0"0"-15"16,0 0-43-16,0 0 24 16,0 0-37-16,0 0-44 15,-125-60-26-15,105 75-4 16,2 17-18-16,5 10-5 15,2 1-5-15,8-3-1 16,3-4-1-16,0-10-1 16,12-6-3-16,12-3-25 15,3-10 1-15,-1-5 17 16,1-2 10-16,-2 0 2 0,-3-8 4 16,-5-12-1-1,-1-5 8-15,-9-10 4 0,-5-3-6 16,-2 2 3-16,0-1 0 15,-9 9 5-15,-15 8-7 16,-7 6-7-16,2 9-3 16,2 5-1-16,7 0-1 15,9 0-18-15,2 25-43 16,9 10-79-16,0 0-169 16,2 2-460-16</inkml:trace>
  <inkml:trace contextRef="#ctx0" brushRef="#br0" timeOffset="16333.74">17289 10399 791 0,'0'0'89'0,"0"0"15"0,0 0 21 16,0 0-23-16,0 0-14 16,0 0-31-16,7 0-10 15,-7 0-4-15,0 0-12 16,0 0-8-16,0 0 0 15,-7 0-9-15,-15-2-6 16,-12 0-2-16,-9-2-2 16,-5 2-1-16,-8-1-2 15,-2 2 0-15,2-1-2 16,5 2 1-16,17 0-55 16,23 0-51-16,11 0-183 15,32 18-387-15</inkml:trace>
  <inkml:trace contextRef="#ctx0" brushRef="#br0" timeOffset="16530.2">17309 10662 724 0,'0'0'102'0,"-119"4"9"15,53-4-2-15,1 2-46 16,-1-2-11-16,5 0-6 15,16 0-34-15,22 1-12 16,17 4-3-16,6-2-140 16,37 2-267-16</inkml:trace>
  <inkml:trace contextRef="#ctx0" brushRef="#br0" timeOffset="17181.46">18000 10162 410 0,'0'0'346'0,"0"0"-299"16,0 0 51-16,0 0-14 16,0 0-12-16,0 0-25 15,-6-98 14-15,6 84-31 16,15 0 5-16,7 0 5 15,5 3-1-15,9 4-14 16,3 2 6-16,4 5-13 16,1 0 5-16,-3 7-7 15,-5 19-6-15,-15 6 2 0,-9 8-6 16,-12 6 2-16,-12 4-4 16,-30 1 0-1,-14-1-1-15,-2-6 0 0,8-6-3 16,13-8-9-16,22-6-17 15,15-2-13-15,18 0 0 16,29 0 27-16,11 0 11 16,0-1 1-16,-9-2 14 15,-15-2 5-15,-15-3-9 16,-9 1 2-16,-10 3-1 16,0 3 0-16,-25 3 5 15,-16 0-6-15,-5-4-6 16,-6 0-1-16,2-6-1 0,-2-6-1 15,7-1 0 1,7-6-1-16,11-1 0 0,14 0-12 16,9 0-27-16,4-4-23 15,7-13-75-15,26-8-76 16,9-5-168-16</inkml:trace>
  <inkml:trace contextRef="#ctx0" brushRef="#br0" timeOffset="18298.82">18769 10190 863 0,'0'0'48'16,"0"0"84"-16,0 0-18 15,0 0-16-15,0 0-15 16,0 0-29-16,-36-54-6 16,16 54-17-16,-6 6-13 15,-1 27-7-15,2 11 1 16,7 5-5-16,14 4-1 16,4-5-5-16,0-2 2 15,22-6-2-15,12-12-1 16,5-6-1-16,4-8-1 15,-3-9 1-15,-6-5-1 16,-5 0 2-16,-11-13 0 16,-7-13 1-16,-7-10 2 0,-4-6-3 15,0-5-5-15,-17 1-9 16,-10 2-1-16,-4 10 6 16,-3 8 0-16,5 9 9 15,9 5-4-15,11 6 4 16,9 6-1-16,0-2 1 15,27 2-32-15,19-5 6 16,21 1-11-16,18 2-33 16,4-1 35-16,-2-2 27 15,-9 3 8-15,-22-6 0 16,-23 6 2-16,-13 0-2 16,-13 0 0-16,-7 2 5 15,0 0 8-15,0 0 5 0,-11 0-13 16,-16 9-1-16,-6 8 11 15,2 8 15-15,8 3-11 16,8 4-14-16,8 1-3 16,7 1 2-16,0 1 0 15,22-5 1-15,7-4-3 16,7-8-2-16,-3-6 1 16,-4-5 1-16,-6-7 0 15,-10 0 0-15,-8 0 6 16,-5-26 1-16,0-3 1 0,-10-5-5 15,-16-5-1 1,-6 5-4-16,-1 3-2 0,4 6 0 16,7 7 1-16,10 8 1 15,12 5 0-15,0-3 0 16,14 1-4-16,28 0-6 16,10-2 3-16,10 3 5 15,3 2-1-15,-5 1 1 16,-6 1 2-16,-10-1 0 15,-15 3 3-15,-11 0-3 16,-9 0 0-16,-5 0-3 16,-2 0 3-16,0 0-1 15,4 0 0-15,-4 3-1 16,0 9-1-16,-2 2 3 16,0 3 1-16,0 5 1 0,0 5 0 15,-2-3 1-15,-6-2-3 16,8 2 1-16,0-7-1 15,0 2-2-15,14-4 2 16,15-3-2-16,9-1 2 16,6-3 0-16,1-4 0 15,1-4 2-15,0 0-2 16,-11 0 4-16,-6-9-4 16,-11-5 7-16,-16-3 10 15,-2-3 6-15,0-1-2 16,-22-4-18-16,-20 1-2 15,-18-1 0-15,-12 6 0 16,7 1 5-16,14 8 4 0,27 6-10 16,20 4-2-16,4 0-84 15,13 0-174-15,24 0-322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4:27:54.150"/>
    </inkml:context>
    <inkml:brush xml:id="br0">
      <inkml:brushProperty name="width" value="0.05292" units="cm"/>
      <inkml:brushProperty name="height" value="0.05292" units="cm"/>
      <inkml:brushProperty name="color" value="#FF0000"/>
    </inkml:brush>
  </inkml:definitions>
  <inkml:trace contextRef="#ctx0" brushRef="#br0">10350 10864 560 0,'0'0'430'15,"0"0"-266"-15,0 0-8 16,0 0-54-16,0 0-18 15,0 0-17-15,0 0-17 16,0-57-7-16,0 57-5 16,0 0-6-16,0 0-6 15,0 0-7-15,0 0-2 16,0 0-6-16,0 0 2 16,0 7-3-16,-5 19-8 15,-19 12 14-15,-10 10-4 16,1 7-7-16,-1 5-2 15,8 4-2-15,7-1-1 0,13 2-30 16,6 2-65-16,0-6-125 16,2-6-466-16</inkml:trace>
  <inkml:trace contextRef="#ctx0" brushRef="#br0" timeOffset="688.19">10987 11044 553 0,'0'0'196'0,"0"0"-64"16,0 0-29-16,0 0-9 16,0 0-21-16,0 0-33 0,-38-40 10 15,20 29 1 1,-2 1 14-16,3-5-14 0,3 4-7 15,5 0-4-15,7 4 13 16,2 0-2-16,0 1-20 16,18 1-10-16,13 1-8 15,13 4-6-15,10 0-2 16,0 9-1 0,-6 25-4-16,-9 9 1 0,-18 6 4 15,-16 2-5-15,-5 1 0 16,-24-4 1-16,-21-4 1 15,-9-4-2-15,-1-6-30 16,4-8-38-16,8-5-34 16,9-10 37-16,15-2 45 0,5-7 20 15,8-2 0-15,6 0 16 16,0 0 19-16,0-12 5 16,0-5-1-16,4 3-4 15,10 0-11-15,1 2-1 16,1 5-9-16,3 3-2 15,2 4 0-15,6 0-6 16,-3 0 0-16,3 8-2 16,-3 9-4-16,-4 2 2 15,-1-4-2-15,-4 4 0 16,1-3 0-16,1-1-19 16,3 3-50-16,7-1-101 15,2-3-212-15</inkml:trace>
  <inkml:trace contextRef="#ctx0" brushRef="#br0" timeOffset="1063.88">11633 11071 945 0,'0'0'199'0,"0"0"-41"16,0 0-40-16,0 0-47 16,0 0-13-16,0 0-15 15,-54-78-27-15,48 78-1 16,0 25-7-16,3 16-1 16,3 10-3-16,7 7 1 15,24-3-1-15,10-1-2 16,-4-3 0-16,-7-10-2 15,-11-3 0-15,-7-8 0 16,-10-5 0-16,-2-7 0 16,0-4 0-16,-18-4 0 15,-11-6-1-15,-9-4 1 16,-2 0-12-16,-5 0-31 16,5-11-56-16,7-8-89 15,2 1-221-15</inkml:trace>
  <inkml:trace contextRef="#ctx0" brushRef="#br0" timeOffset="1221.44">11571 11125 580 0,'0'0'474'0,"0"0"-312"15,147-78-35-15,-91 60-53 0,6 6-56 16,7 8-18-1,10 4-115-15,8 0-306 0</inkml:trace>
  <inkml:trace contextRef="#ctx0" brushRef="#br0" timeOffset="1483.86">12877 11125 1067 0,'0'0'145'16,"0"0"19"-16,0 0-50 15,0 0-31-15,0 0-38 16,0 0-27-16,-100 46-1 0,38 4-10 16,2 2 1-1,6-4-6-15,8-5 0 16,7-6-2-16,12-1-18 15,10-1-93-15,3-7-120 0,7-6-270 16</inkml:trace>
  <inkml:trace contextRef="#ctx0" brushRef="#br0" timeOffset="1739.17">12456 11142 848 0,'0'0'242'0,"0"0"-26"15,0 0-50 1,0 0-44-16,0 0-42 0,0 0-39 16,24-99-25-16,-8 99-16 15,8 24 0-15,7 12 1 16,4 8-2-16,-2 9 2 16,0 0-2-16,1 4 2 15,-3-2-3-15,0-1 2 16,-2 3-7-16,2-3-41 15,0 2-54-15,3-4-96 16,-1-8-260-16</inkml:trace>
  <inkml:trace contextRef="#ctx0" brushRef="#br0" timeOffset="2024.93">13450 11122 200 0,'0'0'919'0,"0"0"-785"16,0 0 16-16,0 0-55 16,0 0-21-16,0 0-27 15,0-33-23-15,0 61-18 16,0 16 23-16,-11 6-2 15,-7 6-9-15,-2 0-8 16,-2-1-6-16,2-1-4 16,-1-1-1-16,13-8-9 0,8-3-77 15,0-6-97-15,20-14-277 16</inkml:trace>
  <inkml:trace contextRef="#ctx0" brushRef="#br0" timeOffset="2352.88">13811 11240 582 0,'0'0'630'16,"0"0"-463"-16,0 0-19 0,0 0-111 16,0 0-24-16,-100 115-4 15,100-77-9-15,27 1 0 16,9-6-6-1,6-4-6-15,1-9-17 0,-8-8 16 16,-6-9 13-16,-7-3 1 16,-4-18 8-16,-9-21 15 15,-7-10-7-15,-2-6-6 16,0 1-7-16,-20 3 42 16,-9 2-46-16,-2 3 0 15,6 14 1-15,9 13-1 16,14 15-1-16,2 4-28 15,43 18-145-15,15 16-253 16</inkml:trace>
  <inkml:trace contextRef="#ctx0" brushRef="#br0" timeOffset="2682.19">14337 11235 1293 0,'0'0'89'0,"0"0"-21"16,0 0-35-16,0 0-32 15,0 0 10-15,60 108-11 16,-15-68-2-16,0-5-22 16,2-9 0-16,-7-8 12 0,-9-15 8 15,-4-3 4 1,-7-9 19-16,-7-24 31 0,-7-9 8 15,-1-11-22 1,-2-10-16-16,3 3-2 0,-3 3-12 16,-3 12 9-16,0 15 7 15,0 9-16-15,-12 16-5 16,-1 5-1-16,-10 4-29 16,-8 32-81-16,-4 12-104 15,-9 8-338-15</inkml:trace>
  <inkml:trace contextRef="#ctx0" brushRef="#br0" timeOffset="3146.74">15294 12386 884 0,'0'0'158'0,"0"0"-148"16,-181-70 35-16,43 26-31 15,-31-2 30-15,-32-4 28 16,-34 3 4-16,-23 10 11 15,-20 6-11-15,-17 9-15 16,-8 6-6-16,-6 4-17 16,3 2-21-16,12 5-5 15,9 2-12-15,15 3 6 16,29 0-5-16,34 0-1 16,35-4-1-16,45 0-5 15,33-5 4-15,38 0-5 16,27-5-6-16,21-2 10 15,8-3 3-15,0-6-8 16,16-1-26-16,-1 2-13 16,-7 4-18-16,-5 4-15 15,-3 7-93-15,0 8-98 0,-5 1-545 16</inkml:trace>
  <inkml:trace contextRef="#ctx0" brushRef="#br0" timeOffset="3982.58">12329 12170 952 0,'0'0'72'0,"0"0"33"0,0 0 77 16,0 0-75-16,0 0-26 15,0 0-19-15,8-23-31 16,-29 56-18-16,-18 17 13 16,-9 13 2-16,-4 12-14 15,12 5-9-15,14 2-3 16,19-3 2-16,7-8-4 16,27-10-3-16,26-11-2 15,11-11-22-15,2-15 4 16,-6-13 16-16,-14-11 7 15,-8 0 2-15,-11-14 1 16,-13-19 0-16,-8-10 6 0,-6-3-6 16,-2 0-3-1,-23 10 1-15,-4 8-2 0,2 12 0 16,-2 9 0-16,0 7 1 16,-2 0 0-16,6 3-5 15,10 19 3-15,13 6-4 16,2 3-46-16,13-2-52 15,20 0-130-15,6-9 7 16</inkml:trace>
  <inkml:trace contextRef="#ctx0" brushRef="#br0" timeOffset="4932.28">13035 12479 902 0,'0'0'278'16,"0"0"-148"-16,0 0 15 16,0 0-90-16,0 0 10 15,0 0-22-15,-133-79-24 16,118 79-11-16,1 12-7 15,5 15 0-15,9 6 0 16,0 1-1-16,0 5 0 16,11-1 1-16,12 1 0 0,3 0 0 15,-1 0-1-15,-1-6 1 16,-4-3 1-16,1-6-1 16,-8-7 3-16,-5-7 2 15,-3-6-2-15,-5-4-2 16,0 0 5-16,-5-2 3 15,-28-17-10-15,-13-3-1 16,-10 0-52-16,2 0-47 16,10 3-31-16,8 0 1 15,14-1 89-15,8 4 17 16,14-2 22-16,0 0-2 16,16 4-12-16,17 0 7 15,5 2 9-15,-3 0 21 16,-3 0 31-16,-8-4 17 15,-5 0-14-15,-7 2-12 0,2 0-10 16,-1 4-17-16,-1-1-7 16,-1 7 2-16,-2 0-6 15,-3 4 1-15,-1 0 2 16,-3 0 11-16,1 0 3 16,1 0-6-16,0 0-5 15,5 0 2-15,0 0-3 16,4 0 0-16,-2 0 3 15,5 8-4-15,-1 5-3 16,1 4 1-16,0 6 0 16,-7 7-1-16,-5 10 0 15,-4 8-1-15,0 5 0 0,-13 5-3 16,-16-5-1-16,-11-5 0 16,-7-6-1-16,-6-6-8 15,-5-2-7-15,2-8-3 16,0 1-10-16,5-3 6 15,6-4-5-15,10-6 12 16,8-6 12-16,12-4 3 16,5-4 0-16,10 0 2 15,0 0 5-15,0-12-1 16,7-6 8-16,11-3-1 16,2 4 9-16,0 0 3 15,-2 4-6-15,2 7-6 16,2 4 3-16,5 2-7 15,6 0 2-15,4 20-2 16,4 8-1-16,1 6-1 0,6 2-3 16,-2-2-4-16,1 0 0 15,3-1 0-15,-2-6-19 16,4 0-28-16,-1-8-49 16,-4-8-168-16,-10-9-273 15</inkml:trace>
  <inkml:trace contextRef="#ctx0" brushRef="#br0" timeOffset="5232.34">13726 12715 1068 0,'0'0'76'15,"0"0"45"-15,0 0 31 16,-129-66-95-16,98 66 20 15,11 22-37-15,20 26-36 16,0 17-1-16,35 6-3 16,19 6 0-16,2-5 1 15,-9-4-2-15,-13-10 1 16,-17-6-2-16,-17-13 0 0,0-9 2 16,-17-10-2-16,-20-12-1 15,-9-7 1-15,-4-1-17 16,-6 0-25-1,2-14-51-15,2-5-123 0,5-6-202 16</inkml:trace>
  <inkml:trace contextRef="#ctx0" brushRef="#br0" timeOffset="5393.11">13807 12726 772 0,'0'0'340'16,"0"0"-228"-16,123-123 25 0,-88 95-79 15,1 5-13-15,-1 12 2 16,-2 5-45-16,2 6-2 16,-4 0-56-16,2 12-123 15,-4 16-191-15</inkml:trace>
  <inkml:trace contextRef="#ctx0" brushRef="#br0" timeOffset="6910.83">16422 12115 1047 0,'0'0'124'15,"0"0"0"-15,0 0 8 16,0 0-69-16,0 0 4 15,0 0-20-15,-92-11-25 16,39 7-4-16,-12 0-4 0,-4 1-9 16,3 3-5-1,10 0-21-15,20 17-97 0,29 16-133 16,7 10-220-16</inkml:trace>
  <inkml:trace contextRef="#ctx0" brushRef="#br0" timeOffset="7062.63">16380 12462 871 0,'0'0'83'16,"0"0"52"-16,0 0-15 16,0 0-13-16,-141 5-51 15,70-17-51-15,-5 1-5 16,-5 1-5-16,8 2-52 16,11 6-45-16,20 2-37 15,26 0-315-15</inkml:trace>
  <inkml:trace contextRef="#ctx0" brushRef="#br0" timeOffset="10919.19">17028 11816 829 0,'0'0'143'16,"0"0"-29"-16,0 0 30 16,0 0-51-16,0 0-38 15,0 0-11-15,0 0-18 16,145-23 10-16,-89 23 6 15,-3 0-4-15,-8 5-8 16,-12 6-6-16,-12 5-6 16,-15 8-12-16,-6 8-1 15,-16 8 8-15,-30 6 2 16,-10 4 1-16,-2-1-9 16,4-3-3-16,16-3-2 15,14-2-1-15,17-7 3 0,7-4-3 16,19-4 6-1,29-7 10-15,16-10-4 0,17-9-10 16,2 0-3-16,-4-6-1 16,-4-16-21-16,-13 0-24 15,-14 0-27-15,-7 2-47 16,-7 6-63-16,-12 0-71 16,-7 2-196-16</inkml:trace>
  <inkml:trace contextRef="#ctx0" brushRef="#br0" timeOffset="11219.33">18328 11969 1057 0,'0'0'71'0,"0"0"36"15,0 0 40-15,0 0-77 16,0 0-30-16,0 0 0 16,-54 46 2-16,16 7 0 15,-4 2-7-15,6 4-7 16,-2-3-15-16,3-4-6 16,2-8-5-16,-1-6-2 0,5-8 0 15,2-10-24-15,5-10-58 16,4-10-152-16,0-6-400 15</inkml:trace>
  <inkml:trace contextRef="#ctx0" brushRef="#br0" timeOffset="11353.96">18004 11812 1104 0,'0'0'117'0,"0"0"27"16,0 0-65-16,0 0-79 15,0 0-17-15,0 0-237 16,45 22-412-16</inkml:trace>
  <inkml:trace contextRef="#ctx0" brushRef="#br0" timeOffset="11525.93">18347 12530 1084 0,'0'0'191'0,"0"0"-20"15,0 0-34-15,0 0-77 16,0 0-11-16,0 0-48 16,10-17-1-16,-12 7-80 15,-8 1-119-15,-1 4-233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4:36:23.089"/>
    </inkml:context>
    <inkml:brush xml:id="br0">
      <inkml:brushProperty name="width" value="0.05292" units="cm"/>
      <inkml:brushProperty name="height" value="0.05292" units="cm"/>
      <inkml:brushProperty name="color" value="#FF0000"/>
    </inkml:brush>
  </inkml:definitions>
  <inkml:trace contextRef="#ctx0" brushRef="#br0">7826 8117 487 0,'0'0'5'15,"0"0"324"-15,0 0-156 16,0 0-37-16,0 0-14 16,0 0-28-16,0 0-11 15,0 0-12-15,0-4-9 16,0 4-13-16,0 0-8 16,0 0-6-16,0 0-10 0,0 0-6 15,0 0-1 1,0 0-5-16,0 0-2 0,0 4-5 15,0 22-5-15,0 13 11 0,0 10 3 16,-4 3-5 0,0 5-3-16,0-2-6 0,4-2 0 15,0-7-1-15,0-6 0 16,0-4-30-16,0-3-16 16,0-5-58-16,0-2-78 15,14-5-191-15</inkml:trace>
  <inkml:trace contextRef="#ctx0" brushRef="#br0" timeOffset="766.58">8180 8261 618 0,'0'0'144'0,"0"0"-16"0,0 0-5 15,0 0-43 1,0 0 14-16,0 0-8 0,-4-40-15 16,4 38-17-16,0-2-25 15,0 3-1-15,0-6-9 16,7 1-3-16,2 0 8 16,4 2-4-16,3-2-2 15,3 3-2 1,4-2-4-16,4 3 3 15,-3 2 0-15,1 0-8 16,-6 0 5-16,-2 8-5 16,-5 14-5-16,-4 6-1 15,-8 11 0-15,0 3 0 0,-3-5 3 16,-19 4 0-16,-2-9-4 16,-3-6 0-16,6-4-11 15,6-8-1-15,9-6 0 16,0-3 6-16,6-5 2 15,0 0 3-15,0 0-1 16,6 3 1-16,11-1 1 0,6 2-1 16,1-1 2-16,-1 6-2 15,-4-1-1-15,-5 4 2 16,-5 3 0-16,-7 2 0 16,-2 3-1-16,0 1 1 15,-13-2 0-15,-14 1 1 16,0-4-1-16,-2-3-3 15,-2-4 3-15,2-3 0 16,0-6 1-16,6 0 4 16,3 0-2-16,7 0 2 0,4 0-2 15,7 0-2 1,0 0-1-16,2 0-12 0,0 0-22 16,0 0-36-16,13 0-62 15,12 0-119-15,4 0-143 16</inkml:trace>
  <inkml:trace contextRef="#ctx0" brushRef="#br0" timeOffset="1517.31">8927 8296 702 0,'0'0'204'0,"0"0"-21"16,0 0-33-16,0 0-34 15,0 0-46-15,0 0-23 16,-33-79-9-16,10 70 1 15,-1 8-8-15,0 1-1 16,3 0-7-16,3 0-9 16,7 16-3-16,5 13-8 15,6 2-2-15,0 9-1 16,6 2 0-16,21-3 1 16,7-2-1-16,-3-4 0 15,2-3-1-15,-6-3 1 0,-4-1 0 16,-8-5 0-16,-4-1-1 15,-8-1 1-15,-3-1-1 16,0-1-2-16,0-1 3 16,-12-2 0-16,-5-1-1 15,-6-5 1-15,-2-3 2 16,-6-5 3-16,0 0-5 16,0 0-9-16,0-8-25 15,2-7-58-15,8-6-65 16,8-5-172-16</inkml:trace>
  <inkml:trace contextRef="#ctx0" brushRef="#br0" timeOffset="2000.22">8840 8310 995 0,'0'0'138'16,"0"0"-2"-16,0 0-14 15,0 0-73-15,137-17-13 16,-66 17-26-16,7 0-10 16,4 0 0-1,-2 0 0-15,-11 0 2 0,-11 3-2 16,-13-3 0 0,-13 2 0-16,-11-2-1 15,-7 0 1-15,-10 0 0 0,-1 0 0 16,-3 0 2-16,0 0 1 15,0 0 4-15,0 5 7 16,-7 15 3-16,-15 13-3 16,-3 13 22-16,8 5-6 15,7-5-18-15,10-2-7 16,2-11-3-16,25-5 1 16,4-8 3-16,-2-4-6 0,-2-7 3 15,-9-8-1-15,-7-1-1 16,-7 0 7-16,-1-14 0 15,-3-16 7-15,0-6 1 16,0-12-15-16,-11-2 0 16,-12 0-1-16,-4 6-4 15,-2 12-2-15,3 16 1 16,6 11 0-16,6 5-24 16,12 8-58-16,2 20-87 0,39 6-116 15</inkml:trace>
  <inkml:trace contextRef="#ctx0" brushRef="#br0" timeOffset="2269.08">10474 8293 1188 0,'0'0'151'0,"0"0"4"15,0 0-28-15,0 0-53 16,0 0-36-16,0 0-22 15,-31-10-9-15,6 47 1 16,-10 12 10-16,-7 9 5 16,-3 3-6-16,3-3-10 15,4-3-4-15,4-6-2 16,5-4-1-16,3-7-12 16,6-6-22-16,7-10-47 15,3-8-94-15,6-8-132 0,4-6-207 16</inkml:trace>
  <inkml:trace contextRef="#ctx0" brushRef="#br0" timeOffset="2516.23">10138 8349 1044 0,'0'0'168'16,"0"0"45"-16,0 0-64 15,0 0-65-15,0 0-34 31,0 0-25-31,-11-27-13 0,11 27-4 16,0 0-5-16,0 0-2 16,0 3 2-16,13 19-2 0,7 5 0 15,0 6 9-15,4 8-8 16,3 1-1-16,2 4-1 16,7 7 0-16,9-4-5 0,3-1-62 15,10-1-107 1,5-13-242-16</inkml:trace>
  <inkml:trace contextRef="#ctx0" brushRef="#br0" timeOffset="2868.75">10962 8499 1190 0,'0'0'87'0,"0"0"78"15,0 0-61-15,0 0-34 16,0 0-14-16,0 0-40 16,-64-46-9-16,60 46-7 15,-8 25 2-15,1 11-2 0,0 5 3 16,7 5-2 0,4 0 1-16,0 2-2 0,29 1 0 15,4 0 0-15,5-3 0 16,-3-4 2-16,-6-8-2 15,-13-8-2-15,-9-3 0 16,-7-8 0-16,0-2 1 16,-20-3-1-16,-14-5 0 15,-8-5-3 1,-5 0-2-16,1 0-18 0,3-15-52 0,9-10-90 31,16-7-186-31,7-6-573 16</inkml:trace>
  <inkml:trace contextRef="#ctx0" brushRef="#br0" timeOffset="3180.79">11027 8594 879 0,'0'0'116'15,"0"0"55"-15,0 0 9 16,127-14-54-16,-105 8-25 15,-8 2-47-15,-7 3 0 16,-7-2-4-16,0 3-14 16,0-2-10-16,0 2-6 0,0 0 0 15,0 0-1 1,0 0-10-16,0 0-1 0,0 0-8 16,0 0 0-16,2 0-1 15,-2 0 1-15,4 0-2 16,5 0-7-16,3 0-27 15,3 0-15-15,1 10-44 16,-1 8-65-16,3 0-107 16,-5-1-161-16</inkml:trace>
  <inkml:trace contextRef="#ctx0" brushRef="#br0" timeOffset="4365.72">12262 8740 163 0,'0'0'331'0,"0"0"-264"16,0 0-4-16,0 0-3 15,0 0 3-15,0 0-4 16,11 4-22-16,-9-4 6 15,0 0 9-15,-2 0 0 16,0 0-8-16,0 0-13 16,0 0-2-16,0 0 14 15,0 0-10-15,0 0 4 16,0 0-1-16,0 0-14 31,0 0-3-31,0 0-9 0,0 0 1 16,0 3 9-16,0-3-3 15,0 0 6-15,0 0-6 16,0 0 0-16,0 0 3 16,0 0-9-16,0 0-2 15,0 0 6-15,0 0-8 16,0 0 5-16,0 0-1 16,0 0-3-16,0 0 10 15,0 0 4-15,0 0 3 16,-2 0 5-16,-7 0-8 0,-6 2 6 15,-5-2-6 1,-7 0-4-16,-6 0 1 0,-7 0-5 16,-5 0-9-16,1 0-2 15,1 0-3-15,5-5-1 16,5 1-46-16,8 4-67 16,12 0-77-16,13 0-128 15,0 0-222-15</inkml:trace>
  <inkml:trace contextRef="#ctx0" brushRef="#br0" timeOffset="4722.09">12146 8913 417 0,'0'0'159'0,"0"0"-64"15,0 0 51-15,0 0-43 16,0 0 5-16,0 0-41 15,9 65-11-15,-9-62-22 16,0 4-14-16,0-3 1 16,-11 1 18-16,-16 0 17 15,-8-4-16-15,-13-1-15 16,2 0-7-16,-3 0 5 0,2 0 11 16,6-6 6-1,8-1 9-15,12 0-9 0,7 3-12 16,11 3-16-16,3-1 3 15,0 2-9-15,0 0-1 0,0 0-5 16,0 0-4-16,0 0-20 16,3 0-25-16,19 0-61 15,9 0-107-15,5 0-167 16</inkml:trace>
  <inkml:trace contextRef="#ctx0" brushRef="#br0" timeOffset="5455.5">10459 9360 630 0,'0'0'110'16,"0"0"-13"-16,0 0 19 16,0 0-21-16,0 0-28 15,0 0-8-15,80 5-23 16,-129-5 36-16,-36-5-59 15,-37-4 1-15,-46-6-7 0,-46-2 6 16,-33-4-5-16,-25-5 17 16,-2-2 13-16,4-2-1 15,25-2 14-15,35 4 9 16,50 2 0-16,64 9-15 16,51 7-17-16,34 5 9 15,11 3 7-15,21-2-31 16,19 1-13-16,4 1-1 15,1 2-3-15,-10 0 3 16,-6 0-12-16,0 9-39 0,-2 8-33 16,2 5-82-16,0 5-87 15,0 2-175-15</inkml:trace>
  <inkml:trace contextRef="#ctx0" brushRef="#br0" timeOffset="5839.6">8809 9460 871 0,'0'0'120'16,"0"0"-2"-16,0 0 60 15,0 0-68-15,0 0-28 16,0 0-5-16,0-20-32 16,0 20-10-16,0 0-12 0,0 17-10 15,0 23-5 1,0 15 26-16,0 12-5 0,0 8-9 15,0-2-10-15,0 2-10 16,-4-3 4-16,-1-8-4 16,3-10-11-16,2-10-35 15,0-12-75-15,7-13-136 16,11-11-325-16</inkml:trace>
  <inkml:trace contextRef="#ctx0" brushRef="#br0" timeOffset="6509.5">9070 9639 1096 0,'0'0'76'16,"0"0"-18"-16,0 0 61 15,0 0-45-15,0 0-35 0,0 0-34 16,-6 20-4-1,6 10-1-15,0 4 7 0,6 0-5 16,14-2 1-16,9-7-3 16,7-7-11-16,2-8-12 15,-3-10 6-15,-4 0 14 16,-2-5 3-16,-4-21 0 16,-8-4 4-16,-7-6 5 15,-10 2-3-15,0 0-1 16,-7 4-5-16,-19 5 3 15,-3 4-3-15,0 7 1 0,4 5 3 16,11 6 8-16,10 1-6 16,4 2 2-16,2 0-8 15,34 0-13-15,13 0 13 16,11 0-14-16,2 5 4 16,-4 0 4-16,-10-1-9 15,-13-2 11-15,-10 2 1 16,-12 0 1-1,-11 9-1-15,-2 4-9 16,-2 12 8-16,-23 9 3 16,-2 8 2-16,-2 1 10 15,10 1-4-15,9-2 15 0,10-3-7 16,5-7-10 0,29-11 10-16,8-8 7 15,-2-8-4-15,0-9 12 0,-6-5 8 16,-5-23-12-16,-2-6 21 15,-8-8-16-15,-5-6-3 16,-5-3-13-16,-7 1-9 16,-2 4 0-16,0 10-6 15,-18 8-5-15,-11 7 3 0,-9 9-6 16,-2 5 4-16,2 5-6 16,9 2-14-16,7 0-51 15,11 0-60-15,9 18-69 16,2 4-180-16</inkml:trace>
  <inkml:trace contextRef="#ctx0" brushRef="#br0" timeOffset="10970.02">9307 8124 648 0,'0'0'78'0,"0"0"26"16,0 0-4-16,0 0 17 0,0 0-18 15,0 0-10-15,0 0-15 16,-16-9-20-16,16 9-8 16,0 0-7-16,0 0 10 15,0 0 0-15,0-2 1 16,0 2-16-16,0 0 3 16,0 0-11-16,0 0-5 15,0 0-2-15,0 0-1 16,0 0-4-16,0 18-3 15,0 28-4-15,12 22 15 16,7 20-10-16,5 15 0 0,1 9-9 16,2 13-3-16,-5 3-21 15,-2 10-78-15,0 3-123 0,-5-11-252 16</inkml:trace>
  <inkml:trace contextRef="#ctx0" brushRef="#br0" timeOffset="11654.59">9579 9835 549 0,'0'0'114'16,"0"0"-12"-16,0 0 19 15,0 0-15-15,0 0-1 16,-50-114 8-16,46 104-10 16,-3 2-11-16,2-1-26 0,3 6-1 15,2 1-10-15,-2-2-8 16,2 1-2-16,0 3-12 31,0 0-6-31,0 0 3 0,0 0-12 16,0 0-4-1,0 7 0-15,0 30-13 0,4 16 10 16,12 19 14-16,7 16-13 16,6 4-2-16,4 5-10 15,3 1-2-15,-1 2-66 16,1 4-92-16,-5-7-213 15</inkml:trace>
  <inkml:trace contextRef="#ctx0" brushRef="#br0" timeOffset="13742.33">13064 8392 925 0,'0'0'114'0,"0"0"35"0,0 0-1 16,0 0-67-16,0 0-22 15,0 0-4-15,0-43-2 16,0 43-10-16,0 0-11 16,0 0-13-16,0 0-8 15,0 0-11-15,-11 0 2 16,-9 12-1-16,-9 19 0 0,-9 10 2 16,-1 12 3-16,-7 11-6 15,2 10 9-15,7 13-5 16,5 3-1-16,14 2 1 15,16-6-2-15,2-9-1 16,13-11-1-16,30-11 2 16,11-10-1-1,6-11 0-15,0-12 0 16,-9-12-2-16,-10-10 1 16,-10 0 0-16,-10-12 2 15,-5-17 2-15,-5-12 3 0,-9-1-6 16,-2 2 0-16,0 6-2 15,-8 8 3-15,-17 10-2 16,-6 6 7-16,-9 6-6 16,-3 4 0-16,10 0-1 15,11 0-1-15,8 5 0 16,10 9-25-16,4 4-45 16,4 3-74-16,25-3-144 15,7-9-268-15</inkml:trace>
  <inkml:trace contextRef="#ctx0" brushRef="#br0" timeOffset="14559.23">13539 8574 560 0,'0'0'93'16,"0"0"-10"-16,0 0 40 16,0 0-26-16,0 0-27 15,0 0-43-15,-4 0 4 16,24 4 11-16,14 8 0 0,10 1-22 16,5 1-13-1,-2-3 2-15,-2-1-4 0,-8-3 10 16,-8-3 8-16,-14-1-7 15,-5-3 3-15,-8 2-5 16,-2-2 9-16,0 0 22 0,0 0-1 31,0 0 3-31,0 0 0 16,0 0-4-16,0 0 8 16,0 3-21-16,0 3-14 15,-4 12-6-15,-16 12-7 16,-5 15 33-16,-4 20-14 15,0 11-10-15,0 10 9 16,2 6-11-16,1-3-3 16,1-4 0-16,1-12-7 0,1-9 4 15,0-11-4-15,6-11 2 16,1-12 0-16,8-9-2 0,1-6 0 16,5-7-1-16,2-2 2 15,0-6-2-15,0 0 1 16,0 0-7-16,0 0-8 15,11-9-13-15,16-11-49 16,4 3-56-16,6 1-77 16,2 3-104-16,-8 1-419 15</inkml:trace>
  <inkml:trace contextRef="#ctx0" brushRef="#br0" timeOffset="15888.33">14239 9108 1037 0,'0'0'207'15,"0"0"-69"-15,0 0 53 16,0 0-75-16,0 0-44 16,0 0-27-16,-8-12-3 15,8 12-15-15,0 0-15 16,0 0-8-16,0 0-4 16,0 0-6-16,0 0-26 0,0 5-46 15,31 9-82-15,2-1-293 16</inkml:trace>
  <inkml:trace contextRef="#ctx0" brushRef="#br0" timeOffset="16228.84">14705 8959 1231 0,'0'0'0'0,"0"0"116"16,0 0-9-16,0 0-44 31,-115-34-27-31,103 41-18 0,8 26-6 0,4 15-7 16,0 8-2-16,31 6 0 16,12-4-2-16,3 2 6 15,-4-4-4-15,-1-8 8 16,-14-7 11-1,-14-7-9-15,-9-5-4 0,-4-7 2 16,-9-2 0-16,-31-6 18 16,-13-4-4-16,-10-8-11 15,-5-2-11-15,2 0-3 16,8-12-18-16,14-8-87 16,19-8-143-16,14-9-315 15</inkml:trace>
  <inkml:trace contextRef="#ctx0" brushRef="#br0" timeOffset="16516.25">14679 8913 617 0,'0'0'466'0,"0"0"-420"16,0 0 114-1,177 0-97-15,-100 6-21 0,-2 5-5 16,-7-4-4-16,-18 0 26 15,-16-4-3-15,-18 1-16 16,-12-4 1-16,-4 0-8 16,0 0 0-16,0 0-2 15,0 0-14-15,0 0 2 0,0 0-8 16,0 0-6-16,0 0-5 16,0 0-1-16,0 0-25 15,0 0-56-15,0 0-181 16,0 0-519-16</inkml:trace>
  <inkml:trace contextRef="#ctx0" brushRef="#br0" timeOffset="18414.68">7492 11223 610 0,'0'0'127'0,"0"0"48"15,0 0-42-15,0 0-25 16,0 0 30-16,0 0-40 0,0-29-8 15,0 29-7-15,2-1-31 16,0 1-13-16,-2 0-9 16,2 0-12-16,1 0-4 15,5 24-7-15,0 20 11 16,-2 18 16-16,-4 16-17 16,-2 13 9-16,0 6-12 15,0-4-10-15,-4-7-2 16,-6-11-2-16,4-14-6 15,-1-10-34-15,7-9-46 16,0-10-136-16,0-7-256 16</inkml:trace>
  <inkml:trace contextRef="#ctx0" brushRef="#br0" timeOffset="18758.34">7891 11404 1001 0,'0'0'77'16,"0"0"56"-16,0 0-9 15,0 0-37-15,0 0 6 0,0 0-27 16,0-43-22-1,0 43-8-15,0 0-1 0,0 0-8 16,0 0-7-16,0 7-8 16,0 25-4-16,-11 16 22 15,-3 15 3-15,1 8-20 16,-3 1 2-16,5-1-13 16,7-3 0-16,4-6-4 15,0-2 2-15,15-10-66 16,14-7-111-16,-4-16-337 15</inkml:trace>
  <inkml:trace contextRef="#ctx0" brushRef="#br0" timeOffset="19118.7">8372 11442 1215 0,'0'0'54'16,"0"0"95"-16,0 0-64 16,0 0-15-16,0 0-14 15,-114-8-38-15,112 48-15 16,2 15-3-16,11 6 2 16,26 1-4-16,9-4 1 15,3-10-1-15,0-9 2 16,-6-10-3-16,-10-4 3 0,-14-4 0 0,-7-6 0 15,-12-1 1-15,0 0 0 16,-8-2 1-16,-25 0 7 31,-6-1-9-31,-6-8 8 0,-2-3-6 0,3 0-2 16,3 0-7-16,12-6-55 0,18-14-106 16,11-12-195-16</inkml:trace>
  <inkml:trace contextRef="#ctx0" brushRef="#br0" timeOffset="19547.56">8508 11434 1280 0,'0'0'91'15,"0"0"34"-15,0 0-67 16,0 0-58-16,149-53-8 15,-59 51-20-15,-1 2-38 0,-6 0-32 16,-15 0 46-16,-16 9 31 16,-21 7 14-16,-16 3 4 15,-15 14-2-15,0 8 5 16,-29 12 4-16,-6 5 19 16,1-2 24-16,8-8 8 15,13-12 3-15,13-5-9 16,0-12-17-16,24-8-4 15,16-8-6-15,6-3 2 16,-1-3 1-16,-5-19-12 16,-11-9 11-16,-6-3-8 15,-10-4-1-15,-6-6 5 0,-5-7-5 16,-2-2-11-16,0 5 0 16,-11 14-2-16,-11 14-4 15,-12 9 1-15,-8 11-7 16,-4 0 5-16,-2 3-17 15,13 15-46-15,12 3-56 16,21 8-143-16,2-1-267 16</inkml:trace>
  <inkml:trace contextRef="#ctx0" brushRef="#br0" timeOffset="20051.43">9656 11437 708 0,'0'0'44'0,"0"0"52"0,0 0-74 16,0 0 1-16,0 0 6 15,0 0-13-15,20-19-9 16,-20 19 2-16,0 0 41 16,0 0 18-16,0 0 12 15,0-2 6-15,0 2 15 16,0 0-24-16,0 0-31 0,0-2-1 16,0 0-13-1,0 0 2-15,0-1-9 0,0 3-4 16,0 0-3-16,0 0-5 15,0 0 5-15,-2 0 1 16,2 0-4-16,0 0 0 31,0 0-8-31,-7 0-2 0,-10 20-5 0,-10 27 5 32,-13 15 1-32,-1 3 3 0,4 6-5 0,1-6 0 15,3-5-4-15,4-8 0 16,2-6-10-16,9-11-77 0,11-14-108 15,7-15-228 1</inkml:trace>
  <inkml:trace contextRef="#ctx0" brushRef="#br0" timeOffset="20301.7">9467 11436 1112 0,'0'0'83'0,"0"0"44"0,0 0-37 16,0 0-45-16,0 0-5 16,0 0-25-16,0 0-2 15,15 0 5-15,10 22 22 0,4 10 0 16,4 7-8-16,5 7 2 16,0 1-7-16,0 3-14 15,0 0-6-15,-1 1-6 16,2-3-2-16,1-4-40 15,5-4-117-15,-1-10-192 32,-4-10-646-32</inkml:trace>
  <inkml:trace contextRef="#ctx0" brushRef="#br0" timeOffset="20801.06">10468 11383 1019 0,'0'0'69'15,"0"0"84"-15,0 0 7 16,0 0-73-16,0 0 16 16,0 0-35-16,-38-55-28 15,33 55-21-15,-8 14-17 16,-10 25 1-16,-8 22 13 16,-2 14 3-16,2 6-4 15,8 3-2-15,10-5-12 16,13-9 1-16,7-12-2 15,28-14-3-15,15-10-6 16,5-13-12-16,6-13 9 16,-5-8 1-16,-8-7 10 0,-5-20 1 15,-17-10 3-15,-10-3-3 16,-16 4 5-16,0 1-5 16,-25 12-1-16,-15 7-1 15,-13 8 2-15,-3 8 0 16,-2 0 0-16,5 9-1 15,10 16-14-15,7 5-97 0,16 8-110 16,14 6-163-16</inkml:trace>
  <inkml:trace contextRef="#ctx0" brushRef="#br0" timeOffset="21113.88">10771 12432 1160 0,'0'0'64'16,"0"0"38"-16,0 0-38 15,-134-16-32-15,19 4 53 0,-39 3-10 16,-39 2-18-16,-25 7-8 16,-12 0-2-16,-3 0-8 15,14 0-21-15,31 0 9 16,35 0-19-16,44 0-6 15,47 0 0-15,33 0-2 16,24 0-1-16,5 0-10 16,22 9-16-16,25 3-7 15,9 3-40-15,9 2-50 16,1 0-66-16,-1 0-230 16</inkml:trace>
  <inkml:trace contextRef="#ctx0" brushRef="#br0" timeOffset="21569.46">9431 12743 667 0,'0'0'397'0,"0"0"-285"15,0 0 70-15,0 0-95 16,0 0 20-16,0 0-38 0,0-26-24 16,5 26-17-16,1 4-9 15,1 21 12-15,-1 8 3 16,-6 11-13-16,0 9 6 16,0 7-13-16,-2 10-1 15,-13 4-1-15,-3 5-9 16,-2-6-2-16,0-3-1 15,2-9-3-15,5-9-35 0,13-10-64 16,0-14-184-16,6-10-529 16</inkml:trace>
  <inkml:trace contextRef="#ctx0" brushRef="#br0" timeOffset="21883.68">9803 12978 716 0,'0'0'739'16,"0"0"-680"-16,0 0 39 15,0 0-69-15,0 0-26 16,0 0 8-16,-49 80-7 16,96-51-4-16,11-12-10 15,2-5-15-15,1-12 3 16,-9 0 17-16,-6-3 5 15,-13-23 0-15,-11-9 8 16,-15-3 7-16,-7-2-2 16,-4 2-9-16,-30 7 1 0,-13 7-5 0,-11 10 3 31,-9 5-5-31,3 5 3 16,12 4-2-16,21 0-12 15,25 0-79-15,6 1-120 16,41 8-164-16</inkml:trace>
  <inkml:trace contextRef="#ctx0" brushRef="#br0" timeOffset="22360.68">10372 12916 1170 0,'0'0'111'0,"0"0"9"15,0 0-52-15,0 0-25 0,0 0-6 16,0 0-11-16,53 55-14 15,-17-55-5-15,0 0 4 0,-3 0-11 16,-8 0 8-16,-8 0-5 16,-3-9 0-16,-8-3 11 15,-6-2-5-15,0-2-5 16,0 0 1-16,0 3-3 0,0 3 0 16,0 5-2-16,0 3 2 15,0 0-1-15,0 2 1 31,-4 0 3-31,-4 14-5 0,-6 22 0 16,-5 13 1-16,6 9 2 16,7 5-3-16,6-3 6 15,4-4-6-15,32-8 1 16,13-16-2-16,5-11 1 16,-1-14-1-16,-6-7 0 15,-9-5 2-15,-12-30 3 0,-13-7 1 16,-13-8 0-1,0-8 7-15,-19 0-12 0,-20 2 3 16,-5 6-3-16,-12 10-1 16,0 11 0-16,4 15-3 15,9 14-13-15,9 0-46 16,10 4-93-16,6 14-105 16,9 4-160-16</inkml:trace>
  <inkml:trace contextRef="#ctx0" brushRef="#br0" timeOffset="22626.94">10423 12816 857 0,'0'0'113'0,"0"0"51"16,0 0-41-16,0 0-36 0,0 0 5 31,0 0-16-31,51 88 6 0,-11-21-28 0,9 12 4 16,5 13-21-16,0 6-31 16,3 5-6-16,-3-3-25 15,-5-12-122-15,-18-14-277 16</inkml:trace>
  <inkml:trace contextRef="#ctx0" brushRef="#br0" timeOffset="23330.29">9126 11548 826 0,'0'0'89'16,"0"0"68"-16,0 0-19 15,0 0 4-15,0 0-37 16,0 0-22-16,-25-34-17 16,25 34-11-16,0 0-15 15,11 0-14-15,14 34-16 16,2 19 3-16,4 22 13 15,-4 10-19-15,0 11-1 16,4 6-6-16,9 5-8 0,2 0-72 16,7-10-171-16,-9-19-620 15</inkml:trace>
  <inkml:trace contextRef="#ctx0" brushRef="#br0" timeOffset="23756.53">11120 12039 912 0,'0'0'73'0,"0"0"44"16,0 0 33-16,0 0-53 15,0 0-6-15,0 0-28 0,14-66-8 16,-5 60-6-16,2 1-19 31,7-4-4-31,7 3-6 16,6 2-9-16,9 2-2 0,11 2-7 16,7 0-4-1,7 0 0-15,2 3-44 0,-3 18-68 16,-8 3-160-16,-16 6-326 15</inkml:trace>
  <inkml:trace contextRef="#ctx0" brushRef="#br0" timeOffset="23960.01">11295 12376 1016 0,'0'0'306'0,"0"0"-235"15,0 0 39-15,0 0-69 16,0 0-3-16,0 0-14 16,66 30-24-16,-35-24 0 0,5-4-56 15,7 0-75-15,-1-2-130 16,-1 0-303-16</inkml:trace>
  <inkml:trace contextRef="#ctx0" brushRef="#br0" timeOffset="29017.93">12969 11572 1090 0,'0'0'160'16,"0"0"-31"-16,0 0-29 16,0 0-3-16,0 0-35 15,0 0-11-15,0 0-28 16,-63-17-18-16,1 84 14 15,-9 28 0-15,8 19-1 0,18 12-6 16,24 6-7-16,21-5-3 31,4-18-2-31,36-22-1 16,18-20-4-16,15-24-16 0,8-15-2 16,-1-17 1-16,-7-11 22 15,-12-6 2-15,-17-24-2 16,-15-10 8-16,-20-11 4 15,-9-3-9-15,-18 0-1 16,-28 10-2-16,-12 9 1 0,-5 16 0 16,-2 13 4-16,6 6 1 15,5 0-3-15,19 10-3 16,14 10 0-16,21 4-2 16,0 5-15-16,31-4-51 0,19 1-80 15,7-10-98-15,3-10-238 16</inkml:trace>
  <inkml:trace contextRef="#ctx0" brushRef="#br0" timeOffset="29713.24">13789 11872 1078 0,'0'0'60'15,"0"0"10"-15,0 0 61 16,0 0-53-16,-87-105 3 16,45 96-23-16,-8 9-15 15,-8 0-20-15,6 21 8 16,4 14-4-16,15 6-20 15,15-1-5-15,18-5-2 16,0 0-6-16,27-7-8 16,13-8-14-16,4-8 2 0,4-10 8 15,-8-2 16-15,-3 0 2 16,-8-17 1-16,-4-4 4 16,-7 3 3-16,-9 2-2 15,-5 5 17-15,-2 8-2 16,-2 3 8-16,2 0-2 15,-2 10-27-15,0 28 3 16,3 14 8-16,-3 8 4 16,0 5-1-16,-3-1-9 31,-21-4-3-31,-7-4 6 0,-11-5-4 16,-10-9 0-16,-4-10 4 15,-4-9-4-15,-2-4 9 16,1-11-8-16,13-7-4 15,15-1 4-15,16 0-3 0,13 0 0 16,4-9-2-16,7-12-6 16,20 1-31-16,10-2-30 15,10 4-45-15,9 4-90 16,9 2-165-16</inkml:trace>
  <inkml:trace contextRef="#ctx0" brushRef="#br0" timeOffset="34215.05">15539 7740 726 0,'0'0'133'0,"0"0"-26"15,0 0 61-15,0 0-78 16,0 0-14-16,0 0 14 0,0 0-42 16,-6-57-10-1,6 57-13-15,0 0-10 0,0 0-6 16,0 0-9-16,0 0 0 16,0 0-1-16,0 11-6 15,0 10 7 1,-3 13 3-16,-4 5 1 0,3 6 4 15,-1 12-2 1,1 7 5-16,-2 9 0 0,-2 4-4 16,-1 14-1-16,3 10-4 15,-3 7 3-15,0 6-3 16,-2 3-1-16,2-1 2 16,0 7-1-16,0 2-2 15,0 7 3-15,1 3-3 16,-2 1 1-16,-1 3 2 15,1 2-2-15,-6 12 0 16,-5 0-1-16,2 3 0 16,-4 2 7-16,1-1-5 15,-1 2-1-15,4-1 6 0,-4-4-7 16,1 1 2-16,2-2-1 16,-2 2 1-16,-1 4 6 15,4-3-8-15,-2 3 0 16,1-7 1-16,3-1-1 15,-2-1 1-15,4-2-1 16,-3-1 1-16,0-3-4 16,3-2 6-16,1 7-3 0,3 1 0 15,5 1 0 1,1-1-1-16,3-1 2 0,2-8-1 16,0 0 4-16,0-2-4 15,7-7 0-15,1-6-1 16,1-1 1-16,-2-9 0 15,-5-4 1-15,1-4 1 16,-3-6-2-16,0-6 0 16,0-11 0-16,0-13-2 15,0-9 2-15,0-9 0 16,0-5-2-16,0-3 0 16,-3-15 0-16,3-1-2 15,-2-7-6-15,2-10 3 0,0-3-4 16,0-1 2-1,0-6-4-15,0-3-1 0,0 0 6 16,0 0 1-16,0 0-8 16,0-3-22-16,0-24-69 15,13-4-136-15,-4-21-309 16</inkml:trace>
  <inkml:trace contextRef="#ctx0" brushRef="#br0" timeOffset="36646.71">17880 8837 459 0,'0'0'96'15,"0"0"-8"-15,0 0-12 16,0 0-12-16,0 0-29 15,0 0 20-15,0 0-10 16,0 0 11-16,0 0 1 0,0 0-9 16,0 0 19-16,0 0-23 15,0 0-1-15,0 0-10 16,0 0-14-16,0 0 3 16,0 0-3-16,0 0-6 0,0 0-1 15,0 0-8-15,0 0 2 16,0 0-5-16,0 0 1 15,0 0-4-15,0 0-1 16,0 0-4-16,0 6 6 16,0 4 0-16,0-3 1 15,0 0 3-15,0-2-3 16,0-5 10-16,0 0 8 0,4 0 17 16,0 0-2-16,0 0-3 15,-4 0-5-15,0 0-11 16,0-3-5-16,0 1-2 15,0 2-7-15,0 0 0 16,0-2-3 0,0 2 0-16,0 0 0 0,0 0-6 15,0 0 1-15,0 0 3 16,0 0-4-16,0 0 3 16,0 0 1-16,0 0 3 15,0 0 2-15,0 0 0 16,0 0 0-16,0-2 7 15,0-1-1-15,0 3 7 16,0-3-2-16,0-1-3 0,-2 4 0 16,2-2 1-16,0 2-7 15,0-2 6-15,0 2-3 16,-2 0-4 0,2 0-2-16,0 0-1 15,0 0 2-15,0 0-7 16,0 0-60-16,0 0-80 15,0 16-168-15,12 0-560 16</inkml:trace>
  <inkml:trace contextRef="#ctx0" brushRef="#br0" timeOffset="37361.86">18468 8749 515 0,'0'0'164'0,"0"0"-27"16,0 0-6-16,0 0-18 15,0 0-54-15,0 0-5 16,11-34-6-16,-11 34-1 16,0-4-20-16,0 1-9 15,-20 3 1-15,-7 0 2 16,0 0-4-16,-2 3 0 15,0 12-11-15,6 8 0 16,4 1-4-16,11 4-2 16,8 2 6-16,0 4-4 15,15 4 4-15,16-2-1 16,2 1-2-16,-4-7 3 0,-4-4 3 16,-7-5-2-16,-9-5 0 15,-9-2-6-15,0 2 2 16,0 3 2-16,-11-1-3 0,-9 0 3 15,-3 0-2-15,4-6-1 16,-2 0 4-16,1-5-6 16,3-2 3-16,1-1-1 15,5-4-1-15,4 0-2 16,2 0-6-16,5 0-50 16,0-21-98-16,0-2-220 0</inkml:trace>
  <inkml:trace contextRef="#ctx0" brushRef="#br0" timeOffset="37731.28">18446 8693 700 0,'0'0'138'15,"0"0"15"-15,0 0-10 16,0 0-43-16,0 0-32 15,0 0 2-15,11-36-7 0,2 31-20 16,3 3-25 0,6 1-3-16,5 1-1 0,5 0 3 15,5 0 3-15,3 0-6 16,5 0 14-16,-1 0-5 31,-6 0 4-31,-7 0-6 16,-6 0-8-16,-11 0-3 15,-8 0-1-15,-4 0-5 16,-2 0 2-16,0 0-3 0,0 0 0 16,0 0-3-16,0 0-3 15,0 0-19-15,0 0-46 16,0 0-74-16,-4 0-170 0,-10 0-358 16</inkml:trace>
  <inkml:trace contextRef="#ctx0" brushRef="#br0" timeOffset="41091.46">17919 8925 420 0,'0'0'156'16,"0"0"-43"-16,0 0 1 16,0 0-43-1,0 0 3-15,0 0-13 0,-6-6-19 0,6 6-14 16,0 0-13-16,0 0-5 0,0 0-3 15,-2 0-6 1,2 0 1-16,0 0-2 0,0 2 2 16,0 4-2-16,0-1 10 15,0-5-3-15,0 0 2 16,6 0 6-16,1 0 15 16,-2 0 24-16,-1 0-3 31,-2 0-8-31,-2-2-13 0,0-5-13 15,0 2-6-15,0 0 3 16,0 3-9-16,0-2-3 0,0 3-2 16,0-2-2-16,-6 3 1 15,-4 0-24-15,2 0-115 16,-1 0-108-16,-1 0-454 16</inkml:trace>
  <inkml:trace contextRef="#ctx0" brushRef="#br0" timeOffset="41822.48">17657 8520 498 0,'0'0'158'0,"0"0"-45"15,0 0 53-15,0 0-105 16,0 0 32-16,0 0-21 16,44-67-12-16,-40 62 1 15,-4-2 0-15,3 5 17 16,-3-4-57-16,0 5 0 15,0 1-4-15,0-2 3 0,0 2-3 0,0 0-14 16,0 0 5-16,0 0-8 16,-13 11 1-16,-19 18 4 15,-7 12 4-15,-6 6-1 16,3 8 10-16,1 3-9 16,10 7-3-16,4 4-4 15,14 0 0-15,11-2 1 16,2-6-2-16,10-12 0 0,19-6-1 15,3-11 2 1,-6-8-4 0,-3-10 2-16,-8-6 0 15,-3-8 3-15,-3 0 1 0,-5 0 15 16,2-16 10 0,-3-9 0-16,-3-2-17 0,0 1 3 15,0 4-1-15,-3 2-3 16,-18 6-6-16,-6 5 0 15,-2 9-4-15,0 0-1 16,4 0 0-16,10 21-16 16,5 2-48-16,10 5-67 15,0 5-193-15,19 1-573 16</inkml:trace>
  <inkml:trace contextRef="#ctx0" brushRef="#br0" timeOffset="43582.84">16644 8632 812 0,'0'0'174'15,"0"0"-32"-15,0 0-15 16,0 0-41-16,0 0-21 15,0 0-12-15,0 0 8 16,-21-26-9 0,21 26-10-16,0 0-7 0,0 0-9 0,0 0-5 31,0 0-7-31,0 0-8 16,0 0 4-16,-2 12-8 0,-6 17 4 0,-1 9 14 15,1 10-5-15,-2 10-1 0,2 11-4 16,1 1-6-16,1-1 0 31,4-7-4-31,2-5 0 0,0-11-2 0,0-7-45 16,0-7-67-16,0-11-118 15,0-9-339-15</inkml:trace>
  <inkml:trace contextRef="#ctx0" brushRef="#br0" timeOffset="44198.52">16821 8717 551 0,'0'0'172'0,"0"0"-23"0,0 0-31 31,0 0-42-31,0 0-22 16,0 0 11-16,26-82-26 0,-19 75 11 16,7 1-13-1,-3 2-6-15,7-1-4 0,1 2-4 16,4 1-12-16,2 2 16 15,-1 0-6-15,0 0 1 16,-4 2-4-16,-4 12-9 16,-5 4 0-16,-6 3-5 15,-5 5-2-15,-9 4 6 0,-27 0-3 16,-11 2 1-16,-1-4 1 16,0-4-7-16,15-6 2 15,13-6-2-15,13-3 0 16,7-4-3-16,0-1 3 15,31 4 0-15,5 2 6 0,7-2-6 16,-12 3 3-16,-9 1 1 16,-13 2-2-16,-9 6 2 15,0 6 1-15,-9 3 0 16,-18 5 4-16,-4 0-4 16,-1-2 0-1,3-6-5-15,6-2 2 0,-2-9-2 0,2-5 0 31,1-8-1-31,0-2-8 16,4 0-23-16,3 0-1 0,7 0-24 16,8 0-38-1,0 0-85-15,0 0-182 0</inkml:trace>
  <inkml:trace contextRef="#ctx0" brushRef="#br0" timeOffset="45332.01">18533 9649 440 0,'0'0'209'0,"0"0"-164"16,0 0 53-1,0 0-22-15,0 0-12 0,0 0-13 16,57-2-3-16,-51 2-5 15,-4 0 16-15,2 0-18 16,-2 0 1-16,0 0 4 16,0 0-21-16,1 0 4 15,-1 0 1-15,0 0-15 16,0 0 1-16,-2 0-2 16,0 0-2-16,-6 0 1 15,-50 0-11 1,-44 0 1-16,-52-8 8 15,-45-7 2-15,-32 1 15 16,-16-7 6-16,-4 1 5 16,1-2 8-16,12 0-19 0,15-2 1 15,31 2-14-15,45-2-3 16,43 4 4-16,46 8-11 16,31 2 2-16,25 3 12 15,3 1-7-15,42 3 9 0,17-4-21 16,17 5 0-1,0 2 0-15,-3 0-22 0,-5 0-10 16,-12 0-24-16,-10 0-28 16,-16 14-35-16,-11 2-36 0,-8 1-115 15,-6 1-162-15</inkml:trace>
  <inkml:trace contextRef="#ctx0" brushRef="#br0" timeOffset="48229.62">19913 6196 280 0,'0'0'496'16,"0"0"-320"-16,0 0 9 15,0 0-40-15,0 0-55 0,0 0-17 16,0 0-11-16,8 36 16 16,-8-14-24-16,0 6-14 15,0 6 2-15,-2 4-15 16,-9 7-6-16,-3 1 0 15,1 2-10-15,-3 2-3 16,3-3-7 0,3-1-1-16,0-5-2 15,6-5-42-15,2-6-52 16,-1-6-108-16,-1-5-250 0</inkml:trace>
  <inkml:trace contextRef="#ctx0" brushRef="#br0" timeOffset="48747.25">20091 6345 630 0,'0'0'248'16,"0"0"-96"-16,0 0 22 0,0 0-76 15,0 0-19-15,0 0-28 16,42-91-7-16,-32 87-5 16,3 0-14-16,3 4-13 15,3 0-4-15,1 0-6 16,5 0 3-16,-1 0 0 16,-2 12-1-16,-1 5 1 15,-8-1 0-15,-9 2-3 16,-4 3-2-16,0 3 1 15,-21 1-1-15,-6-4 0 16,-2 2-1-16,8-5-14 0,8 0-12 16,13-1-11-16,0 4 16 15,9 2 5-15,22 3 6 16,7 6 8-16,-3-6 3 16,-6 1 1-16,-8-3-1 15,-13-2 1-15,-8-2 1 16,0-2-2-16,-6-2 2 15,-17-2 0-15,0-3 2 16,-6-6-2-16,2-2-1 16,0-3-1-16,0 0 0 15,2 0 1-15,6-5-3 16,5-5-4-16,5 1-13 0,7 2-34 16,2 2-93-16,0 1-98 15,0-3-251-15</inkml:trace>
  <inkml:trace contextRef="#ctx0" brushRef="#br0" timeOffset="49194.44">20884 6349 816 0,'0'0'126'16,"0"0"31"-16,0 0 32 15,0 0-103 1,0 0-30-16,0 0 1 16,-41-54-26-16,9 54 5 15,3 0-7-15,7 5-12 16,4 17-12-16,11 10-5 15,7 5 4-15,0 2-2 16,31 5 0-16,9-3 1 0,5-1-2 16,-5-3-1-16,-7-4 3 15,-6-5-1-15,-11-4-2 16,-11-4 0-16,-5-2 0 16,0-4 3-16,-17-1-2 15,-9-3 2-15,-2-5 4 16,-7-3-5-16,-2-2-2 15,-5 0-9-15,-3-5-17 16,3-14-39-16,4-5-33 16,5-5-217-16,12-8-308 15</inkml:trace>
  <inkml:trace contextRef="#ctx0" brushRef="#br0" timeOffset="49611.84">20862 6314 672 0,'0'0'406'16,"0"0"-249"-16,0 0 45 16,0 0-121-16,122-39-32 15,-68 34-39-15,6-1-8 16,1 3-2-16,-1 3 0 0,-9 0-1 0,-11 0-1 16,-11 0-2-16,-16 14 3 15,-5 9-9-15,-8 15 1 16,0 12 4-16,-16 6 4 15,-9 1 1-15,3-7 0 16,11-9-2-16,8-10 2 16,3-11-6-16,9-8 6 15,18-8 0-15,4-4 6 32,2-4 18-32,-1-18 16 0,0-5-5 0,-9-4 1 15,-2-5-13-15,-6-4-7 16,-5-8-7-16,-6 2-1 15,-4 3-6 1,0 11 2-16,-9 11-8 16,-13 6 2-16,-7 10-7 15,-3 5-12-15,-1 0-61 0,2 4-69 0,2 19-112 16,4 13-471-16</inkml:trace>
  <inkml:trace contextRef="#ctx0" brushRef="#br0" timeOffset="50477.13">19865 6970 797 0,'0'0'109'0,"0"0"74"15,0 0-30-15,0 0-41 16,0 0-21-16,0 0-7 0,21-52-13 16,-19 50-23-16,-2 2-3 15,2 0-27-15,2 0-8 16,2 18 0-16,-2 15 0 15,-2 11 7-15,-2 4-9 16,0 6-5-16,0-1 1 16,0 2-4-16,0-6-8 15,0-6-62-15,0-9-12 16,0-7-145-16,0-10-254 16</inkml:trace>
  <inkml:trace contextRef="#ctx0" brushRef="#br0" timeOffset="50775.53">20193 7052 276 0,'0'0'681'0,"0"0"-588"16,0 0 127-16,0 0-91 15,0 0-62-15,0 0-17 16,10-18-15-16,-10 26-1 16,0 14-4-16,0 10 13 15,0 4-13-15,-10 7-14 0,-1 1-4 16,3 0-12-16,-2 0 2 16,4-4-2-16,4-4-14 15,2-4-52-15,0-8-93 16,0-6-220-16,8-5-692 15</inkml:trace>
  <inkml:trace contextRef="#ctx0" brushRef="#br0" timeOffset="51114.14">20717 7154 670 0,'0'0'344'0,"0"0"-286"16,0 0 168-16,0 0-114 16,0 0-74-16,0 0-17 15,-78-36-19-15,78 68 2 16,3 10-4-16,19 2 2 16,0-1-1-16,2-1 0 15,-5-6-1-15,-6-2 2 0,-6-4 8 16,-7-4-1-16,0-8 8 15,0-2 8-15,-20-5-3 16,-7-6-7-16,-9-3-4 16,-5-2-5-16,-3 0-6 15,0 0-49-15,6-11-28 16,4-7-208-16,17-5-413 16</inkml:trace>
  <inkml:trace contextRef="#ctx0" brushRef="#br0" timeOffset="51493.42">20818 7136 953 0,'0'0'43'0,"120"-2"127"0,-38 2-18 16,9 0-83-16,-6 0-49 16,-8 5-15-16,-17-2-5 15,-20 4 1-15,-18-3 1 16,-11 2-2-16,-11-1-4 15,0 6 3-15,0 4-7 16,-15 10 8-16,-8 5 2 31,1 4-2-31,-1 2 4 0,10 0 5 16,9-4-6-16,4-6 3 16,2-8-2-16,27-6 5 15,9-7 5-15,5-5 14 16,1 0 12-16,-2-17 19 15,-6-10-18-15,-7-4-9 16,-9-7-7-16,-9-2-14 16,-8 2-1-16,-3 6-6 15,-6 8-4-15,-29 8 0 0,-14 3-5 16,-13 9-20-16,-16 4-46 16,-12 0-98-16,-10 0-179 15</inkml:trace>
  <inkml:trace contextRef="#ctx0" brushRef="#br0" timeOffset="52027.44">19433 6742 718 0,'0'0'79'15,"0"0"48"-15,0 0-1 16,0 0-27-16,0 0-5 15,0 0 0-15,0-29-9 16,0 29-17-16,0 0-15 0,0 0-12 16,0 2-21-1,0 25-14-15,0 15 4 0,0 14 14 16,-11 4 6-16,-3-2-20 16,-3-2-3-16,-1-4-7 15,3-5-5-15,-1-10-72 16,7-6-136-16,7-5-238 15</inkml:trace>
  <inkml:trace contextRef="#ctx0" brushRef="#br0" timeOffset="52261.61">19516 6974 793 0,'0'0'122'16,"0"0"-3"-16,0 0 41 16,-131-26-86-16,77 16-31 15,-6 4-15-15,2 1 5 16,6-1-19-16,21 6-4 16,16 0-10-16,15 0-2 15,0 0-102-15,44 15-99 16,16 2-350-16</inkml:trace>
  <inkml:trace contextRef="#ctx0" brushRef="#br0" timeOffset="52914.98">21875 7881 436 0,'0'0'212'0,"0"0"-194"16,0 0 142-16,0 0-65 15,0 0-27-15,0 0-14 16,52 19-6-16,-52-19 14 16,-6 0-13-16,-36 0-13 15,-25-1-1-15,-32-17-5 16,-34-7-7-16,-39-4-5 16,-35-8-7-1,-36-4 4-15,-32 0 5 16,-16-1 1-16,-6-2 2 15,12 4-15-15,26 1 8 16,39 9 0-16,41 5-5 0,46 7-3 16,44 6-1-16,39 7 0 15,30 4-6-15,18 1-1 16,2 0 2-16,0 0-2 16,0 0 2-16,0 0 2 15,0 0 3-15,6 0-6 16,10 0-1-16,5 0-32 15,3 0-59-15,7 0-96 16,-2 1-170-16</inkml:trace>
  <inkml:trace contextRef="#ctx0" brushRef="#br0" timeOffset="55062.02">18368 10159 730 0,'0'0'115'0,"0"0"-3"16,0 0 13-16,0 0-37 16,0 0-15-16,0 0-16 0,0-44-16 15,-21 44-11 1,-10 9 3-16,-4 21 15 0,-1 9-8 0,7 7-3 16,9 0-15-16,11 0-18 15,9-5-4-15,0-4 4 16,7-7-2-16,17-5-2 15,5-13 5-15,0-7-4 16,-2-5 4-16,-2 0-1 0,-6-20 2 31,0-6 31-31,-3-8-1 16,-6-2-11-16,-3-6-11 16,-3 1-7-16,-4 2-1 15,0 3-4-15,0 10-2 16,-11 1 0-16,-7 7 0 0,5 11-1 15,-5 7-16-15,3 0-49 16,-3 5-44-16,-2 15-134 16,0 6-310-16</inkml:trace>
  <inkml:trace contextRef="#ctx0" brushRef="#br0" timeOffset="55611.05">17875 10122 749 0,'0'0'93'16,"0"0"38"-16,0 0-21 15,0 0-25-15,0 0-28 16,0 0-12-16,-29-5 15 16,23 5-9-16,-4 0 1 15,-3 3-5-15,-3 12-16 16,-3 2 5-16,-2 6-12 16,-1-2 3-16,5 5-8 15,0 5-15-15,9 1 4 0,6 4-5 31,2-2-1-31,0-3 1 0,8 1-3 0,13-11-1 16,3-5-7-16,-4-6-8 16,2-8 11-16,-1-2 5 15,0-2 0-15,2-19 9 16,-1-8 13-16,-1-5-7 16,-4-7 9-16,-1 0-11 15,-7-4-3-15,-7 6-8 16,-2 5 1-16,0 5 2 15,-15 9-3-15,-14 8 1 16,-6 7-3-16,2 5-6 0,2 0 5 16,7 0-12-16,8 16-51 15,8 3-33-15,1 2-72 16,4-3-167-16,1-4-215 16</inkml:trace>
  <inkml:trace contextRef="#ctx0" brushRef="#br0" timeOffset="64556.71">17342 10189 439 0,'0'0'297'16,"0"0"-134"-16,0 0-41 16,0 0 22-16,0 0-24 15,0 0-25-15,0 0-23 16,25-58-8-16,-21 47-13 16,-4 4-14-16,0 0-16 15,0 2 4-15,0 2-5 16,-9 1-11-16,-22 2-6 15,-6 0-1-15,-2 10-2 16,6 15 0-16,6 3 0 16,10 3 0-1,8 3-1-15,9 0 3 16,0-1-2-16,6 2 1 16,23 2-1-16,9-1 0 15,4 0 0-15,-1-4 0 0,-6-4 0 16,-8-1 2-16,-7-6-3 15,-11 0 1-15,-5-2 0 16,-4-1-1-16,0-1 1 16,0-2 0-16,-8 0 0 15,-8-3 2-15,-2 0-1 16,0-4-1-16,0-4 1 16,-4-2 0-16,0-2 1 15,-3 0-2-15,3 0 0 16,0 0-1-16,4-10-5 15,2-2-38-15,1 2-29 16,2-6-69-16,-3-3-96 0,-3 1-158 16</inkml:trace>
  <inkml:trace contextRef="#ctx0" brushRef="#br0" timeOffset="64878.06">17195 10118 562 0,'0'0'186'0,"0"0"-5"15,0 0-45-15,0 0-23 16,0 0-2-16,114-38-17 16,-83 34-22-16,0 2 8 15,-4 2-33-15,-7 0-24 16,-5 0-10-16,-5 0-11 0,1 0-4 16,0 0-8-16,-2 0-59 15,-7 0-177-15,-2 0-347 16</inkml:trace>
  <inkml:trace contextRef="#ctx0" brushRef="#br0" timeOffset="65558.95">16374 10279 706 0,'0'0'196'0,"0"0"-41"15,0 0-16-15,0 0-40 16,0 0-38-16,0 0-36 15,25 0-3-15,-31 2 9 32,-15 2 5-32,-2-2-7 0,-6-2-13 15,2 0-4 1,2-2-8-16,7-13 5 0,7-1 6 16,9-5-2-16,2 0 15 15,6-1-19-15,32 0-5 16,11 4 2-16,9 8-6 15,3 10 0-15,-8 0-1 16,-9 14 4-16,-12 21-3 0,-12 11 1 16,-16 8-1-16,-4 8 1 15,-8 2-1-15,-33 0-1 16,-10-4-1-16,-5-14-43 16,3-12-70-16,5-13 43 0,13-13 54 15,10-8 16 1,10 0 4-16,9-5 11 0,6-10 27 15,0-7 9-15,0-6 14 16,13-2-24 0,7-5-13-16,5 7-2 15,-2 4 5-15,0 7 16 16,4 12-20-16,2 5-9 16,6 0 1-16,3 16-9 15,1 14-2-15,-2 7 0 16,3 2-4-16,3 1-1 15,1 2-1-15,1-3-7 16,-3-3-51-16,-6-7-69 0,-5-8-137 16,4-11-309-16</inkml:trace>
  <inkml:trace contextRef="#ctx0" brushRef="#br0" timeOffset="66319.13">19618 9479 538 0,'0'0'362'0,"0"0"-162"0,0 0-11 16,0 0-47-1,0 0-21-15,0 0-40 16,58-26-17-16,-58 28-34 16,-31 24-12-16,-21 18 12 15,-14 9-2-15,-3-2-15 16,0-3-10-16,4-8-3 15,10-8-3-15,5-7-31 16,13-8-33-16,10-7-47 0,8-8-84 16,9-2-85-16,1 0-140 15</inkml:trace>
  <inkml:trace contextRef="#ctx0" brushRef="#br0" timeOffset="66541.87">19165 9569 670 0,'0'0'245'16,"43"-104"-121"-16,-20 65 0 15,-6 13-2-15,1 12-24 16,0 6-6-16,0 8 3 16,4 0-28-16,4 12-21 15,3 24-17-15,6 17 7 16,-4 5-9-16,-5 6-9 0,-2 3-5 16,-3-4-10-1,-6-1-2-15,-1-4-1 0,-3-7-2 16,0-5-24-16,-2-9-40 15,-2-11-109-15,-5-6-195 16</inkml:trace>
  <inkml:trace contextRef="#ctx0" brushRef="#br0" timeOffset="66839.63">20195 9569 714 0,'0'0'374'16,"0"0"-157"-16,0 0-34 16,0 0-78-16,0 0-30 15,0-104-19-15,0 101-17 16,0 3-2-16,0 0-13 16,-2 0-10-16,-4 10-7 0,-5 24-3 15,-3 15 11 1,1 9 5-16,1 2-8 0,4 2-2 15,1 1-10-15,5-1 1 16,2 0-1-16,0-4-9 16,2-10-37-16,11-12-49 15,-1-14-95-15,-8-12-243 16</inkml:trace>
  <inkml:trace contextRef="#ctx0" brushRef="#br0" timeOffset="67173.23">20606 9490 1052 0,'0'0'172'0,"0"0"3"0,0 0-34 16,-114 103-45-16,105-53-26 16,9-2-37-16,5-8-21 15,19-11-8-15,10-10-3 16,-1-11 5-16,5-8-6 15,-3 0 0-15,-4-6 1 16,1-15 1-16,-5-6 0 16,-3-7-1-16,-8-4 0 15,-7-1 2-15,-9 4-3 16,0 7 0-16,-7 8 3 16,-26 6-2-16,-16 2 1 15,-9 5-1-15,0 4 0 0,11 3-1 16,20 0-4-16,18 0-32 15,9 20-56-15,9 0-120 16,20-6-177-16</inkml:trace>
  <inkml:trace contextRef="#ctx0" brushRef="#br0" timeOffset="67564.03">21259 9627 839 0,'0'0'180'15,"0"0"-11"-15,0 0-30 0,0 0-45 16,0 0-18 0,0 0-16-16,47-46-18 0,-47 46-19 15,0 18-13-15,-9 22-9 16,-5 10 13-16,8 3-9 15,6-6 1-15,0-4-1 16,29-14-3-16,11-7 8 16,9-13-5-16,3-9 3 15,-2 0 20-15,4-27 1 16,-5-8 4-16,0-11-6 16,-4-7 2-16,-5-7-16 15,-7-8-8-15,-8-4 6 16,-19 1-11-16,-6 11 0 15,-15 14 0-15,-30 20-7 16,-13 20-2-16,-17 6-15 0,-17 26-50 16,-22 20-83-16,-10 4-365 15</inkml:trace>
  <inkml:trace contextRef="#ctx0" brushRef="#br0" timeOffset="68582.77">16914 12302 387 0,'0'0'596'0,"0"0"-409"16,0 0-8-16,0 0-60 16,0 0-4-16,0 0-23 31,87 0-19-31,-87 0-20 16,0 0-5-16,0 0-6 15,-29 0-8-15,-22 0-6 16,-12 0-16-16,-8 0 5 15,-4 0-16-15,-1 0 1 16,0-4-4-16,4-8-4 16,12-1-21-16,14 7-42 15,23 5-39-15,21 1-58 0,2 0-229 0,29 20-380 16</inkml:trace>
  <inkml:trace contextRef="#ctx0" brushRef="#br0" timeOffset="68773.32">16897 12513 575 0,'0'0'393'0,"0"0"-177"15,0 0-28-15,0 0-54 32,0 0-2-32,0 0-52 15,-201 70-32-15,107-70-22 16,1-4-9-16,-3-13-12 16,5-4-3-16,6-2-4 15,16 4-22-15,17 0-39 0,21 3-56 16,25 2-90-16,6 3-120 15,11-2-567-15</inkml:trace>
  <inkml:trace contextRef="#ctx0" brushRef="#br0" timeOffset="78292.7">17904 10066 694 0,'0'0'48'15,"0"0"4"-15,0 0 46 16,0 0-11-16,0 0-23 16,0 0-1-16,0 0-1 15,-27-40-28-15,27 36 20 16,0 0-20-16,0 0 3 16,0 4 6-16,0 0-10 15,0 0-7-15,0 0-3 0,0 0-2 16,0 0 0-16,0 0-10 15,0 0-7-15,0 0 8 16,0 0-2-16,0 0-1 16,5 0 5-16,1 0-1 15,6 17 7 1,5 8 1-16,12 9-6 0,14 11 8 0,12 9 2 16,17 13-5-16,15 12-2 15,11 9-15-15,11 11-3 31,5 3-3-31,6 0-77 0,-2-9-148 16,-6-10-318 0</inkml:trace>
  <inkml:trace contextRef="#ctx0" brushRef="#br0" timeOffset="79139.78">20269 9649 562 0,'0'0'120'0,"0"0"-46"16,0 0 30-16,0 0-43 16,0 0 3-16,0 0-4 15,5-50-17-15,-1 46 26 16,0 4-12-16,8 0-1 16,8 0-25-16,17 8-11 15,31 25 8-15,25 18-4 16,26 14 3-16,16 11-9 15,15 8-3-15,8 3 4 16,12-4 21-16,-4-9 2 16,-12-9-22-16,-24-9 1 15,-26-10-15-15,-30-12 1 16,-29-12-7-16,-23-8 0 16,-22-8 0-16,-6-6-6 15,-44 0-14-15,-16 0-61 0,-15-4-121 16,0-17-194-16</inkml:trace>
  <inkml:trace contextRef="#ctx0" brushRef="#br0" timeOffset="80372.8">17863 12140 436 0,'0'0'171'16,"0"0"-48"-16,0 0-8 16,0 0 6-16,0 0-31 15,0 0-7-15,104-93 15 16,-89 81-10-16,-3 2-30 15,-4 4 3-15,-4 2-14 16,-1 0 5-16,-3 4-24 16,0-1-1-16,0 1-5 15,-25 0-15-15,-11 0 0 16,-8 13 5-16,1 10-7 16,6 6 0-16,3 4-4 15,7-1 0-15,8 4-1 0,7 2 0 16,12 4 1-16,0 0-3 15,25 2 6-15,27 0-4 16,14 0 1-16,10-6-1 16,2-2 1-16,-7-7-1 15,-15-5 0-15,-18-6 2 16,-18-4 1-16,-16-2-2 16,-4-4-1-16,0 2 0 15,-22-2 10-15,-10-1-4 16,-7 1 18-16,-5-3-9 15,-6-1-7-15,-1-4 4 16,-2 0-9-16,-1 0-2 16,7 0 1-16,5 0-2 15,11 0 0-15,6 0-14 0,5-10-32 16,7-2-27-16,4-8-84 16,4-8-122-16,5-6-258 15</inkml:trace>
  <inkml:trace contextRef="#ctx0" brushRef="#br0" timeOffset="80599.64">17946 12005 884 0,'0'0'101'16,"0"0"26"-16,0 0-34 15,0 0-6-15,125-54-5 16,-80 47-35-16,6 2-19 16,2 3-4-16,-1 2-17 0,-6 0-5 15,-7 0-4-15,-10 10-48 16,-10 12-134 0,-3 2-162-16</inkml:trace>
  <inkml:trace contextRef="#ctx0" brushRef="#br0" timeOffset="81090.59">18592 12351 621 0,'0'0'170'0,"0"0"-62"16,0 0-2-16,0 0-45 15,0 0 9-15,0 0-18 16,6 20-21-16,-8-15-11 16,-6-1-12-16,2 1-4 15,3-2-1-15,3-3-3 16,0 0 1-16,0 0 11 16,0 0-4-16,7 0 3 0,5 0 4 15,-6-5 31-15,-2-4-9 16,-1 3-16-16,-3 1-6 15,0 2 5-15,0 3-7 16,0 0-4-16,0 0-9 16,-3 0-1-16,-5 0 1 15,0 4-3-15,4 3 1 16,4-4 1-16,0-1-3 16,0-2 4-16,0 0 4 15,0 0 0-15,0 0 5 16,0-2 13-16,0-8 18 15,0 2-9-15,-4 0-17 0,-1 4-2 16,3 0-5-16,0 4-7 16,2 0 0-16,0 0-6 15,0 0-90-15,4 0-118 16,19 0-341-16</inkml:trace>
  <inkml:trace contextRef="#ctx0" brushRef="#br0" timeOffset="81864.97">19014 12141 368 0,'0'0'353'0,"0"0"-228"15,0 0 24-15,0 0-21 16,0 0-3-16,49-104-1 16,-44 94-43-16,1 6 11 15,-4 4-23-15,-2 0-17 16,0 0-22-16,0 25-20 15,0 24-9-15,0 17 13 16,-4 9-7-16,-3-1-3 16,5-3-4-16,2-10 3 15,0-11-4-15,0-14 1 16,21-11-9-16,0-11-5 16,6-8-11-16,2-6 7 0,2 0 8 15,0-23 6-15,-2-4 3 16,-2-6 1-16,-4 1 0 15,-8 1 0-15,-3 2-1 16,-4 9 1-16,-3 6 1 16,-3 6 1-16,0 1 15 15,-2 7 3-15,2 0 0 16,0 0 2-16,-2 0-13 16,0 0 2-16,0 0-9 15,0 7 0-15,0 21 4 16,-2 8-2-1,-6 6 6-15,-1 9 0 0,0 0-2 0,2 5 0 16,-2 2-5-16,3 1 1 16,-1-1-6-16,0-8 2 15,0-4-8-15,5-9-23 16,0-11-46-16,2-11-78 31,0-15-214-31,0 0-431 0</inkml:trace>
  <inkml:trace contextRef="#ctx0" brushRef="#br0" timeOffset="82358.47">19877 12224 1029 0,'0'0'52'0,"0"0"95"16,0 0-22-16,0 0-45 16,0 0 12-16,0 0-32 15,0-77-22-15,0 77-2 16,0 0-20-16,0 0-5 16,0 0-8-16,-12 21 0 0,-9 9 7 15,-8 10 2-15,-5 6-2 16,1 9 3-16,2 6-9 15,8 6 1-15,14-1-4 16,9-3 0-16,11-4 5 16,29-7-6-16,14-10 0 15,4-10-1-15,0-12-15 16,-7-12 3-16,-13-8 7 16,-6 0 6-16,-15-22 0 15,-10-4 0-15,-7-2 0 16,0 2 0-16,-12 4-1 0,-23 5 1 15,-14 3 6-15,-10 1-3 16,2 6 6-16,12 6 8 16,16 1-13-16,16 0-4 15,11 0-6-15,2 6-25 16,2 4-64-16,20-2-114 16,3-8-211-16</inkml:trace>
  <inkml:trace contextRef="#ctx0" brushRef="#br0" timeOffset="82817.6">20654 12284 926 0,'0'0'19'0,"0"0"109"16,0 0-36-16,0 0-33 16,0 0 20-16,0 0-17 15,-15-49-28-15,-12 49-6 16,-4 0 13-16,0 17-23 15,2 4-9-15,9-1-9 16,11 1 0-16,7-1-1 16,2-3 2-16,13-2-4 15,16-5 3-15,2-6-21 16,0-4 19-16,-10 0 0 16,-11 0 2-16,-4-8 0 0,-6-13 0 31,0-2 0-31,-19 0 3 0,-12 0-3 0,-2 5-1 15,0 8 0-15,6 6-7 32,11 4-33-32,7 0-111 0,9 0-172 0</inkml:trace>
  <inkml:trace contextRef="#ctx0" brushRef="#br0" timeOffset="83101.32">20943 12262 789 0,'0'0'195'0,"0"0"-60"15,0 0 15-15,0 0-43 16,0 0-14-16,0 0-27 16,-5-18-32-16,-11 46-21 15,-11 16 14-15,-10 16 20 16,-10 10-19-16,-6 10 4 15,-8 3-15-15,1 5-6 16,0-1-4-16,2 1-7 16,6-6 0-16,10-10-12 15,13-16-35-15,19-20-48 16,10-16-113-16,0-20-169 16,25 0-451-16</inkml:trace>
  <inkml:trace contextRef="#ctx0" brushRef="#br0" timeOffset="83388.78">20938 12791 320 0,'0'0'709'0,"0"0"-567"15,0 0 46-15,-37 117-100 16,37-88-1-16,8-4-32 16,19-5-28-16,4-8-17 15,5-6-10-15,1-4 10 16,1-2-8-16,-5-2 20 15,-6-18 4-15,-11-4-3 0,-9-7-4 16,-7-3-8-16,0 2-4 16,-23 3-4-16,-10 4-3 31,-9 7-1-31,-1 8-2 0,3 6 2 16,7 4-9-16,8 0-42 15,10 0-49-15,5 16-67 0,6 4-145 16,4-4-260-16</inkml:trace>
  <inkml:trace contextRef="#ctx0" brushRef="#br0" timeOffset="84240.62">22046 12489 1061 0,'0'0'71'0,"0"0"13"0,0 0 95 16,16 156-84-16,-16-92-12 15,0 4-45-15,-7-2-17 16,-11-4-12-16,-7-11-8 16,3-13 1-16,0-10-2 15,4-14 1-15,9-7-1 16,7-7-13-16,2 0 5 15,0-14 1-15,17-21-2 16,12-11 8-16,5-14-3 16,4-14 4-16,0-7 2 15,0-5-1-15,-3 3 2 16,-4 8-2-16,-2 10 0 0,-6 15 17 16,-7 16 0-16,-5 14 14 15,-5 12 3-15,-1 8-10 16,-3 0-9-16,0 34-16 15,-2 20 2-15,2 22 10 16,-2 12-6-16,5 7 1 16,4 1-5-16,2-5-1 15,1-12-2-15,-2-10-9 16,-10-17-56-16,0-14-74 16,-22-18-170-16,-27-18-217 15</inkml:trace>
  <inkml:trace contextRef="#ctx0" brushRef="#br0" timeOffset="84989.23">21979 12709 255 0,'0'0'831'16,"0"0"-748"-16,0 0 46 16,0 0-73-16,114-9-28 0,-52 9 7 15,9 0-7-15,8 0-20 16,-4 0-6-16,-1 0-2 15,-9 0 1-15,-9-7 0 16,-8-1-1-16,-13 0-7 16,-6 4 6-16,-4-1 0 15,-9 5 0-15,-5-3 0 16,-4 1 1-16,-3-2 0 16,3 2 1-16,-5 0-1 0,3 1 4 15,-1-4-4-15,-2 1 0 16,0 0 3-16,-2 2 13 15,0 0 10-15,0-1-1 16,0 3-9-16,0 0 1 16,0 25-17-16,-8 19 0 15,-10 14 12-15,5 6 4 16,4-6-3-16,7-5-4 16,2-11-9-16,0-11 5 15,26-8-3-15,12-15-2 16,9-8-1-16,6-6-18 15,8-26 10-15,-3-8 9 0,0-10 0 16,-8-4-2-16,-7-5 3 16,-5 3-1-16,-11 13 3 15,-9 18-2-15,-12 15 7 16,-1 10 23-16,-1 0-12 16,2 20-17-16,4 14-1 15,1 6 2-15,2-3 2 16,7-10-4-16,11-4 0 15,11-14 4-15,12-9-3 0,4 0 5 16,0-27-5-16,-4-10 1 16,-12-8 1-16,-7-12-3 15,-10-11 2-15,-9-15 0 16,-7-7-2-16,-9 8-1 16,0 16 4-16,0 24-3 0,-9 26 8 15,-20 16 1-15,-12 31 6 16,-5 44-3-16,3 34-10 15,17 23 4-15,21 18-7 16,5 12 0-16,25 3-7 16,8-13-86-16,-6-24-110 15,-11-31-96-15,-16-35 71 32,0-28-326-32</inkml:trace>
  <inkml:trace contextRef="#ctx0" brushRef="#br0" timeOffset="85305.09">23688 13614 826 0,'0'0'417'15,"0"0"-266"-15,0 0 3 16,0 0-79-16,0 0-35 15,-146-55-2-15,30 25-3 16,-36 0-18-16,-26-4-7 16,-21 2 0-16,-15-2-6 15,-8 7 7-15,5 4-5 16,12 5-4-16,31 1 5 16,43 3-7-16,42 7 0 0,41-2-1 15,38 8 1 1,12 1-2-16,54 0-16 0,33 8-27 15,29 12-35-15,25 6-45 16,17 2-45-16,9 2-102 16,5 2-153-16</inkml:trace>
  <inkml:trace contextRef="#ctx0" brushRef="#br0" timeOffset="85590.57">23557 13732 1047 0,'0'0'105'0,"0"0"58"15,-176-4-51-15,7-24-29 0,-50-9 7 16,-39 1-22 0,-27 1 7-16,-3 2-11 0,16 1-23 15,31 2 4-15,43 2-15 16,46 6-3-16,49 5-5 0,51 8-8 16,31 6-2-16,21 3-6 15,27 0-3-15,33 0 2 16,27 9-5-16,20 9-1 31,11 2-6-31,11-2-28 16,3 4-32-16,4 0-45 15,-7 2-64-15,-11-6-188 16,-15-5-644-16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4:58:26.171"/>
    </inkml:context>
    <inkml:brush xml:id="br0">
      <inkml:brushProperty name="width" value="0.05292" units="cm"/>
      <inkml:brushProperty name="height" value="0.05292" units="cm"/>
      <inkml:brushProperty name="color" value="#FF0000"/>
    </inkml:brush>
  </inkml:definitions>
  <inkml:trace contextRef="#ctx0" brushRef="#br0">20708 3846 458 0,'0'0'259'0,"0"0"-191"16,0 0 47-16,0 0-28 15,0 0-43-15,0 0-5 0,0 0-2 16,0 8 10-16,0-8-15 16,0 2 2-16,0-2 1 15,0 0-10-15,0 0 6 16,0 0 4-16,-2 0-9 15,-13 0 0-15,-24 0-3 16,-32 0-9-16,-36-2-4 16,-22-6 6-16,-13-1 0 15,-1-6 1-15,2 3-4 16,12 0 7-16,13-1-10 16,20 6 6-16,23-1-6 15,22 4-7-15,21 4 0 16,20-2-2-16,10 2-1 0,0 0-4 15,31 0-17 1,29 3-7-16,24 8-68 0,17-4-104 16,3-3-96-16,4-1-316 15</inkml:trace>
  <inkml:trace contextRef="#ctx0" brushRef="#br0" timeOffset="297.89">20423 3798 872 0,'0'0'81'0,"0"0"123"16,0 0-26-16,0 0-102 16,0 0 5-16,0 0-24 0,40-68-33 15,-67 68-4-15,-33 0-18 16,-29 1-2-16,-20 14 1 16,-7-5 1-16,4 4 3 15,4-4-3-15,11-2 0 16,13-3 4-16,14 0-2 15,20-3 5-15,21-2-7 16,17 2-1-16,12-2 4 31,0 0 0-31,2 0 3 0,32 0-2 0,15 0-6 32,17 0-13-32,13 0-51 0,6 3-77 0,-4 14-104 31,-4 7-239-31</inkml:trace>
  <inkml:trace contextRef="#ctx0" brushRef="#br0" timeOffset="46106.3">1939 8992 601 0,'0'0'260'15,"0"0"-21"-15,0 0-88 16,0 0 0-16,0 0-36 16,0 0-29-16,0 0-13 15,13-81-17-15,-13 81-4 16,0 0-14-16,0 16-9 16,-2 26-12-16,-13 21 13 0,-4 19-4 15,6 10-15-15,6 7-4 16,7-4-2-16,0-6-5 15,0-12-35-15,7-10-54 16,-7-11-47-16,0-7-146 16,0-10-359-16</inkml:trace>
  <inkml:trace contextRef="#ctx0" brushRef="#br0" timeOffset="46420.39">1908 9244 1008 0,'0'0'202'15,"0"0"-31"-15,0-108-53 16,0 78-34-16,0 2-41 16,0 1 7-16,0 3-16 15,0 4-11-15,6 3 4 16,5-4-6-16,7 5-10 15,7 2-4-15,10 0-6 16,17 2 0-16,10 2-1 16,9 6-3-16,4 2-5 15,-11 2-14-15,-13 0-23 16,-18 21-24-16,-26 12-26 0,-7 13-90 16,-40 8-106-16,-31 6-226 15</inkml:trace>
  <inkml:trace contextRef="#ctx0" brushRef="#br0" timeOffset="46560.44">1850 9390 806 0,'0'0'214'15,"0"0"-41"-15,0 0-39 16,137 19-62-16,-104-19-48 16,-5 0-21-16,1 0-3 15,0 0-82-15,0-12-142 16,4 1-204-16</inkml:trace>
  <inkml:trace contextRef="#ctx0" brushRef="#br0" timeOffset="47117.59">2394 9414 890 0,'0'0'203'0,"0"0"-82"0,0 0-9 15,0 0-51-15,0 0-37 32,0 0-20-32,13-12-2 0,-11 12-2 0,0 0 1 0,1 0-1 31,-1 4 1-31,-2 1 2 0,0-2-1 0,0 4 3 16,0 0-2-16,0 4 0 31,0 0 2-31,0 1 1 0,-5 2 0 0,5 0-4 31,0 2 1-31,0-2-2 16,10 1 0-16,19-3 0 15,8-4-1-15,13-4-9 16,2-4-8-16,-2 0-8 0,-4 0 10 16,-15-12 6-16,-10-10 8 15,-17-4 2-15,-4-11 3 16,-25 0-1-16,-17-2 2 15,-9 7-1-15,-2 8 1 16,1 6 1-16,13 8 2 0,12 6-8 16,13 4-4-16,14 0-109 15,0 9-271-15</inkml:trace>
  <inkml:trace contextRef="#ctx0" brushRef="#br0" timeOffset="47992.48">2674 9342 714 0,'0'0'359'16,"0"0"-166"-16,0 0-34 16,0 0-42-16,0 0-44 15,0 0-31-15,137-70-23 16,-68 70-10-16,0 18-4 0,-5 11-1 16,-15 6-4-16,-13-3 0 15,-18 0-4-15,-18-6-6 16,0-5-22-16,-7-5-11 15,-15-4 12-15,2-8 15 0,7-4 14 16,3 0 2-16,10-8 3 16,0-14 1-16,0-6-3 15,16-5-1-15,-1-6 0 16,1-4 0-16,5-3-20 31,-2 6-58-31,6 12 14 16,-2 12-15-16,-2 11 18 15,4 5 13-15,-3 0-52 0,7 0 58 16,-6 7-14-16,1 0 15 16,-4-7 41-16,-4 0 3 15,-3 0 66-15,-4 0 49 16,-4 0 13-16,-5 0-19 16,0 0-30-16,0 0-4 15,0 0-35-15,0 0-9 16,0 7-16-16,0 23-4 15,0 11-3-15,2 6 1 16,-2 2-7-16,0-1-5 0,0-11-10 16,0-5-34-1,0-11 14-15,0-11-3 0,0-4 0 16,0-6-4-16,0 0 25 16,0-2 9-16,5-21 3 15,-1-11 8-15,4-7 7 16,4-9-2-16,1-7-6 15,8-1 3-15,-2 4 9 16,10 4-4-16,2 16 10 16,3 12 19-16,-3 13-40 15,-2 9 17-15,-5 25-18 0,-5 19-1 16,-9 8-4-16,-5 4 2 16,-5-6-4-16,0-6-18 15,0-10-8-15,0-13 4 16,0-9 1-16,0-8-21 15,0-4 15-15,4 0 18 16,12-13 13-16,5-13 0 16,4-6 5-16,8-4 0 15,0 4 22-15,0 6-9 16,-2 13 17-16,-2 8-8 16,1 5-5-16,-1 0-8 15,-4 20-11-15,2 9-2 16,-4 2 1-16,-5 1-2 0,-5 2 0 15,-1-4 0 1,-6 0-7-16,-4-6-17 0,-2-2-19 16,0-1-96-16,0-7-194 15,0-8-276-15</inkml:trace>
  <inkml:trace contextRef="#ctx0" brushRef="#br0" timeOffset="48595.41">4267 9169 1149 0,'0'0'215'16,"0"0"-20"-16,0 0-68 15,0 0-53-15,0 0-30 16,0 0-24-16,-29-36-15 16,29 60-2-16,0 15-3 15,0 7 1-15,0 2-1 0,0 1-4 16,12-7-12-16,11-9-15 15,6-4-10-15,7-10-8 16,5-9-13-16,5-10-7 16,-2 0 11-16,-7-7 40 15,-4-22 14-15,-14-5 4 16,-17 0-1-16,-2 5 1 16,0 6 10-16,-9 12 56 15,-3 6 0-15,0 5-20 16,5 0-30-16,5 0-14 0,2 14-2 15,4-2-3-15,28-4-37 16,10-3-10-16,5-5-4 16,4 0-7-16,0-13 13 15,-4-17 10-15,-3-8 30 16,-12-8 6-16,-14-16 0 0,-10-8 2 16,-8-11 0-16,-2 5 2 15,-15 10 24-15,-3 16 62 16,1 18-41-16,2 10 25 15,8 12 5-15,2 6-20 16,7 4-23-16,0 0-16 16,0 28-8-16,0 20-1 31,2 20 9-31,8 13-4 0,1 5-9 0,-3-3-5 16,2-2-1-16,3-9-30 15,-2-7-5-15,3-12-52 0,1-9-63 16,3-11-131-1,7-13-126-15,6-13-435 0</inkml:trace>
  <inkml:trace contextRef="#ctx0" brushRef="#br0" timeOffset="48936.44">5218 9288 502 0,'0'0'349'16,"38"-114"-113"-16,-38 71-23 15,-2 13-40-15,-32 11-84 16,-13 10-27-16,1 9-15 15,6 12-23-15,11 27-24 16,19 6-3-16,10 6-33 16,12-5-59-16,30-5-64 15,12-14-21-15,4-8 16 0,-2-14 30 16,-10-5 87-16,-11-5 47 0,-12-24 21 16,-17-2 16-16,-6-4 43 15,0 7 59-15,-21 10 4 16,-2 9-20-16,3 9 5 15,7 0-73-15,1 9-35 0,10 14-2 16,2 6-9-16,0 0-2 16,10 6-2-16,11-3 11 15,6 2-10-15,4 0 5 16,0-2-9-16,-4 1 0 16,-6-3-2-16,-8-1-13 15,-9-3-41-15,-4-3-72 16,0-2-175-16,0-7-360 15</inkml:trace>
  <inkml:trace contextRef="#ctx0" brushRef="#br0" timeOffset="49694.24">5021 10074 842 0,'0'0'114'15,"0"0"19"-15,0 0-17 16,0 0-46-16,0 0-7 0,0 0-42 16,-144-36-4-16,-17 36 4 15,-49-2-7-15,-50 2-6 16,-45 0-5-16,-25 0 0 15,-25 7 4-15,10 12 22 16,31-1 42-16,46 0-10 16,76-10-50-1,77-1-6-15,59-7 17 0,56 0-6 0,21 0 5 32,45 0-15-32,11 0-6 15,6 0-15-15,-14-3-20 0,-9-6-69 16,-6 2-74-16,-10-1-117 15</inkml:trace>
  <inkml:trace contextRef="#ctx0" brushRef="#br0" timeOffset="50706.62">3104 11400 963 0,'0'0'221'16,"0"0"-50"-16,0 0-47 15,0 0-11-15,0 0-39 16,0 0-19-16,25-82-8 0,-25 82-2 15,0 0-2-15,0 0-23 16,-2 19-12-16,-9 22 3 16,-7 15 9-16,5 14 0 15,-1 10-2-15,3 8-9 16,7 1-6 0,2-10-1-16,2-4-2 15,0-14-16-15,11-6-19 16,11-8-56-16,-7-11-48 15,-3-3-77-15,-5-10-328 16</inkml:trace>
  <inkml:trace contextRef="#ctx0" brushRef="#br0" timeOffset="51044.24">3386 11679 949 0,'0'0'237'0,"9"-110"-24"16,-9 79-43-16,-2 15-56 15,-17 11-25-15,2 5-32 0,1 9-25 16,12 33-21-16,4 18-7 16,13 8-4-16,32 1-5 15,13-9-23-15,8-13-14 16,5-15 3-16,-1-15 0 16,-5-13 33-16,-13-4 6 15,-9-27 0-15,-16-28 4 16,-16-25 4-16,-11-16 6 15,-17-3 2-15,-35 13 5 16,-20 22 3-16,-14 25 1 16,-1 24-5-16,15 12 5 15,28 3-24-15,26 15-1 16,18 13-29-16,12 14-43 16,27 9-61-16,5 2-125 15,2 1-301-15</inkml:trace>
  <inkml:trace contextRef="#ctx0" brushRef="#br0" timeOffset="52118.54">5608 11044 436 0,'0'0'205'0,"0"0"-85"16,0 0-2-1,0 0 11-15,0 0-39 0,125-86 19 16,-114 72-14-16,-2 0-49 15,-6 9 59-15,-3 1-56 16,0 0-23-16,-6 4 10 16,-34 0-24-16,-31 0-11 15,-32 9 3-15,-32 11 1 16,-28 2-3-16,-9 3 3 16,7-1 4-1,19-6-4-15,25-2 0 0,30-6 0 0,31-7 7 16,28 2-9-16,23-5 8 15,9 2 13-15,0-2 2 16,0 0-9-16,0 0-6 16,0 0-1-16,0 0 8 15,0 0 2-15,0 0-4 16,0 0-1-16,0 0-9 16,0 0 0-16,0 5-1 15,0 15-1-15,0 9 3 16,0 19 3-16,0 18-4 0,4 25-2 15,14 23 0-15,9 20 1 16,9 2-4-16,-3 1-1 31,0-15 0-31,-4-10-1 16,-4-10-2-16,-2-7 2 16,-8-17-2-16,-3-16 2 15,-2-12-5-15,-3-11 5 0,0-7 1 16,-5-13 0-1,1-5 0-15,-3-7 0 0,0-7-4 16,0 0 4-16,-29 0 0 0,-21 0 0 16,-23-14 1-1,-18-5-1-15,-17-2 1 0,0-7-1 16,9-5 0-16,17 4-1 16,24-1 2-16,17 6-1 15,17 5 2-15,13 4-2 16,6 6-6-16,5 1-4 15,0 0-11-15,16 2-16 16,22 0-24-16,8-3-36 16,6 9-64-16,8-9-112 15,7 1-274-15</inkml:trace>
  <inkml:trace contextRef="#ctx0" brushRef="#br0" timeOffset="52802.11">4975 11718 433 0,'0'0'339'0,"0"0"-241"15,0 0 36-15,0 0-52 16,0 0-4-16,0 0 6 15,0 0-7-15,83-68 0 0,-75 62-20 16,1 4 2 0,3-2-20-16,3 2-12 0,3 2-9 15,4 0 1-15,2 0 2 16,1 0-2-16,0 8-3 16,-3 19 0-16,-4 14-2 15,-4 14 7-15,-6 11-7 16,-6 6 2-16,-2-1-4 15,0-8-3-15,-8-10-5 16,-4-14-2-16,1-10 2 0,7-16-4 16,4-6 0-1,0-7 0-15,0-4 3 0,19-25 0 32,12-6-3-32,2-6 0 15,2-3 0-15,3 5 1 0,-1 2 0 16,-3 13 2-1,-9 10 4-15,-9 12 8 0,-6 2-2 16,-3 19-10-16,1 15-1 16,9 7 6-16,3 0-1 15,9-2-5-15,6-5-2 16,3-6-7-16,-2-3-15 16,-5-10-11-16,-4-4-22 15,-11-8-48-15,-5 2-80 0,-5-5-121 16,0 0-280-16</inkml:trace>
  <inkml:trace contextRef="#ctx0" brushRef="#br0" timeOffset="54863.18">2919 13627 502 0,'0'0'214'0,"0"0"-38"0,0 0-18 16,0 0-15-16,0 0 17 15,0 0-46-15,50-58 7 16,-50 44-38-16,0 6-14 0,0 2-18 16,0 2-8-1,0 4-6-15,0 0-9 0,0 0-7 16,0 22-11-16,-7 19 5 16,-9 14 7-16,3 11-1 31,-1 4-9-31,6 3-10 15,6-5 1-15,2-6-3 16,0-8-6-16,0-6-37 16,10-7-46-16,9-7-62 0,-6-5-139 15,3-12-199-15</inkml:trace>
  <inkml:trace contextRef="#ctx0" brushRef="#br0" timeOffset="55204.86">3301 13687 280 0,'0'0'892'0,"0"0"-707"15,0 0-29-15,0 0-73 16,0 0-31-16,0 0-13 16,0 0-19-16,-101 46-11 0,101 11-4 15,12-3-4-15,28-3-1 16,16-10-5-16,8-9-20 15,1-11-4-15,-5-11 4 16,-9-10 18-16,-15-7 7 16,-14-28 1-16,-15-18 15 15,-7-11 9-15,-18-2-3 16,-24 8-10-16,-16 12-1 16,-11 19 2-16,2 15 9 15,13 12 9-15,23 0-31 16,25 15-2-16,6 12-58 15,15 12-107-15,25 3-179 16,9-3-465-16</inkml:trace>
  <inkml:trace contextRef="#ctx0" brushRef="#br0" timeOffset="56067.33">5111 13334 193 0,'0'0'650'0,"0"0"-454"15,0 0-35-15,0 0-46 16,0 0-47-16,0 0-24 16,16-11-14-16,-79 11-5 15,-30 0 22-15,-25 0-3 0,-21 0-15 16,-1 0-4-1,12 0 1-15,28 3-26 0,25 0 0 16,23-3 0-16,17 2 1 16,10-2 4-16,7 2-3 15,5-1 3-15,2 2-3 0,1 3 1 16,2 0 3-16,-1 3 0 16,0 5 5-16,0 6 0 15,3 6 2-15,1 3 2 16,3 5 6-16,2 8-2 15,0 8-6-15,0 8 2 0,15 9-1 16,8 5-7-16,6 4-3 16,0 0-3-16,-2-6 0 15,-6-5-1-15,-7-7 0 16,-10-8-1-16,-4-8-2 16,0-6 1-16,-8-4-3 15,-10-10 5-15,5-10-4 0,-1-5 3 31,-1-4-1-31,-8-3 0 16,-10 0 0-16,-12 0-1 0,-18-8-1 16,-12-6 1-1,-12-2 3-15,-5 2 0 0,10 0 3 16,17 2 8-16,25 2-7 16,24 0-4-16,16 1-1 15,21-3-12-15,41 7-38 16,25 3-73-16,15 2-78 15,12 0-139-15,5 0-619 16</inkml:trace>
  <inkml:trace contextRef="#ctx0" brushRef="#br0" timeOffset="56633.48">4917 13712 701 0,'0'0'150'0,"0"0"27"15,0 0-43-15,0 0 1 0,0 0-19 16,0 0-22-16,27-37-19 16,-25 37-31-16,2 9-14 15,-1 25 10-15,-3 10 1 16,0 6-9-16,0 4-8 15,0 2-9-15,-7-3-13 16,-9-6 1-16,1-5 1 16,-1-10-4-16,5-6-19 15,2-7-22-15,0-11-67 0,2-3-119 16,3-5-226-16</inkml:trace>
  <inkml:trace contextRef="#ctx0" brushRef="#br0" timeOffset="56954.39">4957 13631 1038 0,'0'0'151'16,"0"0"-26"-16,0 0-81 16,0 0-40-16,0 0-2 15,0 0-2-15,-96 16 0 0,58 12-1 16,-3 6 1-16,-2 3 0 15,3-1 0-15,11 0 0 16,10-6 0-16,13-4-2 16,6-5-11-16,4-4 3 0,32-5 10 15,13-6 0 1,14 0 5-16,13-6 18 0,8 0-7 16,1 0 4-16,-9 0-5 15,-19-4-9-15,-18-4-6 16,-24 2-11-16,-15 2-55 31,-4 4-98-31,-34 0-194 16</inkml:trace>
  <inkml:trace contextRef="#ctx0" brushRef="#br0" timeOffset="57307.08">5204 14217 777 0,'0'0'186'0,"0"0"-52"16,0 0-49-16,0 0-3 16,0 0 6-16,-162-5-20 15,75 5 21-15,0 0-4 0,5 5-42 16,12 11-22-16,19-2-14 15,18 0-6-15,11-5-1 16,10-4-1-16,5-5-2 16,3 0 2-16,2 0 2 0,-7 0 4 15,3 0 0-15,-6-10-5 16,1-2-4-16,3 4-12 16,0 2-16-16,-1 0-23 15,5 6-74-15,4 0-118 16,0 0-227-16</inkml:trace>
  <inkml:trace contextRef="#ctx0" brushRef="#br0" timeOffset="57841.68">5013 14464 615 0,'0'0'311'0,"0"0"-170"15,0 0-51-15,0 0-34 16,0 0 37-16,0 0-13 31,-158-6-2-31,100 6 18 0,2 0-44 0,14 18-27 16,13 6-18-16,10 5-5 16,13-3-1-16,6 3-1 15,4-3-1-15,34-8-11 0,9-6 2 16,5-2-13-1,-6-10-11-15,-5 0 12 16,-8 0 4-16,-9-17 15 16,-6 0 3-16,-5-1 0 0,-8 0 12 15,-5 4 16-15,0 3 3 16,0 8-3-16,0-1 3 16,0 4-5-16,0 0-10 15,0 0-10-15,0 14 1 16,0 11 5-16,3 4-5 15,10 5-4-15,-3 2-1 16,-2 4 8-16,-4 0-8 16,-4-6 3-16,0-1-5 15,-12-9 1 1,-19-6 2-16,-11-5-3 16,-14-4 5-16,-13-9-2 15,-4 0-3-15,-1 0-4 0,10-9-14 16,8-4-38-16,16-1-39 15,11 6-89-15,15 1-135 0,14 7-260 16</inkml:trace>
  <inkml:trace contextRef="#ctx0" brushRef="#br0" timeOffset="64643.57">2521 15665 672 0,'0'0'303'15,"0"0"-157"-15,0 0 8 16,0 0-68-16,0 0 14 16,0 0 1-16,0 0-43 15,26-95 0-15,-23 91-6 16,-1 0-15-16,0 4 6 16,0 0-16-1,-2 0-1-15,2 17-9 16,0 15 3-16,4 11 12 15,0 12-12-15,3-1-3 16,4-1-8-16,-1 0-7 16,0-9-2-16,-2-3-2 15,-3-14-31-15,-3 0-34 0,-4-9-51 16,4 0-195-16,0-4-545 16</inkml:trace>
  <inkml:trace contextRef="#ctx0" brushRef="#br0" timeOffset="64972.32">2973 15695 1221 0,'0'0'206'16,"0"0"-40"-16,0 0-89 0,0 0-32 15,0 0-21-15,0 0-18 16,-76 121-6-16,119-86-10 15,3-9-20-15,1-6 0 16,0-8 15-16,-11-8 3 16,-7-4 12-16,-9-7 1 15,-11-25 3-15,-9-13 19 16,0-7-5-16,-29-6-9 0,-12 2 1 0,-3 12-5 16,-9 8 10-16,-3 18 5 31,9 10 1-31,9 8-9 15,23 4-12-15,15 22-29 16,0 12-71-16,35 10-118 16,17-4-263-16</inkml:trace>
  <inkml:trace contextRef="#ctx0" brushRef="#br0" timeOffset="65223">3860 15677 1079 0,'0'0'200'16,"0"0"-14"-16,0 0-64 15,0 0-69-15,0 0-7 16,0 0-27-16,-31 46 29 0,-25 1-2 16,-4-1-11-16,-2 3-4 15,6-8-13-15,12-7-6 16,8-6-12-16,14-6 0 15,9-4-31-15,-1-4-42 16,1-7-53-16,1-7-187 16,-1 0-456-16</inkml:trace>
  <inkml:trace contextRef="#ctx0" brushRef="#br0" timeOffset="65442.52">3414 15709 1070 0,'0'0'240'0,"0"0"-6"0,0 0-122 16,0 0-35-16,0 0-31 16,0 0-25-16,54-22-13 15,-19 47 2-15,6 4 10 16,-1 5 8-16,-5 7-6 16,-3 0-12-16,-6 8-6 15,-3-5-2-15,-3 0-2 16,2-9-20-16,-4-2-39 15,-3-3-74-15,1-6-231 16</inkml:trace>
  <inkml:trace contextRef="#ctx0" brushRef="#br0" timeOffset="65820.2">4117 15833 1009 0,'0'0'114'0,"0"0"45"15,0 0-61-15,0 0-41 16,2-112 19-16,5 100-12 16,8 3-19-16,7 9-2 0,5 0-3 15,2 0-15-15,-2 9-4 16,-4 20-17-16,-13 14-3 15,-10 9-1-15,0 2-2 16,-29 0 2-16,-8-5 0 16,-1-10 0-16,13-6-1 15,14-11 0-15,11-8 0 16,20-2 1-16,36-6 0 16,21-6 8-16,13 0-8 15,-1 0-7-15,-11-20-25 16,-15-1-49-16,-24-6-75 15,-16 8-101-15,-16 7-186 0</inkml:trace>
  <inkml:trace contextRef="#ctx0" brushRef="#br0" timeOffset="66352.39">4674 16365 851 0,'0'0'235'0,"0"0"-94"0,0 0-40 16,0 0-64-16,0 0 8 15,0 0-30-15,-131-36 4 16,1 27 26-16,-26 1 33 16,-9 3-38-16,10-7-3 15,18 5-1-15,33 0-17 16,27-4-14-16,29 11 0 16,21-4-2-16,15 4 1 15,10 0 9-15,2-4 0 16,0 4-7-16,0 0-5 15,10 0-1-15,14 0-34 0,2 0-48 16,3 0-85 0,-2 14-169-16</inkml:trace>
  <inkml:trace contextRef="#ctx0" brushRef="#br0" timeOffset="66855.89">3845 16607 695 0,'0'0'256'0,"0"0"-108"15,0 0-18-15,0 0-39 16,0 0-7-16,0 0-26 15,75-41 9-15,-46 36-5 16,5 5-7-16,7 0-10 16,3 0-12-16,3 0-3 15,1 10-5-15,-5 12-1 16,-9 0-4-16,-17 8-10 16,-15-2-5-16,-2 3-5 0,-25 1 0 15,-17-6-1-15,5-4-4 16,8-4-2-16,18-4-6 15,11 4-2-15,17 4 1 16,21 0 9-16,7 0 3 16,-3 2 1-16,-13-2 1 15,-11-4-2-15,-13 0-2 16,-5-1-6-16,-7-8 5 16,-24-1 5-16,-14-2 0 15,-13-6-1-15,-15 0 0 16,-8-6-1-16,4-6 0 15,12 2 0-15,18 3-22 16,16-4-93-16,8 3-111 0,12-2-363 16</inkml:trace>
  <inkml:trace contextRef="#ctx0" brushRef="#br0" timeOffset="67498.23">5198 16194 449 0,'0'0'497'16,"0"0"-312"-16,0 0-36 16,0 0-36-16,0 0-20 15,0 0-4-15,0 0-31 16,105 0-1-16,-67 0-13 15,1 0-24-15,9 0-20 16,-6 0 0-16,-11 10-43 16,-23 4-77-16,-8 0-179 15,-19 6-257-15</inkml:trace>
  <inkml:trace contextRef="#ctx0" brushRef="#br0" timeOffset="67654.7">5307 16481 1105 0,'0'0'252'0,"0"0"-70"16,0 0-119-16,0 0-14 16,0 0-23-16,148 62-23 15,-98-51-3-15,2-4-47 16,-7-2-97-16,-10-5-111 16,-8 0-257-16</inkml:trace>
  <inkml:trace contextRef="#ctx0" brushRef="#br0" timeOffset="69198.57">7039 16070 595 0,'0'0'182'16,"0"0"-26"-16,0 0-36 0,-147 5-12 16,87-5-27-16,4-5 26 15,7-11-32-15,16-2-10 16,13-1 14-16,13 5-35 16,7-3-5-16,0 2-2 15,27 3-16-15,15 8-15 16,14 4 1-16,4 0-5 15,3 26 6-15,-8 15 7 16,-8 12-14-16,-12 5 3 16,-21 9-3-16,-14-5-1 0,-18 1 0 15,-34-10-12-15,-12-16-25 16,-14-7-27-16,2-25 30 16,5-5 34-16,11-1 0 15,16-25 10-15,12 0-4 16,14 4-2-16,12-2 4 0,6 3 2 15,0 2 16-15,17 3 6 16,22 9-5-16,18 7-7 16,13 0-6-16,9 19 1 15,4 8 1-15,-5 8-12 16,-2-3-4-16,-5-2-13 0,-4-2-29 16,-4-10-46-16,-7-10-53 31,-4-8-48-31,-4 0-45 15,-2-8-15-15,-5-20 145 16,-8-6 104-16,-10-6 22 0,-10-10 54 16,-9-9-3-16,-4 5 7 15,0 7 46-15,0 15 37 16,-9 9-15-16,-5 19-13 16,4 4-56-16,3 10-51 15,7 24-28-15,4 7 1 16,34-9-1-16,20-5-2 15,7-7-15-15,-1-9 3 16,-6-11 11-16,-13 0 3 0,-16-29 11 16,-18-5 21-16,-11-12 2 15,-20-6-11-15,-29 2-4 16,-15 2 1-16,-17 16-1 0,-4 13-4 16,8 16-3-16,12 3-9 15,22 13-3-15,21 28-28 16,9 12-52-16,13 14-32 15,0 9-197-15,18 4-306 16</inkml:trace>
  <inkml:trace contextRef="#ctx0" brushRef="#br0" timeOffset="69483.17">7935 16784 547 0,'0'0'642'16,"0"0"-445"-16,-227 0-70 16,82-8-46-16,-9-1-8 15,-4-5-5-15,13 5-21 16,27 1-14-16,28 3-15 0,35 5-6 16,26 0-10-16,16 0-2 15,13 0-2-15,0 0-11 16,16 5-7-16,15-1-15 15,11 0-21-15,0-4-52 16,1 1-85-16,-1 7-170 16</inkml:trace>
  <inkml:trace contextRef="#ctx0" brushRef="#br0" timeOffset="69998.67">7180 16973 420 0,'0'0'333'0,"0"0"-220"16,0 0 16-16,0 0-34 15,0 0 24-15,0 0-19 16,33-23-9-16,-20 19-19 15,6-1-4-15,0 0-13 16,10 5-14-16,10 0 5 16,5 0-7-16,16 10-9 15,5 12-6-15,1 4 1 0,-10 2-4 16,-13 7-8-16,-19-8-5 16,-15 4-7-16,-9-4-1 15,-14 0 0-15,-23-10-4 16,-3 2-4-16,9-7-8 15,13-2-10-15,13 4 2 16,5 3 11-16,7 6 7 16,22 3 1-16,0 0 5 15,-2 3 0-15,-10-8 0 16,-12-3 0-16,-5 1 0 16,0-12-1-16,-29-2 1 15,-16-5 3-15,-17 0-2 0,-11-5 2 16,-4-13 1-1,4 0-1-15,13 1-3 0,10-6 0 16,13 5-26-16,8-4-88 16,8 10-91-16,15 6-146 15</inkml:trace>
  <inkml:trace contextRef="#ctx0" brushRef="#br0" timeOffset="72042.2">9135 16150 1120 0,'0'0'166'0,"0"0"-18"15,0 0-35-15,0 0-34 16,0 0 16-16,0 0-34 16,0 0-21-16,-129-63-15 0,79 118-4 15,6 15 3 1,8 20-6-16,21 12-10 0,15 2-5 15,4-7-3-15,41-11-10 16,17-10-10-16,16-18-17 16,9-9-4-16,0-17 1 15,-14-18 28-15,-15-14 11 16,-22 0 1-16,-23-32 9 16,-13-19 6-16,-11-14 0 0,-33-8-8 15,-14 7-5 1,-7 12 5-16,-6 15 2 0,1 16 11 15,8 23-3-15,11 0-5 16,17 8-2-16,23 21-10 16,11 4-4-16,14 4-20 15,30 2-39-15,3-7-56 16,2-6-97-16,-2-7-144 16,-7-10-443-16</inkml:trace>
  <inkml:trace contextRef="#ctx0" brushRef="#br0" timeOffset="72510.85">9683 15749 809 0,'0'0'38'0,"0"0"94"16,0 0-74-16,0 0 56 15,0 0 23-15,0 0-27 16,15-69-29-16,-10 69-13 15,6 0-33-15,7 0-15 16,8 20-8-16,3 11 11 16,-6 1-10-16,-7 9-8 15,-16 6 2-15,0 1-3 16,-27 7-1-16,-16-6-2 16,-3 0-1-16,8-17 1 15,9-6 0-15,13-16 0 16,16-2 17-16,0-8 10 0,54 0-5 15,31 0-10-15,31-4-7 16,15-14-5-16,-2-1-1 16,-17 7-43-16,-23 12-47 15,-29 0-110-15,-29 19-136 16,-31 20-398-16</inkml:trace>
  <inkml:trace contextRef="#ctx0" brushRef="#br0" timeOffset="72745.17">10522 16641 1015 0,'0'0'192'0,"0"0"-26"16,0 0-103 0,-179-17-6-16,65-2 18 0,-17 0-37 15,-3-1 3-15,13-3 10 16,28 7-13-16,39 6-29 15,32 1-8-15,22 9-2 16,0 0-2-16,44 5-22 16,19 17-32-16,11 9-86 15,3 10-106-15,-8 3-236 16</inkml:trace>
  <inkml:trace contextRef="#ctx0" brushRef="#br0" timeOffset="73173.92">10113 16808 1008 0,'0'0'307'0,"0"0"-155"15,0 0-61-15,0 0-58 16,0 0 1-16,0 0-17 16,-46-36-8-16,67 36-4 15,16 0 0-15,5 4 8 16,9 10-4-16,2 4 2 15,1-4-4-15,-7 6-3 16,-11-2 1-16,-14 5 1 16,-18-6-5-16,-4 7 4 15,-13 2-4-15,-21 0 1 0,-1-3 2 16,4 0-3-16,12-7-2 16,19 4-2-16,0 6-5 15,29 1 2-15,14 9 3 16,1-6 3-16,-3-2 0 15,-17-2 0-15,-15-8-2 16,-9-4 0-16,-16-7-2 0,-28 0-5 16,-12-7 5-16,-8 0-9 15,6-2-14-15,8-10 3 16,15 2-54-16,15 1-85 16,15 0-124-16,5 1-420 15</inkml:trace>
  <inkml:trace contextRef="#ctx0" brushRef="#br0" timeOffset="73589.39">11002 16723 1186 0,'0'0'251'0,"0"0"-76"16,0 0-113-16,0 0-26 16,0 0 12-16,-19 133-25 15,9-89-17-15,2-8-3 0,-1-8-3 16,0-5-3 0,2-11-12-16,5-12-25 0,2 0-15 15,0-12 18-15,0-25 26 16,0-18 11-16,0-10 0 15,14-16 0-15,-1-17 7 16,7-10-1-16,5 6 13 16,-2 17 20-16,2 31 6 15,-7 22 7-15,-7 16-2 16,-1 11 0-16,-2 5-17 16,1 21-26-16,3 29-4 15,1 31-1-15,5 13-2 16,-1 9 0-16,-1-2-35 0,-7-2-66 15,-9-14-122-15,-4-14-447 16</inkml:trace>
  <inkml:trace contextRef="#ctx0" brushRef="#br0" timeOffset="74079.61">10983 16767 1183 0,'0'0'191'16,"0"0"-77"-16,0 0-73 15,0 0-23-15,0 0-14 16,89-111-3-16,-64 100 0 16,1 3-1-16,0-2 0 15,3 7 0-15,-2-6-2 16,-2 6 2-16,-7-2 0 0,-5 3 0 16,-6 2 0-16,-3 0 2 15,0 0-2-15,4 7 10 16,-2 26 2-16,3 13-3 15,-1 7 0-15,4-7-7 16,3-2-2-16,6-12-8 16,-1-10-17-16,2-10-18 15,0-12-4-15,3 0 10 16,4-5 21-16,4-21 15 16,3-1 1-16,1-4 1 15,-2 10 1-15,-6 7 8 16,-8 10 31-16,0 4 17 15,-3 0-12-15,-3 14-33 16,1 8-10-16,-1 0-1 0,4-8-2 16,0-2 0-16,6-6 3 15,-1-6 1-15,5 0 0 16,0 0-2-16,5-20 2 31,3-6-4-31,11-11 0 0,0-2-2 16,2-14-29-16,-8-10-57 15,-13 0-71-15,-9 1-151 16,-9 13-276-16</inkml:trace>
  <inkml:trace contextRef="#ctx0" brushRef="#br0" timeOffset="75181.3">13365 8203 702 0,'0'0'79'0,"0"0"66"0,0 0 2 31,0 0-29-31,0 0-21 0,0 0-33 0,0 0-9 16,31 4 4-16,-28-6-9 0,-3 2-14 16,2 0-18-16,1 0-15 15,1 23-1-15,-2 12 2 31,3 17 0-31,-3 11 0 16,0 17-1-16,2 19 3 16,-2 19-1-16,1 23-4 15,-1 22 1-15,1 20-2 16,-1 22 1-16,0 27-1 16,-2 23 0-16,0 26 0 15,0 23 5-15,0 13-2 16,0 37 7-16,5 21 8 0,3 21-7 15,3 21 12-15,3 11-19 16,3 10-2-16,-3 13-2 16,1 23 0-16,3-5-4 15,-7 6 2-15,3 8-15 16,3-5-58-16,4 1-26 16,6-2 78-16,-1 32-20 15,3 9-228-15,1-56-180 0,7-116 117 16,5-150 334-16</inkml:trace>
  <inkml:trace contextRef="#ctx0" brushRef="#br0" timeOffset="78635.53">14630 8279 540 0,'0'0'265'0,"0"0"-39"16,0 0-19-16,0 0-33 0,0 0-15 16,0 0-90-1,0 0-8-15,6 17-12 0,-6-17-12 16,0 2-6-16,0 0-10 16,0 1-3-16,0 12-7 15,0 14-10-15,-6 22 0 16,-17 23 15-16,0 18-7 15,8 12 5-15,9 3-10 0,6-3-4 16,0-14 0-16,4-11-23 16,11-16-53-16,1-12-63 15,-7-15-149-15,-9-14-307 16</inkml:trace>
  <inkml:trace contextRef="#ctx0" brushRef="#br0" timeOffset="78922.78">14555 8574 646 0,'0'0'345'0,"35"-148"-171"15,-8 80 8-15,6 3-66 16,0 14-23-16,-2 10-25 16,1 15-20-16,-3 10-18 15,-2 10-13-15,4 6-14 16,-2 0-3-16,2 18-1 0,-7 14 0 15,-8 10-1-15,-10 2-3 16,-6 7 5-16,0-8-2 16,-17-2-8-16,-10-9-1 15,-6-10-22-15,-2-8-19 16,4-7-9-16,2-4-38 16,10-3-27-16,7 0-60 15,12 0-152-15</inkml:trace>
  <inkml:trace contextRef="#ctx0" brushRef="#br0" timeOffset="79563.8">15718 8323 826 0,'0'0'84'0,"0"0"99"16,0 0-36-16,0 0-47 31,0 0-25-31,0 0-14 0,31-16 6 0,-31 16-18 16,0 0-5-16,0 0-19 16,0 4-15-16,0 27-5 15,0 22-2-15,-2 10 15 31,-5 11 4-31,2 7-7 0,3 1-4 0,2-7-7 16,0-6-2-16,-3-22-2 31,-1-14 0-31,0-17-5 0,0-14-14 0,-3-2-9 16,0-18 27-16,4-27 0 0,3-20-1 16,0-23 0-16,25-15 2 15,15-13 0-15,14-8 0 31,10 9-4-31,3 25 3 0,3 30 1 0,-6 34 0 32,-10 24-4-32,-8 2 8 15,-17 39-5-15,-17 22 1 16,-12 10-1-16,-25 6 1 0,-28-4 0 0,-16-9-1 16,-8-10-34-16,2-9-47 0,5-16-18 15,10-12 76 1,18-12 15-16,17-5 5 0,19 0 4 31,6 0 6-31,11-10 6 0,18-2 0 0,6 4 5 31,0 7 18-31,-4 1 1 0,-2 0-7 0,2 5-18 32,7 14-5-32,6 4-5 15,14 5 1-15,8 3-4 16,17-5-31-16,6-3-117 0,-1-6-173 0</inkml:trace>
  <inkml:trace contextRef="#ctx0" brushRef="#br0" timeOffset="79831.7">16818 8298 409 0,'0'0'672'0,"0"0"-591"0,0 0 161 31,0 0-133-31,0 0-19 16,0 0-24-16,-15-58-29 15,15 58-19-15,0 23-8 16,0 15-7-16,0 19 22 16,0 5 1-16,0 3-14 0,-5-2-6 15,-6 2 1-15,7-3-5 16,2-2-4-16,2-6-39 15,0-10-136-15,0-17-323 16</inkml:trace>
  <inkml:trace contextRef="#ctx0" brushRef="#br0" timeOffset="80088.19">16629 8361 874 0,'0'0'101'16,"0"0"7"-16,0 0 60 15,0 0-69-15,0 0-30 16,0 0-5-16,5-50-10 16,32 46-19-16,23 4-15 15,19 0-10-15,10 0 3 0,0 8-9 16,-11 5-4-16,-16-1-11 15,-19 2-61-15,-24 0-59 16,-19 0-118-16,-6-1-262 16</inkml:trace>
  <inkml:trace contextRef="#ctx0" brushRef="#br0" timeOffset="80668.73">17537 9587 808 0,'0'0'61'16,"0"0"-22"-16,0 0 67 16,0 0-19-16,-159-56 20 15,92 48-27-15,-31 0-18 0,-54 1 12 16,-55 5-22-16,-59-3-8 16,-48 3-16-16,-26 2-2 15,-24 0-1-15,9 0-1 16,23 7 30-16,45 5-51 15,67-3-2-15,72-4 5 16,66 0-5-16,53-3 0 16,29 0-1-16,33 1-6 15,32 0 3-15,13-3 1 16,-1 0-9-16,-7 0-24 0,-12 0-35 16,-9-3-62-1,-14-2-82-15,-8 3-142 0</inkml:trace>
  <inkml:trace contextRef="#ctx0" brushRef="#br0" timeOffset="81202.67">15587 10118 353 0,'0'0'611'0,"0"0"-505"15,0 0 92-15,0 0-65 16,0 0 4-16,0 0-52 15,27-56-20-15,-27 56-14 16,3 0-30-16,0 7-7 16,-3 28-7-16,0 17 3 15,0 18 19-15,0 13-6 16,-8 7-8-16,-3 1-6 16,3-6-8-16,2-8-2 15,6-14-2-15,0-14-68 0,0-15-81 16,19-16-200-16,-3-15-548 15</inkml:trace>
  <inkml:trace contextRef="#ctx0" brushRef="#br0" timeOffset="81768.19">15990 10226 773 0,'0'0'559'0,"0"0"-469"16,0 0 58-1,0 0-73-15,0 0-37 0,0 0-32 16,-81 37-6-16,101 9-1 16,22-6-4-16,8-6-25 15,0-10-24-15,4-10 18 16,-11-10 30-16,-5-4 6 16,-12-10 5-16,-13-26-2 15,-10-12 5-15,-3-6-7 16,-20-1 0-16,-18 14 1 15,-2 9 0-15,6 14-2 16,10 7 24-16,11 6-6 16,13 5-15-16,0 0-3 15,23 0-11-15,29 0 10 16,22 7-4 0,10-2 2-16,10-5-6 15,0 0 9-15,-12 0-3 16,-18 0 3-16,-23 1 0 15,-24 3-1-15,-14 8 0 16,-3 17-4-16,-20 15 5 0,-9 16 5 16,5 8 12-16,11 2-10 15,13-9-1-15,4-6-1 16,40-13-4-16,14-14 14 16,11-14 4-16,-1-14 5 0,-8 0 3 15,-16-28 19-15,-17-13-3 16,-16-15-9-16,-11-4-7 15,-5-1-10-15,-30-3 0 16,-13 6-16-16,-12 5-2 0,-6 15-1 16,-1 13-11-16,5 12-28 15,6 12-61-15,6 1-154 16,6 0-485-16</inkml:trace>
  <inkml:trace contextRef="#ctx0" brushRef="#br0" timeOffset="84521.51">16014 12143 639 0,'0'0'484'16,"0"0"-311"-16,0 0-42 15,0-118-26-15,-14 84-33 16,-10 2-10-16,-12 3-31 16,-16 10-4-16,-10 13-9 15,-11 6-3-15,0 2-5 0,5 28-5 16,15 12-3-1,15 10-2-15,18 10 0 0,18 5-3 32,2-1 1-32,29-6-7 15,20-9-17-15,11-16-3 16,2-12 3-16,-2-12 14 16,-8-8 10-16,-6-3 2 15,-7-9 1-15,-6-20 1 16,-6-10 4-16,-7-5 2 0,-2-9 0 15,-7 2 7-15,-7 3 1 16,-2 8 0-16,1 12 0 16,-3 14 8-16,0 7 3 15,0 6 5-15,0 1-14 16,0 0-10-16,0 20-8 16,0 22 1-16,0 16 12 15,0 11-3-15,-7 1 4 0,-4 3-4 16,-2-3-3-16,3-5-2 15,2-7-5-15,-1-7 0 16,4-8 0-16,3-8-22 16,2-9-34-16,0-9-46 15,9-5-75-15,16-8-161 16,6-4-481-16</inkml:trace>
  <inkml:trace contextRef="#ctx0" brushRef="#br0" timeOffset="84724.32">16596 12110 1323 0,'0'0'149'0,"0"0"-18"16,0 0-48-16,0 0-21 0,0 0-13 16,0 0-23-16,-118 79-15 15,95-8 2-15,0 6-6 16,4-2-3-16,-3-2-4 15,-3-8-7-15,0-6-48 16,4-11-72-16,4-14-138 16,7-16-288-16</inkml:trace>
  <inkml:trace contextRef="#ctx0" brushRef="#br0" timeOffset="84961.69">16314 12191 1217 0,'0'0'142'0,"0"0"-9"16,0 0-18-16,0 0-52 16,0 0-1-16,-21-102-16 15,40 102-29-15,8 3-14 16,6 31-1-16,10 16-2 16,1 14 0-16,1 8 2 15,0 1-1-15,0-1-1 16,-1-4-6-16,1-6-42 15,3-2-69-15,0-7-140 16,-6-15-234-16</inkml:trace>
  <inkml:trace contextRef="#ctx0" brushRef="#br0" timeOffset="85438.17">16988 12206 1026 0,'0'0'49'0,"0"0"79"0,0 0-21 15,0 0-22-15,0 0-13 16,115-106-18-16,-78 106-12 16,-4 0-25-16,-4 17-7 15,-7 17-6-15,-15 15 8 16,-7 9 14-16,-12 6-7 15,-25 0-3-15,-7-4-11 16,3-9-4-16,10-11 0 16,16-15-1-16,12-11-8 15,3-11-8-15,18-3-7 16,19-13 18-16,11-23 5 16,-4-9 0-16,-1-8 2 15,-6-3-1-15,-3-2 0 0,-5 6 11 16,-9 10 13-1,-7 16 17-15,-6 14 2 0,-4 10-7 16,-1 2-10-16,2 10-27 16,7 26 1-16,3 10-1 15,5 8 2-15,6-4 0 16,6-4-1-16,5-5 0 16,4-9-1-16,2-6-24 15,-2-8-39-15,-4-6-61 0,-9-12-128 16,-9 0-279-16</inkml:trace>
  <inkml:trace contextRef="#ctx0" brushRef="#br0" timeOffset="85848.55">18098 12064 632 0,'0'0'162'0,"0"0"-109"15,0 0 46-15,0 0-35 32,0 0-7-32,0 0-45 15,-42-18-12-15,32 18-7 0,2 0-58 0,-3 1-29 32,7 3 32-32,1 0 62 0,3-4 10 0,0 0 97 0,0 0 26 15,0-8-12-15,5-5-21 16,3 1-21-16,1 1-5 15,-7 8-11-15,3 3-15 16,-2 7-25-16,-3 35-23 16,0 20 35-16,0 15 14 15,-17 7-16-15,-7-4-16 16,-7-4-9-16,-1-9-6 16,1-9-2-16,0-14 0 31,6-12-7-31,8-10-45 15,5-10-65-15,8-12-75 16,4 0-71-16,0-20-13 0,0-24 4 16,7-11-143-16</inkml:trace>
  <inkml:trace contextRef="#ctx0" brushRef="#br0" timeOffset="86039.21">17842 12238 573 0,'0'0'420'0,"0"0"-186"15,0 0-8-15,0 0-102 0,0 0-52 16,0 0-31-16,19-61-26 15,6 88 1-15,8 13 16 16,4 6-9-16,1 8-12 16,-3 4-5-16,0 0-5 15,-1-3 1-15,-3-6-2 16,2-3 0-16,1-5-36 16,0-12-51-16,-1-6-125 15,-9-17-264-15</inkml:trace>
  <inkml:trace contextRef="#ctx0" brushRef="#br0" timeOffset="86461.71">18353 12140 1240 0,'0'0'91'16,"0"0"34"-16,0 0-44 15,0 0-47-15,0 0 10 16,0 0-4-16,142-92-22 15,-104 115-8-15,-10 23-7 16,-10 10-1-16,-18 9-2 0,0 2 5 16,-31-1-4-16,-6-13 0 15,1-10 2-15,9-16-3 16,11-13-5-16,14-9-16 16,2-5 1-16,9-10 10 15,25-21 10-15,8-9 0 16,7-2 1-16,-2-2-1 15,-2 3 2-15,-10 8 3 16,-10 13 24-16,-12 12 14 16,-9 8-2-16,-4 0-12 15,2 28-29-15,3 20 1 16,9 8 4-16,5-2-4 16,8-1 1-16,6-10-2 15,4-7-5-15,3-9-5 16,-3-9-16-16,-1-8-26 0,-7-8-28 15,-7-2-70-15,-9-4-166 16,-10-28-614-16</inkml:trace>
  <inkml:trace contextRef="#ctx0" brushRef="#br0" timeOffset="87261.06">18718 13240 669 0,'0'0'58'0,"0"0"48"0,142-18-3 16,-92 13-34-16,1-2 7 16,-5 2-5-16,-1 3 2 15,-5-3-9-15,-13 5-6 16,-12 0 7-16,-7-4-25 15,-8 4-14-15,-37 0-2 16,-61 0 15-16,-74 11-8 16,-73 2-6-16,-64 3-7 15,-45 1 4-15,-13 0 2 16,2-1 3-16,26-2 1 16,52-3 1-16,59-4-11 15,74-2-12-15,67-3-2 16,45-2-4-16,32 0 2 0,10 0-1 15,12 0-1-15,20 0-3 16,1 0 3-16,-4 0 0 16,-2 0-14-16,-7 0-34 15,0 0-47-15,4 10-66 16,-5 3-160-16,0 4-347 16</inkml:trace>
  <inkml:trace contextRef="#ctx0" brushRef="#br0" timeOffset="87598.12">16970 13609 1202 0,'0'0'140'16,"0"0"-13"-16,0 0 2 31,0 0-68-31,0 0 3 0,0 0-20 16,29 49-16-16,-29 9 2 15,0 14 0-15,0 8-14 16,0 2-10-16,0-6-3 15,0-6-3-15,0-12-10 16,0-12-46-16,0-13-46 16,0-8-125-16,11-13-263 15</inkml:trace>
  <inkml:trace contextRef="#ctx0" brushRef="#br0" timeOffset="88315.56">17389 13762 1420 0,'0'0'108'16,"0"0"-12"-16,0 0-46 15,0 0-37-15,0 0-5 16,-107 128-7-16,107-92 2 16,31-5-3-16,10-8-11 15,3-6-18-15,1-10-19 16,-3-7 10-16,-9 0 28 15,-8-24 10-15,-14-22 2 16,-11-12 0-16,0-10-2 0,-15 6-2 16,-6 12 2-16,8 16 1 15,6 15 26-15,7 14 5 16,5 5-19-16,31 0-13 16,17 3-5-16,18 11 5 15,7-1-1-15,7-4-3 0,-5-2 7 16,-9-4-3-16,-19-1 0 15,-23 0 1-15,-18 1-1 0,-11-3 4 32,0 0 10-32,0 0-1 0,0 2-3 0,0-2-5 15,0 0-5-15,0 2 0 16,0-2 0-16,0 0 2 16,0 0-1-16,0 0 4 15,0 0 3-15,0 0 1 16,0 0 0-16,0 0 0 15,-2 0 4-15,-7 0-1 16,-3 2-1-16,-3 3-1 16,-3 11-6-16,1 5 0 15,1 11 0-15,5 6 0 16,4 6-1-16,7 4 2 0,2-4-2 16,34-2-2-1,20-7 1-15,13-10 0 0,11-9-1 16,-7-13-1-16,-8-3 3 15,-11-8 0-15,-17-24 0 32,-14-13 1-32,-17-7 5 15,-6-8-1-15,-19-4-4 16,-26 0-4-16,-20 6 0 0,-11 13 0 16,5 19-2-1,7 16-1-15,14 10-3 0,8 4-41 16,9 23-85-16,6 5-120 15,9 4-330-15</inkml:trace>
  <inkml:trace contextRef="#ctx0" brushRef="#br0" timeOffset="92034.17">23123 5020 675 0,'0'0'146'0,"0"0"10"15,0 0-28-15,0 0 22 16,0 0-31-16,0 0-53 31,0 0 19-31,0-53-23 16,2 43-9-16,0 3-7 0,0 4-1 15,-2 1-17-15,0-1 0 16,0 3-11-16,0 0-7 16,0 0-2-16,0 0-7 15,0 7 0-15,0 23-1 16,0 14 0-16,0 11 12 15,0 5-1-15,0-2-1 16,0-5-3-16,0-2-5 0,0-5 0 0,0-9-2 16,0 1 0-16,0-6-8 31,0-3-46-31,0-3-59 16,-6 0-75-16,2-6-139 15,-4-3-268-15</inkml:trace>
  <inkml:trace contextRef="#ctx0" brushRef="#br0" timeOffset="92417.03">23167 4945 910 0,'0'0'8'0,"0"0"173"15,0 0-85-15,0 0 13 16,0 0-50-16,0 0-22 16,33-32-22-16,-33 32-7 0,-8 3-2 15,-21 16-5-15,-13 11 3 16,-10 5-1 0,-6 4-3-16,0 7 0 0,0-2 1 15,4-3-1-15,10-3 2 16,9-11-2-16,14-8 1 15,13-9-1-15,8-4 0 16,2-5 0-16,42-1 14 16,28 0 29-16,19 0-4 15,11 0-25-15,4-10-6 16,0-4-7-16,-6 7-1 0,-15 0-55 16,-20 7-60-16,-32 0-102 0,-26 0-162 15</inkml:trace>
  <inkml:trace contextRef="#ctx0" brushRef="#br0" timeOffset="92799.8">23669 5685 950 0,'0'0'76'0,"0"0"133"16,0 0-90-16,0 0-55 15,0 0-6-15,0 0-6 16,0 0-10-16,-141 19-20 16,0-19-5-16,-17 0-5 15,-4 0 3-15,8 3 1 16,22-1 4-16,34 0 5 15,36-1-2-15,33-1-11 16,20 0-2-16,9 0-4 16,0 0 0-16,0 0-6 0,13 0 1 15,7 0-3 1,12 0 1-16,3-3-31 0,8 3-63 16,1 0-67-16,1 10-126 31,-7 9-126-31</inkml:trace>
  <inkml:trace contextRef="#ctx0" brushRef="#br0" timeOffset="93518.16">23267 5983 909 0,'0'0'36'16,"0"0"86"-16,0 0 9 15,0 0-49-15,0 0-16 0,0 0-18 16,36-2-7-16,-36 2-1 16,0 0-7-16,-4-2-7 15,-18 2-7-15,-12 0-16 16,-11 0-3-16,-3 0 0 0,-6 18-2 15,2 2 2-15,10 1 0 16,13 1 0-16,18 2-5 16,11-2 1-16,5-3-6 15,30 1 7-15,10-8-6 0,4-5-10 16,-3-7-1 0,-3 0 1-16,-7 0 13 0,-7-8 6 15,-5-12 1-15,-6 0 0 16,-4-2 5-16,-4 2 5 15,-5 3 11-15,-1 6 7 16,-2 3 9-16,1 6 1 16,-1 2-11-16,1 0-9 15,5 14-19-15,3 20 0 16,5 14 0-16,-3 11 7 16,-5 0-4-16,-8 1 2 15,0-7 0-15,-12-12-5 16,-17-8 6-16,-9-9-6 15,-7-11 6-15,-8-11-2 0,-7-2-4 16,-2-5-12-16,1-17-40 31,12-6-33-31,16-2-44 0,20-3-134 0,13-1-197 16</inkml:trace>
  <inkml:trace contextRef="#ctx0" brushRef="#br0" timeOffset="94382.43">23669 6334 642 0,'0'0'38'16,"0"0"127"-16,0 0-37 15,0 0-32-15,0 0-19 16,0 0 16-16,-39 4 3 16,51-4-56-16,17 0-6 15,13 0-8-15,14 0-4 16,13 0-11-16,18 0 1 15,11-4-3-15,1 0-4 16,-10-4-4-16,-16 0-1 16,-19 1 0-16,-21-4-3 15,-10-1 1-15,-8-2-14 16,-1-4-91-16,-4-5-230 0</inkml:trace>
  <inkml:trace contextRef="#ctx0" brushRef="#br0" timeOffset="94898.16">24848 6004 1193 0,'0'0'39'0,"0"0"169"16,0 0-93-16,0 0-47 15,0 0-20-15,0 0-29 0,-24 3-15 16,24 38-4-1,-5 12 24-15,3 8 0 0,-3 6-18 16,5-1 3-16,0-5-8 16,0-1 0-16,0-9-1 15,0-13 0-15,0-11-5 16,0-8-4-16,0-13-16 16,0-6-3-16,0 0 17 15,-11-20 9-15,-2-20-1 0,4-16 2 16,2-15-4-16,5-11-3 15,2-3-6-15,0 0 4 16,9 13 6-16,22 16 1 16,16 12 3-16,13 11 0 15,9 13 5-15,2 13 6 16,-8 7-3-16,-12 0-1 16,-16 19-2-16,-16 13-1 15,-17 5-2-15,-2 5 1 16,-29 2 4-16,-23-3 0 0,-12-4-5 31,-7-9 3-31,-2-10-5 0,1-11-2 0,1-7-10 16,6 0-33-16,9-5-37 15,11-10-59-15,24-4-169 16,18 3-373-16</inkml:trace>
  <inkml:trace contextRef="#ctx0" brushRef="#br0" timeOffset="95743.43">23682 5217 693 0,'0'0'78'0,"0"0"59"16,0 0-11-16,0 0-77 15,0 0 35-15,0 0-39 16,-7 0 32-16,7 0-22 15,0 0-7-15,5-4-11 16,28-1-18-16,29 3-2 16,28 2-4-16,28 0 0 15,15 0-3-15,6-3 2 16,-14 1 14-16,-22 0-22 16,-34-1 13-16,-27-2 2 15,-26 3-8-15,-16-2 17 16,0 1 11-16,-21-2-10 0,-16 1-24 15,-6 1-5-15,9 3 0 16,10 0 0-16,17 0-10 16,7 0-82-16,10 0-132 15,25 0-325-15</inkml:trace>
  <inkml:trace contextRef="#ctx0" brushRef="#br0" timeOffset="96219.93">25254 4694 966 0,'0'0'42'0,"0"0"94"16,0 0-72-16,0 0 12 16,0 0-13-16,-161 23 7 15,108 0-23-15,-1 3-8 16,6 4-4-16,11 7-12 16,18 1-13-1,19 7-7-15,2 6-1 0,52-3-1 16,17-4 5-16,6-6-6 15,-5-10 0-15,-16-6 0 16,-25-6 0-16,-16-8-1 16,-15 3-1-16,-4-4 2 15,-34 5 7-15,-13 4-3 16,-12-2-1-16,-1 0 2 16,4-2-4-16,4-2 1 15,14-3-1-15,13-3-1 16,15-3 0-16,14-1-6 15,0 0-27-15,16-8-60 16,17-11-90-16,7-8-45 0,5-2-146 16</inkml:trace>
  <inkml:trace contextRef="#ctx0" brushRef="#br0" timeOffset="96519.5">25524 4976 913 0,'0'0'83'0,"0"0"154"15,0 0-80-15,0 0-70 16,0 0 19-16,0 0-37 15,-5-31-24-15,5 31-12 16,0 0-15-16,0 0-11 16,0 0-3-16,-2 0-4 15,2 0-2-15,-2 0 0 16,2 0-22-16,0 0-79 16,0 5-165-16,4 4-276 0</inkml:trace>
  <inkml:trace contextRef="#ctx0" brushRef="#br0" timeOffset="96869.55">25844 4770 916 0,'0'0'58'15,"0"0"108"-15,0 0 25 0,0 0-106 16,0 0-1-16,0 0-34 16,-9-12-16-16,9 12-22 15,-2 10-5-15,0 17 10 16,-2 11 24-16,4 3-15 0,-5 10-4 16,5 5-4-1,-5 0-12-15,3-1 1 0,-2-6-5 16,1-6-1-16,-1-11-1 15,0-6-14-15,4-11-42 16,0-2-75-16,0-9-109 16,0-3-155-16</inkml:trace>
  <inkml:trace contextRef="#ctx0" brushRef="#br0" timeOffset="97157.92">26014 4758 722 0,'0'0'121'16,"0"0"67"-16,0 0-75 15,0 0-21 1,0 0 24-16,0 0-50 0,-65-41-32 0,30 41-5 31,-4 0 9-31,-1 0-13 16,1 0-8-16,-2 7-14 0,5 1-1 0,7 0-2 31,6 1-1-31,4 0-23 16,11 5-70-16,8 5-116 0,0 0-89 15</inkml:trace>
  <inkml:trace contextRef="#ctx0" brushRef="#br0" timeOffset="97418.4">26112 5209 780 0,'0'0'91'15,"0"0"69"-15,0 0-86 16,0 0 3-16,-129 70-2 15,73-60 23-15,-9-3-27 16,-1-3-15-16,5-4-9 0,14 0-21 16,18 0-14-1,10 0-10-15,11 0 2 0,8 0-3 16,0 0-1-16,18-11-34 16,22-7-116-16,14 1-133 15,4-6-290-15</inkml:trace>
  <inkml:trace contextRef="#ctx0" brushRef="#br0" timeOffset="97564.07">26165 5013 1026 0,'0'0'78'16,"0"0"158"-16,0 0-68 31,0 0-80-31,0 0-48 0,0 0-40 16,-20-32-3-16,20 24-125 15,0-4-399-15</inkml:trace>
  <inkml:trace contextRef="#ctx0" brushRef="#br0" timeOffset="100459.51">26553 4889 715 0,'0'0'48'15,"0"0"99"-15,0 0 1 16,0 0-64-16,0 0-33 16,0 0 17-16,0 0-43 15,0 0-19-15,69 25 14 16,-19-7-11-16,-2 0-5 15,-3 1 6-15,-7-3-5 0,-9-2 2 16,-6-2 5-16,-8 0-4 16,-4 2 6-16,-2 2-3 15,-3 4 3-15,-1 4 4 16,1 6-8-16,2 9-4 16,0 4 5-16,5 12-8 15,1 5 2-15,3 6 0 16,2 4-4-16,-1 7 4 15,1-1-5-15,-5 2 3 16,-1-4-3-16,-4-6 2 16,-4-6 2-16,-5-11-4 15,0-9 1-15,-14-9 0 16,-13-4 0-16,-4-7 3 16,-4-4 2-16,-5-2-3 0,-7-2 1 15,-5-2-2-15,-10-2 1 16,-9-2 1-16,-10-2-4 15,-3-5 1-15,-5-1-1 16,4 0-1-16,7 0 1 16,11 0 0-16,15 0 2 15,15 0-2-15,17 0 0 16,11 0-1-16,9 2 1 16,0-2-1-16,0 0-2 15,0 0-2-15,0 0-2 16,4 0 2-16,16-7-4 0,14-13-41 15,9-11-99 1,5-8-229-16</inkml:trace>
  <inkml:trace contextRef="#ctx0" brushRef="#br0" timeOffset="100790.3">26618 5484 592 0,'0'0'92'0,"0"0"43"15,0 0 51-15,0 0-109 16,0 0-10-16,0 0 5 15,60 22-5-15,-18-12-18 16,10-1-15-16,8-2-5 16,11-2-10-16,10-4-12 15,-1-1-3-15,-2 0 2 16,-4-4-6-16,-5-14-3 0,-5-4-38 16,-4 2-101-1,-4 2-119-15,-12 4-173 0</inkml:trace>
  <inkml:trace contextRef="#ctx0" brushRef="#br0" timeOffset="101234.76">27667 5409 662 0,'0'0'333'0,"0"0"-200"16,0 0 82-16,0 0-114 16,0 0 1-16,0 0-10 15,-2-60-24-15,2 60-31 16,0 0-25-16,0 14-12 15,0 25-2-15,-2 21-1 16,-9 15 3-16,0 1 2 0,-7 0-2 16,2-10-1-16,1-12-19 15,-1-14-13-15,5-14-4 16,5-12-1-16,4-10-2 16,2-4 0-16,0-7 32 15,10-25 8-15,17-17-18 16,7-11 18-16,-3-12 1 15,2-2-1-15,-6-3 3 16,-2 8 17-16,-3 14-5 16,-7 13 22-16,-1 18 11 15,-3 9-12-15,-7 10 3 16,1 5-6-16,-3 0-24 0,3 2-9 16,4 26-2-16,-1 12 2 15,1 12 1-15,-2 6 0 16,0 2 1-16,-3 3-2 15,5-5-29-15,-3-7-72 16,-3-5-95-16,-3-17-167 16,0-11-308-16</inkml:trace>
  <inkml:trace contextRef="#ctx0" brushRef="#br0" timeOffset="101397.06">27630 5603 1082 0,'0'0'75'0,"0"0"150"0,0 0-103 16,0 0-100-16,0 0-10 15,165-109-12-15,-105 94-2 16,1 6-60-16,-11 1-96 0,-9 6-140 16,-19 2-326-1</inkml:trace>
  <inkml:trace contextRef="#ctx0" brushRef="#br0" timeOffset="102251.31">28053 5738 866 0,'0'0'98'0,"0"0"110"16,0 0-103-16,0 0-36 15,0 0-48-15,0 0-19 16,0 0-2-16,90-93-11 15,-61 44-36-15,-3-9 7 16,-3-8-25-16,-4-11 37 0,-5-2 28 16,-7 1 19-16,-5 3-1 15,-2 16 9-15,0 10 12 16,0 14 29-16,0 14 2 16,0 10-3-16,0 4 3 15,0 5-6-15,0 2-24 16,0 0-15-16,0 4-21 15,-15 28-4-15,-14 16 0 16,-6 13 5-16,7 0-3 0,8 1 7 16,11-5-5-1,9-3-3-15,9-3-2 0,33-7-21 16,12-5-35-16,10-6-49 16,1-12-47-16,-5-7-35 15,-6-14 3-15,-7 0 61 16,-9-15 94-16,-9-17 25 15,-10-7 5-15,-7-1 30 16,-12 1 91-16,0 7 4 0,0 9 12 16,-9 5-22-16,0 8-3 15,2 2-35-15,5 6-16 16,2 2-23-16,0 0-26 16,-4 3-12-16,-3 26 2 15,-5 11-2-15,-1 7 9 16,7 4-8-16,3 2 0 15,3-4-2-15,0-5-2 16,22-9-19-16,3-11-23 16,2-12 0-16,-2-12 25 0,2 0 16 15,-4-16 4-15,2-15 7 16,-5-1-2-16,-9 3 4 16,-1 10 4-16,-6 9 11 31,-2 8 12-31,3 2-25 15,-1 0-11-15,5 24-14 0,4 8 8 16,3 3-4 0,4-3-30-16,2-8 3 15,-2-9 13-15,-2-8 6 0,-3-7 18 16,1-7 3-16,-1-27 35 16,-1-13 1-16,-3-13-8 15,-4-9-21-15,2-3 0 16,-4 2-5-16,-1 10-3 15,-2 19-2-15,2 17 5 16,-2 14-5-16,4 10-11 16,-2 0-50-16,3 34-107 15,-1 7-95-15,3 3-214 16</inkml:trace>
  <inkml:trace contextRef="#ctx0" brushRef="#br0" timeOffset="103365.32">29246 5404 950 0,'0'0'42'0,"0"0"153"15,0 0-78-15,0 0-50 16,0 0-6-16,0 0 1 16,-32-50-13-16,30 50-33 15,-6 0-16-15,-11 18-6 16,-2 14 5-16,-6 8-1 15,4 4 2-15,8 0 0 0,13-2 0 16,2-3-4-16,2-7 1 16,22-11-22-16,7-10-9 15,4-11 7-15,-2 0 17 0,-4-24 10 0,-5-12 1 16,-8-5 1-16,-10 3-1 16,-6 4-1-16,0 12 11 15,0 7 6-15,-2 10 2 31,-11 5 4-31,1 0-23 16,-1 20-8-16,2 12 8 16,6 2-5-16,5 1 3 15,0-8-21-15,21-5-16 0,8-8-1 16,8-11-6-16,1-3 8 16,1-7 14-16,-4-22 11 15,-8-11 8-15,-10-11-7 16,-5-4-12-16,-8 0 21 15,-1 9 3-15,-1 9 26 16,0 15 51-16,-2 15 13 0,0 7-61 16,0 0-6-16,0 29-23 15,0 16-3-15,4 5 3 16,3-2-1-16,7-7 1 16,1-8-3-1,3-10-1-15,2-11-17 0,6-12-4 0,1 0 18 16,0-22 5-16,0-12-5 31,-7-1 4-31,-5-2-2 0,-3 0 0 0,-6 9 5 0,-1 10 6 16,-3 11 31-16,-2 7-2 15,0 5-30-15,0 36-5 16,0 26-6-16,0 21 6 16,2 12 7-16,7 6-5 15,0-13-2-15,0-7-2 16,-5-14-2-16,-4-14-11 15,0-13 1-15,0-13-3 16,-8-10 3-16,-13-9-4 16,-6-1 15-16,-4-12-2 15,2 0 0-15,2 0 5 16,6-5 0-16,5-15 2 31,14-4 1-31,2-6 1 0,2-7-4 16,29-2-32-16,14-7-25 15,6-5 1-15,4-5-5 16,6-2 11-16,-1-4 11 16,-4 6 25-16,-7 3 13 15,-9 9 2-15,-15 8 56 16,-8 9-10-16,-10 0 32 16,-4 9-6-16,-3 4-15 15,0 2-22-15,0 3 13 16,0 4-3-16,0-2-15 15,0 4-15-15,-12 3-16 0,-1 0-1 16,-1 0-3-16,-1 20 1 16,-1 10 2-16,7 8-1 0,7 5 1 0,2 1 0 15,0-1 1-15,0-1 1 32,0-5 3-32,0-5-1 15,0-6 9-15,-4-6-1 16,-12-5-2-16,-2-2-1 15,-2-5-1-15,-1-2-1 16,4-4-6-16,3 1 0 0,8-3-91 16,2 5-191-16,4 1-396 15</inkml:trace>
  <inkml:trace contextRef="#ctx0" brushRef="#br0" timeOffset="110053.93">20180 13024 458 0,'0'0'376'0,"0"0"-251"16,0 0-4-16,0 0-15 15,0 0-7-15,0 0-23 16,0 0-27-16,15 0-2 16,-15 0 12-16,3 0-8 15,-3 0-16-15,0 0-12 0,0 0-1 16,0 0-4-16,0 2 7 15,-7 8 8-15,-12 0-8 16,-6 2-3-16,-6-2-13 16,-10 0 1-16,-3-1-4 15,-8-2-5-15,4 0 1 16,1-7-2-16,9 3-6 16,11-1-25-16,11-2-59 15,9 2-86-15,7 0-135 16,0 2-195-16</inkml:trace>
  <inkml:trace contextRef="#ctx0" brushRef="#br0" timeOffset="110360.11">20247 13261 32 0,'0'0'283'0,"0"0"-267"16,0 0 24-16,0 0 38 15,0 0-7-15,0 0-5 16,62 106 18-16,-62-98 1 16,0 0 42-16,0-4-17 0,0-2-12 15,-10-2-21-15,-17 0-12 16,-9 0-14-16,-7 0-7 0,-3 0-8 16,-3-2 7-16,-1-2-17 15,6 0-12-15,6 2-4 16,9 0-5-16,13 2-5 15,12-3 0-15,4 3-13 16,0 0-56-16,0 0-106 16,16 0-78-16,6 0-307 15</inkml:trace>
  <inkml:trace contextRef="#ctx0" brushRef="#br0" timeOffset="111133.63">20787 12816 996 0,'0'0'49'0,"0"0"87"15,0 0-15-15,0 0-26 32,0 0-4-32,33-102-18 15,-22 93-21-15,-5 4-2 16,-3 5-9-16,0 0-11 0,-1 3-20 15,-2 32-4-15,0 16 4 16,0 19 5-16,0 10 2 16,0 10-9-16,10-3-6 15,17-9-2-15,13-9 0 16,7-20-16-16,2-10-18 16,-4-13-10-16,-7-11 6 15,-7-8 13-15,-4-7 12 16,-5-7 12-16,0-25 2 15,-2-7 1-15,-2-10-2 0,-3-11 2 16,2 0 0-16,-4-2 4 16,-2 8 20-16,-4 12 4 15,-5 12 0-15,-2 12 1 16,0 8-1-16,0 6-6 16,0 4 3-16,2 0-13 15,-2 0-7-15,0 5-7 16,0 32-4-16,0 21 4 15,0 14 1-15,0 10 0 16,0 3 2-16,-2-5-3 16,0-6 0-16,2-10 0 15,0-7 0-15,-2-14-6 16,-1-8 4-16,1-13-4 16,-1-6 5-16,1-6 0 0,2-5 1 15,0-5-2 1,0 0 4-16,0 0-1 15,0 0 3-15,0 0 2 16,0 0 0-16,0 0-6 16,0 0-3-16,0 0-17 15,0 0-55-15,5 0-62 0,0 0-137 16,-5-2-390-16</inkml:trace>
  <inkml:trace contextRef="#ctx0" brushRef="#br0" timeOffset="115822.62">16538 15351 500 0,'0'0'576'0,"0"0"-400"15,0 0-59-15,0 0-31 16,-29-107 8-16,-5 84-52 16,-13 7-5-16,-7 11-10 15,-3 5-3-15,2 4-12 16,7 28-2-16,11 8-7 16,14 9-3-16,14 4-2 15,9-5-1-15,18-1-7 16,22-13-25-16,7-7-13 15,2-13 4-15,-7-5 20 16,-5-9 20-16,-6 0 4 0,-3 0 5 16,-6-19 11-16,1-3 24 15,-5-7-11-15,-7-8-2 16,0 2 14-16,-7-2-14 16,1 5-2-16,-2 11 11 15,-1 16-12-15,-2 1 19 16,2 4-13-16,-2 0-18 15,0 0-10-15,0 21-2 16,0 25 0-16,0 12 4 16,0 8-1-16,0 2 4 15,0-6-7-15,2 1 1 16,7-10-2-16,2-9 1 0,-2-8-11 16,-5-10-28-1,3-8-18-15,-3-4-15 0,8-4-63 16,-1-2-154-16,-1-4-303 15</inkml:trace>
  <inkml:trace contextRef="#ctx0" brushRef="#br0" timeOffset="116365.9">16947 15272 569 0,'0'0'155'0,"0"0"53"16,0 0-61-16,0 0-9 15,0 0 7-15,0 0-67 16,0 0-25 0,99-42 2-16,-71 79-31 0,-5 16-13 0,-11 10 4 15,-10-5-9-15,-2 1-2 16,-8-7 4-16,-9-16-7 16,-1-9-1-16,7-15 0 15,7-6 0 1,4-6 0-16,0 0 3 0,2-13 4 15,17-11-7-15,8-6-1 16,4-2 1-16,4-3 0 16,-2 4 1-16,-7 9 0 15,-6 12 10-15,-8 3 15 16,-1 7-3-16,2 0-16 16,5 12-5-16,9 15 2 15,6 4 7-15,7-8-2 16,1 2-1-16,3-7-4 15,0-4-1-15,-5-9-3 16,-8-5-16-16,-6 0-67 16,-10-1-67-16,-7-21-170 15,-5-10-320-15</inkml:trace>
  <inkml:trace contextRef="#ctx0" brushRef="#br0" timeOffset="116697.13">17563 14967 601 0,'0'0'630'0,"0"0"-557"15,0 0 54-15,0 0-69 16,-13-116-7-16,55 95-14 16,11 10-14-16,5 11-8 15,5 0-1-15,-10 14 2 0,-9 18-4 16,-17 12-11-16,-19 14 1 15,-8 9 4-15,-29 6-4 16,-18-5-1-16,0-3 2 16,11-19-3-16,16-7-1 15,20-20 1-15,0-3 2 16,47-14 2-16,27-2-1 16,17 0 2-16,11-2-5 15,0-10-7-15,-7 6-42 16,-11 6-97-16,-20 0-128 15,-23 18-221-15</inkml:trace>
  <inkml:trace contextRef="#ctx0" brushRef="#br0" timeOffset="117298.92">18310 16075 844 0,'0'0'133'0,"0"0"-41"16,0 0 0-16,0 0-43 15,0 0 45-15,0 0-38 16,-94-17-25-16,-33 17 13 16,-47 0 5-16,-38 0-15 15,-15 0-5-15,-11 0 8 16,15-6 7-16,33 2-6 15,34-8-7-15,52 5-29 16,36 0 4-16,33 1-6 16,19 6 0-16,14 0 0 0,2 0 0 15,0-3 0 1,0 3-5-16,0 0-14 0,15 0-40 16,14 0-60-1,11 0-116-15,3 16-250 0</inkml:trace>
  <inkml:trace contextRef="#ctx0" brushRef="#br0" timeOffset="117724.08">17224 16473 1041 0,'0'0'211'15,"0"0"-47"-15,0 0-23 16,0 0-71-16,0 0-7 16,0 0-31-16,0 54-14 15,0 2 19-15,0 6-12 16,0 7-13-16,9-4-11 15,0-7-1-15,2-3-2 16,5-11-34-16,9-7-51 16,6-11-169-16,0-3-488 15</inkml:trace>
  <inkml:trace contextRef="#ctx0" brushRef="#br0" timeOffset="118353.83">17634 16612 339 0,'0'0'1012'0,"0"0"-852"16,0 0 9-16,0 0-136 15,0 0-31-15,0 0 0 16,-2 53-4-16,7-14-1 16,24-3-14-16,10-13-40 15,4-2-1-15,-3-19-14 16,-6-2 59-16,-12-7 13 15,-13-23 15-15,-9-5 24 16,-2-9-29-16,-30 1-9 16,-3 9 12-16,-1 7-10 15,10 15 22-15,7 5 18 16,15 3-11-16,4 4-19 0,4 0-13 16,32 4-18-16,13 10 17 15,9 0 0-15,2-3-5 16,1-8 1-16,-8 1-5 15,-2-4 8-15,-6 0-5 16,-9 0 2-16,-10 0 3 16,-8 0-2-16,-7 0 3 0,-6 0 0 31,-3 0-2-31,-2 5-3 0,0 12 6 16,0 1 1-16,0 12 18 15,0-2-9-15,0 4-3 16,4-2-7-16,14 1 0 15,14-7 1-15,12-7-1 16,5-8-2-16,3-9-4 16,-6 0 1-16,-8-12 5 15,-11-20 13-15,-7-5 6 16,-9-12 7-16,-11-4 4 16,0 3-19-16,-7-2 5 0,-26 11-2 15,-9 0 1-15,-12 10-12 16,1 10 8-16,3 10-4 15,8 11-7-15,4 0-25 16,7 37-61-16,4 7-115 16,9 11-203-16</inkml:trace>
  <inkml:trace contextRef="#ctx0" brushRef="#br0" timeOffset="119284.42">19315 15998 658 0,'0'0'334'0,"0"0"-181"0,0 0-7 16,0 0-46-16,0 0-7 15,0 0-8-15,-27-4-13 16,27 4-26-16,27-4-11 16,11 0-23-16,17-2-5 15,11 2-6-15,3 4-1 16,0 0-15-16,-11 0-50 16,-16 4-84-16,-22 14-128 0,-20 0-195 15</inkml:trace>
  <inkml:trace contextRef="#ctx0" brushRef="#br0" timeOffset="119425.24">19469 16258 1125 0,'0'0'182'16,"0"0"-38"-16,0 0-109 16,0 0-1-16,0 0-9 15,0 0-25-15,165 53-20 16,-92-48-128-16,1-5-191 15</inkml:trace>
  <inkml:trace contextRef="#ctx0" brushRef="#br0" timeOffset="120148.01">20353 15855 701 0,'0'0'315'16,"0"0"-134"-16,0 0 29 15,0 0-102-15,0 0-10 16,0 0-23-16,-13-94-38 16,13 94-20-16,0 0-9 15,0 0-7-15,0 0 1 16,0 0-2-16,0 0 1 16,0 2-1-16,0 5 2 15,0 13-2-15,0 1 5 0,0 5-5 16,0 14 0-1,0 6 1-15,0 4-1 16,7 3-2-16,5-9 2 16,1-4 1-16,1 0-1 15,3-11-4-15,3-4 0 16,3-6-19-16,5-10-9 16,10-4-11-16,4-5-10 15,8 0-12-15,-4-5 11 0,-5-13 32 16,-6-10 16-16,-1-6 6 15,-7-5 2-15,-6 1-2 16,-5 7 18-16,-9 3 30 16,-3 10 8-16,-4 6 9 15,0 6-6-15,0 4-4 16,0 2-21-16,2 0-13 16,1 0-11-16,0 0-10 0,-3 0 1 15,0 17-1-15,0 22 0 16,0 14 3-16,0 20 13 15,0 11 9-15,0 11-1 16,0-3-8-16,0-6-4 16,2-5-11-16,8-9-1 15,3-2-6-15,6-6-46 0,1-8-71 16,-1-10-135 0,-9-16-365-16</inkml:trace>
  <inkml:trace contextRef="#ctx0" brushRef="#br0" timeOffset="121995.6">23049 8231 524 0,'0'0'149'0,"0"0"-12"0,0 0-31 16,0 0 7-16,0 0-28 16,0 0 12-16,-2-8-27 15,2 8-10-15,-3 0-20 16,1 0-16-16,0 0-10 16,2 0-4-16,0 0-7 15,-2 0 2-15,-2 8-5 16,-1 10 4-16,-2 7 5 15,-2 7 0-15,3 4 0 16,-5 5 2-16,-1 9 0 16,1 9 6-16,0 7-10 0,0 12 2 15,0 8-1-15,-1 8-8 16,1 8 5-16,3 4-4 16,-2 10-1-16,8 8 2 15,2 14-1-15,0 24-1 16,0 12 0-16,0 14 1 15,0 18-1-15,0 2 2 0,-2 9 1 16,-15 10-3-16,-4 7 2 16,-1 15-1-16,-3 10 4 15,6 8-3-15,0 1 0 16,2-3-2-16,3 8 1 16,6 6-1-16,1 2 0 15,3 3 0-15,-4 1-1 0,2-9-1 16,-3 9 2-1,-3-4 0-15,4-5-2 0,-3-3-24 16,1-18-33-16,2-6 27 16,-1-3 25-16,3 5-2 15,-2-10 8-15,2-1-2 16,1-16 6-16,-5-15-1 16,-6 1-2-16,-5-5 1 15,-5 23 1-15,-1 14-2 0,1 4 2 16,-1-1 4-16,-2-27-5 15,0-35-1-15,2-61-19 16,7-43-109-16,9-51-59 16,11-18-102-16</inkml:trace>
  <inkml:trace contextRef="#ctx0" brushRef="#br0" timeOffset="123311.49">23671 8522 479 0,'0'0'371'15,"0"0"-154"-15,0 0-38 16,0 0-58-16,0 0-27 16,0 0-15-16,0 0-26 15,0 10-5-15,15-10-19 16,8 4-14-16,8 6 1 16,4 10 1-16,3 15-10 15,-1 13-2-15,-8 11-3 16,-12 14 3-16,-17-1-5 15,0 0 2-15,-23-7-4 16,-10-12-14-16,2-11-22 0,9-16 15 16,10-6-7-1,8-13 11-15,4-7-15 0,0 0 28 16,18-5 6-16,9-17 3 16,1-6 4-16,4-5 9 15,0-7 3-15,1-1 11 16,-4 4-5-16,0 8 2 0,-12 9-4 15,-5 9 0-15,-8 6 0 16,-1 5-6-16,-3 0-13 16,2 7-4-16,4 22-6 15,3 15 6-15,5 8 6 16,1-1-6-16,3-5 1 16,2-6-2-16,-4-8 1 0,-4-9-2 15,-6-8-33-15,-4-7-87 16,-2-8-76-16,0 0-174 0</inkml:trace>
  <inkml:trace contextRef="#ctx0" brushRef="#br0" timeOffset="123694.1">24516 8381 1028 0,'0'0'117'15,"0"0"72"-15,0 0-74 0,0 0-32 16,0 0-21 0,0 0-31-16,100-70-12 0,-89 70-12 15,-5 29-7-15,-6 13 2 16,0 16-1-16,-21 13 5 15,-15-4-5-15,2 2 0 16,8-9 3-16,12-11-4 16,14-11 0-16,0-7 0 15,31-11 3-15,17-5 3 32,12-10-1-32,7-5 0 15,1 0-5-15,9-10 0 16,-2-12-34-16,1 3-73 0,-5-1-89 15,-6 8-166-15</inkml:trace>
  <inkml:trace contextRef="#ctx0" brushRef="#br0" timeOffset="124770.61">25880 9078 667 0,'0'0'176'0,"0"0"-22"16,0 0-25-16,0 0-43 16,0 0 4-16,0 0-11 15,3 0-19-15,-3 0 3 16,0 0-5-16,0 0-27 16,0 0-5-16,0 0 4 15,0 0-18-15,0 0 10 16,0 0 4-16,0 0 2 15,0 0-4-15,-10 0-3 16,-28 0-5-16,-20 4 0 0,-17-1-12 16,-8 2 0-16,7-1-4 15,16 1-11-15,16 6-44 16,17 7-91-16,25 4-132 16,2 8-204-16</inkml:trace>
  <inkml:trace contextRef="#ctx0" brushRef="#br0" timeOffset="124926.67">25893 9381 666 0,'0'0'209'16,"0"0"-38"-16,0 0-10 15,0 0-80-15,-160 0-22 16,94 0-19-16,-2 0-23 0,-3 0-15 16,2 0-2-16,7 0-29 15,12 0-59-15,17 7-104 16,15 2-120-16</inkml:trace>
  <inkml:trace contextRef="#ctx0" brushRef="#br0" timeOffset="125647.2">26743 8700 781 0,'0'0'120'16,"0"0"69"-16,0 0-7 15,0 0-67-15,0 0-8 16,0 0-4-16,0-85-24 16,0 83-15-16,0 2-22 15,0 0-19-15,0 5-8 16,0 36-8-16,0 21 25 15,-5 19 1-15,-15 12-13 16,-3 5-5-16,2 1-11 16,0-9-4-16,6-11-7 0,4-12-24 15,4-10-62-15,7-14-62 16,0-11-194-16,9-11-884 16</inkml:trace>
  <inkml:trace contextRef="#ctx0" brushRef="#br0" timeOffset="126213.55">27068 8883 1074 0,'0'0'119'0,"0"0"70"16,0 0-47-16,0 0-93 0,0 0-22 15,0 0-8-15,-58 93-17 16,58-47-2-16,18-7-2 15,13-4-20-15,5-12-6 16,-4-9-20-16,-1-11 25 16,-8-3 15-16,-4-10 8 15,-6-22 5-15,-10-14 0 0,-3-9-5 16,0 1-10-16,-25 6-9 16,-2 10 13-16,2 13 6 15,5 8 4-15,11 8 17 16,9 6 12-16,0 3 1 15,23 0-26-15,23 0-7 16,10 0-1-16,0 0 0 16,-11 0-1-16,-12 0 1 15,-11 0 1-15,-10 17-1 16,-8 16-9-16,-4 7 5 16,0 8 3-16,0 0 0 15,2 1 1-15,13-3-1 16,14-8-6-16,8-11-5 15,3-6 9-15,-1-13 5 0,-3-8-2 16,-7 0 10-16,-9-17 17 16,-11-18 20-16,-7-16-11 15,-2-9-1-15,0-2-12 16,-17 2-16-16,-12 8 1 16,-9 9-6-16,-3 14 3 15,6 13 2-15,6 7-7 16,14 9-3-16,7 0-12 15,6 21-92-15,2 15-88 16,16 6-245-16</inkml:trace>
  <inkml:trace contextRef="#ctx0" brushRef="#br0" timeOffset="126419.4">28437 8753 1275 0,'0'0'149'0,"0"0"18"16,0 0-75-16,0 0-44 16,0 0-19-16,0 0-11 15,-110 87 1-15,71-28-6 16,-9 3-2-16,4 4-7 16,-1-3-4-16,5-3-8 0,5-7-81 31,-1-7-103-31,3-14-242 0</inkml:trace>
  <inkml:trace contextRef="#ctx0" brushRef="#br0" timeOffset="126623.26">27937 8853 385 0,'0'0'901'0,"0"0"-738"15,0 0 6-15,0 0-100 16,0 0-27-16,114-51-21 0,-69 64-16 15,4 21-5-15,2 14 1 16,1 10-1-16,-4 2-3 16,0-2-25-16,-7-7-69 15,1-7-110-15,-3-12-161 16</inkml:trace>
  <inkml:trace contextRef="#ctx0" brushRef="#br0" timeOffset="127000.16">28639 8703 1067 0,'0'0'91'15,"0"0"113"-15,0 0-13 16,0 0-104-16,0 0-36 16,0 0-33-16,45 14-18 15,-42 48 3-15,-1 12 4 16,4 0-7-16,6-6 0 15,7-12-5-15,6-13-43 16,0-18-9-16,-3-13 3 16,2-12 28-16,1 0 25 0,-1-16 1 15,1-17 3-15,-4-8 7 16,-6-1-5-16,-5 8 22 16,-4 13 24-16,-4 9 11 15,0 12-4-15,-2 0-18 16,0 12-40-16,0 29-1 15,0 20-1-15,-2 15 1 16,-8 8 0-16,-1 10 1 16,3 8-15-16,-2-1-90 15,-5-9-183-15,-7-14-279 16</inkml:trace>
  <inkml:trace contextRef="#ctx0" brushRef="#br0" timeOffset="127344.7">29037 9865 1034 0,'0'0'106'0,"0"0"60"15,-174-67-82-15,18 41-36 16,-49 6 20-16,-32 3-16 15,-28 5-4-15,-7 4 4 16,13 7-6-16,25 1-14 16,47 0-13-16,48 0-14 0,55 0-5 15,44 0 0-15,29 0-1 16,11 0-12-16,0 0-21 16,16 0 22-16,8 0 9 15,3 0-12-15,-1 0-34 16,1-11-42-16,2 2-83 31,3 2-109-31,-3 2-264 0</inkml:trace>
  <inkml:trace contextRef="#ctx0" brushRef="#br0" timeOffset="128845.5">27916 10253 968 0,'0'0'98'0,"0"0"90"16,0 0-45-16,0 0-87 16,0 0-20-16,0 0-18 31,-172-55-5-31,101 90 2 0,3 5-12 16,15 1 1-16,24 0-7 15,22-1 3-15,7 0-19 0,31-6-4 16,18-8-15-16,7-11 2 15,-4-12 14-15,-6-3 22 0,-8-6 5 16,-7-18 31-16,-4-8 9 31,-5-1-28-31,-3-2 16 16,-4 3-5-16,-1 7 1 16,-8 8 7-16,-2 10 12 15,-1 7 1-15,1 0-24 16,0 19-25-16,6 27 0 15,1 19 0-15,-1 13 6 16,-2-3-2-16,-8-3 2 16,0-7-2-16,-35-13 4 0,-15-8 0 15,-15-11-1-15,-11-10 7 16,-7-12-11-16,4-11 1 16,7 0-4-16,17-3 3 15,16-11-6-15,22 0 1 16,13-1-11-16,4 2-17 15,0 3-34-15,17 1-42 16,10 7-85-16,0 2-136 16,0 0-261-16</inkml:trace>
  <inkml:trace contextRef="#ctx0" brushRef="#br0" timeOffset="130876.82">23626 12035 267 0,'0'0'752'16,"0"0"-609"-16,0 0 35 15,0 0-72-15,0 0-15 16,0 0-30-16,-6-6-22 15,6 6-17-15,0 5-14 16,4 20-8-16,16 13 3 16,3 6-1-16,1 4 1 15,-6 1-3-15,-7-3 1 16,-6-2-1-16,-5-1-7 16,0-10-1-16,0-5-8 15,-12-10 5-15,3-6-3 0,3-7 9 16,-1-5-5-1,0 0 10-15,1-12 9 0,-7-19-8 16,-1-8-1 0,-1-6-22-16,3 1-61 15,8 4-76-15,4 10-191 16</inkml:trace>
  <inkml:trace contextRef="#ctx0" brushRef="#br0" timeOffset="131488.23">23542 12027 960 0,'0'0'193'16,"0"0"2"-16,0 0-75 15,0 0-14-15,0 0-30 16,0 0-43-16,129 60-10 16,-102 3-7-16,-12 8-5 15,-6 1-2-15,-9-7-8 16,0-2-1-16,-13-9 0 15,-14-11-4-15,4-6-28 16,4-16-5-16,9-8-15 16,8-11 6-16,2-2-5 15,5 0 33-15,17-18 14 16,3-14 2-16,2-8 2 16,-1-4 15-16,1-9-11 0,2 7 12 0,-2 6 16 15,-3 10-9-15,-8 14 6 16,-3 6-6-16,-1 4 6 15,-1 6-15-15,1 0-6 16,5 10-8-16,1 22 5 16,-1 12-1-16,-3 9 11 15,-8 2-11 1,-3-2 3-16,-3-9 0 16,0-7-5-16,0-11 0 15,0-3-2-15,0-9 3 16,0-6-2-16,29-4-1 15,15-4-3-15,9 0-9 16,10 0-20-16,-3-18-29 16,-2-4-90-16,-6-1-105 0,-15 0-115 15</inkml:trace>
  <inkml:trace contextRef="#ctx0" brushRef="#br0" timeOffset="131890.64">24222 11590 773 0,'0'0'267'16,"0"0"-51"-16,0 0-22 15,0 0-57-15,0 0-42 16,0 0-38-16,-7-73-41 16,7 74-9-16,0 27-7 15,2 15 0-15,7 4 0 16,2-1 1-16,-2-2-1 16,0-5 1-16,-3-3-1 15,-1-8-1-15,-3-6 1 16,-2-8 0-16,0-7-2 15,0-7 3-15,0 0-1 0,0 0 4 0,0 0 4 16,0-21 0-16,-7-9-8 16,-1-6-15-16,-1 2-39 15,-3 5-69-15,-1 12-119 16,-9 8-102-16,-3 7-171 16</inkml:trace>
  <inkml:trace contextRef="#ctx0" brushRef="#br0" timeOffset="132210.2">24222 11590 1017 0,'-103'54'222'16,"114"-62"-20"-16,2 5-71 15,3 0-41-15,1 3-43 16,6 0-26-16,2 6-15 0,4 29-2 16,-2 11-2-16,-5 13 0 15,-9 8 0-15,-13-1-1 16,0-2 1-16,-22-6-4 15,-10-7-4-15,3-14-11 16,10-10-1-16,9-11 6 16,10-10 10-16,0-4 1 0,16-2 1 15,22 0 20 1,14 0 9-16,4-10-13 0,4 0-6 16,0 1-9-16,2 4-1 15,-4 0-2-15,-3 2-40 16,-7-2-54-16,-6 1-62 15,-7 0-108-15,-1-6-143 16</inkml:trace>
  <inkml:trace contextRef="#ctx0" brushRef="#br0" timeOffset="132704.94">25278 12354 623 0,'0'0'85'0,"0"0"85"15,0 0-28-15,0 0-7 16,0 0-9-16,0 0-42 16,3 0-19-16,-3 0-14 15,0 2 2-15,0-2-14 16,0 2-9-16,0-2-7 0,0 0-7 15,0 0-4-15,0 0 4 16,0 0 1-16,0 0 5 31,0 0 2-31,0 0-6 0,0 0 0 16,-12 0-6 0,-10 0-2-16,-16 0-3 0,-15 0-4 15,-12 0 3-15,0 0-4 16,2 0-2-16,11 0-13 15,13 0-94-15,18 0-176 16,18 0-390-16</inkml:trace>
  <inkml:trace contextRef="#ctx0" brushRef="#br0" timeOffset="132861.59">25410 12581 903 0,'0'0'142'16,"0"0"59"-16,0 0-57 0,-170 41-105 15,94-36-10 1,-6-3-16-16,0-2-9 0,8 0-4 16,16 0-10-16,18 0-159 15,15 0-175-15</inkml:trace>
  <inkml:trace contextRef="#ctx0" brushRef="#br0" timeOffset="133950.31">27025 12025 862 0,'0'0'195'15,"0"0"44"-15,0 0-58 16,0 0-46-16,0 0-50 15,0 0-20-15,0-22-30 16,0 22-15-16,0 31-10 16,0 22-10-16,-4 26 32 15,-4 11-5-15,1 5-14 0,3-5 1 16,-2-5-14-16,6-10 0 16,0-15-1-16,0-12-14 15,0-11-38-15,0-18-54 16,0-9-95-16,-8-10-173 15,-1 0-264-15</inkml:trace>
  <inkml:trace contextRef="#ctx0" brushRef="#br0" timeOffset="134245.79">27052 12035 1034 0,'0'0'156'16,"0"0"39"-16,0 0-84 0,0 0-89 15,0 0-13 1,-156 11-6 0,65 28 1-16,-2 5 1 15,8 0-3-15,14 4 0 16,19-7-2-16,23-5-1 0,18-6-15 16,11-4-7-16,7-4 9 15,28-3 13-15,15-5 1 16,12-7 0-16,5-2-1 15,6-5 5-15,3 0-8 16,3 0 3-16,4 0-16 16,11-11-22-16,7-7-74 15,1-2-84-15,0-4-112 16</inkml:trace>
  <inkml:trace contextRef="#ctx0" brushRef="#br0" timeOffset="134953.88">27833 12117 838 0,'0'0'177'15,"0"0"6"-15,0 0-44 16,-152-12-35-16,78 33-18 16,3 8-5-16,9 7-16 15,16 3-24 1,21 1-24-16,15 0-8 16,10 1-9-16,5-6 0 15,27-3-1-15,14-6-3 0,8-10-18 16,4-12-7-16,-5-4 8 15,-8-6 18-15,-10-26-1 16,-10-11 3-16,-14-10-3 16,-11-4-11-16,0 10-7 15,0 10 0-15,-7 18 20 16,5 11 2-16,2 8 6 16,9 0-6-16,29 8-16 15,15 11 12-15,7 8-7 16,-6-3 2-16,-11 0 7 15,-15 0 1-15,-8-7-4 16,-11-2 3-16,-6-5-3 0,-3-3 2 16,0-2 0-16,7-1 2 15,5 1-35-15,13-2 0 16,13-3 28-16,7 0 8 16,3 0 0-16,-3-10 0 15,-5-8 5-15,-9-8 2 16,-10-2 9-16,-13-2 11 15,-8 2-2-15,-2 1 10 16,-29 8-19-16,-11 1-8 16,-5 8 2-16,1 3-2 15,5 5 2-15,12 2-3 0,9 0-5 16,9 0 1-16,4 0-3 16,1 0 10-16,-1 0-8 15,-2 0 0-15,-4 0-2 0,-1 0 0 16,-1 0 0-16,1 0-2 15,5 0 2-15,5 0 0 16,2 0 0-16,2 0 0 31,0 0 0-31,0 0 2 0,-5 0-1 0,1 0 4 16,-10 0-2-16,-5-9-2 16,-6-1-2-16,-4 2 1 15,2 8-1-15,7 0-21 0,2 0-91 16,9 18-175-16,9 7-508 15</inkml:trace>
  <inkml:trace contextRef="#ctx0" brushRef="#br0" timeOffset="135311.31">28201 12891 1056 0,'0'0'163'0,"0"0"26"0,0 0-61 15,0 0-41-15,0 0-7 32,-114-36-51-32,11 32-13 15,-40 4 10-15,-15 0-7 16,5 0-4-16,16 0-11 0,33 8-4 15,23 0-3-15,21-1 2 16,14-2-5-16,12-3 4 16,12-2-2-16,4 0-3 15,-2-2-1-15,2-15-6 16,-5-6-9-16,2 3 3 16,5 2-19-16,5 8-16 15,11 6-52-15,0 4-81 16,27 0-169-16</inkml:trace>
  <inkml:trace contextRef="#ctx0" brushRef="#br0" timeOffset="135798.37">27833 13300 1097 0,'0'0'132'0,"0"0"-12"16,-134 0-77-16,42 0 15 15,-8 0 1-15,-2 0 10 16,8 9-9-16,18 11-36 16,26 4-12-16,17 2-12 15,25 2-15-15,8-2-38 0,22-2-14 16,18-5-20-16,7-4 6 16,4-10-17-16,-2-5 45 15,1 0 48 1,-4-17 5-16,-1-9 20 0,-7-4 18 15,-9-1 21-15,-7 6 11 16,-11 7-12-16,-6 10 29 16,-3 6-27-16,0 2-16 15,10 0-28-15,5 16-16 16,12 18-2-16,6 10-2 16,2 8 4-16,-4 6 0 15,-13-1-2-15,-9-2 1 16,-11-6-2-16,-11-9-2 15,-31-8 1-15,-23-10 1 0,-13-10 0 16,-12-8 2-16,-5-4 0 16,-3 0 1-16,2-2 0 15,13-8 8-15,23 4 17 32,25 1-21-32,24 4-4 15,11 1-52-15,0 0-68 16,15 0-93-16,12 0-208 15</inkml:trace>
  <inkml:trace contextRef="#ctx0" brushRef="#br0" timeOffset="138737.87">23663 14364 810 0,'0'0'215'0,"0"0"-27"16,0 0-43-16,0 0-47 16,0 0-22-16,0 0-1 15,-23-27-23-15,23 23-7 16,0 3-16-16,19 1-19 0,13 0-8 15,6 11-2-15,2 23 1 16,0 11-2-16,-7 9 0 16,-8-1 1-16,-13 5 0 15,-12-7-2-15,0 2-6 16,-25-12-12-16,-6-3-7 16,0-13 16-16,8-9 7 15,10-12 4-15,8-4 1 16,5 0-1-16,0-13 3 15,27-19-3-15,6-6-1 16,8-3 1-16,-1 2 8 16,5 5 8-16,-1 3-1 15,0 8 0-15,-1 5 1 0,-8 10-3 16,-3 8 6 0,-8 0-3-16,-7 8-12 0,-3 24 1 15,-3 8 1-15,-1 10-3 16,-2 0 3-16,3-2-5 15,1-3 1-15,-6-13-4 16,-1-5-7-16,-5-9-33 16,0-5-42-16,0-5-94 15,0-8-200-15,0 0-739 16</inkml:trace>
  <inkml:trace contextRef="#ctx0" brushRef="#br0" timeOffset="140578.88">25439 14686 834 0,'0'0'217'0,"0"0"-36"0,0 0-30 31,0 0-46-31,0 0-6 0,0 0-32 0,-54-12-18 16,5 6-13-16,-11 0-8 0,-7 3-13 31,-2 2-15-31,9 1-14 0,15 0-92 0,25 22-138 15,20 18-242-15</inkml:trace>
  <inkml:trace contextRef="#ctx0" brushRef="#br0" timeOffset="140735.1">25497 15031 859 0,'0'0'191'15,"-134"2"-38"-15,47-2-61 16,-14-13-36-16,-3-4-31 15,-1-7-14-15,13 2-11 0,23 2-19 16,27 1-179-16,20 5-282 16</inkml:trace>
  <inkml:trace contextRef="#ctx0" brushRef="#br0" timeOffset="145771.25">26629 14462 495 0,'0'0'332'15,"0"0"-153"-15,0 0-41 16,0 0-26-16,0 0-21 16,0 0-17-16,22 14-24 15,-17-2 17-15,-3 2-20 16,-2 1-10-16,0 6-12 16,-25-1-5-16,-15-3 5 15,-9-5-5 1,-8-5-12-16,1-7-2 15,6 0-2-15,17 0 5 16,15-2 6-16,16-10 9 16,2-4 5-16,0-8-14 15,31 0-1-15,12 2-14 16,7 10 0-16,9 12 0 16,-4 0 0-16,-5 26-8 15,-8 18 7-15,-13 14-7 0,-15 6 2 0,-14 2 0 16,-12 1-13-16,-30-9-4 0,-10-5-33 15,-3-4-71-15,6-21 34 16,6-12 28-16,6-10 57 16,7-6 8-16,10 0 2 15,7-4 7-15,5-10 25 32,5-6 14-32,3 0 2 15,0 2-10-15,3 4-21 16,16 3 9-16,12 8-18 15,10 3-5-15,5 0 7 16,10 16-6-16,-4 8-1 16,4 2-5-16,-2 3 0 15,0-4-13-15,6-1-50 16,1-10-67-16,3-6-84 0,4-8-140 16</inkml:trace>
  <inkml:trace contextRef="#ctx0" brushRef="#br0" timeOffset="146038.57">27258 14829 725 0,'0'0'89'16,"0"0"89"-16,6-126-50 0,-6 114 50 16,0 7-31-16,0 5-67 15,0 10-39-15,-11 24-14 16,7 2-7-16,4 0-2 16,0-5-12-16,19-11-2 15,8-4 0-15,-2-10-1 16,-2-6 4-16,-10 0 28 0,-5 0 12 15,0-6-5 1,-4-17-11-16,-2-11-15 16,-2-6-2-16,0 2-12 15,-18 7-4-15,-18 8-1 0,-8 15-7 16,-9 8 5-16,-12 4-14 16,-2 32-71-16,5 4-93 15,4 15-202-15</inkml:trace>
  <inkml:trace contextRef="#ctx0" brushRef="#br0" timeOffset="146336.93">27501 15351 972 0,'0'0'133'0,"0"0"0"0,-137 6-51 16,18-6 5-16,-34 3 4 15,-20 3-36-15,-8 11-7 16,7 0 16-16,21 1-4 16,26-6-22-16,31-1-12 15,36-6-7-15,29-1-1 16,19-4-11-16,12 0-2 16,0 0 8-16,0 0-2 15,20 0 0-15,14 0-10 16,11-9-1-16,3 4-31 0,6-1-59 15,-3 6-89-15,-9 0-222 16</inkml:trace>
  <inkml:trace contextRef="#ctx0" brushRef="#br0" timeOffset="146911.09">26564 15839 704 0,'0'0'107'0,"0"0"56"15,0 0-79-15,0 0 30 0,0 0-4 16,0 0-21-16,-4-14-15 15,4 8-8 1,9 3-11-16,15-6-7 0,12 9-10 16,11 0-8-16,13 0-8 15,7 9-6-15,4 18 1 16,-9 7-1-16,-12 2-12 16,-19 1-4-16,-18-6 1 15,-13 0-2-15,-7-7 0 16,-26-4-5-16,-2-6 6 31,5-4-4-31,12 2 2 0,16 2 0 16,2 8-22-16,18 6 5 15,18 7 5-15,-1 0 12 16,-4 1 1-16,-10-3 0 16,-17-3-1-16,-4-2-10 15,-13-3-25-15,-32-11 26 0,-13-2 11 16,-13-12 1-16,-7 0 9 15,-6 0 9 1,-1-7 14-16,4-7-2 0,15-4-4 16,16 4-11-16,23 6-12 15,16-1-4-15,11 9-18 16,5 0-97-16,28 0-58 16,12 0-178-16,6 0-514 15</inkml:trace>
  <inkml:trace contextRef="#ctx0" brushRef="#br0" timeOffset="148598.04">24284 16976 1260 0,'0'0'138'0,"0"0"43"16,0 0-86-16,23-110-25 15,-23 96-7-15,0 4-15 16,0 5-16-16,0 5-9 16,0 0-13-16,-3 5-10 0,-30 41-6 15,-16 16 6 1,-7 22 5-16,4 2-4 0,19 3 1 16,18-3-2-16,15 2-7 15,0-7-11-15,29-9-12 16,15-10-29-16,7-15 14 15,5-15 16-15,-7-13 13 16,-11-15 12-16,-9-4 4 16,-14-18 14-16,-8-22 26 15,-7-15-2-15,0-3-19 16,-7-4-19-16,-19 15 3 16,-6 10-6-16,-3 16 3 15,-3 10-3-15,0 11 2 0,4 0 0 16,7 11 0-16,10 14-3 15,17 3-4-15,0 6-79 16,13 3-92-16,18 3-180 16,1-8-399-16</inkml:trace>
  <inkml:trace contextRef="#ctx0" brushRef="#br0" timeOffset="149229.79">24953 16629 167 0,'0'0'765'15,"0"0"-554"-15,0 0-41 16,0 0-35-16,0 0-35 16,0 0-36-16,-32-98-26 15,32 87 5-15,17-1-25 16,8 12-8-16,12 0-9 15,3 0 0-15,-3 12-1 0,-12 25-3 16,-21 13 1-16,-4 16 0 16,-20 5 2-16,-20 5 3 15,3-13-3-15,8-5 1 16,15-19-1-16,14-11 0 16,0-10 0-16,36-6 5 15,19-5 5-15,21-7 2 0,14 0-3 16,3 0-9-16,-2-11-6 15,-10-1-53-15,-16-2-30 16,-15 5-65-16,-19 9-66 16,-19 0-128-16</inkml:trace>
  <inkml:trace contextRef="#ctx0" brushRef="#br0" timeOffset="149454.26">25555 17391 773 0,'0'0'315'0,"-219"0"-86"15,74 0-77-15,-4-8-64 16,8-1-12 0,25 0-30-16,34 6-21 15,33 3-23-15,28 0-2 16,21 0 0-16,0 3-43 15,35 15-88-15,17 14-41 16,13 7-182-16</inkml:trace>
  <inkml:trace contextRef="#ctx0" brushRef="#br0" timeOffset="149854.81">25106 17612 1034 0,'0'0'244'16,"0"0"-84"-16,0 0-62 16,0 0-62-16,0 0-30 15,0 0 0-15,134-28-5 0,-74 28 2 16,3 14-2 0,0 4 3-16,-13 4-2 15,-16 0 3-15,-16 4 1 16,-18 6-1-16,0-1-5 0,-25 4 0 15,-19 1 2-15,-1-3-1 16,9-3-1-16,14-2 0 16,22-6-10-16,0 0-27 15,18 4 7-15,11-2 13 0,0-2 14 16,-6 3 2-16,-8-6 2 16,-11-5-4-16,-4-1 0 15,0-4-17-15,-15-6 11 16,-18-3 8-16,-12 0-1 15,-9 0-30-15,-11-12-20 0,-4-7-62 16,3 1-41 0,8 0-69-16,15 0-605 0</inkml:trace>
  <inkml:trace contextRef="#ctx0" brushRef="#br0" timeOffset="150216.44">26176 17241 671 0,'0'0'134'0,"0"0"10"16,0 0-39-16,0 0 4 16,0 0 18-16,0 0-15 15,-4-50-20-15,2 45 5 16,2 5-15-16,0 0-20 16,-7 0-31-16,-13 14-25 0,-11 23-1 15,-11 11 25-15,-3 3-19 16,7-4-5-16,7-3-6 15,2-4-37-15,-2 6-173 16,-1 2-698-16</inkml:trace>
  <inkml:trace contextRef="#ctx0" brushRef="#br0" timeOffset="150372.59">25947 17241 1197 0,'0'0'279'0,"0"0"-116"0,0 0-97 16,0 0-66-16,0 0-81 16,0 0-249-16,38 8-926 15</inkml:trace>
  <inkml:trace contextRef="#ctx0" brushRef="#br0" timeOffset="150520.06">26172 17691 1242 0,'0'0'344'16,"0"0"-134"-16,0 0-120 16,0 0-52-16,0 0-38 15,0 0-47-15,0-17-59 16,0 17-159-16,0 0-519 0</inkml:trace>
  <inkml:trace contextRef="#ctx0" brushRef="#br0" timeOffset="152656.01">26571 17169 975 0,'0'0'162'16,"0"0"2"-16,0 121-64 15,-2-75-52-15,-14 1-30 16,-2-10-9-16,3-2-6 15,-3-12-3 1,5-11-10-16,3-3-15 16,4-9-18-16,6 0 4 15,0 0 27-15,0-21 1 0,6-8 11 16,13-11 45-16,5-7 27 16,3-13-5-16,2-5-12 15,5 5-10-15,-5 16 0 16,-6 9-17-16,-7 21 19 15,-11 9-15-15,-3 5 2 0,0 0-23 16,-2 24-11-16,2 20 0 16,-2 9 5-16,0 5 3 15,0 0-6-15,0-9-2 16,0 1-33-16,-2-6-129 16,-13-8-278-1</inkml:trace>
  <inkml:trace contextRef="#ctx0" brushRef="#br0" timeOffset="153230.04">26549 17348 961 0,'0'0'260'0,"0"0"-44"16,0 0-82-16,0 0-72 0,0 0-29 15,0 0-28 1,115-19-4-1,-76 19 0-15,1 0-2 16,0 0-1-16,-9 0-3 16,-2 0-4-16,-9 0 4 15,-2 0 4-15,-3 14-6 16,-2 12-3-16,-5 2 5 16,-8 2 3-16,0-2 0 15,0-2 0-15,0-4-7 16,0-8-42-16,0-2-4 15,0-12-20-15,6 0-14 16,13 0 71-16,0-3 18 16,-1-15 3-16,-3 0-3 0,1 1 12 15,-5 8-4-15,-4 4 1 16,-5 1-3-16,1 4 7 0,-1 0-8 16,5-1-3-16,1-4-2 15,6 1-15-15,10-8-3 16,12-1 11-16,15-13 7 15,7-3 46-15,2-3-4 16,-4-2 32-16,-7-2 6 16,-7 0-25-16,-4 4 6 15,-11 10-7-15,-9 5-29 0,-11 15 9 16,-7 2-14-16,0 0-5 16,0 0-15-16,0 0-1 15,0 2 1-15,0 15-1 16,0 1 1-16,0-4 0 15,0 0-5-15,4 2-31 16,2 7-62-16,-3-4-117 16,-3 3-199-16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5:01:10.016"/>
    </inkml:context>
    <inkml:brush xml:id="br0">
      <inkml:brushProperty name="width" value="0.05292" units="cm"/>
      <inkml:brushProperty name="height" value="0.05292" units="cm"/>
      <inkml:brushProperty name="color" value="#FF0000"/>
    </inkml:brush>
  </inkml:definitions>
  <inkml:trace contextRef="#ctx0" brushRef="#br0">2761 7935 498 0,'0'0'127'0,"0"0"146"16,0 0-77-1,0 0-23-15,0 0-30 0,0 0-28 16,0 0-37-16,7 0-4 31,-7 0-22-31,2 0-5 0,-2 0-4 0,0 0-8 31,0 0-2-31,0 0-10 16,0 0-11-16,0 0-3 16,0 10-9-16,0 16-3 0,0 14 3 0,0 15 0 15,-6 8 5-15,1 7-5 0,-1 3 1 31,6-3-3-31,0-8-30 16,0-8-70-16,6-13-72 16,15-8-250-16</inkml:trace>
  <inkml:trace contextRef="#ctx0" brushRef="#br0" timeOffset="605.32">3208 7983 714 0,'0'0'167'16,"0"0"-23"-16,0 0-20 15,0 0-26-15,0 0-22 16,0 0 5-16,0 0-16 16,-25-26 5-16,25 22-16 15,0 0-15-15,0 0-2 16,0-1-8-16,0 1-9 0,2 0-5 16,11-3-7-16,10-2 2 15,10 1-2-15,14 0-4 16,9 7 2-16,6 1-1 0,-4 0 0 15,-11 9 4-15,-14 15-8 16,-19 11 0-16,-14 6 0 16,-14 6 0-16,-34 1 2 15,-8 0-3-15,0-8-1 16,16-8-4-16,20-6-31 16,20-1-11-16,4-3 8 15,41 4-17-15,12-2 30 16,11 4 12-16,-8-2 8 15,-12 4 6-15,-12 2 0 16,-20-2-2-16,-16 0-2 16,0 0 1-16,-29-8-2 15,-18-2 5-15,-10-8 1 0,-18-8 3 16,-9-4 13-16,-8 0 38 16,5-6 10-16,20-9-12 15,25-4-36-15,22 1-17 16,16-2-6-16,4 2-60 15,22 3-98-15,32 2-231 0</inkml:trace>
  <inkml:trace contextRef="#ctx0" brushRef="#br0" timeOffset="1074.54">4277 8007 919 0,'0'0'168'0,"0"0"48"15,0 0-51-15,-124-58-39 16,59 44-34-16,-9 4-31 15,3 6-19-15,15 4-8 16,16 4 0-16,22 25-34 16,18 17 1-16,4 11 1 15,54 10 1-15,27 4 0 16,20 1-3-16,6-3-2 16,-7-10 2-16,-18-10 0 15,-22-15 2-15,-27-10-2 16,-24-10-9-16,-13-4-3 0,-15-2 4 15,-31-4 8-15,-16 1 0 16,-19-5 0-16,-12 0 5 16,-11 0-4-16,8-3 0 15,17-5 7-15,17-2-8 16,22-1-21-16,11-1-42 16,11-7-109-16,18-8-237 15</inkml:trace>
  <inkml:trace contextRef="#ctx0" brushRef="#br0" timeOffset="1516.99">4206 8039 1204 0,'0'0'158'0,"0"0"4"0,0 0-42 31,0 0-58-31,0 0-25 0,0 0-33 15,55-74-3-15,15 74-2 16,19 0 1-16,11 0 0 16,0 6 0-16,-6 6-1 15,-18-2-2-15,-20 0 2 16,-23-2 0-16,-18 1-1 16,-10 2-2-16,-5 11-3 0,0 12 5 15,-24 12 2 1,-5 8 1-16,4 4 1 0,11-2 3 15,14-6 1-15,3-6-4 16,35-13 2-16,13-9-2 16,7-10 1-16,0-12 2 0,-7 0-2 31,-11-20 22-31,-9-20 13 16,-12-14-18-16,-15-13-7 0,-4-5-4 15,-9-4-3-15,-24 6-2 16,-19 15-4-16,-12 16-7 15,-1 21 4-15,10 18-1 16,12 0 3-16,11 22-44 16,11 13-85-16,9 10-194 15,12 7-595-15</inkml:trace>
  <inkml:trace contextRef="#ctx0" brushRef="#br0" timeOffset="2284.91">5976 8420 222 0,'0'0'426'0,"0"0"-329"15,0 0 65-15,0 0-61 16,0 0 7-16,0 0-28 15,-105-25-9-15,100 25 3 16,3-5-8-16,2 5-11 0,0 0-5 16,0 0-16-1,21 0-12-15,23 0 4 0,28 0 0 16,30 0-2-16,20-2-3 16,12-4 0-16,-4-2-7 15,-16-1 9-15,-28 0-9 16,-30 2 3-16,-27 4-5 15,-23-1-7-15,-6 2 9 16,0-6-4-16,-13-2-6 16,-11-1-4-16,-1 3-5 15,10 3-36-15,15 3-78 16,2-3-136-16,42 2-721 0</inkml:trace>
  <inkml:trace contextRef="#ctx0" brushRef="#br0" timeOffset="2581.9">7260 8087 1169 0,'0'0'71'0,"0"0"87"16,0 0-12-16,0 0-59 15,0 0-12-15,0 0-30 16,0 0-6-16,-7-62-14 0,7 62-11 15,0 4-12-15,0 24 1 16,0 12 3 0,0 19 9-16,0 6 10 0,0 7-2 15,0 3-13-15,0-4 1 16,0-8-10-16,0-7-1 16,0-6-1-16,7-9-61 15,11-9-49-15,3-10-142 16,6-13-312-16</inkml:trace>
  <inkml:trace contextRef="#ctx0" brushRef="#br0" timeOffset="2907.04">7598 8173 795 0,'0'0'438'15,"0"0"-331"-15,0 0 60 16,99-118-84-16,-55 104-33 15,4 8-31-15,4 6-12 16,-2 0-3-16,-10 26 5 16,-14 12-9-16,-21 10 6 15,-5 12-3-15,-40 7-3 16,-22 1 0-16,-7-4 1 16,-3-10-1-16,14-12 0 15,18-12-1-15,17-12 1 0,23-6-2 16,5-4 1-16,42-4 1 15,22-4 6 1,20 0-6-16,14 0 1 16,-1-16-1-16,-2-2-40 15,-8 0-77-15,-14-5-83 16,-7-2-177-16</inkml:trace>
  <inkml:trace contextRef="#ctx0" brushRef="#br0" timeOffset="3204.29">8831 8087 620 0,'0'0'644'15,"-116"-38"-471"-15,43 24 26 16,9 10-94-16,14 4-56 16,17 6-39-16,15 30-10 15,9 15 0-15,9 19 0 0,15 3 0 16,30 6 0-16,16-9-2 15,-1-8-2-15,-4-12 0 16,-14-9 1-16,-18-14-7 16,-17-3 2-16,-7-6-7 15,-18-4 3-15,-33-2 9 16,-18-1 3-16,-16-8 0 16,-6-3 5-16,4 0-4 15,20 0-1-15,24-10 0 16,28-11-102-16,15-9-268 15</inkml:trace>
  <inkml:trace contextRef="#ctx0" brushRef="#br0" timeOffset="3660.18">8477 8104 1295 0,'0'0'136'0,"0"0"90"16,141-57-136-16,-50 49-47 15,7 4-26-15,0 4-17 16,-3 0 2-16,-8 0-3 16,-12 4 1-16,-20 6-1 15,-19-2 0-15,-14 0-6 16,-13 0-2-16,-7-3 0 16,-2 0 0-16,0 1 9 0,0 4-7 15,0 4 7-15,0 14 0 16,-6 13-4-16,-19 12 4 15,-2 12 0-15,5-4 2 16,9 0-3-16,13-9 1 16,0-12 0-16,27-9 0 15,15-12 0-15,7-13 1 16,4-6 1-16,-2-1-1 16,-6-25 11-16,-7-15 0 15,-13-8 2-15,-12-9 4 16,-11-12-15-16,-2 2 11 15,-13 8-13-15,-25 12 2 0,-7 18 0 16,-6 14-3-16,0 14-9 16,4 2-12-16,9 12-101 15,9 20-104-15,6 6-270 16</inkml:trace>
  <inkml:trace contextRef="#ctx0" brushRef="#br0" timeOffset="5835.17">10730 8427 250 0,'0'0'465'0,"0"0"-342"16,0 0 41-16,0 0-16 15,0 0-28-15,0 0-21 16,3 0-37-16,-3 0 20 16,0 0-11-16,-5 0-16 15,-28 0-12-15,-16 0-22 16,-21 0-2-16,-9 0-14 16,-10 0-5-16,-1 0-2 15,5 0-87-15,21 0-106 0,28 17-130 16,30 1-313-16</inkml:trace>
  <inkml:trace contextRef="#ctx0" brushRef="#br0" timeOffset="5991.42">10771 8627 860 0,'0'0'93'15,"-170"0"47"-15,79-9-41 0,9-1-23 16,14 5-56-16,22 3-20 15,19 2-26-15,19 0-184 16,8 0-272-16</inkml:trace>
  <inkml:trace contextRef="#ctx0" brushRef="#br0" timeOffset="6309.71">11469 8310 871 0,'0'0'207'16,"0"0"-108"-16,0 0 124 16,0 0-82-16,0 0-49 15,0 0-40-15,6-12-18 16,-6 15-10-16,0 26-20 0,0 10 15 15,-13 10 10-15,-3-2-12 16,-2 6-10-16,-2-1-5 16,2 2 0-16,5 0 0 15,9 3-2-15,4-7-20 16,0-7-104-16,22-11-144 16,14-18-376-16</inkml:trace>
  <inkml:trace contextRef="#ctx0" brushRef="#br0" timeOffset="6937.61">11952 8354 627 0,'0'0'737'16,"0"0"-606"-16,0 0 66 16,0 0-144-16,0 0-47 15,0 0-6-15,-60 131 0 16,60-66-2-16,18 2 2 31,24-8-33-31,11-6-25 0,7-12-12 0,-2-14 16 16,-6-17 26-16,-16-10 24 0,-16-18 4 15,-18-31 8 1,-2-15-4-16,-13-8 1 0,-25 0-3 16,-11 8 1-16,-7 10 17 15,2 16 26-15,13 13 15 16,18 16-28-16,19 7-30 15,4 2-3-15,4 2-13 16,34 17-22-16,22 6-12 16,23-1-18-16,10-4 6 15,1-9 5-15,-3-4 22 32,-8-5 26-32,-12-2 5 15,-15 0 1-15,-21-6 2 0,-12-6 11 16,-15 4 30-16,-5-2 17 15,-3 3 10-15,0 2-5 16,0 1-26-16,0 4-2 16,0 0-28-16,-18 38-9 15,-9 18-1-15,-6 16 1 16,13 4 2-16,15 1-2 16,5-7-3-16,32-8 3 15,28-14-9-15,9-15-1 0,5-19 8 0,-5-14 2 16,-16-5 3-16,-13-37 2 15,-20-16 6-15,-17-8-3 16,-3-11 4-16,-36-6-5 0,-22-4-2 31,-12 9-5-31,1 13 10 0,9 28-10 0,11 23 0 32,9 14-29-32,4 8-109 15,3 21-206-15</inkml:trace>
  <inkml:trace contextRef="#ctx0" brushRef="#br0" timeOffset="8456.5">3912 10622 917 0,'0'0'135'16,"0"0"65"-16,0 0-37 15,0 0-21-15,0 0-41 16,0 0-28-16,0 0-19 15,0-32-15-15,0 32-10 16,0 16-17-16,0 26 1 16,0 18 29-16,0 14 7 15,-5 4-22-15,-4 2-11 16,2-5-9-16,3-5-6 16,2-10-2-16,2-8-21 15,0-10-71-15,2-9-64 16,23-13-206-16</inkml:trace>
  <inkml:trace contextRef="#ctx0" brushRef="#br0" timeOffset="9067.04">4298 10764 1299 0,'0'0'163'0,"0"0"11"16,0 0-77-16,0 0-43 15,0 0-22-15,0 0-27 16,-89 66-5-16,126-22 0 16,17-4 0-16,6-6-15 15,2-7-10-15,-9-12 4 0,-10-8-10 16,-12-7 28 0,-6-4 2-16,-12-29-4 0,-11-13 3 15,-2-12-4-15,-27 0-7 16,-15 4 5-16,-5 11 3 15,9 16 5-15,14 13 3 16,13 8 24-16,11 2-6 16,13 2-17-16,47-1-4 15,27 1 0-15,18 2-2 16,4 0-1-16,-13 0 0 16,-11 7 3-16,-15 12-1 15,-26 6 1-15,-20 5-3 0,-22 6 1 16,-2 9-1-16,-20 1 3 15,-13 3 1-15,4-3-1 16,11-7 0-16,11-6 1 16,7-7-2-16,2-6 1 15,25-6-1 1,4-5 1-16,3-7 1 0,2-2 0 16,0-4 2-16,-5-24 1 15,-4-8 4-15,-10-14 0 16,-11-11-3-16,-6-5 5 15,-2-4-8-15,-24-1 0 16,-8 10 7-16,-6 6 0 16,-4 18 10-16,3 14 2 15,14 11-12-15,10 12-9 16,11 0-7-16,6 31-42 16,4 19-55-16,42 11-158 15,19 3-389-15</inkml:trace>
  <inkml:trace contextRef="#ctx0" brushRef="#br0" timeOffset="9368.69">5492 10892 924 0,'0'0'181'0,"0"0"-18"15,0 0-39-15,0 0-24 16,0 0-45-16,163-21-29 15,-65 21 1-15,13-3-3 16,5 0-9-16,-4 1 1 16,-18-5-8-16,-23-1 0 15,-24 0 4-15,-28 2-3 0,-11 2 4 16,-6 2 8-16,-2 0 3 16,0 2-6-16,0-2-9 15,0 0-2-15,4-2-6 16,3-2-1-16,1-1-3 15,8-2-35-15,7-3-90 16,5-4-225-16,3-5-568 16</inkml:trace>
  <inkml:trace contextRef="#ctx0" brushRef="#br0" timeOffset="9649.44">6159 10519 1081 0,'0'0'163'16,"0"0"63"-16,0 0-59 15,0 0-71-15,0 0-34 16,0 0-44-16,77 6 5 16,22 52 7-16,-8 13-11 15,-15 1-13-15,-25-2-5 16,-26-3-1-16,-25-5 0 16,-14-4-4-16,-46-4 3 15,-29-6 1-15,-16-8-1 16,-4-12 0-16,4-10-30 15,18-9 2-15,23-2-10 16,26-7-49-16,24 0-51 16,14-5-61-16,21-12-101 15,27-1-295-15</inkml:trace>
  <inkml:trace contextRef="#ctx0" brushRef="#br0" timeOffset="11315.98">8580 10372 708 0,'0'0'182'0,"0"0"-86"16,0 0 67-16,0 0-30 15,0 0-3-15,0 0-47 16,-21 21-17-16,-10-19-10 15,-9-2 4-15,-5 0-19 16,6 0-27-16,10 0-3 16,10 0-4-16,13 0 3 15,4 0 7-15,2-2-10 0,4 2-6 16,25 0-1-16,11 16-8 16,5 26 6-16,-10 14-4 15,-12 10 3-15,-23 4 2 0,-6-1-2 16,-44-3-3-16,-14-10-15 15,-15-5-24-15,0-14-30 0,-4-9-27 16,9-16 16-16,11-12 86 16,17 0 29-16,17-7-17 15,13-20 2-15,16-2 7 16,0-7 25-16,12-1-21 16,17 4 3-16,6 4 1 15,5 12 1-15,7 12-8 16,11 5-10-16,7 7-8 15,8 20 8-15,3 4-7 16,2-2-3-16,2-5-4 16,1-6-8-16,-1-8-53 15,0-8-34-15,-2-2-50 16,-4 0-6-16,-8-22 65 0,-12-7 65 16,-10-10 23-1,-15-7 0-15,-11-8 1 0,-15-4 14 16,-3 6 17-16,-3 12 83 15,-13 17-42-15,1 15 61 16,-1 8-26-16,-3 18-69 31,1 23-21-31,5 12-3 0,13 2-11 0,6-6-1 16,36-4-3-16,12-9-1 31,6-12-1-31,-4-13 0 0,-10-8 2 16,-9-3 3-16,-16-22 3 15,-16-20 26-15,-5-18-9 16,-29-10-10-16,-20 2-7 16,-7 7 2-16,0 19-4 15,8 20 6-15,7 20-7 16,10 2-3-16,6 32-13 16,8 26-65-16,5 18-24 15,12 14-147-15,0-4-405 0</inkml:trace>
  <inkml:trace contextRef="#ctx0" brushRef="#br0" timeOffset="11584.22">9571 11350 1155 0,'0'0'75'0,"0"0"-11"15,-183 1 51-15,32-1 11 16,-41 0 6-16,-34 4-58 15,-21 5-28-15,4 3-9 16,25-2 12-16,42-3-14 16,51-2-29-16,54-3-4 15,40-1-2-15,31 5 0 16,9 3-20-16,47 1-9 16,24 3-26-16,22 4-7 15,6-1-59-15,-2 0-102 16,-8 0-287-16</inkml:trace>
  <inkml:trace contextRef="#ctx0" brushRef="#br0" timeOffset="11897.31">8395 11721 866 0,'0'0'234'0,"0"0"-153"16,0 0 36-16,0 0-55 15,148 0 41-15,-69 4-31 16,-1 11-26-16,-11 10-15 16,-13 4-24-16,-17 10-3 0,-24 3-4 15,-13 4 0 1,-13 0 5-16,-34 0-2 0,-11-2-1 16,-4-4 5-16,11-6-6 15,18-11 26-15,19-7 18 16,14-6-41-16,31-6 6 15,38-2-1-15,28-2-3 16,27-2-6-16,20-27 0 16,18-14-7-16,9-14-74 15,7-9-120-15,-2-5-317 16</inkml:trace>
  <inkml:trace contextRef="#ctx0" brushRef="#br0" timeOffset="12219.34">10316 11147 615 0,'0'0'593'0,"0"0"-441"16,0 0 16-1,0 0-63-15,0 0-25 0,0 0-33 16,80-69-34-16,-39 64-13 16,9 5 0-16,10 0-1 15,8 0-38 1,-1 3-95-16,-11 11-184 15,-21 3-405-15</inkml:trace>
  <inkml:trace contextRef="#ctx0" brushRef="#br0" timeOffset="12363.58">10530 11482 1055 0,'0'0'132'15,"0"0"41"-15,0 0-97 16,141 56-44-16,-82-51-27 15,1-2-5-15,-2-3-156 16,-4 0-225-16</inkml:trace>
  <inkml:trace contextRef="#ctx0" brushRef="#br0" timeOffset="12757.84">11799 10872 964 0,'0'0'129'0,"0"0"68"15,0 0-48-15,0 0-23 16,0 0-40-16,0 0-32 15,0-44-11-15,0 44-1 16,0 0-23-16,0 0 1 16,0 0-15-16,0 0 5 15,0 0-5-15,0 0-1 16,0 6-4-16,0 23 3 0,-2 12 13 16,-10 12 11-16,-3 11-10 15,-6 5 0-15,-1 4-11 16,5 2-3-16,-2-3-1 15,8 1-2-15,9 4-41 16,2-8-67-16,0-12-105 16,32-17-334-16</inkml:trace>
  <inkml:trace contextRef="#ctx0" brushRef="#br0" timeOffset="13105.22">12242 11047 1090 0,'0'0'120'0,"0"0"24"15,0 0-30-15,0 0-74 16,0 0-23-16,0 0-16 16,-47 112 10-16,41-50 2 15,6-4-8-15,9-5-5 16,33-9 4-16,11-13 2 15,8-15-2-15,-1-16-1 16,-7-1 2-16,-13-38 41 16,-13-12 10-16,-14-16-7 15,-13-9-5-15,-2 2-15 16,-34 7-17-16,-10 13 1 16,-1 22 1-16,3 18-3 0,9 14-11 15,10 2-26-15,2 33-79 16,7 10-155-16,7 10-207 15</inkml:trace>
  <inkml:trace contextRef="#ctx0" brushRef="#br0" timeOffset="15023.51">6986 13423 1091 0,'0'0'156'0,"0"0"5"16,0 0-35-16,0 0-22 15,0 0-9-15,0 0-30 16,18-40-23-16,-18 40-9 16,0 0-14-16,0 32-14 15,-10 18 13-15,-14 22 22 16,-5 6-6-16,-2 3-10 15,4-7-18-15,5-7 0 16,9-4-6-16,5-5-8 16,8-10-56-16,3-7-95 15,28-13-177-15</inkml:trace>
  <inkml:trace contextRef="#ctx0" brushRef="#br0" timeOffset="15333.58">7461 13491 1372 0,'0'0'154'0,"0"0"-8"15,0 0-59-15,0 0-69 16,0 0-18-16,0 0 1 16,-25 142 1-16,110-98-2 15,11-12 0 1,6-9-3-16,-9-11-3 0,-16-10 5 0,-19-2 1 15,-23-18 0-15,-24-26 9 16,-11-18 0-16,-33-13-1 31,-32 1-8-31,-20 10-2 0,-15 18 2 16,-4 17 7 0,7 20 2-16,18 9-6 0,23 16-3 15,27 30-38-15,22 24-59 16,7 20-104-16,29 13-294 15</inkml:trace>
  <inkml:trace contextRef="#ctx0" brushRef="#br0" timeOffset="15646.13">8613 14323 1253 0,'0'0'150'0,"0"0"-23"15,0 0-79-15,-132-4-27 16,-17-10 12-16,-56 0 12 16,-47 2 6-16,-35-2-2 15,4 0-14-15,26 2-10 16,49-1 8-16,57 4-17 0,55-5-11 16,46 6 4-16,29 2-4 15,17 4 1-15,4 2 8 16,0 0-12-16,0 0-1 15,0-2-2-15,0 0-5 16,11-2-8-16,13 2-28 16,8 2-41-16,3 0-55 15,5 0-76-15,1 6-168 16</inkml:trace>
  <inkml:trace contextRef="#ctx0" brushRef="#br0" timeOffset="16536.2">7060 14534 466 0,'0'0'524'0,"0"0"-345"16,0 0-27-16,0 0-59 16,0 0 4-16,0 0-7 15,60-80-12-15,-58 74-7 16,-2 6-19-16,0 0-9 16,0 0-11-16,0 0-14 15,0 0-5-15,0 16-13 16,2 26 2-16,-2 16 23 15,2 16-3-15,1 5-11 16,1-1-4-16,2-1-4 0,3-8-6 16,-2-11 1-16,-2-10-39 15,3-8-59-15,1-8-73 16,5-15-278-16</inkml:trace>
  <inkml:trace contextRef="#ctx0" brushRef="#br0" timeOffset="17170.25">7719 14540 1421 0,'0'0'137'16,"0"0"-1"-16,-165-14-57 15,122 42-65-15,26 14-8 0,17 12-5 16,17 0-2-16,41 0 2 15,19-1-3-15,10-18-2 16,4-9-11-16,-9-11-18 16,-12-15 19-16,-22 0 11 15,-21-34 3-15,-27-22 2 16,-2-15-2-16,-44-3-2 0,-10 9-7 16,-2 14 2-16,10 19 7 15,17 16 1-15,16 8 7 16,13 8 13-16,2 0-21 15,19 0 0-15,37 0-1 16,23 0 1-16,16 8 0 16,1-2 0-16,-9 2 0 0,-16-2 0 15,-19 2 0 1,-23-4-5-16,-16 0 3 0,-13 6 2 16,0 4-2-16,-18 13 2 15,-11 14 1-15,-2 1 10 31,9 3-8-31,11 1-2 0,11-2 2 16,0-3-3-16,8-5 0 16,24-5 0-16,10-9 1 15,5-8-1-15,2-6 0 16,-5-8 4-16,-2 0-4 16,-5-27 1-16,-13-12 4 15,-6-15 0-15,-14-17 1 16,-4-3 1-16,-4-2-6 15,-32 10 0-15,-15 13 0 0,-18 16-1 0,-10 14 3 16,6 18 15-16,15 5-17 16,18 7-1-16,20 21-41 15,20 11-70-15,0 5-58 16,36 5-126-16,15-3-234 16</inkml:trace>
  <inkml:trace contextRef="#ctx0" brushRef="#br0" timeOffset="17547.8">9612 14107 1085 0,'0'0'197'0,"0"0"-38"16,0 0-11-16,0 0-66 15,0 0-6-15,0 0-35 16,-10 6-28-16,-38 40-6 15,-26 14 39-15,-20 10-11 16,-1-4-22-16,-3 1-12 16,6-7-2-16,14-4-26 15,13-7-63-15,23-14-73 0,20-12-134 16,20-14-81-16,2-9-184 16</inkml:trace>
  <inkml:trace contextRef="#ctx0" brushRef="#br0" timeOffset="17719.62">9077 14205 866 0,'0'0'268'16,"0"0"-23"-16,13-104-73 16,-8 96-37-16,6 8-43 15,11 0-50-15,14 14-24 16,8 21-4-16,10 16-2 16,6 9-11-16,0 3 0 15,4 0-1-15,-1-3-13 0,-5-9-46 16,-4-12-105-16,-8-13-214 15</inkml:trace>
  <inkml:trace contextRef="#ctx0" brushRef="#br0" timeOffset="17970.07">10053 14101 334 0,'0'0'1095'16,"0"0"-973"-16,0 0 18 15,0 0-96-15,0 0-7 16,0 0-3-16,-4-56-19 16,4 66-8-16,-7 22 0 0,-3 15 18 15,-5 19 15 1,-5-3-16-16,1 6-16 0,-4-4 0 16,3 0-8-16,7-5 1 15,4-4-2-15,9-1-32 16,0-16-77-16,13-11-119 15,20-14-289-15</inkml:trace>
  <inkml:trace contextRef="#ctx0" brushRef="#br0" timeOffset="18691.52">10337 14329 1310 0,'0'0'224'0,"0"0"-71"16,0 0-115-16,0 0-32 0,0 0-2 15,0 0 5-15,57 53-6 16,-26-52-3-16,-2-1 5 16,-2 0-5-16,-11 0 0 15,-8-19 1-15,-8-13 0 16,0-9 1-16,-10-7-2 16,-17 0-7-16,0 7 5 15,9 16-3-15,7 11 5 16,9 9 0-16,2 5-2 15,0 0-10-15,27 0-64 16,15 9 32-16,11 5 24 16,1-6 10-16,-1-2 6 15,-6-2 4-15,-11-4 0 0,-12 0 2 16,-13 0-1-16,-9 0 1 16,-2 0 8-16,5 0 8 15,2 0 0-15,2 0-3 16,1 3-15-16,-2 2 3 15,-2-5 2-15,-4 2-3 16,1-2 6-16,-3 0-5 16,0 0-1-16,0 0-2 15,0 0 3-15,0 0-3 16,0 0 4-16,0 0-3 16,0 0 2-16,0 0-3 15,0 0 3-15,0 0 4 0,0 0 1 16,0 0 13-16,0 0-2 15,0 0-8-15,0 4 1 16,-7 14-12-16,-11 16 0 16,-2 12 5-16,4 10-4 15,14 4 0-15,2-3-1 16,23 1 3-16,21-12-4 0,16-6 2 16,5-6-1-16,2-22 1 15,-10-10 2-15,-7-2-3 16,-10-30 6-16,-14-16-2 15,-9-23 5-15,-15-5-6 16,-2-10-2-16,-23-8-1 0,-17 6 1 16,0 18-1-16,4 22 0 15,7 28-5-15,5 18 0 16,-5 14-59-16,-5 26-78 16,-2 11-93-16,7 6-143 15</inkml:trace>
  <inkml:trace contextRef="#ctx0" brushRef="#br0" timeOffset="19254.09">10421 14263 618 0,'0'0'83'16,"0"0"34"-16,0 0-4 15,0 0 15-15,0 0-31 16,0 0-25-16,-9-18 23 16,5 14-22-16,-3-2-34 0,0 4-3 15,0-5-14 1,-4 7 11-16,-7 0 5 0,-9 0-10 16,-8 3-2-16,-7 19-6 15,1 6-8-15,3 0-2 16,12 4-8-16,8-2-2 15,12-2-7-15,6 0-42 16,8-3-49-16,37-4-95 16,15-7-301-16</inkml:trace>
  <inkml:trace contextRef="#ctx0" brushRef="#br0" timeOffset="19953.75">12329 14251 1066 0,'0'0'145'0,"0"0"36"16,0 0-71-16,0 0 0 0,0 0-29 15,0 0-35 1,-179-74-16-16,102 74-10 16,1 0-20-16,18 0-6 15,18 8-106-15,27 19-193 0,13 10-337 16</inkml:trace>
  <inkml:trace contextRef="#ctx0" brushRef="#br0" timeOffset="20079.64">12403 14526 863 0,'0'0'111'15,"0"0"26"-15,0 0 3 16,0 0-42-16,-134-31-39 16,47 7-41-16,3 3-6 15,7 3-9-15,17 6-3 16,16 5-121-16,10 7-201 15</inkml:trace>
  <inkml:trace contextRef="#ctx0" brushRef="#br0" timeOffset="21903.93">13147 13878 1056 0,'0'0'119'0,"0"0"38"16,0 0-43-16,0 0-6 0,0 0-4 16,0 0-25-16,11-82-24 15,-8 82-17-15,-3 0-16 16,0 32-11-16,0 23-4 16,-12 20 33-16,-1 10 1 15,1-3-17-15,2-2-6 16,1-4-11-16,-3-7-5 15,-1-10-2-15,3-6-1 16,2-13-50-16,8-6-47 16,0-8-64-16,2-8-216 15</inkml:trace>
  <inkml:trace contextRef="#ctx0" brushRef="#br0" timeOffset="22218.56">13488 14016 1384 0,'0'0'121'0,"0"0"30"15,0 0-118-15,0 0-29 16,0 0-1-16,38 111-3 16,-9-73 0-16,9 0-8 15,6-6-27-15,3-9-6 0,-2-11 13 16,-10-7 26-16,-6-5 2 15,-13-17 1-15,-9-29 17 16,-7-15-7-16,0-10-11 16,-21-3 8-16,-16 7-7 15,-17 8 1-15,-13 16 16 16,-2 16 9-16,13 15 3 16,19 12-30-16,30 12-10 15,7 26-80-15,51 12-92 16,27 5-357-16</inkml:trace>
  <inkml:trace contextRef="#ctx0" brushRef="#br0" timeOffset="22444.12">14393 14021 769 0,'0'0'656'16,"0"0"-518"-16,0 0 17 15,0 0-82-15,0 0-25 0,0 0-8 16,-29-54-24-16,4 93-14 16,-12 17 23-16,-15 11-11 15,-1-1-6-15,0-3-4 16,1-5-4-16,1-5-8 16,4-9-65-16,3-11-69 0,8-15-201 15</inkml:trace>
  <inkml:trace contextRef="#ctx0" brushRef="#br0" timeOffset="22584.91">14121 13854 727 0,'0'0'800'16,"0"0"-726"-16,0 0-12 15,0 0-62-15,0 0-176 16,0 0-181-16</inkml:trace>
  <inkml:trace contextRef="#ctx0" brushRef="#br0" timeOffset="22725.32">14399 14494 1332 0,'0'0'219'16,"0"0"-27"-16,0 0-139 15,0 0-53-15,0 0-9 16,0 0-129-16,77-90-110 15,-44 76-427-15</inkml:trace>
  <inkml:trace contextRef="#ctx0" brushRef="#br0" timeOffset="23043.69">14810 14485 1237 0,'0'0'76'0,"0"0"123"15,0 0-90-15,0 0-79 16,0 0-11-16,-38 113-19 15,38-104-1-15,0-6-16 16,0-3-22-16,0 0-58 16,0-10 0-16,18-20 14 15,6-11 43-15,5-20 38 16,9-17 2-16,5-15-1 16,5-4 3-16,8 0 0 15,0 15 66-15,-6 23 55 16,-15 23 15-16,-15 19-41 15,-11 12-24-15,-2 5-18 0,3 25-53 16,0 28-2-16,3 26-2 16,-7 11 2-16,-3 8-2 15,-3 3-34-15,0-7-114 0,-7-9-268 16</inkml:trace>
  <inkml:trace contextRef="#ctx0" brushRef="#br0" timeOffset="23573.69">15051 14337 320 0,'0'0'938'0,"0"0"-848"15,0 0 62-15,0 0-89 16,83-111-45-16,-55 104-5 16,1 0-12-16,0 4 2 15,-5-3-2-15,3 3 0 16,-2-6 1-16,-2 3-1 0,0 6 3 15,4 0-3 1,2 8 16-16,2 25 12 0,-4 20-9 16,-2 5-14-16,-5 0-5 15,0-5-2-15,2-13 1 16,3-12-10-16,6-10-35 16,3-11-5-16,1-7 20 15,3 0 19-15,0-12 11 16,0-17-4-16,-7-5 4 15,0-2 0-15,-4 1 0 16,-6 7 1-16,-8 12-1 16,-9 10 9-16,-2 6 7 15,2 0-16-15,6 17-13 16,5 9 13 0,5-1-15-16,5-2-30 15,13-11 4-15,6-6 7 16,14-6 11-16,2 0 22 15,-2-8 2-15,-6-13 0 16,-17-4 27-16,-12-1 15 16,-12-3 6-16,-7 3-6 0,-2 11-28 15,-2 4 4-15,2 11-19 16,0 0-2-16,2 0-60 16,-4 18-84-16,0 13-208 15</inkml:trace>
  <inkml:trace contextRef="#ctx0" brushRef="#br0" timeOffset="23756.84">16471 15003 353 0,'0'0'50'0,"-149"5"40"15,50-5 89-15,-8 0 110 16,5-11-6-16,24 2-77 15,28 6-104-15,33 3-102 0,17 0-21 16,25 3-51-16,25 17-82 16,17 5-251-16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5:11:08.942"/>
    </inkml:context>
    <inkml:brush xml:id="br0">
      <inkml:brushProperty name="width" value="0.05292" units="cm"/>
      <inkml:brushProperty name="height" value="0.05292" units="cm"/>
      <inkml:brushProperty name="color" value="#FF0000"/>
    </inkml:brush>
  </inkml:definitions>
  <inkml:trace contextRef="#ctx0" brushRef="#br0">3653 9186 694 0,'0'0'336'0,"0"0"-168"15,0 0 11-15,0 0-68 16,0 0-37-16,0 0-21 15,-22-42-23-15,22 36 4 16,0-1-2-16,4 2-12 16,9-3-7-16,6 0-2 15,5-1-2-15,12 4-2 16,6 1 2-16,7 4-3 16,2 0 4-16,0 0-1 15,-8 5-1-15,-11 8-6 16,-13 5-2-16,-17 10-1 15,-2 7-4-15,-29 14 5 0,-21 4 5 16,-9 5-5-16,10-7 0 16,20-3-4-16,25-1-4 15,4-1-2-15,35-2 3 16,12-2 7-16,2-3-1 16,-8-6 1-1,-12 1 0-15,-19 0 0 0,-10 0-1 0,-6 3 0 16,-37-5 1-16,-17-4 0 15,-18-10 0-15,-15-9 2 16,-10-9 1-16,1 0 0 16,10-9-3-16,25-17 3 15,25-5-3-15,31-2-15 16,13-2-66-16,56 5-184 16,27 5-308-1</inkml:trace>
  <inkml:trace contextRef="#ctx0" brushRef="#br0" timeOffset="418.62">4333 9258 851 0,'0'0'92'15,"0"0"70"-15,0 0-14 16,0 0-38-16,0 0-32 16,0 0-37-16,-20-14 4 15,20 14 4-15,0 0-13 0,0-2 11 16,0 0-4-16,2-3-14 16,21-2-4-16,6 1-14 15,4 4 0-15,2 2 4 16,-1 0-5-16,-3 4 5 0,-9 21-12 15,-1 7-3-15,-10 13 10 16,-5 11-5-16,-6 10 12 16,0 6-1-16,0-2-7 15,-15 3 6-15,-1-7-12 16,1-4-1-16,1-4-2 16,1-5 0-16,-1-9-15 15,3-12-59 1,3-8-64-16,0-12-180 15,4-8-514-15</inkml:trace>
  <inkml:trace contextRef="#ctx0" brushRef="#br0" timeOffset="625.67">4121 9761 1296 0,'0'0'103'0,"0"0"60"15,0 0-97-15,0 0-21 0,0 0-21 16,0 0-12-16,181-98-10 16,-85 92-2-16,12 5 6 15,8-6-6-15,3-3-2 16,-3 0-42-16,-9-2-95 16,-15 0-185-16,-23-4-318 15</inkml:trace>
  <inkml:trace contextRef="#ctx0" brushRef="#br0" timeOffset="918.85">5189 9319 802 0,'0'0'461'16,"0"0"-245"-16,-118-41-32 16,80 33-87-16,5 4-33 0,8 4-24 15,7 0-22-15,9 10-18 16,9 30-10-16,0 18 9 15,23 14-7-15,19 2 2 16,7-1-19-16,2-9 14 0,-8-10 8 16,-8-9 0-16,-10-12 0 15,-12-8-3-15,-13-9-7 16,0-4 5-16,-31-3 4 16,-30-4 3-16,-12-5 1 15,-3 0-37 1,11 0-56-16,21-19-125 15,22-11-381-15</inkml:trace>
  <inkml:trace contextRef="#ctx0" brushRef="#br0" timeOffset="1097.24">5033 9414 1034 0,'0'0'221'0,"0"0"5"15,0 0-64 1,0 0-57-16,62-116-44 0,-15 90-41 15,13 3-11-15,14 4-9 16,13 9-8-16,11 5-38 16,6 5-53-16,2 0-59 0,-13 3-138 15,-22 9-180-15</inkml:trace>
  <inkml:trace contextRef="#ctx0" brushRef="#br0" timeOffset="2568.52">6790 9367 1073 0,'0'0'80'0,"0"0"84"15,0 0-37-15,0 0-12 16,0 0-35-16,0 0-8 16,0-77-18-16,0 77-12 15,0 0-5-15,-21 3-15 16,-18 36-17-16,-15 21 11 16,-8 17-2-16,8 5-9 0,12 3 0 15,3-2-5-15,10-2 0 16,3-3-13-16,2-10-61 15,12-12-61-15,7-15-185 0,5-12-535 16</inkml:trace>
  <inkml:trace contextRef="#ctx0" brushRef="#br0" timeOffset="2803.39">6207 9557 1291 0,'0'0'155'0,"0"0"-4"15,0 0-39-15,0 0-29 16,0 0-42-16,0 0-13 16,-77-86-15-16,77 86-13 15,24 15-4-15,18 22 1 16,19 11 3-16,10 10 0 16,11 4 1-16,10 3-3 15,11 0 2-15,6 0-29 16,2-7-67-16,-2-12-116 15,-15-12-279-15</inkml:trace>
  <inkml:trace contextRef="#ctx0" brushRef="#br0" timeOffset="3150.03">7336 9481 1212 0,'0'0'73'0,"0"0"45"16,0 0 23-16,0 0-37 15,0 0-41-15,-114-65-42 16,110 95-17-16,4 23-3 16,0 19 3-16,35 6-3 0,17-1 1 15,3-3-2-15,-4-9 0 31,-13-6 2-31,-16-11-1 0,-13-9 0 0,-9-7-1 16,-13-6 0-16,-31-5 0 16,-16-10 1-16,-12-6 3 15,-6-5-4-15,4 0-1 16,12-24-30-16,20-15-86 16,22-10-190-16,17-13-415 15</inkml:trace>
  <inkml:trace contextRef="#ctx0" brushRef="#br0" timeOffset="3337.45">7231 9497 1199 0,'0'0'127'0,"0"0"62"16,0 0-70-16,0 0-44 15,0 0-58-15,95-111-17 16,-23 97 0-16,20 2-1 15,14 6-3-15,15 0-55 0,15 6-80 16,0 0-139 0,-12 0-296-16</inkml:trace>
  <inkml:trace contextRef="#ctx0" brushRef="#br0" timeOffset="3903.28">8504 9370 636 0,'0'0'89'0,"0"0"52"0,0 0-32 0,0 0 4 31,0 0 8-31,0 0 1 16,-7-30-8-16,7 22-30 16,0-2-9-16,0 2-14 15,0 1-4-15,0 2-19 16,0 3-12-16,0 2-2 0,0 0-2 15,0 0-12-15,0 19-9 16,-2 27 3-16,-21 17-2 16,-10 15 13-16,-2 3-6 15,-1 3 0-15,0 1-7 16,0-1 0-16,1-5-4 16,-3-8-32-16,7-18-61 0,4-16-105 0,9-16-260 15</inkml:trace>
  <inkml:trace contextRef="#ctx0" brushRef="#br0" timeOffset="4145.91">8152 9418 1268 0,'0'0'78'0,"0"0"81"15,0 0-50-15,0 0-21 16,0 0-39-16,0 0-31 15,-34-46-11-15,58 60-4 16,14 18-2-16,14 17 4 16,6 11 16-16,2 3-6 15,2 6-11-15,7 1 2 16,3-1-6-16,-1-6-6 16,-2-8-57-16,-2-13-108 15,-8-15-192-15,-13-20-550 16</inkml:trace>
  <inkml:trace contextRef="#ctx0" brushRef="#br0" timeOffset="4397.16">9014 9316 1230 0,'0'0'147'0,"0"0"-11"15,0 0 0-15,0 0-46 16,0 0-27-16,0 0-36 15,0-50-13-15,0 86-13 16,0 20-1-16,0 21 9 16,0 3 3-16,-4 4-1 15,2-1-7-15,0-8-3 0,2 0-2 16,0-9-1-16,4-11-71 16,15-14-102-16,-3-17-273 15</inkml:trace>
  <inkml:trace contextRef="#ctx0" brushRef="#br0" timeOffset="4830.31">8769 9348 642 0,'0'0'119'16,"0"0"32"-16,0 0-41 16,0 0-5-16,0 0-3 0,0 0 1 15,-100-34-18-15,100 32-28 31,0 2-3-31,26 0-22 16,30 0-26-16,22 0 0 16,14 10-3-16,1 2 11 15,1-2-11-15,-18-1 5 16,-14-6-1-16,-24-1-4 16,-21-2-1-16,-11 0-2 0,-6 0 1 15,0 0 17-15,0 0-18 16,-12 0 0-16,-3 0-23 15,-8 0-70-15,-4 0-79 0,-2 0-118 16,-10 10-462 0</inkml:trace>
  <inkml:trace contextRef="#ctx0" brushRef="#br0" timeOffset="5458.79">9540 10519 862 0,'0'0'55'15,"0"0"-8"-15,0 0 84 16,0 0-29-16,0 0 15 16,0 0-65-16,-104 23-29 15,-115-12 35-15,-86 5-29 16,-93 2-5-16,-74 5-3 15,-61 5 3-15,-42 3 3 16,-7 1-6-16,23-5-8 0,55-6-1 16,78-3 8-16,96-11 18 15,112-3-4-15,93-2-23 16,78-2 8-16,47 0 22 16,25-2-16-16,37-12-25 15,17 2 2-15,-1 7-2 16,-7 5 0-16,-17 0-22 15,-12 5-37-15,-9 19-51 16,-4 5-87-16,0 5-141 16,2-1-258-16</inkml:trace>
  <inkml:trace contextRef="#ctx0" brushRef="#br0" timeOffset="5782.01">6070 11047 1101 0,'0'0'74'15,"0"0"64"-15,0 0 32 16,0 0-57-1,0 0-20-15,0 0-33 16,35-18-38-16,-33 67-5 16,2 24 22-16,-1 16-6 0,-3 14-13 15,0 5-13-15,0 3-1 16,0-5-6-16,0-11 0 16,0-15-15-16,7-14-74 15,26-18-95-15,9-17-251 16</inkml:trace>
  <inkml:trace contextRef="#ctx0" brushRef="#br0" timeOffset="6381.59">6574 11226 1427 0,'0'0'53'0,"-150"-39"73"0,76 34-23 15,20 5-47-15,29 0-13 16,17 15-35-16,8 14-8 15,18 6-1-15,29 1-6 16,13-8-18-16,7-6-22 0,4-11-8 16,-2-11 33-1,-4 0 10-15,-11-19 11 0,-15-16-2 16,-16-12-12-16,-17-1-10 31,-6 4 3-31,0 8 22 16,-8 14 0-16,-5 8 31 15,8 10 0-15,5 4-3 0,3 0-28 16,41 0-13-16,25 4 13 16,20 6 0-16,10-3 0 15,-4 0 0-15,-11-2 0 0,-16 0 0 16,-26 1 1-16,-20 0 0 16,-22 6-1-16,0 8-10 15,-20 6 10-15,-20 6 1 16,-7-1 3-16,5-6 12 15,13 0-8-15,11-5-5 16,13 0-1-16,5 2-2 16,19-1 0-16,27 0-2 15,18-1 2-15,8-8 5 16,2 0-5-16,-5-8 3 0,-14-4-3 16,-12 0 1-16,-16-11 6 15,-16-18 2-15,-11-12 7 16,-11-5 16-16,-36-8-19 15,-22-1-12-15,-20-3 4 16,-11 5-1-16,1 11 15 16,24 13-6-16,30 17-13 15,29 10 0-15,16 2-34 16,9 13-129-16,31 20-162 16,14 16-124-16</inkml:trace>
  <inkml:trace contextRef="#ctx0" brushRef="#br0" timeOffset="7365.29">10300 10104 597 0,'0'0'100'0,"0"0"14"16,0 0-39-16,0 0-11 15,0 0 3-15,0 0-25 16,8-3-12-16,-2 3-8 15,-2 0-11-15,1 0 16 0,-1 0-2 16,-4 0 6-16,0 0 21 16,0 0-12-16,0 0 9 15,0 0-10-15,0 0-11 16,0 0 9-16,0 0 6 16,0 0-11-16,-4 0 0 15,-9 0 3-15,-12 0-15 16,-13 0 0-16,-11 0 7 15,-7 12-7-15,4-5-6 16,6 0-13-16,9-2-1 16,16 1-1-16,15 0-61 15,6 2-125-15,17-1-233 0</inkml:trace>
  <inkml:trace contextRef="#ctx0" brushRef="#br0" timeOffset="7556.14">10526 10349 989 0,'0'0'97'0,"0"0"45"15,-130 56-41-15,79-36 0 0,-7-1-45 16,0 2-38-16,0 2-7 16,2-8-5-16,6-1-6 15,7-2 0-15,9-6-14 16,12-4-64-16,15-2-98 15,7 0-48-15,2-3-223 16</inkml:trace>
  <inkml:trace contextRef="#ctx0" brushRef="#br0" timeOffset="8247.94">11103 9886 520 0,'0'0'324'16,"0"0"-212"-16,0 0 19 16,0 0-21-16,0 0-39 15,0 0-19-15,-91-5-18 16,104 5-9-16,32 7-7 15,24 7-1-15,18-4-10 16,11 0-1-16,-3-2-4 16,-8-4 1-16,-16 1 0 15,-19-3 1-15,-23 1 12 16,-18-3 2-16,-11 0 2 0,0 2 7 16,0 8 20-16,-11 12-31 15,-16 11 17-15,-13 12 43 0,0 5-35 31,0 6-3-31,2 6-10 0,7 3-4 0,8 3-16 16,12 5-4-16,9-4-2 0,2-3-2 16,0-7-12-16,0-11-44 15,0-10-76-15,0-13-191 16,-14-16-396-16</inkml:trace>
  <inkml:trace contextRef="#ctx0" brushRef="#br0" timeOffset="8438.48">11041 10337 694 0,'0'0'700'0,"0"0"-621"16,0 0 80-16,0 0-66 16,0 0-59-16,0 0-22 15,193-88-12-15,-90 88-3 16,15 0 3-16,6 7-27 0,0 2-77 15,-11-4-71-15,-12-5-76 16,-26 0-187-16</inkml:trace>
  <inkml:trace contextRef="#ctx0" brushRef="#br0" timeOffset="8767.15">12237 9990 1058 0,'0'0'120'15,"0"0"32"-15,0 0 5 16,0 0-46-16,0 0-27 16,0 0-43-16,-114-64-14 0,60 64 5 15,4 13-9-15,17 24-15 16,17 13-8-16,16 14-1 16,22 8 1-16,43 5-2 15,20-2-2-15,8-8-5 0,-6-4 3 16,-18-10 3-16,-22-11 2 31,-25-8-2-31,-22-6 2 16,-15-5-11-16,-50-5 11 0,-26-8 1 15,-25-7 0 1,-7-3 0-16,7 0-18 0,21-10-31 16,21-20-97-16,29-12-296 15</inkml:trace>
  <inkml:trace contextRef="#ctx0" brushRef="#br0" timeOffset="8942.83">12126 10120 909 0,'0'0'394'0,"0"0"-264"16,0 0 57-16,58-126-66 16,-18 90-32-16,9 2-44 15,9 3-32-15,14 3-10 16,8 7-3-16,11 7-7 15,2 9-15-15,-1 5-51 16,-5 15-63-16,-15 23-112 0,-24 6-285 16</inkml:trace>
  <inkml:trace contextRef="#ctx0" brushRef="#br0" timeOffset="10745.15">3669 13662 854 0,'0'0'249'0,"0"0"-16"15,0 0-84-15,0 0-23 16,0 0-30-16,0 0-28 0,-2-40-21 16,2 40-6-1,0 0-15-15,-2 5-14 0,-8 36-12 16,-3 17 14-16,-3 14 5 31,1 8-6-31,2 4-10 0,3-9-2 0,4-4-1 16,1-8-38-16,5-11-72 15,0-10-124-15,0-8-437 16</inkml:trace>
  <inkml:trace contextRef="#ctx0" brushRef="#br0" timeOffset="11081.9">4016 13770 992 0,'0'0'72'15,"0"0"13"-15,0 0-21 16,0 0 28-16,0 0-20 0,0 0-22 31,-62-98 1-31,28 89-21 16,-10 5 10-16,-16 4-17 0,-14 0 4 0,-13 0-5 15,-2 0 0-15,-3 0 11 0,4 0-2 16,5 0-4-16,17 0-5 16,18 0-14-16,24 0-6 31,17 0-2-31,7 0-6 15,13 0-26-15,45 21-68 16,25 7-42-16,22-1-136 0,4 0-267 16</inkml:trace>
  <inkml:trace contextRef="#ctx0" brushRef="#br0" timeOffset="11477.19">5555 13808 806 0,'0'0'248'0,"0"0"-82"16,0 0-36-16,0 0-25 15,-154-6-16-15,87 6 5 16,-13 0-27-16,-8 0-16 15,-3 3-23-15,2 0-26 0,14 1-2 16,14 2-31-16,24 4-82 31,27 4-173-31,10 4-354 0</inkml:trace>
  <inkml:trace contextRef="#ctx0" brushRef="#br0" timeOffset="11633.4">5677 14055 632 0,'0'0'385'0,"0"0"-177"16,-207 34-24-16,93-27-117 16,-4-7-2-16,7 0-29 0,15 0-28 15,26 0-8-15,28 0-104 16,22 0-160-16,20 0-184 16</inkml:trace>
  <inkml:trace contextRef="#ctx0" brushRef="#br0" timeOffset="13308.26">6919 13070 800 0,'0'0'124'0,"0"0"27"15,0 0-34-15,-114-18-19 0,114 18 12 0,0-2-53 16,0 2-35-16,14 0 0 15,30 2-15-15,25 12 12 0,27 0-5 16,9 0-9-16,7-2 0 31,-6-2-5-31,-15-4 2 0,-24-2-2 0,-24-2 0 16,-20 0 0-16,-17-2 0 16,-6 0 0-16,0 0 8 15,0 0-1-15,0 0 8 16,-6 0 26-16,-2 0-7 15,4 0 7-15,-3 0-7 16,-1 0-1-16,-8 15-6 16,-7 14-14-16,-4 14-1 15,1 6-1-15,-3 10-5 0,3 3 4 16,-1 1-2-16,4 0-6 16,6 2 0-16,3-10-1 15,5-4-2-15,7-14-22 16,2-6-46-16,2-11-59 31,29-10-182-31,9-6-440 16</inkml:trace>
  <inkml:trace contextRef="#ctx0" brushRef="#br0" timeOffset="13668.24">8074 13058 1090 0,'0'0'105'15,"0"0"-1"-15,0 0 41 16,0 0-58-16,-117-32 18 16,73 35-54-16,-3 30-11 15,12 11-17-15,16 12-15 16,19 7-7-16,0 3-1 15,45-2 0-15,16-4 0 16,12-13 1-16,-3-6 2 0,-10-10-3 16,-20-6-2-1,-18-6 2-15,-18-5-5 0,-4-2 5 16,-20-1 2-16,-32-2 2 16,-16-4 3-16,-8-3-7 15,7-2-8-15,13 0-32 16,18-5-69-16,21-12-164 15,15-7-367-15</inkml:trace>
  <inkml:trace contextRef="#ctx0" brushRef="#br0" timeOffset="13826.6">7893 13205 1219 0,'0'0'104'0,"0"0"62"0,-9-104-75 16,38 69-46-16,24 3-19 15,19 2-17-15,19 4-9 16,14 7-12-16,19 11-104 16,6 8-213-16,-5 0-319 15</inkml:trace>
  <inkml:trace contextRef="#ctx0" brushRef="#br0" timeOffset="14046.98">8907 12980 614 0,'0'0'226'0,"0"0"-13"0,0 0 21 16,0 0-67-16,0 0-16 15,0 0-50-15,0-48-50 16,0 64-32-16,0 26-17 16,0 20 30-16,-7 14-8 15,1 4-14-15,-3 3-9 16,-7-5-1-16,-3-8 0 16,-10-4-1-16,-6-10-28 15,0-12-38-15,4-13-56 16,0-20-117-16,-1-11-218 15</inkml:trace>
  <inkml:trace contextRef="#ctx0" brushRef="#br0" timeOffset="14281.21">8584 13029 1213 0,'0'0'106'15,"0"0"64"-15,0 0-75 16,0 0-40-16,0 0 5 15,0 0-29-15,2-65-11 16,11 72-14-16,6 30-3 16,7 17 3-16,8 14 2 0,-3 7-3 15,9-1-1-15,11-4-3 16,10-1-1 0,14-2 0-16,12-3-42 0,9-6-103 15,-3-15-176-15,-12-20-458 16</inkml:trace>
  <inkml:trace contextRef="#ctx0" brushRef="#br0" timeOffset="14931.52">9411 13179 665 0,'0'0'164'15,"0"0"42"-15,0 0-61 16,0 0 12-16,0 0-46 0,-49-121-40 16,89 106-14-16,11 10-22 15,3 5 5-15,-7 28-28 16,-14 24-5-16,-15 10-6 15,-18 7 0-15,-13-2-2 16,-39-4 2-16,-8-7-1 16,-5-10 2-16,14-7-2 15,20-16 0-15,20-9-1 16,11-7-3-16,42-7-3 16,28 0 7-16,25-25-14 15,15-9-26-15,3-9-52 16,-4-1-56-16,-11-5-66 0,-17 3 16 15,-23 3-6-15,-16 10 125 16,-13 8 79-16,-16 11 243 16,-10 6-163-16,-3 4 113 15,0 1-85-15,-16 3 43 16,-4 0-72-16,2 1-6 16,4 26-31-16,8 10-13 15,6 5-10-15,0 7-5 16,0-7-4-16,22-3-9 15,18-10 5-15,12-7-5 16,8-12 1-16,5-10 2 16,-5 0-2-16,-11-22 3 15,-16-17 8-15,-17-10-8 0,-16-3 4 16,-9 3-6 0,-40 9-1-16,-16 14-2 0,-6 12 1 15,1 14-3-15,8 0 0 16,9 25-73-16,6 11-144 15,3 5-250-15</inkml:trace>
  <inkml:trace contextRef="#ctx0" brushRef="#br0" timeOffset="15401.27">10733 14131 1093 0,'0'0'38'0,"0"0"92"16,0 0-80-16,0 0 13 16,0 0 26-16,0 0-70 0,-94-35-7 15,-58 35 19-15,-44 0 2 32,-63 0-9-32,-57 12-2 15,-56 7 19-15,-47 5-6 0,-25 2-7 16,8 2 13-16,32-7-9 15,60-2-18-15,84-6-3 16,86-13-10-16,78 3 2 16,56-3-3-16,40 0-2 15,34 0-2-15,30 0-6 16,12 0 0-16,2 0-13 16,-7 0-28-16,-1-3-66 0,-6 3-120 15,-9-5-227-15</inkml:trace>
  <inkml:trace contextRef="#ctx0" brushRef="#br0" timeOffset="17124.64">7621 14698 822 0,'0'0'88'0,"0"0"-3"15,0 0 24-15,0 0-62 16,0 0 7-16,0 0 46 16,6-65-63-1,17 56 11-15,2 3-19 16,8 6 11-16,7-2-5 16,5 2 6-16,3 0-12 0,0 0 0 0,-4 6 0 15,-8 12-7-15,-12 6-9 16,-8 8 1-16,-16 9-9 15,0 2 9-15,-20 6-5 16,-7-8-8-16,7 0-1 16,11-2-1-16,9-10-15 15,7 0-1-15,27-4 6 16,5-1 11-16,1-3-1 16,-9-6 1-16,-15-1-1 15,-11 3-1-15,-5-5 2 16,-25 3 0-16,-23 2 4 0,-18-8 1 31,-3 0 1-31,3-9 0 0,10 0 5 16,14 0-7-1,13 0-4-15,15-4-33 0,14-13-81 16,0 3-127-16,27-4-359 16</inkml:trace>
  <inkml:trace contextRef="#ctx0" brushRef="#br0" timeOffset="17481.59">8443 14628 1084 0,'0'0'138'0,"0"0"1"15,0 0-26-15,0 0-84 16,0 0 43-16,0 0-50 15,-22-44-22-15,87 44 0 16,17 3 0-16,3 10 2 16,-2 3 8-16,-12 1-1 15,-17 2-9-15,-17 3 15 16,-16 8 4-16,-13 8-9 16,-8 10 11-16,0 8 13 15,-25 2 2-15,1 0-13 0,2-5-8 16,6-2 0-1,10-2-11-15,6-5-1 0,0 1-6 16,0-16 1-16,0 0-42 16,0-12-60-16,-13-5-106 31,-8-5-267-31</inkml:trace>
  <inkml:trace contextRef="#ctx0" brushRef="#br0" timeOffset="17681.18">8501 15037 1372 0,'0'0'148'15,"0"0"18"-15,0 0-109 16,0 0-19-16,0 0-26 0,81-104-5 16,-28 98-4-16,12 2-3 0,11 4 0 15,9 0-8-15,15 0-38 16,5 6-88-16,6-5-111 15,-6-1-134-15,-16 0-110 16</inkml:trace>
  <inkml:trace contextRef="#ctx0" brushRef="#br0" timeOffset="17937.78">9556 14793 91 0,'0'0'739'0,"0"0"-523"16,0 0-20-16,-114-93-20 0,72 77-32 15,11 8-17 1,11 6-50-16,17 2-60 0,3 26-17 31,11 23-6-31,25 9 5 16,9 0 1-16,1 0-14 15,-1-5 2-15,-11 0 6 16,-12-7 2-16,-13-8 3 16,-9-6-5-16,0-7 3 0,-31-9 2 15,-14-7 1-15,-13-4 1 16,-6-5-1-16,1 0-7 15,10 0-30-15,17-13-124 16,14-6-165-16,12-4-680 16</inkml:trace>
  <inkml:trace contextRef="#ctx0" brushRef="#br0" timeOffset="18105.09">9349 14807 1133 0,'0'0'194'15,"0"0"10"-15,0 0-103 16,47-127-26-16,-9 97-21 15,10 0-23-15,8 8-19 32,11 6-12-32,9 9-1 15,9 2-14-15,2 5-67 0,-3 5-112 16,-20 20-249-16</inkml:trace>
  <inkml:trace contextRef="#ctx0" brushRef="#br0" timeOffset="19566.3">11988 14008 1057 0,'0'0'152'0,"0"0"20"16,0 0-37-16,0 0-78 15,0 0 13-15,-162-37-22 16,94 37-28-16,1 0-20 15,7 0-27-15,8 9-169 16,19 17-313-16</inkml:trace>
  <inkml:trace contextRef="#ctx0" brushRef="#br0" timeOffset="19709.25">12135 14275 767 0,'0'0'108'15,"0"0"57"-15,0 0-79 16,-172 0 12-16,72-12-25 15,7 0-57-15,19 2-10 16,29 2-6-16,32 4-202 16,13 1-417-16</inkml:trace>
  <inkml:trace contextRef="#ctx0" brushRef="#br0" timeOffset="20128.24">12661 13651 1319 0,'0'0'118'15,"0"0"23"-15,0 0-73 16,0 0-55-16,0 0 7 16,-87 145-6-16,103-77-9 15,28-6-5-15,14-1-26 16,11-11-35-16,7-11-7 15,-5-10 7-15,-6-15 29 16,-11-14 23-16,-15 0 9 16,-10-30 7-16,-15-12-6 15,-14-13 7 1,0 4 0-16,-8 10 19 0,-11 12 31 16,9 12 28-16,2 11-11 15,6 6-22-15,0 6-43 16,0 32-9-16,0 16 3 15,-1 13 2-15,3 7 2 16,0 5-2-16,0 4-4 16,3-4-1-16,5-7-1 15,-2-13-17-15,-4-6-41 16,4-17-84-16,-2-9-133 16,3-15-382-16</inkml:trace>
  <inkml:trace contextRef="#ctx0" brushRef="#br0" timeOffset="20672.05">14112 13790 1235 0,'0'0'100'15,"0"0"67"-15,0 0-73 16,0 0-25-16,0 0-22 31,0 0-41-31,-74 108 29 16,28-30-9-16,-3 7-6 0,2-5-9 16,-2 2-9-1,0-8 2-15,-2-12-4 0,1-8-6 16,4-19-26-16,5-15-72 15,6-12-165-15,2-8-336 16</inkml:trace>
  <inkml:trace contextRef="#ctx0" brushRef="#br0" timeOffset="20828">13591 13837 1349 0,'0'0'110'0,"0"0"35"0,0 0-67 15,0 0-78 1,0 0-29-16,0 0-130 0,71 85-147 16,-36-5-472-16</inkml:trace>
  <inkml:trace contextRef="#ctx0" brushRef="#br0" timeOffset="20968.52">13990 14512 596 0,'0'0'684'16,"0"0"-494"-16,0 0 3 15,0 0-80-15,0 0-32 16,0 0-48-16,11-22-33 16,-9 3-42-16,5 6-30 15,8 9-117-15,-4 4-337 0</inkml:trace>
  <inkml:trace contextRef="#ctx0" brushRef="#br0" timeOffset="22918.39">15361 7678 617 0,'0'0'277'0,"0"0"-165"15,-34-121 18-15,18 88 8 16,3 8-39-16,7 7-20 16,1 11-27-16,3 4 1 0,2 3-16 15,0 0-35-15,0 26-2 16,0 25-3-16,-3 25 3 16,-1 24 2-16,0 22 6 15,-3 32-6-15,-2 28 2 16,0 24 0-16,0 28-2 15,1 18 0-15,3 22-1 16,0 33-1-16,1 17 0 16,-1 25 3-1,1 16-2-15,0 13 7 16,4 16 1-16,0 9-2 16,0 11-7-16,6 5 0 15,10-2 5-15,-1 2-3 0,-1-2-2 16,-1-8 0-16,-4-10 1 15,-5-11-1-15,1-18 0 16,2-21-4-16,4-6 0 16,11-25 2-16,7-19 2 15,7-26 0-15,9-37-11 16,3-17-16-16,6-22-20 16,8-7-2-16,7-5-16 15,5-16-59-15,0-22-32 16,-4-26-43-16,0-33-125 0</inkml:trace>
  <inkml:trace contextRef="#ctx0" brushRef="#br0" timeOffset="25582.58">16277 7096 736 0,'0'0'193'0,"0"0"-26"15,0 0 50-15,0 0-60 16,0 0-35-16,0 0-32 16,0 0-29-16,0-100-23 15,0 103-18-15,-5 29-19 16,-5 15 5 0,-4 16 6-16,3 0-6 15,-3 3-2-15,3-5-1 16,2-6-1-16,0-8-2 15,5-9-20-15,4-3-53 16,0-9-142-16,0-1-231 16</inkml:trace>
  <inkml:trace contextRef="#ctx0" brushRef="#br0" timeOffset="25810.87">16560 7118 1197 0,'0'0'129'0,"0"0"57"16,0 0-26-16,0 0-78 16,0 0-39-16,0 0-25 15,0-40-13-15,0 72-3 16,0 17-1 0,0 11 10-16,0 2-6 15,0-3-4-15,0 0 4 16,5-5-5-16,5-4-23 0,3-1-76 15,-1-9-144-15,-5-4-302 16</inkml:trace>
  <inkml:trace contextRef="#ctx0" brushRef="#br0" timeOffset="26004.91">16912 7002 1343 0,'0'0'109'15,"0"0"57"-15,-167-139-47 16,56 108-68-16,-32 13-41 16,-28 11-6-16,-14 7-4 15,-3 7 2-15,17 21-6 0,25 8 1 16,44 2-37-16,53 11-42 0,49 10-123 16,46 3-128-1,70 6-158-15</inkml:trace>
  <inkml:trace contextRef="#ctx0" brushRef="#br0" timeOffset="26214.5">16999 7490 924 0,'0'0'105'16,"0"0"41"-16,0 0 7 15,0 0 4-15,-193 93-35 16,10-77-67-16,-16-1-22 16,-9-1-10-16,8 0-10 15,22-2-5-15,33-2-4 16,31-3-4-16,39 0-6 0,34-5-19 15,24 0-53-15,17-1-8 16,24 6-44-16,34-1-116 16,22 4-79-16</inkml:trace>
  <inkml:trace contextRef="#ctx0" brushRef="#br0" timeOffset="26784.79">17927 8307 916 0,'0'0'108'0,"0"0"-28"16,0 0 131-16,0 0-78 16,0 0-25-16,0 0-40 0,-18-67-22 15,-36 67-24-15,-17 12 4 0,-3 22 3 16,7 5-7 0,19 10-9-16,27-1-2 0,21 6-11 15,42 2 0-15,39-2 0 16,19-2-4-16,-1-5-3 15,-15-10 3-15,-22-3 4 16,-26-11-2-16,-23-5-6 16,-13-1-2-16,0-3 3 15,-35-3 4-15,-17-1 2 16,-14-6 1-16,-11-4-2 16,-4 0-1-16,-4 0-6 15,8-16-17-15,17-5-20 0,25-4-66 16,28-10-167-16,7-6-295 15</inkml:trace>
  <inkml:trace contextRef="#ctx0" brushRef="#br0" timeOffset="26987.88">17703 8199 1206 0,'0'0'111'0,"0"0"95"16,52-102-85-16,-30 78-47 15,7 6-45-15,9 4-24 16,14 4-5-16,14 6 0 16,14 4-18-16,13 0-61 15,8 14-101-15,-9 11-170 16,-17 8-328-16</inkml:trace>
  <inkml:trace contextRef="#ctx0" brushRef="#br0" timeOffset="27279.21">18947 8376 824 0,'0'0'103'0,"0"0"16"0,0 0 45 15,0 0-49-15,0 0-21 16,0 0-28-16,-15-4 2 16,-10 0-6-16,-18 0-16 15,-21 0-8-15,-9 4-6 16,-4-4-13-16,11 2-18 16,12 2-1-1,19 0-44-15,15 6-113 16,20 22-203-16,2 6-205 0</inkml:trace>
  <inkml:trace contextRef="#ctx0" brushRef="#br0" timeOffset="27440.9">18941 8638 736 0,'0'0'174'0,"0"0"-3"16,0 0-5-16,-170 28-62 0,90-23-26 15,-3-3-32-15,3-2-30 16,13 0-16-16,16 0 0 15,13 0-88-15,15 0-153 16,17 3-256-16</inkml:trace>
  <inkml:trace contextRef="#ctx0" brushRef="#br0" timeOffset="28815.36">19589 8252 716 0,'0'0'101'16,"0"0"56"-16,0 0 15 16,0 0-33-16,0 0-21 15,0 0-45-15,-53-29-33 16,53 29-8-16,15 0-12 0,25 10-9 15,18 10-10 1,16 2 4-16,8-1-5 0,-1-3 2 16,-5-9-2-16,-16-2 0 15,-14-7 0-15,-16 0 1 16,-14 0-1-16,-12 0 0 16,-4 0 14-16,0-5-1 15,0 0-3-15,0 0 9 16,0 4 21-16,0 1-1 15,0 0-9-15,-4 0-6 16,-12 4-6-16,-7 18-4 16,-6 14 7-16,0 10-6 0,0 6-8 15,1 6 3-15,-1 6-8 16,2 3 2-16,7-1 1 16,3-1-3-16,9-4-4 15,1-7-6-15,5-10-50 16,2-9-79-16,0-13-217 15,0-10-585-15</inkml:trace>
  <inkml:trace contextRef="#ctx0" brushRef="#br0" timeOffset="29013.2">19558 8640 1327 0,'0'0'12'16,"0"0"137"-16,0 0-45 0,0 0-64 16,0 0-3-1,0 0-33-15,141-58-4 0,-81 58 2 16,11 12-4 0,16 2-20-16,11-2-97 0,-3-8-134 15,-2-4-231-15</inkml:trace>
  <inkml:trace contextRef="#ctx0" brushRef="#br0" timeOffset="29341.42">20604 8372 929 0,'0'0'365'0,"0"0"-245"15,0 0 88-15,0 0-109 16,0 0-46-16,0 0-20 15,-70-40-15-15,51 44-18 0,-13 25 1 16,-13 13-4-16,3 11 3 16,13 5 0-16,19 2-1 0,10 4-1 15,25-1-5-15,29-3-6 16,13-6-4-16,-5-8 13 16,-12-10-5-16,-19-10 8 15,-15-9-1-15,-14-10-1 16,-2-1 0-16,-25-2 3 15,-22-1 4-15,-17-3-2 16,-5 0-2 0,4-17-26-16,9-7-100 15,14-6-260-15</inkml:trace>
  <inkml:trace contextRef="#ctx0" brushRef="#br0" timeOffset="29497.68">20481 8376 1259 0,'0'0'24'0,"0"0"126"16,163-80-24-16,-97 63-91 15,-1 8-35-15,-3 9-8 16,4 0-129-16,-9 12-170 16,-12 16-710-16</inkml:trace>
  <inkml:trace contextRef="#ctx0" brushRef="#br0" timeOffset="30246.41">17614 10233 609 0,'0'0'182'0,"0"0"-65"16,0 0 43-16,0 0-26 0,0 0 12 15,0 0-49-15,0-44-4 16,0 41-12-16,0-1-8 16,0 4-15-16,0 0-20 0,0 0-17 15,0 0-3-15,0 23-16 16,0 16 1-16,0 19 24 15,-2 7-11-15,-2 5-2 16,-1 3-6-16,1-5-5 16,2-6-1-16,2-8-2 15,0-8-22 1,0-6-58-16,2-8-89 16,15-8-269-16</inkml:trace>
  <inkml:trace contextRef="#ctx0" brushRef="#br0" timeOffset="30547.83">18106 10353 990 0,'0'0'84'15,"0"0"121"-15,0 0-35 0,0 0-70 16,0 0-7-16,159-110-35 16,-106 91-30-16,-1 10-22 15,-1 2-6-15,-11 7-7 16,-9 0-59-16,-22 23-121 15,-9 14-200-15,-26 16-310 16</inkml:trace>
  <inkml:trace contextRef="#ctx0" brushRef="#br0" timeOffset="30696.37">18196 10654 1035 0,'0'0'128'0,"0"0"22"15,0 0-11-15,0 0-73 16,0 0-29-16,134 8-37 15,-86-8-2-15,13 0-124 0,11-5-189 16,3-4-441-16</inkml:trace>
  <inkml:trace contextRef="#ctx0" brushRef="#br0" timeOffset="31386.85">19290 10150 947 0,'0'0'107'0,"0"0"89"0,0 0-37 16,0 0-23-1,0 0-19-15,0 0-48 0,-13-33-27 16,13 33-17-16,0 18-19 31,0 11 9-31,5 15 2 0,-1 9-3 16,-2 9-1-16,0 6-13 15,-2 5 2-15,0 0-1 16,0-2-1-16,0-7-18 16,-4-10-52-16,4-12-94 15,0-14-217-15,0-14-798 16</inkml:trace>
  <inkml:trace contextRef="#ctx0" brushRef="#br0" timeOffset="31718.46">19761 10222 1183 0,'0'0'57'0,"0"0"44"15,0 0 71-15,0 0-81 16,0 0-26-16,0 0-26 16,-107-17-17-16,65 63-8 0,17 14-7 15,23 12-6-15,4 9-1 16,41-6 0-16,15-3-5 16,2-11-5-16,-7-9 7 15,-10-12 0-15,-22-6-5 16,-15-8 1-16,-6-8-1 15,-41-4-2-15,-26-10 4 16,-18-4-7-16,-6 0-48 16,4-18-60-16,14-12-92 15,17-12-285-15</inkml:trace>
  <inkml:trace contextRef="#ctx0" brushRef="#br0" timeOffset="31906.46">19630 10219 392 0,'0'0'822'16,"0"0"-702"-16,0 0 67 16,0 0-83-16,0 0-20 15,127-104-46-15,-94 97-26 16,3 5-11-16,9 2-2 16,7 0 0-16,18 0-41 15,10 0-83-15,5 0-116 16,-3 4-161-16</inkml:trace>
  <inkml:trace contextRef="#ctx0" brushRef="#br0" timeOffset="37670.74">17215 12228 579 0,'0'0'166'0,"0"0"1"0,0 0-23 16,0 0-16-1,0 0 0-15,0 0-41 0,0 0 2 16,-15-100-13-16,15 89-3 16,0 6-11-16,4-2-14 15,1 6-16-15,-3-2-3 16,0 3-1-16,-2 0-10 16,2 0-7-16,-2 0-1 15,0 0-10-15,0 0 0 16,2 0 3-16,0 16-3 15,-2 8 5-15,3 7-3 16,-3 3 14-16,0 4-4 0,0 4-2 16,0 2 3-16,0 4-10 15,-3-2 3-15,-3-2 0 16,0 1-5-16,-1-6 0 16,0 2-2-16,2-1-5 15,3 2-38-15,2 2-70 16,0-2-132-16,12-2-294 15</inkml:trace>
  <inkml:trace contextRef="#ctx0" brushRef="#br0" timeOffset="39479.9">17724 12339 242 0,'0'0'624'0,"0"0"-516"15,0 0-8 1,0 0 39-16,35-109-30 0,-35 97-7 31,0 6-30-31,0 2-8 16,0 4-12-16,-18 0-19 15,-18 18-13-15,-8 22-10 16,-1 10 3-16,12 8-8 0,20 7 0 0,13 4-5 31,29-1 1-31,35-2-1 0,19-5 0 0,6-13 0 0,-9-10 2 16,-13-6-2-16,-20-7-1 31,-18-6 1-31,-18-3 0 0,-11-4 0 0,-2-1 0 31,-38-2 4-31,-20-2-4 16,-21-7-4-16,-17 0-5 0,-6 0-25 0,1-8-25 16,18-8-37-16,20-6-72 15,25-5-169-15</inkml:trace>
  <inkml:trace contextRef="#ctx0" brushRef="#br0" timeOffset="39683.08">17772 12272 1231 0,'0'0'133'0,"0"0"31"0,0 0-43 32,0 0-60-32,39-114-12 0,-6 102-44 0,15 7-5 31,27 5-7-31,22 14-47 15,20 22-75-15,9 1-127 16,3-5-152-16</inkml:trace>
  <inkml:trace contextRef="#ctx0" brushRef="#br0" timeOffset="39879.25">19016 12196 862 0,'0'0'240'16,"0"0"59"-16,0 0-117 31,0 0-56-31,0 0-51 0,0 0-35 0,-75 34-1 31,23 32 0-31,-4 10-10 16,1 2-18-16,2-2-9 0,1-1-2 15,4-1-2-15,0-6-35 16,4-6-66-16,8-12-85 16,5-15-213-16,7-16-339 15</inkml:trace>
  <inkml:trace contextRef="#ctx0" brushRef="#br0" timeOffset="40095.11">18482 12475 1311 0,'0'0'141'16,"0"0"12"-16,0 0-47 0,0 0-59 16,0 0-7-16,0 0-24 15,-7-87 4-15,38 87-20 16,13 12 0-16,17 24 2 15,15 13-2-15,10 7-2 16,9-1-13-16,7 4-44 16,4-7-77-16,-5-10-104 15,-12-12-254-15</inkml:trace>
  <inkml:trace contextRef="#ctx0" brushRef="#br0" timeOffset="40455.37">19454 12235 897 0,'0'0'20'16,"0"0"36"-16,0 0 70 16,0 0-35-16,0 0 4 15,0 0 15-15,31-88-29 16,-31 88 10-16,0 0-36 15,0 0-9-15,0 0-14 0,0 0-9 16,0 0 4-16,0 0-3 16,2 0-6-16,-2 0-1 15,2 0-10-15,-2 0-5 16,0 7-2-16,0 21 6 16,0 16-6-16,0 16 6 15,0 12 2-15,0 4 9 16,0 5-9-16,2-3-7 15,5-3-1-15,-3-4 0 16,6-13-26-16,-2-5-55 16,8-15-130-16,4-14-255 15</inkml:trace>
  <inkml:trace contextRef="#ctx0" brushRef="#br0" timeOffset="40809.48">19988 12244 1088 0,'0'0'60'0,"0"0"69"16,0 0 34-16,0 0-65 15,0 0 0-15,0 0-55 16,-33-30-25-16,33 30-16 0,-3 18 1 15,-5 14-3-15,-1 9 5 16,0 5 1-16,0-5 10 16,5-1-8-16,-1-4 1 15,5 2-2-15,0-3-5 16,0-1-1-16,0-2-1 16,0-6 0-16,9-5-6 15,5-7-35 1,-1-5-6-16,0-6-19 0,7-3-48 0,5 0-43 31,6-23-184-31</inkml:trace>
  <inkml:trace contextRef="#ctx0" brushRef="#br0" timeOffset="41295.92">19894 12332 748 0,'0'0'355'15,"0"0"-263"-15,0 0 81 16,0 0-70-16,0 0-37 16,0 0-17-16,-19 8-34 15,19 32-6-15,0 10 26 16,4 7-17-16,25 1-9 16,15-7-5-16,10-5-1 15,4-8-3-15,0-15-12 0,-8-9-5 16,-8-14 10-16,-9 0 5 15,-11-24 2-15,-11-18 7 16,-11-16-2-16,0-9-4 16,-27-4-1-16,-12 1 1 0,-17 1-2 15,-13 13 3-15,-5 14 20 16,11 18 11-16,21 12-14 16,26 12-19-16,16 0-6 15,2 14-75 1,41 22-102-16,20 4-183 0</inkml:trace>
  <inkml:trace contextRef="#ctx0" brushRef="#br0" timeOffset="41725.36">20428 12300 878 0,'0'0'322'15,"0"0"-248"-15,0 0 58 16,0 0-97-16,0 0-35 15,0 0 5-15,135-76-3 16,-90 70 4-16,-7 2 10 16,-9 4-6-16,-9 0-2 15,-7 0-7-15,-9 0 4 16,1 0 13-16,-2 2 2 16,1 12 18-16,1 14-12 15,3 12 8-15,6 10-5 16,6 6-17-16,4-2-8 15,10-8 0-15,-1-9-2 16,0-14-1-16,-2-4 0 16,-6-13 0-16,-2-6 4 0,-10 0 0 15,-2-18 13-15,-2-15-3 16,-7-8-1-16,-2-8-7 0,0-1-4 16,-2 0-2-16,-13 7 4 15,-5 8-1-15,-3 12-3 16,-4 11-2-16,-6 12 1 15,-5 0-4-15,-5 0 2 16,1 27-32-16,2 9-51 16,3 8-85-16,-2-1-102 0,1-7-199 15</inkml:trace>
  <inkml:trace contextRef="#ctx0" brushRef="#br0" timeOffset="42126.62">21270 13222 825 0,'0'0'261'0,"0"0"-186"16,0 0-9-16,-216 36-18 16,30-23 9-16,-63-1 22 15,-54 2-21 1,-49 1-8-16,-19 6 10 16,-1 3-15-16,13 2-2 0,25-2-6 15,36-1-16-15,52-6-20 16,57-2 13-16,62-8-12 15,58 0-2-15,38-4 1 16,23 1-1-16,8-2-9 16,12 1-12-16,19-2 3 15,9-1-27-15,3 0-42 16,-1 0-57-16,-2 0-107 16,1 8-140-16</inkml:trace>
  <inkml:trace contextRef="#ctx0" brushRef="#br0" timeOffset="46106.39">18254 14127 859 0,'0'0'160'0,"0"0"-15"16,0 0-32-16,0 0-22 16,0 0-30-16,0 0-18 0,-2-8-22 15,2 8 6-15,0-4 15 16,13 2-16-16,7-3 3 15,7 0-2-15,6 3 1 16,8-3-4-16,9 2-6 16,11 3-5-16,3 0-3 15,2 0-1-15,-11 12-1 16,-10 8-5-16,-16 6-3 0,-18 3 0 16,-11 12 0-1,-32 3 4-15,-26 7-1 0,-8-10-2 16,5-1-2-16,22-7 1 15,23-5-7-15,16 2-13 16,24-1 1-16,26 6-2 16,2-5 15-16,-2-2-4 15,-15-5 10 1,-12 0 0-16,-12-5-5 16,-11-1 1-16,0 0-1 15,-24-7 5-15,-17 2 0 16,-13-8 1-16,-10-1 2 15,-11-3 3-15,-4 0-3 0,6-15 10 16,11 1-8-16,17-3-5 16,21 2-5-16,16 1-36 15,8-3-84-15,25 5-112 16,22-5-159-16</inkml:trace>
  <inkml:trace contextRef="#ctx0" brushRef="#br0" timeOffset="46471.66">19078 14209 839 0,'0'0'103'0,"0"0"61"15,0 0-5-15,0 0-61 16,0 0-20-16,0 0-15 15,-10-14-14-15,45 14-21 16,17 0 0-16,12 10-4 16,7 2-8-16,1-4-6 15,-7 6-1-15,-14-4 6 0,-15 6 13 16,-14 3-12 0,-20 13 2-16,-2 11-2 0,-18 11 3 15,-24 9 13-15,-1-5-8 16,3 2-8-16,11-4-10 15,9-10-6-15,9-3 1 16,7-7-1-16,0 0-35 16,4-6-43-16,-5-1-101 15,-2-4-257-15</inkml:trace>
  <inkml:trace contextRef="#ctx0" brushRef="#br0" timeOffset="46692.27">19014 14662 589 0,'0'0'715'0,"0"0"-587"15,0 0-8-15,0 0-94 16,0 0-10-16,0 0-5 16,107-87-6-16,-34 87-3 15,19 0-2-15,20 0-3 16,12 0-32-16,1 0-87 0,-5 0-75 15,-12-5-60-15,-21-17-61 16,-22-2-345-16</inkml:trace>
  <inkml:trace contextRef="#ctx0" brushRef="#br0" timeOffset="46916.34">20127 14369 443 0,'0'0'402'0,"0"0"-185"16,0 0-26-16,-143-94-25 15,94 77-30-15,18 4-28 16,15 13-57-16,16 0-46 15,0 30-3-15,0 18-3 16,27 15 1-16,13 6 0 16,7 5-1-16,-3-5-19 15,-8 1-5-15,-14-12 11 0,-12-8-14 16,-10-14 7-16,0-11 2 16,-32-9-4-16,-15-4 6 15,-15-7-30-15,-5-5-37 16,0 0-65-16,9 0-276 15</inkml:trace>
  <inkml:trace contextRef="#ctx0" brushRef="#br0" timeOffset="47104.3">19900 14408 1181 0,'0'0'128'15,"0"0"74"-15,84-124-77 16,-35 93-56-16,9 3-25 0,7 8-23 15,3 8-17-15,9 10-4 16,8 2-6-16,6 0-64 16,7 12-93-16,2 2-218 15,-4-14-642-15</inkml:trace>
  <inkml:trace contextRef="#ctx0" brushRef="#br0" timeOffset="47840.09">22666 12685 860 0,'0'0'170'0,"0"0"21"15,0 0-27-15,0 0-58 0,0 0-6 16,0 0-33-16,2 0-9 16,-4 0-14-16,-19 0-14 15,-12 0-10-15,-16 0-10 16,-9 0-4-1,-9 0-1-15,-8 0-5 16,1 6-3-16,9 10-27 16,11 6-76-16,21 8-125 15,22 4-197-15</inkml:trace>
  <inkml:trace contextRef="#ctx0" brushRef="#br0" timeOffset="47977.91">22768 13176 727 0,'0'0'285'15,"0"0"-94"-15,-167 8-27 0,56-8-125 16,-12-2-28-16,5-12-11 31,12 2-6-31,27 8-189 0,27 4-296 16</inkml:trace>
  <inkml:trace contextRef="#ctx0" brushRef="#br0" timeOffset="50615.31">24419 12627 961 0,'0'0'151'16,"0"0"25"-16,0 0-37 16,21-102-40-16,-17 80-16 15,-2 8-19-15,0 5-14 16,-2 9 2-16,0 0-28 15,0 26-12-15,0 30-12 16,0 24 11-16,-4 11 10 16,-2 4-9-16,1-1-4 0,1-8-7 15,0-10 0-15,-2-13 1 16,2-16-4-16,0-15-20 16,2-11-5-16,0-12-7 15,-1-4-20-15,-1-5-12 16,-2-5 32-16,2-29 24 31,4-17-2-31,0-19 9 16,0-14 0-16,10-6 2 15,3-4-1-15,3 7 0 0,-7 2 2 16,-1 15 0-16,-8 16 7 16,0 16 6-16,0 15-5 15,-6 14 11-15,-19 9-5 16,-13 0-12-16,-22 25-2 0,-17 20 0 15,-16 11 0-15,-2 5 0 16,8 0 0-16,14-3-31 16,21-3-16-16,16-5-7 15,19-6-5-15,15-8 1 16,2 0 29-16,19-8 22 16,33-7 1-16,26-6 6 15,25-11 7-15,15-4 29 16,15 0 6-16,2-2 14 15,-11-15-12-15,-15-4-10 16,-22-1-13-16,-31 4-8 16,-25 7-13-16,-18 2-2 0,-8 6-8 15,-5 3-64-15,0 0-127 16,7 0-336-16</inkml:trace>
  <inkml:trace contextRef="#ctx0" brushRef="#br0" timeOffset="50932.06">25323 12726 1031 0,'0'0'6'0,"0"0"26"16,0 0 19-16,0 0-24 15,0 0 55-15,0 0 28 16,78-67-15-16,-78 63-21 0,0 3-33 15,0 1 2-15,0 0-8 16,0 0-9-16,-14 0 2 16,-28 29-22-16,-20 17 25 15,-15 12 15-15,4 6-26 16,4 1-7-16,9-3-9 16,2-2-2-16,7-4-1 15,9-5-1-15,8-12-21 16,10-13-81-16,8-14-171 15,9-12-301-15</inkml:trace>
  <inkml:trace contextRef="#ctx0" brushRef="#br0" timeOffset="51068.28">25006 12599 403 0,'0'0'778'0,"0"0"-617"16,0 0-35-16,0 0-115 15,0 0-11-15,0 0-217 16,-4 74-172-16</inkml:trace>
  <inkml:trace contextRef="#ctx0" brushRef="#br0" timeOffset="51224.93">25109 13263 1065 0,'0'0'125'15,"0"0"106"-15,0 0-50 16,0 0-66-16,0 0-30 15,0 0-43-15,35-5-35 16,-31-4-7-16,0 2-52 16,-4 2-69-16,0 0-219 15,0 5-839-15</inkml:trace>
  <inkml:trace contextRef="#ctx0" brushRef="#br0" timeOffset="53233.43">24184 6531 857 0,'0'0'116'15,"0"0"-34"-15,0 0 65 16,0 0-48-16,0 0-31 16,0 0-7-16,19-69-33 15,-19 74-20-15,0 27-7 16,0 15 4-16,0 16 43 15,-4 12 2-15,-11 7-9 16,-1 12-7-16,1 18-14 16,-3 19 2-16,2 16 0 15,0 12-10-15,6 11 8 16,-2 5-8-16,5 6-7 16,1 1 1-16,2-6-6 15,-1-5 1-15,-2-11-1 0,2-9 0 16,-1-13 1-1,4-15-1-15,2-17 0 0,0-18-1 16,0-13 3-16,0-20-2 16,0-11 0-16,6-13-1 15,1-11 0-15,-3-6-1 0,1-4-4 16,-2-3 1-16,-1-3-3 16,0 0 7-16,-2-1 0 15,0-3 1-15,0 0-3 16,0 2 6-16,0-2-3 0,0 0 0 15,0 0 0-15,0 0-1 16,2 0-1-16,11 0-5 16,16 0-1-16,18 0 0 15,24 0 3-15,25 0 4 32,34-6-3-32,32-2 4 15,39-5-1-15,40-2-2 16,30 1 3-16,35-3 2 0,8 9 4 15,-15 4-4 1,-31 4-2-16,-48 0-2 0,-53 0 2 16,-55 7 1-16,-48-2-1 15,-41-3-21-15,-23-2-75 16,-47 0-79-16,-24 0-174 16</inkml:trace>
  <inkml:trace contextRef="#ctx0" brushRef="#br0" timeOffset="63924.1">26580 6288 768 0,'0'0'154'16,"0"0"-64"-16,0 0 62 15,0 0-69-15,0 0 6 16,0 0-17-16,-62-59 8 15,62 59-21-15,0-3-23 16,0 1 1-16,2 2-16 16,18-2-5-16,13 0-8 15,10 2-3-15,7 0 9 16,4 0 3-16,-4 0-2 16,-4 0 0-16,-7 2-4 15,-8 5 2-15,-4 8 2 16,-8 7-8-16,-3 8 1 0,-7 10 3 15,-9 8-3-15,0 9 16 0,-5 5-4 16,-19 13-2-16,-5 0-1 16,-5 1-6-16,-1-2 4 15,-3-7-11-15,-1-7-3 16,6-8 0-16,4-6-1 0,10-5-3 31,3-10-38-31,5-4-67 16,-1-12-89-16,-3-8-218 15</inkml:trace>
  <inkml:trace contextRef="#ctx0" brushRef="#br0" timeOffset="64119.33">26444 6655 1149 0,'0'0'18'0,"0"0"192"0,0 0-98 15,0 0-58-15,154-66-4 16,-78 62-19-16,13 2-18 16,9 2-13-16,4 0-7 15,-1-8-82-15,-17-6-252 16,-16-2-494-16</inkml:trace>
  <inkml:trace contextRef="#ctx0" brushRef="#br0" timeOffset="64400.25">27409 6266 1081 0,'0'0'155'0,"0"0"66"15,0 0-71-15,0 0-66 0,0 0-30 16,0 0-30-16,-93 12-19 16,93 36-3-16,17 12 1 15,24 7-1-15,9 5-2 16,6 2-5-16,-2-2-1 15,-7-8 6-15,-7-8-2 16,-13-13 1-16,-16-14-3 16,-11-6 2-16,-9-14 1 15,-42-9-2-15,-18 0 0 16,-21-7-26-16,-1-16-66 16,6-5-52-16,10-6-126 15,17-5-418-15</inkml:trace>
  <inkml:trace contextRef="#ctx0" brushRef="#br0" timeOffset="64541.38">27237 6368 974 0,'0'0'124'15,"0"0"103"-15,0 0-100 16,106-114-22-16,-64 96-58 16,13 6-36-16,16 5-11 15,19 7-9-15,11 0-162 16,-3 12-277-16</inkml:trace>
  <inkml:trace contextRef="#ctx0" brushRef="#br0" timeOffset="64850.84">28272 6328 917 0,'0'0'1'16,"0"0"-2"-16,0 0 0 15,0 0-5-15,0 0 6 16,120-50 0-16,-102 47 10 16,-5-2 66-16,-3 1 50 15,-6 2-8-15,0-1 3 32,-4 3-23-32,3 0 0 15,-3 0-45-15,0 0-18 0,-9 23-19 16,-18 17 13-16,-6 15 15 0,-3 7-18 15,0 8-12-15,-2 4-11 16,0 3 2-16,-1-10-3 16,-2-7-2-16,5-12-43 15,3-13-103-15,4-21-243 16</inkml:trace>
  <inkml:trace contextRef="#ctx0" brushRef="#br0" timeOffset="65137.28">28005 6447 116 0,'0'0'1161'0,"0"0"-1092"15,0 0 113-15,0 0-129 16,0 0-23-16,0 0-18 16,40-56-1-16,-23 56-5 15,1 4-5-15,3 14 3 16,0-1 0-16,4 6 7 15,6 0 5-15,4 6-1 0,11 9 2 16,-2 4-9-16,7 6-3 31,7 3-3-31,7 3-2 0,6-1-7 16,3-7-90 0,-12-9-212-16,-15-19-706 0</inkml:trace>
  <inkml:trace contextRef="#ctx0" brushRef="#br0" timeOffset="65385.74">29027 6328 1302 0,'0'0'2'16,"0"0"157"-16,0 0-11 15,0 0-86-15,0 0-12 16,0 0-26-16,0-36-8 0,0 66-16 0,0 15 3 15,-2 9 10-15,-13 6 1 16,-1 4-3-16,3 2 0 16,3-2-11-16,10 1 0 0,0-9 0 15,6-6-24 1,15-10-100-16,0-14-216 0,-6-14-720 16</inkml:trace>
  <inkml:trace contextRef="#ctx0" brushRef="#br0" timeOffset="65683.89">29295 6465 1222 0,'0'0'41'0,"0"0"162"16,0 0-40-16,0 0-119 16,0 0-33-16,-83 116-3 0,112-68-5 31,14-2-3-31,6-10-25 15,7-7-20-15,6-12 4 0,-4-15 26 16,-6-2 9-16,-13-19 6 0,-14-32 1 16,-14-17-1-16,-11-7 5 15,-9 3-4-15,-31 16 3 32,-13 17 4-32,-16 14 18 15,-5 13-6-15,3 12-4 16,15 0-16-16,27 25-5 15,29 12-62-15,0 13-184 16,40 1-555-16</inkml:trace>
  <inkml:trace contextRef="#ctx0" brushRef="#br0" timeOffset="66037.66">29988 6490 1002 0,'0'0'65'0,"0"0"199"15,0 0-176-15,0 0-53 16,0 0 13-16,-82 117 16 16,51-54-53-16,15-5-5 15,16-8-4-15,7-14-1 16,35-13 4-16,14-8-2 15,8-15 2-15,-1 0-2 16,-7-27-2-16,-15-10 3 16,-14-13 7-16,-17-9 3 15,-10-9 7-15,-2 0-15 16,-33 8-4-16,-11 16-2 16,-10 21-1-16,-6 23 0 0,-3 5-3 15,7 36-53-15,-6 20-135 0,2 8-358 16</inkml:trace>
  <inkml:trace contextRef="#ctx0" brushRef="#br0" timeOffset="66480.8">29988 7618 919 0,'0'0'27'0,"0"0"170"16,0 0-30-16,0 0-92 15,0 0-52-15,-169-39-2 0,-10 35 48 16,-43 4-6-16,-50 0-12 0,-36 0-19 16,-18 0-11-16,-4 11-3 15,10 2-13-15,17-1 1 16,24 2-6-16,29-6-1 16,48 1-3-16,48-6 4 15,51 2 0-15,45-3 0 31,34-2 0-31,19 0 0 16,5 0-4-16,5 0 0 0,21-7 1 16,3-7-3-1,0 1-42-15,-4 3-47 16,-5 6-102-16,-3 2-244 0</inkml:trace>
  <inkml:trace contextRef="#ctx0" brushRef="#br0" timeOffset="67074.28">26571 7863 547 0,'0'0'180'15,"0"0"-71"-15,0 0 19 16,0 0-63-16,0 0-3 0,0 0-9 16,0-56-16-16,7 49 24 15,0 2-1-15,1 0-1 0,5 1-12 16,8-1-4-16,12-1-12 15,12 1 18-15,13 5-13 16,15 0 3-16,12 0-5 16,4 4-13-16,-4 12 7 15,-14 8-6-15,-24 6-12 16,-23 7-3 0,-24 7-7-16,-10 0 0 0,-46 7 2 0,-15-6-1 15,-6 0-1-15,17 1 0 31,29-1-7-31,31 6 1 0,12 0-21 0,43-3 2 16,10-4 12-16,-5-7 11 16,-18-11 2-16,-17-6 0 15,-21-8-3-15,-4-3-3 16,-31-6 6-16,-18-3 6 16,-9 0-2-16,-7 0-2 0,5-14-3 15,4 2 1-15,12 1-1 16,17 4-15-16,16-1-111 15,11-3-153-15,0-6-450 16</inkml:trace>
  <inkml:trace contextRef="#ctx0" brushRef="#br0" timeOffset="67751.45">27623 7911 732 0,'0'0'362'16,"0"0"-235"-16,-149-29 71 15,118 29-99-15,12 0-20 16,15 10-52-16,4 19-22 16,16 4 4-16,22 6-2 15,11-7-5-15,2-4 3 16,-2-8-4-16,-13-10 2 16,-9-4 1-16,-17-6-3 0,-7 0 4 15,-3-6-1-15,-3-13-2 16,-28-6-2-16,-11-1-17 15,-5 6 1-15,1 1-6 16,4 7-15-16,5 3-5 16,10 5-20-16,8 0 18 15,5-1 24-15,8 4 15 16,1-3 5-16,5 0 1 16,0-2 2-16,0-1 22 0,18 0 4 15,12 0-11-15,9 3-4 0,13 3-9 16,5 1 0-16,5 0-5 15,-1 0 0-15,-6 9 1 16,-7 4-1-16,-11-2 0 16,-8 0-1-16,-10-1 2 15,-9-2 17 1,-3 2 8-16,-7 8-4 16,0 8 6-16,0 10 0 15,-11 6 5-15,-7 8 9 16,1 4-20-16,3 9-6 15,5 2-2-15,5 5-4 16,2-5-1-16,-1-9-9 0,3-8 0 16,-7-8-3-16,-2-6-45 15,-1-11-47-15,-9-11-58 16,-3-9-129-16,-9-3-414 16</inkml:trace>
  <inkml:trace contextRef="#ctx0" brushRef="#br0" timeOffset="67922.98">27521 8257 984 0,'0'0'56'0,"0"0"80"0,0 0 27 16,0 0-119-16,123-56 8 15,-50 56-17-15,12 0-27 16,0 0-8-16,-1 0-19 15,-8 0-168-15,-16 0-233 16</inkml:trace>
  <inkml:trace contextRef="#ctx0" brushRef="#br0" timeOffset="68219.27">28303 8029 364 0,'0'0'465'0,"0"0"-284"16,0 0-5-16,0 0-20 15,0 0-43-15,-58-102-18 16,16 98-11-16,4 4-28 15,7 2-27-15,10 31-20 16,19 15-7-16,2 11-2 31,32 12 0-31,28 4-2 16,9 3-5-16,-2-9-9 16,-12-9 5-16,-18-14 7 0,-22-11-4 15,-15-12 3-15,-9-9 0 16,-40-5 5-16,-22-9 3 15,-14 0-3-15,-2-5 0 16,4-13-15-16,16-5-34 16,19-8-145-16,14-1-181 0</inkml:trace>
  <inkml:trace contextRef="#ctx0" brushRef="#br0" timeOffset="68359.85">28069 8045 905 0,'0'0'145'0,"0"0"-8"16,0 0 11-16,0 0-105 16,136-83-22-16,-82 79-21 15,12 3-1-15,19 1-56 16,7 0-203-16,5 0-405 0</inkml:trace>
  <inkml:trace contextRef="#ctx0" brushRef="#br0" timeOffset="68538.38">29077 7849 996 0,'0'0'175'16,"0"0"49"-16,0 0-146 15,0 0-37-15,0 0 22 16,-54 154-9-16,21-84-24 16,-1 4-3-16,-1 5-20 0,2-4-4 15,-4-4-6-15,-3-19-72 16,0-14-114-16,-3-22-215 15</inkml:trace>
  <inkml:trace contextRef="#ctx0" brushRef="#br0" timeOffset="68757.64">28589 8035 1208 0,'0'0'47'0,"0"0"170"16,0 0-133-16,129-54-27 15,-78 54-1-15,2 0-18 16,3 16-27-16,0 14-4 16,0 9-5-16,-7 10-2 15,-3 6-2-15,-3 3-46 16,-3 0-62-16,-7-7-144 16,-6-7-352-16</inkml:trace>
  <inkml:trace contextRef="#ctx0" brushRef="#br0" timeOffset="69150.53">29523 7950 709 0,'0'0'315'0,"0"0"-146"16,0 0 56-16,0 0-88 15,0 0-42-15,0 0-38 16,0 7-40-16,0 42-8 16,-5 10 21-16,-8 12-15 15,0 8 0-15,3 4-15 16,4-3 0-16,-1-8 0 16,3-16-68-16,0-14-133 0,4-16-297 15</inkml:trace>
  <inkml:trace contextRef="#ctx0" brushRef="#br0" timeOffset="70163.92">29590 8075 738 0,'0'0'173'15,"0"0"-50"-15,0 0 34 0,0 0-100 16,0 0-3-16,0 0-6 16,-67-6-11-16,47 12 0 15,-5 14 0-15,-6 9-10 0,2 10 4 16,4 12-13-16,16 7-4 16,9 10 0-16,27 2-3 15,27-2-5-15,6-10-6 16,-5-10 2-16,-12-10-3 15,-14-6 1-15,-12-5 0 16,-9-8 0-16,-8 0 1 16,0-3 0-16,-16-4 4 15,-16-3 5-15,-14-4 8 16,-10-5-10-16,-14 0-1 16,-1-5-7-16,5-15-1 0,10-4-12 15,16-6-130-15,15-10-332 16</inkml:trace>
  <inkml:trace contextRef="#ctx0" brushRef="#br0" timeOffset="70369.31">29547 8000 1175 0,'0'0'134'0,"0"0"102"16,0 0-156-16,0 0-13 15,0 0-46-15,140-77-17 16,-75 70 0-16,4 4-4 16,3 1-3-16,-1 2-59 15,-2 0-79-15,-11 16-138 16,-9 7-242-16</inkml:trace>
  <inkml:trace contextRef="#ctx0" brushRef="#br0" timeOffset="73535.88">29077 9549 719 0,'0'0'277'0,"0"0"-146"16,0 0 46 0,0 0-49-16,0 0-36 0,0 0-31 15,0 0-38-15,-60 2-8 16,20-4-6-16,-5-3-9 16,-5 0 0-16,4-2-10 15,8 2-87-15,11-2-163 16,16 7-466-16</inkml:trace>
  <inkml:trace contextRef="#ctx0" brushRef="#br0" timeOffset="73676.63">29139 9701 1081 0,'0'0'62'0,"0"0"112"15,-116-19-97-15,64 2-68 16,0-3-9-16,-11 4-62 15,-4-3-251-15</inkml:trace>
  <inkml:trace contextRef="#ctx0" brushRef="#br0" timeOffset="74431.92">27249 9411 693 0,'0'0'232'16,"0"0"-92"-16,0 0 16 16,0 0-43-16,0 0-17 15,0 0-5-15,17-67-30 16,-17 79-22-16,0 36-22 16,0 31 35-16,0 23-8 15,0 27-10-15,0 21-9 16,7 10-10-16,17 16 1 15,12-2 0-15,0-14-14 16,0-18 0-16,-9-25-2 16,-10-33 2-16,-7-18-2 15,-8-15 0-15,-2-10-3 0,0-5 2 16,-2-10-16-16,-17-6 3 16,-1-6-8-16,3-3-15 15,3-5-17-15,5 1-23 16,9-5-31-16,0 0-68 15,0-2-117-15,18 0-185 16</inkml:trace>
  <inkml:trace contextRef="#ctx0" brushRef="#br0" timeOffset="75331.73">29706 9435 715 0,'0'0'253'0,"0"0"-139"0,0 0 70 16,0 0-90-16,0 0-27 16,0 0 10-16,0 0-21 15,-43-63-16-15,36 91-20 0,3 25-3 16,0 12 13-16,4 12-6 15,0 3-13-15,10-6-9 16,17-4-2-16,4-11 0 16,5-11-9-16,-3-16-32 15,-2-14 11-15,1-16 4 16,-8-2 11 0,1-20 15-16,-10-24 0 15,-1-9 2-15,-5-5 3 16,-3 0-4-16,2 7-1 15,0 6 1-15,1 13-1 16,0 14 23-16,-2 9 7 16,-3 9 16-16,-2 0-18 0,3 0-26 15,-3 27 3-15,2 7 5 16,-4 9 10-16,0 8 2 16,0 5-3-16,0 7-3 15,0 3 3-15,0-2-19 16,0-2 4-16,0-5-2 15,0-8-2-15,0-6-13 16,7-13-55-16,15-12-89 0,1-13-156 16,6-5-421-16</inkml:trace>
  <inkml:trace contextRef="#ctx0" brushRef="#br0" timeOffset="75748.84">30238 9661 1047 0,'0'0'79'16,"0"0"112"-16,0 0-42 16,0 0-63-16,0 0-34 15,0 0-36-15,-7 12-15 16,7 24 1-16,23 0 2 15,4-6-4-15,6-7-25 0,-2-14-9 16,1-5 1-16,-6-4 24 16,-2 0 9-16,-3-11 0 15,-9-8 1-15,-4 5 3 32,-6 4 0-32,-2 10 1 0,0 0 8 0,0 24 6 15,0 28-19 1,-10 17 23-16,2 5 3 15,4-4-21-15,1-12-3 16,3-10-1-16,0-14-1 16,0-10 0-16,0-8-1 15,0-9-5-15,-6-5-34 16,-8-2-55-16,-11 0-107 0,-1-11-156 16</inkml:trace>
  <inkml:trace contextRef="#ctx0" brushRef="#br0" timeOffset="76351.55">30603 9615 893 0,'0'0'44'0,"0"0"106"16,0 0-35-16,0 0-25 15,0 0-34-15,0 0-21 16,114 74-2-16,-99-16-12 16,-1 2-1-16,-3-2-16 15,-7-7-4-15,-4-11 2 16,0-11-2-16,0-15-13 15,0-7-1-15,-4-7-17 16,0 0 6-16,4-14 13 16,0-16 8-16,4-8-6 15,32-3-31-15,11 2-5 0,7 1-30 16,4 1 7 0,2 1 31-16,0 4 14 0,-5 2 21 15,-6 0 3-15,-17 2 8 16,-12 4 69-16,-18 1-47 15,-2 8 22-15,-14 5-1 16,-30 6 12-16,-10 4-6 16,-4 4-8-16,12 26 5 15,17 9-31-15,25 10-14 16,4 6-8-16,31 0 5 16,11 4 0-16,-2-1-2 0,-11-3 2 15,-13-6-2-15,-16-8-4 16,0-10 2-16,-12-7 0 15,-19-6 7-15,-11-7 4 0,-5-9-8 16,0-2-5-16,2 0-5 16,5-16-119-16,11 4-178 15,12-1-379-15</inkml:trace>
  <inkml:trace contextRef="#ctx0" brushRef="#br0" timeOffset="76634.7">31134 10415 818 0,'0'0'85'0,"0"0"110"0,0 0-106 16,125 49-16-16,-114-40-5 15,-11 6-30-15,-20-1-10 16,-54 3 17-16,-37 1 29 15,-43-4-48-15,-27-4-13 16,-12-2-12-16,1-2 2 16,25 1-2-16,35-2 0 15,43-2-1-15,36 1-47 0,30-4-69 32,21 0-110-32,2 0-166 0</inkml:trace>
  <inkml:trace contextRef="#ctx0" brushRef="#br0" timeOffset="77187.58">28934 10118 1007 0,'0'0'46'0,"-25"-112"101"15,19 47-65-15,-1 0-38 16,5 0 17-16,2 1-11 16,0-1-21-16,9-2 17 15,24-4-5-15,16 1-17 16,12-5-12-16,14-5 3 15,12-1 11-15,16 3 15 16,12 8-27-16,15 18 9 0,18 17-11 16,20 22-9-16,24 13 6 15,20 13-2-15,13 37-5 0,-2 28 2 16,-1 21-2-16,-7 25-1 16,-23 23 0-16,-28 15-1 15,-43 10-2-15,-49-8 1 16,-55-16-2-16,-34-22 2 15,-82-27-14-15,-64-14-12 16,-50-20-15-16,-43-23 7 16,-39-24 30-16,-15-18-11 0,-5-7 16 15,-1-31 2-15,28-18 0 16,43-7-2-16,62-10 0 16,77-11-12-16,70-2-130 15,45-5-39-15,80 4 21 16,49 22-70-1,42 7 8-15,11 17 173 16,2 11-48-16</inkml:trace>
  <inkml:trace contextRef="#ctx0" brushRef="#br0" timeOffset="78401.89">29704 9515 369 0,'0'0'100'15,"0"0"51"-15,0 0-49 16,0 0 3-16,0 0-3 15,0 0 1-15,-4-43-19 0,8 33 4 16,-2 1-20 0,-2 2-4-16,0 0-16 0,0 3-6 15,0 1-6-15,0 3 7 16,0 0-18-16,0 0-11 16,0 0 2-16,0 0-1 31,0 0 3-31,0 0 4 0,0 0-8 15,0 0 0-15,0 0-6 16,0 0-5-16,0 0 4 16,0 0-5-16,0 0 3 0,2 23-4 15,-2 16-1-15,2 16 4 16,-2 11-4-16,2 4 1 16,2-2-1-16,3 0 0 15,5-3-1-15,5-12-2 16,3-12-14-16,7-13-4 15,7-12-6-15,3-12-8 0,5-4-4 16,1-8 3-16,3-22 6 16,-3-7 20-16,-7 2 6 15,-3-9 4-15,-8 2 0 16,-3-3 1-16,-9 5 0 16,-6 8 1-16,-7 6 3 0,0 5 28 15,-2 6 2-15,-13 1-2 16,-4-1-6-16,4 6 3 15,1 1 6-15,1 2-11 16,6 2-3-16,0 2-1 16,5 0-12-16,0 2 7 15,2 0-3-15,0-3-6 32,0 3 4-32,0 0-7 15,0 0 2-15,0 0 1 0,-4 3-6 16,-5 26 5-16,-7 17 1 0,-9 15 10 15,1 21 0-15,-4 17-7 16,3 11 1-16,5 5-7 16,7-1-3-16,13-8 1 15,0-8-2-15,2-12-13 0,17-15-18 16,2-17-21-16,-3-17-33 31,-10-16-73-31,-5-15-121 16,-3-6-325-16</inkml:trace>
  <inkml:trace contextRef="#ctx0" brushRef="#br0" timeOffset="84404.88">25267 12818 423 0,'0'0'30'16,"0"0"158"-16,0 0-135 15,0 0-22-15,0 0-14 16,0 0 20-16,0 0 50 16,-42-111-3-16,40 101 6 15,2 0 12-15,0 0-9 16,0-2-23-16,0 1 5 16,0-4-19-16,0 1-3 15,0 2-6-15,0 0-3 16,0 4-13-16,0 2-8 0,0 6 2 15,0 0 3-15,-7 9-17 16,-11 37-9-16,-3 24 7 16,0 22-4-16,9 13 1 15,12 6-4-15,0-9-2 16,25-12 0-16,15-23-1 16,9-23-8-16,5-16-12 15,4-19-7-15,-2-9 14 16,-1-14 6-16,0-27 8 15,-3-15 3-15,-10-14-3 16,-5-11 2-16,-14-5 2 16,-7 1-3-16,-9 13 1 0,-7 18 8 15,0 18 11-15,0 18 24 16,0 18-12-16,-2 25-10 16,-9 49-17-16,-1 42 14 15,8 35 4-15,4 19-9 16,11 6-14-16,23-9 0 31,-1-23-1-31,-6-28-25 0,-10-30-3 16,-15-21 19-16,-2-23-7 15,0-18-1-15,-22-17 9 16,-14-7-9-16,-10-2-2 16,-8-30-5-16,-1-10-9 15,-4-12 20-15,6-10 12 0,6-4 1 16,10-4 0-16,12-3-1 15,21 7-2-15,4 4-1 0,19 8 3 16,26 10 0-16,13 6 1 16,15 8-5-16,19 6-8 15,13 6-16-15,4 4-21 16,-4 4 7-16,-18 3-7 16,-18 2-9-16,-21-1 4 0,-11-5 4 15,-8 1 34-15,-10-2 16 16,-3 3 2-16,-5 3-1 31,-4 3 5-31,-2 5-3 16,-3 0 4-16,-2 0-6 15,0 0 8-15,0 0 29 16,0 0 11-16,0-5-27 0,0-6-13 16,0 0-8-16,2-14 5 15,5-7-4-15,1-17-1 16,6-9 0-16,-5-9 1 15,-5 4 1-15,-4 12-1 16,0 12 9-16,0 13 11 16,-15 10 18-16,-9 16 17 15,-12 0-20-15,-3 42-11 0,4 23 9 16,10 18-11 0,17 10-18-16,8-1 1 0,8-6-6 15,29-12 0-15,11-18-6 16,10-17-24-16,7-15-17 15,-1-16-44-15,-1-8-11 16,-5-4-10-16,-3-26 28 0,-7-8-28 31,-8-7 2-31,-9-5 32 0,-9-1-49 0,-4 2 69 16,-7 9 58-16,-6 8 12 16,-5 15 92-16,0 5 23 15,-14 5-46-15,-15 5-18 16,-7 2 18-16,3 0-21 15,4 0-23-15,9 0-21 16,11 0-16-16,9 0 2 16,0 2-4-16,0 0 2 15,0 0 0-15,4 1 1 16,12-3 0-16,5 0 3 0,-2 0-4 16,-1 0 2-1,-7 0 0-15,-5 0 0 0,-6 0 5 16,0-3 18-1,0-3 19-15,0-5-7 16,0 4-22-16,0 2 2 16,0 2 9-16,0-1-6 15,0 2 0-15,-2 2-8 16,2-2-8-16,-2 2 1 0,-4 0-5 16,-3 6-4-16,-5 20 3 15,1 11-4-15,7 7 5 16,6 2-1-16,0 0 0 15,21-4 0-15,13-9 1 16,4-4 0-16,-4-10-1 16,-5-7-2-16,-10-3 1 0,-5-9-12 15,-10 0-32-15,-2 0-2 16,-2 0-12-16,0-14-39 16,0-2 34-16,-12-2 23 15,-5 1-12-15,2-1 6 16,-1 3 1-16,-1-3 4 15,5 2 0-15,1-1 15 16,7 3 28-16,4 3 5 0,0-2 27 16,0-1 40-16,-2 5 5 15,-8-3 9 1,0 3-30-16,-9 1 0 16,2 4-9-16,1 4-2 15,5 0-13-15,3 2-22 16,2 17-9-16,4 6 2 0,2-1-2 15,0-6 0-15,0-4 2 16,0-10-2-16,0 1 2 16,0-5 1-16,2 0 3 15,-2-7 1-15,0-10-6 16,0-1 0-16,0 0-2 16,-11 0-1-1,-4 3 1-15,-7 7-3 16,-5 7 0-16,-4 1 0 15,-7 12 2-15,2 18-2 16,4 7 2-16,13 3-1 0,13-1 1 16,6-5-1-16,10-6 0 15,30-8-11-15,16-8-31 16,6-7-35-16,1-5-6 16,-3 0-9-16,-6-17 45 15,-12-10 36-15,-13 4 12 16,-9 0 1-16,-9 7 3 15,-9 9 42-15,-2 7 64 16,0 0-17-16,0 16-51 16,0 16 13-16,0 10-9 15,0-2-20-15,12 1-16 0,-1-4-9 16,3-2 0-16,-6-8 0 16,-6-6-36-16,-2-10-93 15,0-7-97-15,-16-4-251 16</inkml:trace>
  <inkml:trace contextRef="#ctx0" brushRef="#br0" timeOffset="84587.78">26986 12941 829 0,'0'0'198'15,"114"-62"-149"-15,-56 42 126 16,-3 8-87-16,-10 7-19 0,-12 0-27 15,-17 5-35-15,-7 0-6 16,-7 0-1-16,-2 9-13 16,0 14-81-16,-9 12-75 0,-18 5-113 15</inkml:trace>
  <inkml:trace contextRef="#ctx0" brushRef="#br0" timeOffset="85086.34">26549 14168 829 0,'0'0'11'0,"0"0"80"16,0 0 35-16,0 0-35 15,0 0-12-15,0 0-1 16,-209-55-17-16,55 43-12 16,-43-2-6-16,-23 3-13 15,-23 8-3-15,13 3-6 16,30 0-2-16,44 0 12 0,50 0-13 31,48 0-16-31,36 2-2 16,22 2-4-16,0 0 3 0,20 2-5 15,16-2-4 1,2-1-35-16,-4-3-66 0,-7 0-74 16,-15 0-112-16</inkml:trace>
  <inkml:trace contextRef="#ctx0" brushRef="#br0" timeOffset="86762.1">13523 13941 476 0,'0'0'212'0,"0"0"-132"16,0 0 2-16,0 0 21 15,0 0-5-15,0 0-2 0,52-97-21 16,-52 87 5-16,0 4-17 15,-4 3-5-15,-7 3-10 16,-1 0-6-16,6 26-18 16,6 27-11-16,0 15 4 15,29 15-10-15,22 3-1 16,16-15-3-16,16-8-3 16,4-22 0-16,-1-14-4 0,-4-13-11 15,-13-7-5-15,-11-7 3 16,-15 0 6-16,-14-19 8 15,-14-10 3-15,-10-8 0 16,-5-9 2-16,0-2-1 16,0 4-1-16,-15 4 1 15,-4 14 3-15,6 12 23 16,7 5 12-16,3 9-7 16,1 12-14-16,-3 39-12 15,5 27 11-15,0 26 35 16,0 35-23-16,16 19-11 15,16 14-11-15,-1-1-5 0,-6-17 0 16,-15-24-2-16,-10-21-8 16,0-24 1-16,-6-27-16 15,-15-24-1-15,1-17-3 16,1-15 2-16,-6-2 14 0,-2-24 0 16,-4-20 1-16,0-14 3 15,2-17 4-15,6-17 2 31,8-4 2-31,11-4 0 16,4 2 0-16,2 10 2 0,29 7 2 16,13 9 1-16,14 19-2 15,16 18-1-15,16 12-3 16,5 11 0-16,-1 12-3 16,-9 3-17-16,-19 19-115 15,-24 11-113-15,-23-8-212 16</inkml:trace>
  <inkml:trace contextRef="#ctx0" brushRef="#br0" timeOffset="87966.64">13130 15520 945 0,'0'0'112'0,"0"0"41"16,0 0-25-16,0 0-39 15,0 0-6-15,0 0-6 16,0-58-30-16,0 58-12 16,0 20-18-16,0 32-11 15,0 17 36-15,0 19-14 16,0 0-18-16,0 2-3 16,0-9-7-16,0-15-2 15,-3-7-13-15,-10-10-23 16,2-13-4-16,-3-14 3 0,5-13 8 15,-1-9 2-15,2-5 10 16,2-31 4 0,6-12 2-16,0-14 7 0,0-10 6 15,24-13 5-15,5-1-4 16,5-2 9-16,1 16 6 16,-2 14 18-16,1 17 8 15,1 25 9-15,6 16-15 16,-1 2 2-16,0 44-17 15,-4 17 5-15,-7 9-12 16,-5 6-6-16,-2 1-8 0,1-5-7 16,0-2-45-1,-10-10-111-15,-13-8-296 0</inkml:trace>
  <inkml:trace contextRef="#ctx0" brushRef="#br0" timeOffset="88463.33">13134 15909 589 0,'0'0'630'0,"0"0"-497"15,0 0-16-15,29-125-87 16,17 104-26-16,15 7 11 16,3 6-12-16,3 8 0 15,3 0-3 1,-8 0-1-16,-2 4-2 15,-6 9 1-15,-4 6 0 16,2 8 0-16,-3 6 1 0,-4 4 0 16,-10-5 0-16,-6-2-1 15,-11-11-4-15,-9-6-31 16,-5-10-8-16,-2-3-23 16,5 0 10-16,5-3 15 0,3-20-5 15,5 5 27-15,3 9 10 16,1 6 2-16,4 3 1 15,5 0 7-15,-10 21 1 16,-7-2 8-16,-5 2-2 16,-6-7-5-16,2-6 2 0,4-3 0 15,7-5-2 1,8 0 9-16,8-9 51 0,6-9 10 16,2-3 1-16,-3 2-32 15,-6-4-15-15,-2 1-22 16,-5 5-1-16,-3-2-4 0,-1 7 2 15,1 6-36-15,-2 2-93 16,6 4-104-16,10-4-133 16</inkml:trace>
  <inkml:trace contextRef="#ctx0" brushRef="#br0" timeOffset="89316.96">24737 14881 601 0,'0'0'572'15,"0"0"-460"-15,0 0-6 0,0 0-1 16,17 110-37 0,-5-67-10-16,-2-2-12 0,-5-4-26 15,-5-8-13-15,0-7-4 16,0-10-3-16,-2-1-11 0,-9-11-32 16,0 0-6-16,6 0-19 15,3-23 2-15,2-11 52 16,0-6 12-16,11-9 2 15,7-12 12 1,2-9 12-16,0-14-1 16,2 8 2-16,5 9 5 15,0 21 23-15,4 24 0 0,0 8 12 16,2 14-15-16,1 20-17 16,-1 32-13-16,-6 15-2 15,-5 13-11-15,-1 2 2 16,4 2-9-16,4-3-1 0,-1-6-22 15,-6-8-66-15,-10-13-122 16,-12-14-302-16</inkml:trace>
  <inkml:trace contextRef="#ctx0" brushRef="#br0" timeOffset="89853.14">24776 15051 1054 0,'0'0'206'0,"0"0"-87"16,0 0 9-16,0 0-88 15,116-96-13-15,-47 91-10 16,5 5-17-16,4 0-2 16,-4 0-57-16,-12 12-73 15,-13 5-64-15,-18-1 46 0,-4 4 37 16,-2 2 10-16,1-4 92 15,6 0 11 1,1-4 2-16,2-10 7 0,-3-2 33 16,-1-2 5-16,-6 0-3 15,-9 2 17-15,-6 0-15 16,-5 2-34-16,-3-4-11 16,-2 0 1-16,0 0-4 15,6 0-17-15,6 0 6 16,11 0 11-16,0 12 0 0,6 8 2 15,-4 2 4-15,-4-2-1 16,-6-1 5-16,-4-5-8 16,-2-4 0-16,-3-2 0 15,3-8-11-15,5 0 5 16,9 0 6-16,10-13 5 16,2-5 90-1,7-2 33-15,-1-1-28 0,-1-1-29 0,-7-1-1 16,-6 1-8-16,-6 1-24 15,-8 6-19-15,-5 1 3 16,-6 4-17-16,0 8-5 16,-2 2-17-16,0 0-59 15,0 0-110-15,0 0-270 16</inkml:trace>
  <inkml:trace contextRef="#ctx0" brushRef="#br0" timeOffset="95346.56">24494 5562 615 0,'0'0'222'0,"0"0"14"0,0 0-42 15,0 0-76-15,0 0-31 16,0 0-9-16,0 0-14 16,8-17-18-16,-6 17-1 15,-2 0-10-15,0 0-13 16,0 0-9-16,0 0-4 16,0 0-3-16,0 12-6 15,0 19 3-15,0 20-2 16,0 5 4-16,0 4-5 15,0 1 0-15,-4-2 5 16,0-2-8-16,4-8 3 16,-2-6-33-16,2-7-83 0,0-10-112 15,0-4-227 1</inkml:trace>
  <inkml:trace contextRef="#ctx0" brushRef="#br0" timeOffset="95680.03">24703 5692 629 0,'0'0'292'16,"0"0"-55"-16,0 0-73 15,0 0-51-15,0 0-10 16,0 0-32-16,5-92-20 15,-3 92-12-15,-2 0-11 0,0 0-15 16,0 0-6-16,0 0-7 16,0 20 2-16,0 17-2 15,0 9 7-15,0 4-5 0,-2 2 7 16,-1-3-8 0,1-3 0-16,2 1-1 0,0-4 0 15,0-4-1-15,0-1-52 16,0-6-117-16,0-3-191 15,0-12-600-15</inkml:trace>
  <inkml:trace contextRef="#ctx0" brushRef="#br0" timeOffset="95999.45">24992 5573 874 0,'0'0'196'0,"0"0"2"16,0 0-69-16,0 0-47 16,0 0-22-16,0 0-12 15,0-60-13-15,0 60-14 16,0 0-3-16,0 0 3 16,0 0-11-16,0 0 3 15,0 0-8-15,0 0-4 16,3 3 2-16,2 22-2 15,-3 17 3-15,-2 16 8 0,0 8 2 16,0 8-3-16,-2-1-10 16,-10 0 0-16,1-3-1 15,5-1-21-15,-2-7-106 32,0-6-204-32</inkml:trace>
  <inkml:trace contextRef="#ctx0" brushRef="#br0" timeOffset="96276.2">25497 5703 1156 0,'0'0'174'15,"-150"-88"12"-15,21 39-72 16,-32 5-60-16,-16 12-17 15,-2 12-10-15,11 10-15 0,23 8 2 16,28 2-4-16,22 0-4 16,27 0 1-16,26 9-6 15,19-2-1 1,19-2-1-16,4-2-1 0,0 5-4 0,0 1-22 16,15 8-38-16,24 9-40 15,15 10-93-15,25 10-187 16</inkml:trace>
  <inkml:trace contextRef="#ctx0" brushRef="#br0" timeOffset="96526.89">25356 6164 956 0,'0'0'176'0,"-144"12"94"16,-20-12-97-16,-54 0-73 15,-27-5-33-15,-9-7-12 16,16 1-13-16,32 3 7 15,36 4-19-15,50 4-15 32,45 0-6-32,35 0-3 0,24 0-5 0,16 0-2 15,0 2-5-15,35 12-16 0,23 2 5 16,16 0-16-16,13-6-21 16,9-4-32-16,6-3-100 31,15-3-253-31</inkml:trace>
  <inkml:trace contextRef="#ctx0" brushRef="#br0" timeOffset="99430.8">1312 7439 920 0,'0'0'228'0,"0"0"-23"16,0 0-71-16,0 0-22 15,0 0-43-15,0 0-16 16,0 0-22-16,0-16-7 16,0 16-15-16,0 6-5 15,0 23-1-15,0 19 5 16,0 10 5-16,0 6 0 16,0-1-7-16,0 4-4 15,0-3-2-15,10-5-28 16,5-9-98-16,-2-7-139 15,-6-6-427-15</inkml:trace>
  <inkml:trace contextRef="#ctx0" brushRef="#br0" timeOffset="99709.47">1651 7479 239 0,'0'0'830'0,"0"0"-620"16,0 0-43-16,0 0-31 16,0 0-53-16,0 0-23 15,-38-66-35-15,-53 66-24 16,-32 0 4-16,-14 19-5 0,9 1 0 15,26-2-6-15,31 2-38 16,42 3-73-16,29 10-122 16,54 3-251-16</inkml:trace>
  <inkml:trace contextRef="#ctx0" brushRef="#br0" timeOffset="99912.63">2003 7853 769 0,'0'0'162'0,"0"0"-8"16,0 0 0-16,-153 86 1 15,28-75-67-15,-20-7-32 16,-13-4 3-16,-6 0 11 16,9 0-11-16,26-5-23 15,33-5-25-15,42 2-11 16,29 5-2-16,23 3-9 16,2 0-51-16,21 0-70 0,23 4-14 15,14 9-106 1,4-4-180-16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4-06-28T05:22:40.424"/>
    </inkml:context>
    <inkml:brush xml:id="br0">
      <inkml:brushProperty name="width" value="0.05292" units="cm"/>
      <inkml:brushProperty name="height" value="0.05292" units="cm"/>
      <inkml:brushProperty name="color" value="#FF0000"/>
    </inkml:brush>
  </inkml:definitions>
  <inkml:trace contextRef="#ctx0" brushRef="#br0">20722 7981 112 0,'0'0'368'0,"0"0"-3"0,0 0-204 15,0 0-11 1,0 0-33-16,0 0 0 0,-7-104-50 15,2 85-5-15,3 1 13 16,2 6-27-16,0 3-7 16,0 0-1-16,0 6-6 15,0-2-10-15,0 3-6 16,0 2-9-16,0 0 0 0,0 0-8 16,0 0-1-1,0 10-3-15,0 22-5 0,0 18 4 16,0 20 4-16,0 21 2 15,0 21-2-15,0 19 0 16,0 19 1-16,0 22-1 16,0 19 0-16,-2 24 1 15,-4 19-1-15,-1 25 0 16,-3 17-1-16,6 27 2 0,0 19-1 16,2 12 1-16,2 24 2 15,0 14 6-15,0 13-2 31,0 10 1-31,0 4-1 0,0 4-5 16,10 2-1-16,7 2-1 16,3-2 0-16,-3-2 2 15,1-8-2-15,-5-8-3 16,1-12 2-16,1-12 0 16,6-13 1-16,6-21 0 15,8-26 0-15,7-8 0 16,8-7 1-16,10-8 1 15,4-21-2-15,5-36 0 16,3-45-15-16,-5-48-20 16,-7-36-30-16,-16-36-29 15,-11-25-70-15,-14-27-148 16,-19-23-657-16</inkml:trace>
  <inkml:trace contextRef="#ctx0" brushRef="#br0" timeOffset="1153.6">21484 7810 660 0,'0'0'232'0,"0"0"-56"16,0 0-45-16,0 0-29 16,0 0 0-16,0 0-29 15,0 0-3 1,0-42-13-16,0 42-11 16,0 0-8-16,0 0-7 15,0 0-10-15,0 4-8 16,0 22-4-16,0 16 17 15,0 15-5-15,-9 8 3 16,-2 16-6-16,4 9-4 16,3 5-7-16,2-1-3 15,0-10-4-15,0-16 0 16,-1-8-16-16,3-12-40 16,0-3-43-16,0-4-121 0,0-4-365 15</inkml:trace>
  <inkml:trace contextRef="#ctx0" brushRef="#br0" timeOffset="1653.27">21765 8103 946 0,'0'0'201'15,"0"0"-52"-15,0 0-52 0,0 0-54 16,0 0-16-16,0 0-4 16,158-8 0-16,-91 12-8 15,11 7 0-15,5-2-7 16,-6-4-4-16,-7 2-1 15,-17-2 0-15,-14-5 3 16,-20 0 11-16,-7 0-6 16,-8-3 11-16,-4-11 10 15,0-2 8-15,0-6-14 16,-14-1-8-16,-1 4-3 0,-5 3 6 16,-3 6-3-16,2 8-1 15,-2 2-2-15,-2 0-6 16,-4 21-1-1,-2 18-3-15,-2 12-4 0,4 9 0 16,2 7 0-16,4 6-1 16,6-3 0-16,1-6-6 15,3-9-18-15,2-8-10 16,4-7-26-16,-2-7-44 16,1-3-77-16,-11-10-198 15</inkml:trace>
  <inkml:trace contextRef="#ctx0" brushRef="#br0" timeOffset="1928.01">22010 7979 870 0,'0'0'229'0,"0"0"-6"16,0-119-70-16,4 87-55 15,6 2-26-15,-1 7-10 0,4 6-11 16,-2 5-16-16,4 6 2 16,6 6-3-16,6 0-17 15,6 24-10-15,5 20 0 16,-1 15-2-16,-1 10-3 16,0 10-2-16,0 5-1 15,-1 4-64-15,-14-3-165 16,-13-13-851-16</inkml:trace>
  <inkml:trace contextRef="#ctx0" brushRef="#br0" timeOffset="3574.74">23636 7844 555 0,'0'0'243'0,"0"0"-63"15,0 0-28-15,0 0-27 16,0 0-8-16,0 0-24 16,33-69-17-16,-27 60-2 15,-1 4-20-15,1 0-6 16,-4 3-11-16,1 2-6 15,-3 0-9-15,0 0-5 16,0 0-2-16,3 0-4 16,-3 10-8-16,0 22 4 15,0 18 6-15,0 12 6 0,0 13 0 16,-10 7-8-16,-1 9 3 0,7-5-5 16,0-6-9-16,2-12-3 15,-2-12-22-15,2-8-38 16,2-2-31-16,0-6-124 15,0-3-356-15</inkml:trace>
  <inkml:trace contextRef="#ctx0" brushRef="#br0" timeOffset="4230.84">24122 7983 945 0,'0'0'220'0,"0"0"38"16,0 0-110-16,0 0-63 16,0 0-31-16,0 0-27 15,-106 40-5-15,100 15-13 16,6 3-7-16,2 3-2 16,25-11-1-16,6-8-27 15,5-9-29-15,5-11 13 16,-1-12 21-16,5-8 18 15,-5-2 5-15,-7-23 0 16,-10-27 4-16,-12-19 2 16,-13-12 3-16,0 3-9 15,-35 12 9-15,-21 16-6 16,-13 11-3-16,-4 11 10 16,8 10 7-16,24 8-3 0,22 8-5 15,19 2-1-15,17 0-6 16,37 7 3-16,21 9-7 15,15 0 2-15,1-2-1 16,2-2 1-16,-3-5-3 16,-10 2 3-16,-9-5-1 15,-19 1 1-15,-21 3 1 16,-11 1-1-16,-15 4-1 16,-5 11-3-16,-16 17 4 15,-18 10 1-15,-1 10 1 16,12 3 0-16,17-6-2 15,6-4 0-15,12-13 0 0,27-11 0 16,15-6 0-16,4-10 0 16,5-8 1-16,-9-6 18 15,-4-4 21-15,-10-27 2 16,-7-22 7-16,-8-19-20 16,-11-16-9-16,-12-11-19 15,-2 5 4-15,-43 12-5 16,-22 17-3-16,-12 27 0 15,-2 27 0-15,6 11 0 16,3 19-59-16,6 23-52 16,4 11-148-16,13 5-523 15</inkml:trace>
  <inkml:trace contextRef="#ctx0" brushRef="#br0" timeOffset="6641.01">15942 2155 632 0,'0'0'179'15,"0"0"54"-15,0 0-68 16,0 0-49-16,0 0-31 15,0 0-9-15,0 0-23 16,27-70 9-16,-25 66-15 0,0-2-5 16,-2 4-5-16,0 0-9 15,0 2-6-15,0 0-7 16,0 0-4-16,0 0-3 16,0 0-6-16,0 9-2 15,0 18 0-15,0 18 3 16,0 15 2-16,0 8 3 31,-6 6 1-31,-1 7-2 0,7 2-6 16,0-2 0-16,0-7-1 15,0-9-16-15,0-7-31 16,5-9-63-16,15-1-130 16,2-3-269-16</inkml:trace>
  <inkml:trace contextRef="#ctx0" brushRef="#br0" timeOffset="7353.94">16413 2312 890 0,'0'0'132'0,"0"0"68"15,0 0-30-15,0 0-77 16,0 0-19-16,0 0-16 16,2-100-30-16,-31 119-18 15,-6 23-10-15,-4 15-1 16,18 5 1-16,13-2-2 16,8-6 0-16,8-8-12 0,23-11-30 15,6-12 1-15,3-6-16 16,-4-12 25-16,-5-5 26 15,-6 0 8-15,-3-11 4 16,-7-22 11-16,-5-9 25 16,-8-10-6-16,-2-10-3 15,0-2-16-15,-12 6 2 16,-14 9-4-16,-5 15-3 16,4 15 3-16,7 5-1 15,11 8 13-15,9 6-16 0,0 0-9 16,29 0-1-16,22 0-10 15,11 0 11-15,8 1 0 16,1 6 0-16,-11 3-1 16,-8-3 2-16,-15 10-1 15,-14 2 0-15,-12 14-5 0,-11 15 1 16,0 10 4-16,-13 4 0 16,-12-2 0-16,7-4-2 15,7-8 2-15,11-5-2 16,2-8 1-16,29-6-5 15,7-10 2-15,-5-7-2 0,-6-5 5 16,-8-7 2 0,-9 0 1-16,-5-21 11 0,-5-14 9 31,0-15-4-31,-5-11-9 16,-17-11-5-16,-9-4-2 0,-1 2-2 15,-3 9 0-15,4 16 0 16,6 19-4-16,12 12 4 15,7 13-21-15,6 5-53 16,0 14-104-16,17 26-193 16</inkml:trace>
  <inkml:trace contextRef="#ctx0" brushRef="#br0" timeOffset="7642.37">17587 2239 978 0,'0'0'138'0,"0"0"93"0,0 0-101 16,0 0-41-16,0 0-24 15,0 0-5-15,12-43-28 16,-12 43-8-16,-2 5-15 15,-23 29-8-15,-8 16 2 16,-3 9 1-16,5-1-1 16,4-2-1-16,5-6-2 15,1-3 0-15,6-3-7 16,6-7-55-16,9-2-114 0,0-5-280 16</inkml:trace>
  <inkml:trace contextRef="#ctx0" brushRef="#br0" timeOffset="7933.52">17344 2377 1037 0,'0'0'193'0,"0"0"22"16,0 0-39-16,0 0-108 15,0 0-27-15,0 0-5 16,-55-85-18-16,55 85-11 0,0 0-1 15,0 0-5-15,0 0-1 16,0 0-5-16,9 6 5 16,6 8 0-16,5 5 3 15,3 6-3-15,2 5 5 16,-4 5-3-16,0 8-2 16,-3 1 2-16,-1 4-2 0,1 2-8 15,4 3-36-15,3 1-112 16,2-3-242-16</inkml:trace>
  <inkml:trace contextRef="#ctx0" brushRef="#br0" timeOffset="8348.12">17869 2271 455 0,'0'0'392'0,"0"0"-302"16,0 0 91-16,0 0-82 15,0 0 26-15,0 0-25 16,17-45-15-16,-21 34-12 16,-17 4-26-16,-2 2-10 15,-2 5-6-15,4 0-11 16,6 24-11-16,6 25-6 15,9 15-1-15,0 5-2 16,38 3 2-16,13-7-2 16,11-6-2-16,3-7 0 15,-7-8-2-15,-11-10 2 0,-18-6 1 16,-18-7 0-16,-11-6-13 16,-9-4-1-16,-30 0 13 15,-15-5-2-15,-9-3-7 16,-1-3-12-16,4 0-21 15,8 0 4-15,17 0-26 0,16-9-38 16,13-3-148-16,6-6-278 16</inkml:trace>
  <inkml:trace contextRef="#ctx0" brushRef="#br0" timeOffset="8556.42">17938 2296 1180 0,'0'0'193'16,"0"0"27"-16,0 0-117 16,0 0-47-16,0 0-30 15,0 0-12-15,62-54-14 16,-33 54 0-16,6 0-2 16,11 0 2-16,2 0-8 0,8 0-37 15,0 4-61-15,0 16-100 16,-12 3-189-16</inkml:trace>
  <inkml:trace contextRef="#ctx0" brushRef="#br0" timeOffset="8841.49">18980 2442 721 0,'0'0'232'16,"0"0"-59"-16,0 0 42 15,0 0-107-15,0 0-9 32,0 0-26-32,-24-10-16 0,-14 8-21 0,-8 2-13 31,-8 0-4-31,3 0-13 0,0 0-6 0,4 0-11 31,11 25-87-31,20 4-123 0,16 7-236 0</inkml:trace>
  <inkml:trace contextRef="#ctx0" brushRef="#br0" timeOffset="8951.17">19063 2721 99 0,'0'0'576'15,"0"0"-404"-15,0 0-76 16,-183 0-80-16,99-8-16 31,-8 4-262-31</inkml:trace>
  <inkml:trace contextRef="#ctx0" brushRef="#br0" timeOffset="9895.34">20486 2185 793 0,'0'0'131'31,"0"0"44"-31,0 0 20 16,0 0-83-16,0 0-28 15,0 0-20-15,0 0-8 16,33-78-32-16,-60 78-9 15,-13 0-13-15,-7 19-2 16,-1 8 0-16,5 9 0 16,11 10 4-16,17 8-2 15,15 8 0-15,20 8-1 16,44-5 0-16,25-3 3 0,8-8 5 16,-9-10-9-16,-13-5-1 15,-26-11 1-15,-21-3 1 16,-18-8-1-16,-10-1 0 15,-3 0 5-15,-28-2 2 16,-16-2 1-16,-13-2-1 16,-15-6 1-16,-8-4-7 0,-4 0 5 15,4 0-6 1,16-6-2-16,21-10-24 0,19-5-69 16,21-6-130-16,6-13-271 15</inkml:trace>
  <inkml:trace contextRef="#ctx0" brushRef="#br0" timeOffset="10753.2">20386 2249 1116 0,'0'0'186'0,"0"0"15"16,0 0-85-16,0 0-73 15,0 0-25-15,158-48-18 16,-69 48-2-16,13 0-4 15,18 12-37-15,3 2-66 16,-5-2-76-16,-16 1-8 16,-23-4-8-16,-21 1 39 15,-20-3 120-15,-14-5 6 0,-6-2 36 16,-11 0 79 0,-7 0 50-16,0 0 42 0,0-2-3 15,-18 0-53-15,-24 2-25 16,-28 8-26-16,-12 25 12 15,-1 16-12-15,17 3-29 16,25 4-22-16,24-2-10 16,17-4-3-16,2-4-5 15,33-6-25 1,10-5-7-16,6-9 0 16,3-13 16-16,-5-11 4 15,-7-2 16-15,-6-17 1 0,-14-26 2 16,-17-10 6-16,-5-11-6 15,-9-9-1-15,-22 1 1 16,-3 10-2-16,3 13 18 16,13 18 17-16,12 12 4 0,6 8-21 15,22 0-13-15,31 7-5 16,19 4-13-16,5 0 6 16,0 0 0-16,-15 11-8 15,-12 1 12-15,-9 0-1 16,-10-5-8-1,-8 2 8-15,1-2 4 16,-4 2-8-16,5-2 8 16,0 5 1-16,-6 2-1 15,1 9-2-15,-9 9 1 16,-6 10-1-16,-5 4 0 0,0 3 2 16,0-8 0-16,0-3 1 15,0-8-2-15,0-9 1 16,0-7-8-16,0-8 1 15,0-4 1-15,5-2 6 16,6 0 6-16,5-11 9 16,-1-10 17-16,1-9-8 0,-1-7-6 15,1-7-10-15,-5-2-5 16,-5-8 0-16,-1-1 0 16,-5 4 0-16,0 3-2 15,-5 9 9-15,-17 8 5 16,-2 11-6-16,1 8-5 15,-1 12-4-15,-3 0 0 16,0 4-8-16,-2 19-4 16,5 12-46-16,8 5-44 15,5 8-87-15,4-2-142 0</inkml:trace>
  <inkml:trace contextRef="#ctx0" brushRef="#br0" timeOffset="11442.72">21734 2252 857 0,'0'0'94'0,"0"0"72"16,0 0-3-16,0 0-51 16,0 0-40-16,0 0-21 15,22-35-29-15,-36 75-17 16,-15 22 7-16,-2 17 22 0,7 4-7 16,11-5-16-1,13-6-5-15,10-11-6 0,46-8 0 16,23-14 0-16,10-13-2 15,4-13-8-15,-3-13 10 16,-11-6 3-16,-7-32-1 16,-21-18 11-16,-24-16 8 15,-25-16-11-15,-2-8 1 16,-42 6-2-16,-25 18-3 16,-22 21-4-16,-11 21 1 15,1 19 3-15,17 11-5 16,20 17-1-16,21 26-39 15,22 15-161-15,14 7-355 16</inkml:trace>
  <inkml:trace contextRef="#ctx0" brushRef="#br0" timeOffset="13536.95">21312 10089 548 0,'0'0'223'0,"0"0"-52"0,0 0-71 16,0 0-46-16,0 0 23 16,0 0-18-16,0 0-2 15,-26 19-13-15,3-17 5 16,-3-2-5-16,-1 0-5 15,2-9-5-15,9-10 5 16,8-3 9-16,8-4-13 16,2-2-10-16,31-4-14 15,15 4-7-15,2 9 0 16,0 14-2-16,-5 5 1 16,-3 14-3-16,-9 28 0 15,-6 14 1-15,-9 11-1 0,-18 5 1 16,0-1 1-16,-31-4 0 15,-14-6-2-15,-7-3-11 0,2-9-34 16,2-11-21 0,11-13 6-16,10-12 32 0,9-7 27 15,11-6 1-15,7 0 6 16,0-1 13-16,0-20 10 16,0-1 6-16,23-2-3 15,6 2-4-15,2 4 6 16,7 9 0-16,-3 4 2 15,-4 5-4-15,-2 0-10 16,-4 5-10-16,-5 15-7 16,-2 1-4-16,0 4 2 15,-5 2-3-15,3 0-2 16,-1-1-46-16,1-2-83 0,-1-10-170 16,8-11-376-16</inkml:trace>
  <inkml:trace contextRef="#ctx0" brushRef="#br0" timeOffset="13903.31">21872 10142 1117 0,'0'0'242'0,"0"0"-51"0,0 0-48 15,0 0-66-15,0 0-29 16,0 0-28-16,-34-32-18 15,46 32-2-15,15 8-7 16,4 9 6-16,9-2 1 0,4-3-3 16,1-3-1-16,7-4 0 15,-6-3-2-15,-11 1 3 16,-8-3 2-16,-11 0 1 16,-9 0-1-16,-5 0 2 15,-2 0-1-15,0 0 1 16,0 0-1-16,0 0 0 15,-7 8-4-15,-19 8 1 16,-8 5 3-16,-9 9 1 16,8 5-1-16,6-1 0 15,5 1 0-15,1 0 0 16,5 0-33-16,3 0-140 0,-3-7-300 16</inkml:trace>
  <inkml:trace contextRef="#ctx0" brushRef="#br0" timeOffset="14142.62">21865 9992 1079 0,'0'0'256'0,"0"0"-87"31,0 0-57-31,0 0-35 0,0 0-16 0,16-106-16 31,-14 103-11-31,5 3-8 0,7 0-16 0,9 27-6 0,18 13-3 16,12 12-1-16,12 15-5 15,4 8-74-15,-4 7-155 16,-3-1-687-16</inkml:trace>
  <inkml:trace contextRef="#ctx0" brushRef="#br0" timeOffset="17118.62">23497 9707 752 0,'0'0'150'0,"0"0"37"15,0 0-50-15,0 0-17 0,0 0-28 16,0 0-18-16,0-74-14 16,4 70-18-16,1-3-10 15,-3 7 2-15,3 0-3 0,-3-3-8 16,0 3-4-16,1 0-1 15,-1 0-6-15,-2 0 2 16,0 0 0-16,0 0-4 31,0 0-1-31,0 0-9 16,2 0 1-16,-2 24-2 16,2 18 3-16,-2 15 0 15,0 8 6-15,2 9-3 0,-2-2 2 16,2 6-6-16,5-8 0 15,-2 0-1-15,-1-6 0 16,-1-6-9-16,-1-4-50 16,4-6-58-16,5-4-134 15,-1-7-416-15</inkml:trace>
  <inkml:trace contextRef="#ctx0" brushRef="#br0" timeOffset="17800.52">23956 9924 935 0,'0'0'187'16,"0"0"2"-16,0 0-38 15,0 0-67-15,0 0-28 16,0 0-40-16,-35-17-16 15,22 74 0-15,7 11-1 16,6-2 1-16,6-5 0 0,27-12-21 16,9-8-38-16,7-13-3 15,-2-11 2-15,-7-10 28 16,-12-7 24-16,-5 0 8 16,-7-12 0-16,-5-19 7 15,-11-12 6-15,0-16-4 16,0-8-5-16,-25-8-1 15,-12 5-1-15,-10 7-1 16,-4 15 4-16,6 16 15 16,13 12 16-16,19 13 6 15,13 2 8-15,5 1-29 16,42 2-21-16,24 0-3 16,12 1 3-16,-1 1-3 15,-13 0 1-15,-14 5 2 0,-10 17-5 16,-13 10 2-16,-17 14-3 31,-15 13 3-31,0 7 3 0,-9 1-1 16,-10-4 2-1,0-10-4-15,9-9 1 0,6-8 0 16,4-10-7-16,4-4 2 16,19-7-2-16,4-6 7 15,-2-9 2-15,0 0 3 16,-3-6 16-16,0-22 18 0,-2-9 12 0,-4-12-8 15,-3-16-8-15,-6-6-19 16,-5-1-12-16,-2-3 2 16,-5 13-3-16,-26 9-2 31,-11 15 1-31,-9 16-4 0,-5 15 2 16,4 7-7-16,15 0-34 15,10 32-78-15,20 14-79 16,7 12-157-16</inkml:trace>
  <inkml:trace contextRef="#ctx0" brushRef="#br0" timeOffset="18275.09">25296 9673 462 0,'0'0'222'16,"0"0"-18"-16,0 0-51 16,0 0-18-16,0 0-5 15,0 0-24-15,-3-80-24 16,3 72-8-16,0 4-10 0,0 1-20 16,0 3-4-16,0 0-12 15,0 0-11-15,0 0-5 16,0 5-11-16,0 22-1 15,0 16 4-15,0 13 4 16,0 16-2-16,0 7 4 16,0-3-5-16,-4-1-4 15,0-14-1-15,4-5 0 16,0-6-13-16,0-7-69 16,0-8-121-16,0-6-235 15</inkml:trace>
  <inkml:trace contextRef="#ctx0" brushRef="#br0" timeOffset="18584.66">25051 10006 72 0,'0'0'845'16,"0"0"-658"-16,0 0-38 15,0 0-32 1,0 0-42-16,0 0-30 16,-25-24-22-16,25 24 1 15,0-2 0-15,7 0-12 0,17-2-6 16,12 2 2-16,9-2 3 16,8 1 0-16,10 2 2 15,10-1-12-15,5 2-1 0,3 0-21 16,-4 0-73-1,4 0-85-15,-4 0-145 0</inkml:trace>
  <inkml:trace contextRef="#ctx0" brushRef="#br0" timeOffset="19730.37">26130 9717 669 0,'0'0'177'15,"0"0"-11"-15,0 0-24 16,0 0-7-16,0 0-35 0,0 0-24 16,54-95-14-16,-50 88 0 15,-2 2-17-15,0 5-5 16,0 0-10-16,-2 0-9 15,3 0-12-15,-3 0-6 16,0 7-3-16,0 32-3 16,0 22 3-16,-5 20 5 15,-9 9 1-15,4-2 0 16,5-7-4-16,3-11-2 0,2-15 1 31,-2-8-1-31,0-11-3 16,0-8-12-16,-2-7-18 15,4-10-15-15,-2-5-12 0,0-6-27 16,2 0 0-16,-4-17-8 16,2-18-19-16,2-11 29 0,0-12 72 15,0-11 11 1,2-9 2-16,10-9 6 0,-4 10 29 16,-1 6 7-16,-5 16 1 15,-2 11 22-15,0 18 9 16,0 7-6-16,0 9-22 15,0 7-3-15,0 3-24 16,0 0-18-16,-2 0-1 16,-21 13-5-16,-8 13 5 0,-7 2-2 15,-1 4 3-15,-7 2-1 16,-4 3 0-16,3-1-3 16,2-4 1-16,11-2-15 15,13-4-7-15,7-8 1 16,7-2-5-16,5-6 2 15,2 1 20 1,0-6-1-16,0 2-2 0,27 0 9 0,17 0 1 16,16-4 10-16,25-3 4 31,18 0-1-31,12 0-13 16,13-6-1-16,-11-5 0 15,-13 2-46-15,-29 1 36 16,-32 2-22-16,-24 4 0 15,-11-2 4-15,-8 1 10 16,0-2 14-16,0-4 3 16,0-3-10-16,0-8 11 15,-10 5 8-15,-5-3 33 16,-1 6 13-16,5 2 10 0,0 6-21 16,-3 4-20-16,-8 0-17 15,-11 33-5-15,-9 15-1 16,4 13 2-16,13-1-2 15,17-4-1-15,8-6 1 16,17-11 0-16,28-10-4 0,8-9 2 16,7-9 2-16,-2-11 2 15,-11 0 7-15,-9-14 54 16,-13-18-19-16,-15-11-4 16,-10-8-9-16,0-12-12 15,-4-4-13-15,-23 2-6 0,-8 14 0 16,-7 17-1-16,-8 29-4 15,1 5-11-15,0 41-82 16,-6 12-107-16,-1 5-277 16</inkml:trace>
  <inkml:trace contextRef="#ctx0" brushRef="#br0" timeOffset="25149.64">23007 2590 524 0,'0'0'84'0,"0"0"-32"16,0 0 49-16,0 0-35 15,0 0-13-15,0 0-8 16,0 0-8-16,46 0-17 15,-46 0 15-15,0 0-1 0,0 0-3 32,0 0-2-32,0 0 6 0,0 0-16 0,0 0 2 15,-15 0-5-15,-23 2-11 16,-11 3 10-16,-18 0-3 16,-2-1-5-16,11 0 0 15,7 0 9-15,13 1 7 16,11-5 6-16,9 2 4 15,7-2-10-15,7 0-3 16,4 0 1-16,0 0-5 0,0 0 0 16,0 0-5-1,19 0-11-15,10 0-2 0,8 0-51 16,0-2-105-16,-1-4-136 16</inkml:trace>
  <inkml:trace contextRef="#ctx0" brushRef="#br0" timeOffset="25548.98">23457 2356 871 0,'0'0'41'16,"0"0"91"-16,0 0 15 16,0 0-58-16,0 0-5 15,0 0-19-15,0-20-20 16,0 20-1-16,0 0-3 16,0 0-18-16,0 0 1 15,0 0-12-15,0 0-5 0,0 12-7 16,0 16 1-1,0 12 2-15,0 8 9 0,-4 2 6 16,-6 2 6-16,4-1-11 16,-3-4-3-16,3 0-10 31,-2-6 2-31,0-2 0 0,-3-7-2 16,-1-4-2-16,6-4-43 15,3-4-69-15,3-6-104 16,0-7-229-16</inkml:trace>
  <inkml:trace contextRef="#ctx0" brushRef="#br0" timeOffset="26158.04">23831 2530 1170 0,'0'0'3'16,"0"0"67"-16,0 0 91 15,0 0-104-15,0 0-33 16,0 0-23-16,-89-4 0 16,87 47-1-16,2 1 0 15,6-2-5-15,23-6-11 16,7-6-38-16,7-8 17 16,1-6-7-16,-1-12 33 15,-5-4 11-15,-9 0 0 16,-12-18 2-16,-7-12 8 15,-10-10-4-15,0-3-5 16,-14 3-1-16,-15 4 2 16,-7 6 0-16,1 6 4 15,8 8 12-15,14 6-2 16,13 6-12-16,8 2 7 0,46 2-11 16,19 0-18-16,10 0 0 15,0 0 6-15,-14 0 6 16,-16 0 5-16,-17 0 1 0,-17 9 1 15,-11 6-1-15,-8 7 2 16,0 10 2-16,-21 8 5 16,-1 4 0-16,5 1-1 15,7-5-4-15,10-5 2 0,7-6 2 16,31-7-4 0,2-10-1-16,3-8-2 0,-6-4 13 31,-8 0 7-31,-6-26 24 0,-10-8 8 15,-7-10-21 1,-6-8-17-16,0-5-5 0,-10-1-10 16,-15 4 0-16,-4 10-1 15,0 10-1-15,2 16 1 16,10 9 0-16,1 9-26 16,11 11-104-16,5 21-114 15,0 12-395-15</inkml:trace>
  <inkml:trace contextRef="#ctx0" brushRef="#br0" timeOffset="27763.12">24911 2576 696 0,'0'0'85'0,"0"0"35"16,0 0 18-1,0 0-40-15,0 0-7 0,0 0-38 16,13-12-19-16,16 7 1 15,13 1-6-15,9 0-10 16,14 1-9-16,9 3-9 16,1 0-1-16,-6 0-14 15,-13 0-74-15,-17 7-117 16,-27 4-130-16</inkml:trace>
  <inkml:trace contextRef="#ctx0" brushRef="#br0" timeOffset="27953.64">25067 2837 863 0,'0'0'111'0,"0"0"-20"16,0 0 75-16,137 0-102 15,-74 0-54-15,13 0-9 16,1 0-2-16,4 2-64 15,2-2-92-15,-4 0-65 0,6-14-525 16</inkml:trace>
  <inkml:trace contextRef="#ctx0" brushRef="#br0" timeOffset="28448.36">26257 2348 1045 0,'0'0'22'15,"0"0"122"-15,0 0 1 16,0 0-71-16,0 0 23 16,0 0-32-16,-40-82-20 15,40 82-17-15,0 0-15 16,0 0-13-16,0 14-3 0,0 22 0 16,-4 11 3-1,-4 11 0-15,4 0 2 0,4 2-2 16,0-4-1-16,16-3-6 0,15-9-47 15,9-3-7-15,4-13 3 16,3-8 6-16,-7-10 20 16,-3-10 23-16,-9 0 9 15,-4-10 2-15,-3-19 1 16,-8-6 8-16,1-7-7 16,-8 1 14-16,-4 4 28 0,-2 4 7 15,0 10-9-15,0 7-11 16,0 7 2-16,0 7 11 15,0 2-20-15,2 0-20 16,1 0-6-16,-1 27-9 16,-2 13 4-16,0 11 5 15,0 4 0-15,0-4 0 16,0-2-2-16,0-3 2 16,0-2 1-16,0-4-1 15,0-6-31-15,9-5-69 16,13-12-51-16,5-8-116 15,8-9-147-15</inkml:trace>
  <inkml:trace contextRef="#ctx0" brushRef="#br0" timeOffset="29379.28">26936 2571 740 0,'0'0'285'0,"0"0"-184"31,0 0 94-31,0 0-118 16,0 0-43-16,0 0 10 0,-29-65-23 16,29 63-2-16,0 0-7 15,0 2-8-15,0 0-1 16,0 0-2-16,0 0 0 16,0 0-1-16,0 0 0 15,0 0-2-15,0 0-3 0,0 0 1 16,0 0 4-16,0 0-1 15,0 0 0-15,0 0 1 16,0 0 0-16,0 0 1 16,0 0-1-16,0 0 0 0,0 0-1 15,0 0 0-15,0 0-4 16,0 0 3 0,0 0 1-16,0 0-1 15,0 0 2-15,0 0-3 16,0 0 3-16,0 0 0 15,0 0 1-15,0 0-1 16,0 0 1-16,0 0 1 16,-2 0-4-16,-9 12 1 15,-5 18-4-15,-5 13 4 0,2 2 1 16,11 5-2 0,8-3 2-16,0-5-6 15,13-4 4-15,20-10-8 0,6-6 5 0,3-8 2 16,0-10-5-16,-2-4 8 15,-8 0-3-15,-6-14 0 16,-8-10 2-16,-6-10 1 16,-6-4-1-16,-6-8 1 15,0-2-11-15,0-3 10 16,-16 5 1-16,-6 7-2 16,0 6 2-16,1 11 3 15,11 7 3-15,7 8 5 0,3 5-2 16,3 2-1-16,34 0-8 15,21 0-12-15,18 0-3 16,0 2 4-16,-3 5-10 16,-7 2 21-16,-14-3-4 15,-7 0 4-15,-13 0-4 16,-15 1 4-16,-8-4-1 16,-6 3 0-16,-3 4-3 15,0 11 0-15,-17 11 4 16,-14 12 1-16,-2 10 5 15,4 4 11-15,9-3 0 16,17-2-15-16,3-7 3 16,12-8-4-16,19-8 1 0,5-11-2 15,-3-12 3-15,1-7-2 16,-5 0 7-16,-5-21 23 16,-6-16 15-16,-7-7-15 15,-6-10-5-15,-5-8-16 16,0-5-6-16,-27 4-3 15,-7 3 3 1,-3 9-4-16,3 19 0 16,12 13 0-16,11 16-3 15,4 3-11-15,-8 22-136 16,-8 18-80-16,-6 10-219 0</inkml:trace>
  <inkml:trace contextRef="#ctx0" brushRef="#br0" timeOffset="31043.44">21478 11518 493 0,'0'0'193'16,"0"0"-25"-16,0 0-6 16,0 0-30-16,0 0-20 15,0 0-16-15,0 0-36 16,-8 20-15-16,8-20-5 16,0 0 1-16,0 0-17 15,0 0 0-15,0 0-4 16,0 0-5-16,0 0 0 15,0 0-3-15,5 0 8 16,9 0-12-16,8-8-7 16,14 0-2-16,4 6 1 0,7 2 0 31,-3 0-3-31,-4 14 4 0,-6 16-2 0,-8 12 1 16,-8 8-2-16,-16 6 2 15,-2 0 0-15,-27-3 1 16,-17-7-1-16,-9-6-1 15,1-8-6-15,12-12-13 16,13-8 4-16,17-7 9 0,10-2 4 16,2-1-5-16,33 5-20 15,17 1 27-15,6 1 1 16,-5 8 0-16,-8 4 0 16,-10 4-2-16,-12 4 1 15,-12 2-4-15,-11-1-7 16,0-2-8-16,-13-5 12 15,-16 0 3-15,-14-8-1 16,-4-8 6-16,-11-7-2 16,-4 0 2-16,-3-4 0 15,3-11 4-15,13-4-4 16,15 3 0-16,16 2-1 16,18 0-27-16,0 2-173 15,18-2-220-15</inkml:trace>
  <inkml:trace contextRef="#ctx0" brushRef="#br0" timeOffset="31438.32">21983 11891 615 0,'0'0'336'0,"0"0"-170"16,0 0-19-16,0 0-90 16,0 0-22-16,0 0 3 15,74 24-21-15,-27-16 8 16,4-1-4-16,5-4-15 16,0-3-4-16,-8 0 5 15,-5 0 2-15,-15-3-3 16,-9-6-1-16,-9 1 11 15,-4 2 5-15,-6 3-4 16,0-3 4-16,0 3-6 0,0 3 7 16,0 0 7-16,-2 0-11 15,-33 0 1-15,-7 14-11 16,-11 16-1-16,4 7 10 16,13 0-12-16,12-2-5 15,6 2 0-15,7-3 0 16,3-3-21-16,2-5-80 15,0-8-111-15,-10-11-218 16</inkml:trace>
  <inkml:trace contextRef="#ctx0" brushRef="#br0" timeOffset="31659.31">22108 11562 996 0,'0'0'241'0,"0"0"-18"15,0 0-64-15,0 0-54 16,0 0-43 0,0 0-39-16,29-28-15 15,10 72-7-15,11 18 0 16,8 10-2-16,0 3-14 16,-8-2-114-16,-17-6-163 15,-16-5-615-15</inkml:trace>
  <inkml:trace contextRef="#ctx0" brushRef="#br0" timeOffset="33895.11">23366 11534 830 0,'0'0'178'16,"0"0"-26"-16,0 0-13 15,0 0-49-15,0 0-17 16,0 0-4-16,0 0-17 16,37-98-5-16,-34 96-14 15,-3 0-2 1,2 2-1-16,-2 0-11 16,0 0-5-16,0 0-10 15,0 0-1-15,4 7-2 0,0 30-1 16,2 19 0-16,0 18 8 15,-6 6-6-15,0 2 5 16,0-3-7-16,0-8 1 16,0-4 0-16,0-9-1 0,0-4-3 15,-2-10-21 1,2-8-65-16,0-9-69 0,0-13-150 16,6-10-697-16</inkml:trace>
  <inkml:trace contextRef="#ctx0" brushRef="#br0" timeOffset="34514.5">23972 11592 1051 0,'0'0'79'16,"0"0"122"-16,0 0-61 0,0 0-49 15,0 0-39-15,-118-42-30 16,82 82-17-16,14 12-5 15,15 9 0-15,7-3-1 16,11 0-12-16,20-12-45 16,5-13-17-16,5-6 11 15,-6-17 5-15,-2-8 56 16,-6-2 3-16,-7-7 4 16,-6-19 18-16,-8-13 14 15,-4-10-25-15,-2 0-5 16,0-1-4-16,-22 5-2 15,-2 6 1-15,1 4 0 16,5 13 15-16,10 6 14 16,8 6-6-16,6 3 3 15,46-6-27-15,12 1-2 0,15 0 1 16,-4 3-6-16,-13 9-1 16,-10 0 2-16,-17 5 5 15,-12 31-3-15,-17 16-6 16,-6 17 10-16,0 2-2 15,-14 0 5-15,-3-9-6 16,11-7 4-16,6-9-2 16,0-11 0-16,29-7-26 15,11-12 17-15,-3-11 8 16,-1-5 2-16,-7-2 7 0,-7-27 30 16,-8-9 14-16,-7-8-6 15,-7-12-24-15,0-8-6 16,-2-8-14-16,-21-2 1 15,-6 7-3-15,-7 11 3 16,-11 18-2-16,-1 16 0 16,3 16-6-16,7 8 3 15,13 0-62-15,17 30-72 0,8 3-96 32,0 6-310-32</inkml:trace>
  <inkml:trace contextRef="#ctx0" brushRef="#br0" timeOffset="34844.4">25160 11321 508 0,'0'0'166'15,"0"0"-5"-15,0 0-1 16,0 0-2-16,0 0-49 15,0 0-17-15,13-61-27 0,-9 61 12 16,-4 0-8 0,0 0-27-16,0 0-4 0,0 0-17 15,0 0-11-15,0 13 3 16,0 24 15-16,0 14 4 16,0 15-5-16,-2 11-16 15,-13 1-4-15,1 0-3 16,3-3-3-16,5-8-2 15,4 0-8-15,2-6-71 16,0-12-137-16,0-9-290 16</inkml:trace>
  <inkml:trace contextRef="#ctx0" brushRef="#br0" timeOffset="35129.22">24781 11756 761 0,'0'0'154'0,"0"0"7"16,0 0-18-16,0 0-36 16,0 0-34-16,0 0-27 15,-20-30-17-15,20 30-16 16,15 0-7-16,21 0-4 15,20 0-2-15,18 3 1 16,10 1 0-16,13-4-2 0,11 0 1 16,2 0-85-1,1-3-74-15,-15-5-110 0,-18 0-476 16</inkml:trace>
  <inkml:trace contextRef="#ctx0" brushRef="#br0" timeOffset="35632.44">25813 11480 806 0,'0'0'137'0,"0"0"5"16,0 0-21-16,0 0-10 15,0 0-29-15,0 0-24 16,7-99-6-16,13 87-5 16,4 3-22-16,8 0-6 0,3 4 1 15,4 2 1 1,3 3-5-16,-3 0 7 0,-3 0-1 16,-5 4-14-16,-4 17 2 15,-9 7-10-15,-9 10 1 16,-9 6-2-16,-7 4 2 15,-32 1 1-15,-15-6 0 16,0-5-4-16,12-4-11 0,17-6-31 16,25 1-15-16,5-1 6 15,35-1 13-15,7 8 20 16,-7-3 15-16,-9 3 0 16,-13-4 4-16,-14-1 1 15,-4-2 0-15,-4-4 0 16,-25-2 0-16,-4-6-1 15,-10-5 1 1,-6-8-1-16,0-3-2 0,0 0-5 16,11 0 0-1,16-8-30-15,15-2-80 0,7-4-97 16,2-6-182-16</inkml:trace>
  <inkml:trace contextRef="#ctx0" brushRef="#br0" timeOffset="35993.78">26666 11590 1030 0,'0'0'112'16,"0"0"64"-16,0 0-53 0,0 0-38 15,0 0-26-15,0 0-54 16,-124 25 1-16,111 31-2 15,8 2-3-15,5 0 1 16,3-2-2-16,30-8-20 16,11-6-37-16,10-10 8 15,2-9 12-15,-9-14 37 16,-7-9 1-16,-16 0 16 16,-8-28 25-16,-12-16 4 15,-4-12-27-15,-11-6-10 16,-31-8 3-16,-14 4-1 0,-8 10 1 15,6 19 13-15,15 21-12 16,16 16-13-16,10 0-43 16,1 32-120-16,-2 9-131 0,2 6-722 15</inkml:trace>
  <inkml:trace contextRef="#ctx0" brushRef="#br0" timeOffset="39145.04">21435 13145 248 0,'0'0'623'0,"0"0"-449"16,0 0-30-16,0 0-6 16,0 0-59-16,0 0-8 15,0 0-34-15,25-95 1 16,-23 95-16-16,-2 0-10 16,0 0-2-16,0 0-7 15,0 0-1-15,0 0 3 16,0 0 0-16,0 0-5 0,0 0 5 15,0 0-5-15,0 0 4 16,0 0-4-16,0 0 1 16,0 0-2-16,0 0 1 15,0 0 0-15,0 0 2 16,0 0-2-16,0 0 0 16,0 0 1-16,0 0 0 15,0 0-1-15,0 0 0 16,0 8 0-16,0 18-4 15,-5 14-1-15,-8 16 5 16,4 8 0-16,9 3 1 16,0-6-3-16,6-3 2 0,26-9-1 15,4-11-6 1,2-8-7-16,-1-8-2 0,-5-11-10 16,-1-8 7-16,-2-3 13 15,-2 0 6-15,-1-19 2 16,-1-4 6-16,-3-5-3 15,-2-4 3-15,-2-4 3 16,-2-5-1-16,-8 6 5 0,2 7-7 16,-8 8 6-16,-2 10 6 15,0 6-2-15,0 4 10 16,0 0-7-16,0 0-12 16,0 14-4-16,-4 14-3 15,-10 14 2-15,3 6 2 16,2 4-3-16,2 4 1 15,2 2-1-15,3 5-3 16,2-10 0-16,0 0-2 16,0-9-9-1,0-11-42-15,0-8-33 0,5-6-44 16,11-5-144-16,-1-5-250 16</inkml:trace>
  <inkml:trace contextRef="#ctx0" brushRef="#br0" timeOffset="39906.44">22244 13425 693 0,'0'0'162'15,"0"0"-65"-15,0 0-10 16,0 0-10-16,0 0-16 16,0 0-26-16,0 20-12 15,0-20-6-15,0 2 11 16,0-2 2-16,0 0 20 0,0 0-14 0,11 0 3 15,20 0-3 1,21 0 20-16,15 0-16 0,11-12-16 16,4 0-17-16,-4 0-7 15,-5 2-2-15,-12 1-20 16,-16 6-58-16,-20 1-117 31,-23-2-113-31</inkml:trace>
  <inkml:trace contextRef="#ctx0" brushRef="#br0" timeOffset="40206.99">22587 13036 961 0,'0'0'201'16,"0"0"-15"-16,0 0-40 15,0 0-26-15,0 0-69 16,0 0-33-16,137 22-11 15,-70 44-2-15,-9 10-5 16,-19 4 3-16,-20-3-3 16,-19-9 0-16,-6-5 0 0,-31-8 0 15,-10-9 0-15,-4-9-6 16,-3-13-1-16,0-12-3 16,4-6-4-16,-2-6-5 15,8 0-22-15,6-10-19 16,16-2-20-16,12-1-30 15,10 6-84-15,0 3-143 16,27 4-233-16</inkml:trace>
  <inkml:trace contextRef="#ctx0" brushRef="#br0" timeOffset="40836.43">23709 13052 893 0,'0'0'195'16,"0"0"-62"-16,0 0-13 15,0 0-34-15,0 0-8 16,0 0-15-16,18-26-21 16,-18 26-12-16,0 6-15 15,0 30-14-15,0 17 9 0,0 15 27 16,0 4-10 0,0-2-8-16,0-2-7 0,0-8-12 15,0-4 5-15,0-5-4 16,0-10-1-16,0-2-32 15,0-12-70-15,13-6-127 16,-4-7-336-16</inkml:trace>
  <inkml:trace contextRef="#ctx0" brushRef="#br0" timeOffset="41436.81">24008 13319 932 0,'0'0'142'15,"0"0"68"-15,0 0-47 16,0 0-42-16,0 0-53 16,0 0-58-16,4-21-10 15,2 52-3-15,11 3 1 16,4-5-7-16,6-3-30 16,2-9-8-16,-2-5 10 15,-2-9 20-15,-3-3 15 0,-5 0 2 16,-3-3 3-1,-5-19 3-15,-7-8 7 0,-2-5-11 32,0 0 1-32,-11-2-3 0,-13 5 0 15,-5 5-1 1,4 8 0-16,10 7 1 0,7 7 3 16,8 3 0-16,10-3-3 15,21-1-5-15,13-3-1 16,6-3 3-16,6 3-3 15,2 4 1-15,-4 5 5 16,-6 0 2-16,-17 7 2 16,-11 25-4-16,-11 13 1 15,-9 6 2-15,0 8-2 16,0-7 4-16,-4-4-4 0,4-11 0 16,0-5 0-1,31-9-1-15,9-8 0 0,5-10 3 16,1-5 0-16,-3-2 2 15,-8-24 14-15,-8-8 2 16,-9-8-10-16,-12-8 1 16,-6-10-9-16,0-2-2 15,-9 1 1-15,-20 6-2 16,-10 10-3-16,-11 15 1 16,-4 18 2-16,0 12-8 15,6 0-11-15,8 26-70 16,9 9-94-16,9 3-113 15,3 1-518-15</inkml:trace>
  <inkml:trace contextRef="#ctx0" brushRef="#br0" timeOffset="43330.66">25405 12997 768 0,'0'0'120'16,"0"0"59"-16,0 0-56 15,0 0-21-15,0 0 7 16,0 0-20-16,0 0-14 15,11-21-33-15,-9 21-11 16,4 8-20-16,-2 30-8 0,2 15 11 16,-1 17 14-16,-1 3-11 15,-4 4-7-15,0-5-8 16,0-6 3-16,0-10-5 16,-7-11-1-16,-3-4-2 15,-6-9-37-15,-3-8-55 16,2-5-89-16,-1-11-260 15</inkml:trace>
  <inkml:trace contextRef="#ctx0" brushRef="#br0" timeOffset="43550.62">25181 13387 371 0,'0'0'592'16,"0"0"-485"-16,0 0 35 16,0 0-41-16,0 0-3 0,0 0-39 15,46-3-34-15,14 3-15 16,16 0 14-16,6 5-15 16,3 1-9-16,-4-4-21 15,-4-2-73-15,-5 0-116 16,-15 0-149-16</inkml:trace>
  <inkml:trace contextRef="#ctx0" brushRef="#br0" timeOffset="44212.51">25945 13182 820 0,'0'0'144'16,"0"0"54"-16,0 0-62 15,0 0-54-15,160-68-28 16,-100 68-18-16,-2 19-23 16,-11 24-13-16,-16 11 1 15,-19 4 1 1,-12 0-4-16,-19 0 4 0,-23-5-4 15,-7-7-2-15,3-6 0 16,5-10 1-16,14-10-1 16,14-9 4-16,13-8 0 15,0-1-2-15,25-2 2 16,21 0 5-16,16-5 0 16,10-17-5-16,2-6-17 0,2-4-56 15,-7-5-97-15,-7 2-10 16,-10 3 12-16,-15 6 77 15,-14 6 70-15,-12 8 21 16,-9 5 34-16,-2-3 32 16,0 4 48-16,0-2-32 15,-4 2 13-15,-9-1 24 16,-1 3-12-16,-1 4-31 16,-4 0-35-16,6 11-22 15,2 17-14-15,8 4-5 0,3 3 0 16,9-3 1-16,30-6-1 15,9-5 0-15,12-7-16 16,1-8-5-16,-6-6 15 16,-9 0 6-16,-15-16 12 15,-12-16-1-15,-9-10 10 16,-10-4 2-16,0-4-23 16,-35 3 0-16,-19 5 0 15,-18 10 5-15,-4 11-5 16,10 12 15-16,16 9-15 15,19 0-6-15,11 27-107 0,7 3-138 16,4 5-353-16</inkml:trace>
  <inkml:trace contextRef="#ctx0" brushRef="#br0" timeOffset="45099.65">21803 14622 1033 0,'0'0'99'0,"0"0"28"0,-163 16-57 16,116 14-34-16,18 6 6 15,18 9-18-15,11 8-9 16,29 6-6-16,40-2 1 16,16-2-5-16,6-8-3 15,-8-10-2-15,-21-5 2 16,-22-2-2-16,-15-4 2 16,-19-6-2-16,-6 1 1 15,0-7 0-15,-26-2 2 16,-16-3 7-16,-12-4-5 15,-11-5 4-15,-10 0-7 16,-3-8-2-16,1-6-5 0,17-8-80 16,16-1-189-16</inkml:trace>
  <inkml:trace contextRef="#ctx0" brushRef="#br0" timeOffset="45292.56">21692 14776 1193 0,'0'0'155'0,"0"0"3"15,0 0-108-15,62-104-40 16,-38 86 7-16,12 4-17 16,4 10 0-16,12 4-22 15,10 0-56-15,5 9-120 16,10 14-267-16</inkml:trace>
  <inkml:trace contextRef="#ctx0" brushRef="#br0" timeOffset="45662.18">22162 14887 255 0,'0'0'442'0,"0"0"-285"0,0 0-20 16,0 0-48-1,0 0-6-15,0 0-9 0,0 0-20 16,0 0-2-16,18 0-2 16,11 0-9-16,17 0 10 15,19 0-12-15,15 0-33 16,10-8-6-16,3-2-29 16,-1-2-65-16,-17-2-174 15,-24 1-340-15</inkml:trace>
  <inkml:trace contextRef="#ctx0" brushRef="#br0" timeOffset="45973.18">22413 14696 808 0,'0'0'313'0,"0"0"-256"0,0 0 111 15,0-104-118-15,21 87 9 16,8 12 0-16,4 5-11 31,9 0-26-31,10 37-10 16,-1 15-3-16,-5 15-6 0,-7 0-3 15,-12-2 4-15,-16-8-6 16,-11-10 4-16,0-1 0 16,-23-11-2-16,-10-9 1 0,-9-4-3 15,-5-4-5-15,-7-8-18 16,-11-4-25-16,-3-6-22 15,-9 0-11-15,8 0-24 16,21 0-29-16,23-6-149 16</inkml:trace>
  <inkml:trace contextRef="#ctx0" brushRef="#br0" timeOffset="46653.31">23760 14512 866 0,'0'0'101'16,"0"0"90"-16,0 0-24 0,0 0-97 15,0 0 34-15,0 0-24 16,-18-34-34-16,18 38-25 31,0 26-20-31,0 13 17 0,0 18 17 0,0 5-16 16,0 4-12-16,4-6-5 15,1-10 2-15,0-8-8 16,4-12 0-16,4-2-67 16,7-11-93-16,3-4-281 0</inkml:trace>
  <inkml:trace contextRef="#ctx0" brushRef="#br0" timeOffset="47369.56">24103 14626 1058 0,'0'0'96'16,"0"0"55"-16,0 0-75 15,0 0-39-15,0 0 2 16,0 0-30-16,-13-42-9 16,13 78-4-16,3 12 2 15,26-4 0-15,13-7-5 16,7-6-50-16,4-4 4 16,0-15-9-16,-7-6 22 15,-9-6 32-15,-6 0 8 16,-10-13 10-16,-13-15 18 0,-8-7-6 15,0-6-19-15,-18 1 0 16,-22 5-3-16,-9 9 0 16,-4 6 1-16,-1 8 4 15,17 1 44-15,12 8-23 16,21 3-15-16,4 0-11 0,35 0-9 16,23 0-1-16,13 5-11 15,6-1-18-15,-2 1 26 16,-2-2 1-16,-5 1 7 15,-10 1 0-15,-18 0 4 16,-14 3 0 0,-15 6-2-16,-11 8 3 0,0 4-8 15,0 6 7-15,-15 4 2 16,-1-5-1-16,5-2 1 16,7 2 14-16,4-1-1 15,2-6-1-15,25-4-2 0,11-4-10 16,1-9 11-1,1-2-7-15,-3-5-4 0,-8 0-1 16,-6-10 11-16,-2-15-10 16,-8-8 13-16,-10-11-1 15,-3-10-6-15,-5-5-3 0,-29 3-4 16,-8 10 0 0,-9 14-2-16,-5 8 0 0,5 8 2 15,16 8 35-15,12 4 0 16,17 4-29-16,6 0-3 15,0 0 1-15,0 0-4 16,0 0-3-16,0 0 1 16,0 0-33-16,11 0-71 15,4 10-122-15,5 2-274 16</inkml:trace>
  <inkml:trace contextRef="#ctx0" brushRef="#br0" timeOffset="47811.56">25563 14483 737 0,'0'0'87'0,"0"0"106"0,0 0-72 15,0 0 0-15,0 0-1 16,0 0-39-16,5-12-9 15,-5 12-9-15,2 0-17 0,-2 0-21 16,2 0-8-16,-2 17-15 16,0 19 4-16,0 15 6 15,0 7 0-15,-9 3-3 16,1 2-7-16,-4-5 0 16,5-4-2-16,1-8-3 15,4-6-65 1,0-10-137-16,-7-7-291 15</inkml:trace>
  <inkml:trace contextRef="#ctx0" brushRef="#br0" timeOffset="48029.94">25343 14793 932 0,'0'0'110'16,"0"0"8"-16,0 0-101 16,0 0 30-16,145-18 38 0,-97 18-38 15,11 0-16-15,3 0-22 16,5 0-9-16,0 0-1 16,-2 0-84-16,-7 0-136 15,-16 0-160 1</inkml:trace>
  <inkml:trace contextRef="#ctx0" brushRef="#br0" timeOffset="49096.05">26275 14536 385 0,'0'0'470'16,"0"0"-319"-16,0 0-7 15,0 0-26-15,0 0-17 16,0 0-28-16,13-42-3 16,-13 42-10-16,0 0-14 15,0 0-19-15,2 0-6 0,-2 1-15 16,0 30-5-16,0 13 7 16,0 19 2-16,0 0 6 15,0 7-11-15,0-7-3 16,0-4 4-16,-4-8-6 15,2-8-1-15,2-5-14 16,0-4-78-16,0-5-101 16,17-7-238-16</inkml:trace>
  <inkml:trace contextRef="#ctx0" brushRef="#br0" timeOffset="49426.05">26776 14656 1177 0,'0'0'93'0,"0"0"59"16,0 0-85-16,0 0-67 0,0 0-5 16,0 0 3-16,-31 132 1 15,53-74-2-15,18-16-27 16,8-3-23-16,2-11 31 15,-3-12 16-15,-11-12 6 16,-9-4 23-16,-12-8 46 16,-12-29 11-16,-3-14-51 15,-5-12-13-15,-29-4-8 16,-8 4-8-16,-9 10-1 16,-3 18 0-16,8 19-4 15,8 16 3-15,9 0-144 16,4 32-250-16</inkml:trace>
  <inkml:trace contextRef="#ctx0" brushRef="#br0" timeOffset="51807.47">22197 15913 919 0,'0'0'114'0,"0"0"9"15,0 0-48-15,0 0-5 0,0 0 2 16,0 0-30 0,0-36-7-16,0 36-15 0,0 0 5 15,0 0-11-15,0 0-8 16,-4 2 0-16,-21 18-3 16,-8 13 0-16,-5 3 4 15,3 12-5-15,-1 6 0 16,5 9 0-16,11 8-1 15,6 9-1-15,14 1 2 16,0-10-1-16,27-4-1 16,22-13-28-1,13-10-20-15,11-8-21 16,-3-14 10-16,-9-8-3 0,-17-10 45 16,-15-4 17-16,-9 0 10 15,-11-21 45-15,-7-16 13 16,-2-7-30-16,0-6-22 0,-13-2 6 15,-12 6-11-15,-6 6-5 16,-2 9 7-16,-8 14 8 16,1 8 3-16,5 9-9 15,6 0-15-15,8 26 0 0,13 5-1 16,8 5-3-16,0 0-7 16,22 4-49-16,7-8-33 15,4-2-55-15,1-5-58 16,-1-6-35-16</inkml:trace>
  <inkml:trace contextRef="#ctx0" brushRef="#br0" timeOffset="52505.65">22733 16200 1006 0,'0'0'82'0,"0"0"57"15,0 0-64-15,0 0-41 16,0 0 17-16,-121 23-8 16,99 12-26-16,9 9-6 15,5 0-6-15,8 7-5 16,6-7-2-16,23-8-18 15,8-5-44-15,3-12-41 0,3-3 17 32,-8-12 16-32,-6-4 28 15,-11 0 44-15,-9-22 14 16,-9-12 25-16,0-10-6 0,0-6-30 16,-18-4 1-16,-4-1-1 15,-3 11 1-15,1 11 26 16,4 8 45-16,11 16-13 15,7 6-26-15,2 1-21 16,19 2-15-16,26 0-1 16,16 0-5-16,7 0-6 0,-1 0-4 15,-9 0 13 1,-8 0 2-16,-15 5 1 0,-12 9-1 16,-10 3 1-16,-9 15-7 15,-4 9 7-15,0 3-4 16,-4 6 4-16,-5-6 0 15,7-4 0-15,2-4 0 16,2-11 3 0,27-2-1-16,0-9 0 0,0-10 0 0,-5-4 0 15,-8 0 5-15,-3 0 18 16,-4-26 23-16,-2-6-4 16,-5-12-24-16,-2-6-13 15,0-11-5-15,0 3 0 16,-9 8 0-16,-13 1-1 0,-7 18-2 15,-7 9 2-15,1 8-1 16,8 6 0-16,11 8 0 16,9 0-12-16,7 17-138 15,0 18-114 1,5 5-444-16</inkml:trace>
  <inkml:trace contextRef="#ctx0" brushRef="#br0" timeOffset="53039.75">23802 16270 627 0,'0'0'174'0,"0"0"-23"0,0 0-46 15,0 0-10-15,0 0 12 16,0 0-26-16,0 0-34 15,14-8-5-15,8-2-8 16,11 7-14-16,14-6-6 16,9 9-9-16,13 0-3 15,0 0-2-15,-9 0-17 16,-13 0-26-16,-15 0-32 16,-22 0-84-16,-10 10-80 15,0 6-174-15</inkml:trace>
  <inkml:trace contextRef="#ctx0" brushRef="#br0" timeOffset="53239">23941 16571 970 0,'0'0'207'0,"0"0"-82"15,0 0-68 1,0 0-17-16,0 0 11 0,0 0-26 15,154 0-19-15,-88 0-1 16,3 0-5-16,-6 0-44 16,-8-5-61-16,-15 5-76 15,-13 0-48-15,-13 0-158 16</inkml:trace>
  <inkml:trace contextRef="#ctx0" brushRef="#br0" timeOffset="54989.23">25167 15998 803 0,'0'0'146'0,"0"0"-4"15,0 0-26 1,0 0-22-16,0 0-18 0,0 0-1 16,2-44-19-16,-2 44-13 15,0 0-20-15,0 0-4 16,0 0-9-16,0 5-5 16,0 30-4-16,0 15 14 15,-9 16 15-15,-3 6-7 16,4 0-6-16,-1 4-6 0,3-2-10 15,1-11 0-15,5-5-2 16,0-4-1-16,0-9-56 16,3-4-90-16,5-11-160 15,-1-7-557-15</inkml:trace>
  <inkml:trace contextRef="#ctx0" brushRef="#br0" timeOffset="55463.55">25123 16013 634 0,'0'0'90'16,"0"0"49"-16,0 0-35 15,0 0-53-15,0 0 5 0,0 0-31 16,-14-19-4-16,-4 19-14 16,-9 1 0-16,-8 21-3 15,-10 9 8-15,-5-1-8 16,2 2 0-16,1 0-2 16,9-2-2-16,13-6 2 15,12 3-2-15,9-6 0 16,4 1 0-16,2-4 0 15,20 5 1-15,12-5 8 16,2-4 7-16,6-7-12 0,1-7 16 16,1 0-2-16,7 0 5 15,2 0 11-15,9 0-19 16,6 0-3-16,1 0-8 16,0 0-4-16,-5 0-1 15,-8 0-41-15,-9 10-47 16,-13 3-73-16,-15 1-61 15,-11 0-562-15</inkml:trace>
  <inkml:trace contextRef="#ctx0" brushRef="#br0" timeOffset="56927.6">25885 16133 582 0,'0'0'105'0,"0"0"-35"16,0 0 9-16,0 0-43 15,-125 0 20-15,109-9 1 16,7 1 6-16,7 2-8 15,2-10 32-15,0 0-6 0,7 0-21 16,15-6-30-16,7 4-12 31,9 8 0-31,2-2-4 16,-3 10-12-16,2 2-2 0,-4 2-1 16,-3 32 1-16,-8 16-1 15,-4 18-2-15,-13 10 2 16,-7 3 1-16,-3-14 0 15,-30-4-8-15,-7-13-29 16,-2-10-27-16,-3-10-31 16,7-8 10-16,5-12-16 0,4-2 22 15,11-8 69 1,7 0 7-16,9 0-15 0,2-3 18 16,0-12 28-16,4-2 46 15,16-2 17-15,2 3-25 16,3 5-7-16,2 4-9 15,-3 2-12-15,-1 5-1 16,1 0-7-16,-2 0-14 16,-4 9-9-16,5 5-2 15,-8 2-3-15,1 3 2 16,8-2-4-16,3 1-3 16,8 5-28-16,8-6-55 0,5 1-41 15,6-4-134-15,0-5-625 16</inkml:trace>
  <inkml:trace contextRef="#ctx0" brushRef="#br0" timeOffset="57588.99">26549 16113 795 0,'0'0'200'0,"0"0"-70"16,0 0-22-16,0 0-38 16,0 0-30-16,0 0-21 0,-62 55-13 15,37-15 1-15,5 4-5 16,5 6-1-16,3-6 1 16,12-3-1-16,0-5-2 15,14-9 0-15,19 0-3 16,0-13-6-16,1-6-9 15,-3-8 19-15,-4 0 6 16,2-22 18-16,-4-14 19 16,-6-8-22-16,-1-14-9 15,-7 0-4-15,-11 3-8 16,0 8-1-16,-11 10 1 16,-26 5 0-16,-15 9 1 0,-8 11 0 15,2 12 3-15,8 0-4 16,10 17-2-16,18 19-10 15,20 8-105-15,2 14-103 16,27 0-332-16</inkml:trace>
  <inkml:trace contextRef="#ctx0" brushRef="#br0" timeOffset="57942.37">27102 16136 960 0,'0'0'94'0,"0"0"111"15,0 0-88-15,0 0-78 16,0 0-29-16,0 0-8 16,0 0 1-16,-98 104-1 0,90-54 1 15,8-1-4-15,17-5 1 16,27-16-11-16,14-6-22 15,4-10 2-15,-6-12 31 16,-9 0 3-16,-11-22 41 16,-9-14 9-16,-8-12-15 15,-9-7-24-15,-10 1-4 16,0 6-10-16,-34 11 6 16,-26 5 4-16,-18 11-1 15,-5 9 0-15,8 12-9 16,14 0-9-16,14 26-128 15,9 10-176-15</inkml:trace>
  <inkml:trace contextRef="#ctx0" brushRef="#br0" timeOffset="60019.83">22604 17348 595 0,'0'0'269'15,"0"0"-51"-15,0 0-79 0,0 0 10 16,0 0-47-16,0 0-55 16,-10-58 8-16,10 53-4 15,0 5-9-15,0 0-1 16,0 0-14-16,0 0-7 16,0 0-6-16,0 0-11 15,0 0-3-15,0 8-1 16,0 20-4-16,-2 20 5 0,-3 6 0 15,1 4 3 1,0 5-2-16,2-5 0 0,0-8-2 16,-4-2-1-16,2-8-43 15,-3-4-36-15,3-4-52 16,2-6-115-16,0-4-406 16</inkml:trace>
  <inkml:trace contextRef="#ctx0" brushRef="#br0" timeOffset="60689.12">23094 17449 943 0,'0'0'202'16,"0"0"-94"-16,0 0-50 15,0 0-38-15,0 0-8 16,-56 117-6-16,56-81-4 16,15-5-2-16,10 1-11 15,2-11-40-15,2-7-14 16,-3-6 1-16,-1-8 49 0,-5 0 15 16,-9-17 30-1,-4-9 11-15,-7-6 1 0,0-7-22 16,0-7-12-16,-2 1-8 15,-19 9 4-15,0 2-2 16,-2 10-2-16,5 9 0 16,9 8 8-16,9 3-7 15,7 4 2-15,36 0-3 16,17 0-32-16,9 0-16 0,-5 0 16 16,-14 0 32-16,-15 4 20 15,-10 6 24-15,-14 8-23 31,-9 4-12-31,-2 5-6 0,0 8 5 16,-7-3 6-16,-11 3 0 16,3-7-5-16,-1 2-7 15,7-4 1-15,5-6 0 16,4 1-2-16,0-16-1 16,0-1-1-16,0-4-5 15,0 0 0-15,6-4 6 16,7-15 13-16,6-8 10 15,-1-7-8-15,-1-2-9 16,-1-8-1-16,-3-2-4 16,-9 1 1-16,-4 9-2 15,0 6 0-15,-15 8 0 16,-18 4-3-16,-12 4 3 0,-11 5 6 16,3-5-5-16,10 14 7 15,12 0-7-15,20 0-1 16,11 14-87-16,0 6-189 15,56 1-625-15</inkml:trace>
  <inkml:trace contextRef="#ctx0" brushRef="#br0" timeOffset="61118.73">23780 17437 429 0,'0'0'87'0,"0"0"-87"15,0 0 0-15,0 0-127 0</inkml:trace>
  <inkml:trace contextRef="#ctx0" brushRef="#br0" timeOffset="61610.36">23780 17437 597 0,'-86'12'187'0,"86"-12"-38"32,-6 0-32-32,-7 0-40 15,-9 6-10-15,-7 20-5 0,0 10-15 16,7 1-10-16,8 7-8 16,12 0-18-16,2-4-8 15,0 1 1-15,23-2 0 16,6-6-3-16,4-8-1 15,0-6-21-15,-4-10-18 16,-4-9 17-16,-8 0 22 0,-3-21 22 16,-3-16 36-16,-4-4-1 15,-5-4-25 1,-2-7-12-16,0 6-11 16,-7-2 2-16,-17 12-9 0,-10 4 2 15,-6 6 7-15,3 7-5 16,6 11 14-16,12 3-11 15,15 5-9-15,4 1-3 16,7 30-75-16,19 8-61 16,6 6-272-16</inkml:trace>
  <inkml:trace contextRef="#ctx0" brushRef="#br0" timeOffset="61925.52">24122 17512 723 0,'0'0'294'16,"0"0"-89"-16,0 0-66 16,0 0-63-16,0 0-16 15,0 0-2-15,-8-80-31 16,35 68 13-16,16 1-39 16,15 3-1-16,9 8-9 15,4 0-45-15,0 0-60 0,-11 22-64 16,-19 0-31-16,-28 6-171 15</inkml:trace>
  <inkml:trace contextRef="#ctx0" brushRef="#br0" timeOffset="62112.49">24240 17660 1029 0,'0'0'201'15,"0"0"-44"-15,0 0-68 16,0 0-38-16,0 0-24 15,0 0-17-15,140 17-10 16,-107-12-21-16,2-1-61 16,6 1-95-16,1-5-140 15,1 0-499-15</inkml:trace>
  <inkml:trace contextRef="#ctx0" brushRef="#br0" timeOffset="63148.99">24868 17223 677 0,'0'0'125'0,"0"0"-11"16,0 0-16-16,0 0-31 15,0 0-15-15,0 0-21 16,0-6-22-16,0 6-2 16,0 0 8-16,2 0 15 15,33 10 9-15,23 4 9 16,27-6-38-16,15 1-10 16,12-9-17-16,-2 0-16 0,-8 0 27 15,-17 0-3-15,-23 0 9 16,-26 0 14-16,-18 0-3 15,-14 0 4-15,-4 0-7 16,0 0-4-16,0 0 5 16,0 0 24-16,0 0 3 15,0 0 4-15,0 0 2 16,-14 0 8-16,-3 0 2 16,-3 5-9-16,-3 7-10 15,-1 6-4-15,0 5-4 0,-3 4-9 16,2 9-9-16,-2 8 5 15,3 0-4-15,0 6-6 16,-1-1 5-16,0-3-7 16,3-2 0-16,2-4 0 15,0-4-13-15,9 1-54 16,2-4-75-16,6 4-127 16,3-6-435-16</inkml:trace>
  <inkml:trace contextRef="#ctx0" brushRef="#br0" timeOffset="63359.1">25098 17638 933 0,'0'0'216'0,"0"0"-44"15,0 0-79-15,0 0-42 16,0 0-25-16,0 0-16 15,156-54-10-15,-85 54 0 0,11 0-51 16,12 0-74-16,6 0-129 31,3 0-171-31</inkml:trace>
  <inkml:trace contextRef="#ctx0" brushRef="#br0" timeOffset="63694.54">26184 17329 915 0,'0'0'188'0,"0"0"35"16,0 0-85-16,0 0-28 15,0 0-26-15,0 0-44 0,-64-27-37 16,47 68-1-16,-3 17-2 16,11 5 0-16,9-5-4 15,0-5-24-15,0-12-46 16,23-5-9-16,0-11 21 15,6-11 25-15,0-9 31 16,-4-5 6-16,-7-14 28 16,-7-18 15-16,-9-16-16 15,-2 0-16-15,-2-3-10 16,-23 12 3-16,-8 2 0 16,-5 16 0-16,9 6 17 0,9 7-11 15,11 8-10-15,9 4-46 16,0 22-103-16,23 2-215 15</inkml:trace>
  <inkml:trace contextRef="#ctx0" brushRef="#br0" timeOffset="63998.75">26685 17409 822 0,'0'0'235'0,"0"0"-24"16,0 0-73-16,0 0-77 15,0 0-44-15,0 0-10 16,-36 117-3 0,61-71-4-16,8-6 0 15,5-10-28-15,-5-16 9 16,-6-5 10-16,-4-9 9 16,-6-5 45-16,-5-27 33 15,-4-12-2-15,-8-11-22 16,0-3-14-16,0 2-24 15,-10 6 3-15,-20 10-15 16,-1 14 4-16,0 8-8 16,2 14-1-16,0 4-8 15,0 16-86-15,-4 20-74 16,2 9-167-16</inkml:trace>
  <inkml:trace contextRef="#ctx0" brushRef="#br0" timeOffset="154758.56">10873 9539 912 0,'0'0'183'15,"0"0"11"-15,0 0-52 0,0 0-50 16,0 0-5-16,0-114-23 16,-2 103-11-1,0 3-10-15,0 4-11 16,-1 2-8-16,1 2-7 0,-9 0-9 15,-15 14-8-15,-13 29-1 16,-12 27 1-16,0 25 0 16,6 16-1-16,9 16 1 15,15-5-7-15,15-8-27 16,6-10-11-16,10-11-8 0,19-7-4 16,9-12 13-16,6-8 43 15,1-17-4-15,-1-16 0 16,-1-15 5-16,-8-15 0 15,-8-3 3-15,-9-18 9 16,-11-25 16-16,-7-15 1 16,0-6-3-16,-12-3-3 15,-19 9-5-15,-9 12-1 16,-7 11-6-16,-9 10-1 16,-1 15-3-16,1 8-5 15,11 2-1-15,14 14-1 0,16 23-1 16,11 9-1-16,4 8-1 15,8 4-19-15,23 1-31 16,7-10-42-16,2-7-62 16,5-12-75-16,-5-9-77 15,-2-13-577-15</inkml:trace>
  <inkml:trace contextRef="#ctx0" brushRef="#br0" timeOffset="155369.81">11270 9895 935 0,'0'0'216'0,"0"0"19"15,0 0-76-15,-147-19-45 16,111 59-51-16,11 14-34 16,21 14-18-16,4 7-8 15,25-6-3-15,12-4-15 16,4-18-57-1,-1-10 22-15,-4-13-15 0,-1-10-4 16,-4-11 47 0,0-3 17-16,-8-15 5 0,-5-26 8 15,-11-12 9-15,-7-10 10 16,0-2-5-16,-23-1 3 16,-12 13 7-16,-10 9-9 15,3 11 23-15,12 12-7 16,13 9-4-16,17 8-13 15,0-3-9-15,47 4-13 16,21-1 0-16,35 2-3 16,8 2-2-16,-3 0-15 15,-17 4 15-15,-26 18 5 0,-28 12-6 16,-25 12 1-16,-12 10 1 16,-12 9 4-16,-25-2 0 15,-3-4 0-15,4-9-4 16,16-9 3-16,16-7 0 15,4-8-5-15,15-1-3 16,18-9 0-16,4-6 9 16,-6-10 0-16,-4 0 2 15,-10-7 2-15,-1-22 3 16,-5-12-1-16,-5-12 2 0,-6-14 0 16,0-9-1-16,-2 1-2 15,-21 2 2-15,-6 10-2 16,-10 16-1-16,-15 10 1 15,-1 19 3-15,6 11-8 16,15 7 0-16,26 16-18 16,14 36-89-16,45 18-156 0,25 4-417 15</inkml:trace>
  <inkml:trace contextRef="#ctx0" brushRef="#br0" timeOffset="155654.91">12341 10040 834 0,'0'0'199'0,"0"0"-36"15,0 0-3-15,0 0-51 16,0 0-30-16,0 0-10 15,23-20-11-15,22 14-9 16,13 3-11-16,5-4-20 16,3 0-7-16,8 0-11 0,0-5 0 15,1-2-16 1,-7 0-50-16,-16 3-97 0,-20 11-113 16,-30 0-337-1</inkml:trace>
  <inkml:trace contextRef="#ctx0" brushRef="#br0" timeOffset="155802.37">12518 10273 1100 0,'0'0'141'16,"0"0"11"-16,0 0-3 16,159 29-87-16,-88-20-38 0,8 1-24 15,0 0-12-15,0-2-77 16,-6-7-144-16,-7-1-388 15</inkml:trace>
  <inkml:trace contextRef="#ctx0" brushRef="#br0" timeOffset="156152.78">13940 9840 1022 0,'0'0'161'0,"0"0"-30"16,0 0 57-16,0 0-48 16,0 0-40-16,-44-105-45 15,44 105-14-15,0 0-6 16,0 25-21-16,11 33-9 15,3 26 2-15,1 20 0 0,-1 5-2 16,-8-7-3-16,-6-10-1 16,0-10-1-16,-2-14-14 15,-16-14-39-15,3-16-33 32,1-14-112-32,1-21-357 0</inkml:trace>
  <inkml:trace contextRef="#ctx0" brushRef="#br0" timeOffset="156465.46">13905 9787 1377 0,'0'0'129'16,"0"0"6"-16,0 0-33 0,-125-45-58 16,98 45-29-16,5 5-15 15,-5 29-1-15,1 15-3 16,-1 11-14-16,-2 1-16 15,2 2-22-15,3-5-6 16,3-10 2-16,13-6-18 16,8-10 15-16,0-7 35 15,24-9 7-15,18-4 13 16,10-6 8-16,6-5 1 16,0-1 9-16,0 0 8 15,-2 0-2-15,-6 0-4 16,-4-5-3-16,-5-1-9 0,1-2-6 31,1-1-128-31,-3-2-314 0</inkml:trace>
  <inkml:trace contextRef="#ctx0" brushRef="#br0" timeOffset="156798.31">14235 9948 1004 0,'0'0'101'16,"0"0"-60"-16,0 0 133 16,0 0-97-16,0 0-20 0,0 0-6 15,127-79-13-15,-84 79 0 16,-6 9 2 0,-3 15-9-16,-3 4-12 0,-14 10-16 15,-9 2 0-15,-8 8-1 16,-8 2 3-16,-27 3 0 31,-12-4-3-31,-2-6 1 0,9-7-3 16,13-12 2-16,19-9-2 15,8-1 0-15,19-5 2 16,33-5 7-16,21-4-6 16,12 0-3-16,4 0-19 15,-4-18-61-15,0-3-98 16,-3-2-167-16,2 7-314 15</inkml:trace>
  <inkml:trace contextRef="#ctx0" brushRef="#br0" timeOffset="157422.43">15035 10080 915 0,'0'0'196'16,"0"0"-17"-16,0 0-17 0,0 0-64 15,0 0-26-15,0 0-45 16,-27-58-14-16,23 60-13 15,-5 26 0-15,-4 14 0 16,-1 13 0-16,10-1 3 16,4-6-2-16,8-5-1 15,35-9-6-15,10-9-15 16,7-9-5-16,-4-13 2 16,-13-3 13-16,-14-9 7 0,-18-23 1 15,-11-12 1-15,-11-10-8 16,-30-8 1-16,-7-5 8 15,1 6 1-15,7 15-3 0,17 21 3 16,19 13 2-16,6 12 0 16,58 2-2-16,34 21-5 15,35 6 3-15,20 5-39 16,5-6 26-16,-4-3 9 16,-18-9 6-16,-32-6 2 15,-40-5 0-15,-33-2 1 16,-27-3 17-16,-4 0 16 0,-42 0-14 15,-16-7-17-15,-2 3 8 16,10 4 5-16,18 0-3 16,16 0-10-16,7 26-5 15,1 14 0-15,6 14-1 16,6 7-2-16,0 1 1 16,12-4 1-16,21-7 0 31,15-8-1-31,10-14-3 0,9-17 5 0,-1-12 2 0,-8-9 3 15,-14-32 6-15,-17-18 14 16,-19-13 13-16,-8-14-8 16,-29-14-9-1,-31-9-20-15,-27 5 0 0,-13 24 3 32,2 31 12-32,15 33-16 15,21 16-1-15,6 48-86 16,2 22-189-16</inkml:trace>
  <inkml:trace contextRef="#ctx0" brushRef="#br0" timeOffset="158808.81">9990 12320 665 0,'0'0'354'16,"0"0"-182"-16,0 0-12 15,0 0-28-15,0 0-16 16,0 0-22-16,14-85-25 15,-14 80-20-15,0 3-7 16,0 2-4-16,0 0-10 16,0 19-19-16,0 32-4 15,0 29 7-15,0 25 13 0,0 5-11 16,0-3-11-16,13-11-3 16,0-16-1-16,-3-17-33 15,-4-12-34-15,5-12-52 16,3-4-165-16,1-10-592 0</inkml:trace>
  <inkml:trace contextRef="#ctx0" brushRef="#br0" timeOffset="159456.19">10447 12499 1221 0,'0'0'59'0,"0"0"138"16,0 0-73-16,-64-102-26 15,49 97-22-15,1 5-31 0,5 20-32 16,9 28-10 0,9 17-3-16,36 3 0 0,12-6-48 15,13-10-41-15,1-13-1 16,-2-15 19 0,-7-13 47-16,-15-11 22 0,-11 0 2 15,-18-35 22-15,-18-20 7 16,0-7-22-16,-29-5 9 15,-23 11 14-15,-16 14 6 16,-13 14 14-16,-2 13-2 16,19 8-25-1,24 5-9-15,31 2-14 16,9 2-5-16,47 18-18 16,25 4-32-16,17-3-18 15,11-10 13-15,4-2 5 16,-3-9 12-16,-7 0 30 15,-13 0 12-15,-18-14 1 0,-22 4 0 16,-24 2 12 0,-15 3 15-16,-2 1 31 0,-4 4 16 15,-32 0-25-15,-10 18-26 16,-1 21 6-16,18 12 1 16,26 10-22-16,8 3-7 15,40-2-1-15,17-8 0 16,14-11-5-16,4-14 5 15,3-15-4-15,-10-10 4 16,-15-4 0-16,-18-16 2 16,-22-23 4-16,-18-22 10 15,-4-11-1-15,-37-4-4 16,-15 2-2-16,-13 16-8 16,-6 17 4-16,3 17 15 15,19 14-4-15,19 10-16 0,21 0-16 16,13 13-50-16,16 23-65 15,39 10-120-15,30-1-389 16</inkml:trace>
  <inkml:trace contextRef="#ctx0" brushRef="#br0" timeOffset="159689.62">12160 12530 1207 0,'0'0'150'0,"0"0"-6"15,0 0-39-15,0 0-23 16,0 0-4-16,0 0-28 16,-68-40-7-16,68 40-7 15,0 0-25-15,10 0-11 16,28 0 1 0,24 2-4-16,23 7 3 15,11-2-46-15,1 1-46 16,-12 2-108-16,-27 2-275 0</inkml:trace>
  <inkml:trace contextRef="#ctx0" brushRef="#br0" timeOffset="159834.1">12318 12747 949 0,'0'0'567'0,"0"0"-466"15,0 0-56-15,185 2-31 0,-87-2-1 16,-5 2-13-16,-10 5-16 15,-12-2-85-15,-13 2-168 16,-8-7-262-16</inkml:trace>
  <inkml:trace contextRef="#ctx0" brushRef="#br0" timeOffset="160655.99">13724 12258 135 0,'0'0'704'15,"0"0"-547"-15,0 0-23 16,0 0-14-16,0 0 14 16,0 0-39-16,0-81-23 0,0 80-1 15,0-2-14 1,0 3-17-16,0 0-8 0,0 0-15 15,0 0-5-15,0 0-1 16,0 0-2-16,0 0 5 16,0 0-10-16,0 0 8 15,0 0-7-15,0 0 0 16,0 0 2-16,0 0-4 16,0 0-2-16,0 0 1 15,0 0-2-15,0 0 1 16,0 0-1-16,0 0 0 15,0 0 0-15,0 0 0 0,0 0 0 16,0 0-1-16,0 0-2 16,0 0 1-16,0 0-7 15,0 0-6 1,0 0 4-16,0 0-1 16,0 0-2-16,0 0 4 15,0 0-1-15,0 0-1 16,0 0-5-16,0 0-15 15,0 0 3-15,0 0 9 16,0 0 4-16,0 0-14 16,0 0-15-16,0 0 14 15,0 0 15-15,0 0 10 16,0 0-7-16,0 0-19 16,0 0-70-16,2 0-119 15,5 0-171-15</inkml:trace>
  <inkml:trace contextRef="#ctx0" brushRef="#br0" timeOffset="161453.21">13838 12180 788 0,'0'0'152'0,"0"0"-18"16,0 0 8-16,0 0-29 16,0 0-13-16,0 0-24 15,0 0-9-15,-2-54-10 16,2 54-19-16,0 0-5 16,0 0-13-16,0 17-20 0,0 26 4 15,0 15 19-15,0 10-6 16,0 8-1-16,-2 4-6 15,-8-1-2-15,4-9-5 16,-3-7-2-16,1-17-2 16,-2-5-3-16,3-9-6 15,5-12-19-15,2-7-20 0,0-10-22 16,0-3-24-16,0-5 32 16,0-28 19-16,11-17 0 15,12-14-20-15,1-9 47 16,3-7 7-16,-2 0 10 15,-8 2 4-15,-5 8 24 16,-8 8 10-16,-4 13 3 16,0 13 1-16,0 12-15 15,0 8 2-15,0 13 6 16,-20 3-32-16,-16 14-3 0,-11 23-2 16,-8 16 2-16,-1 1-6 15,3 1-17-15,3-4-7 16,8-6-2-16,11-8-14 15,11-5-11-15,9-9-6 16,11-10 25-16,0-6 30 16,0-3 8-16,17-4 9 15,10 0 26-15,6 0 3 16,8-7-3-16,-1-2 3 0,7-4-3 31,-1 2 7-31,2-1-16 0,2 2-13 16,4 2-13-16,2 1-12 15,2 4-66-15,0 1-89 16,-7-3-154-16</inkml:trace>
  <inkml:trace contextRef="#ctx0" brushRef="#br0" timeOffset="162334.59">14289 12244 1078 0,'0'0'53'0,"0"0"55"16,0 0 28-16,0 0-50 0,0 0-20 15,0 0-38-15,95-32-8 16,-41 50-7-16,-8 16-5 16,-12 7-4-16,-20 2-4 15,-14 4 0-15,-14-1 0 16,-37-7 0-16,-9-1 0 15,0-8-2-15,10-7 2 16,23-7-1-16,19-7 1 16,8-2 0-16,25-3-7 15,33-4 5-15,17 0 0 16,14 0-14-16,0-4-34 16,-8-15-50-16,-10-3-99 15,-13-5 2-15,-12-5-80 16,-7 0-25-16,-10 0 25 0,-16-3 277 15,-13 7 516-15,0-2-394 16,-16 4-42-16,-6 4 104 16,0 4-22-16,1 8-9 15,6 10-51-15,1 0-47 16,3 32-37-16,5 14-5 16,6 10-8-16,0 2-5 0,31-2-4 15,13-5-53-15,8-10-4 16,4-10 0-16,2-17-6 15,-4-14 26-15,-10 0 26 16,-13-28-2-16,-15-18 17 16,-16-14 5-16,-3-6 13 15,-33-3-8-15,-10 5 15 16,-3 14 59-16,11 16-11 0,15 18-46 16,17 10-20-16,6 6-5 15,11 0-2-15,34 6-22 16,19 12-7-16,14 0-1 15,5-3 12-15,-9-2 10 16,-10-1 8-16,-18-5 2 16,-19-2 1-16,-18-3 1 15,-7-2 6-15,-2 2 22 16,0 4-10-16,0 13-16 16,0 5-1-16,0 11-5 15,12 6 2-15,13-4 3 16,6 0-3-16,11-7 2 15,9-7-1-15,0-6-1 0,0-9 4 16,-11-8-5-16,-15 0 3 16,-15-22 12-16,-10-12 5 15,0-7-5-15,-8-7-11 16,-5 0-1-16,5 1-2 16,2 4-2-16,0 8 1 15,-5 14-2-15,-3 7-3 16,-5 11-3-16,-4 3-8 15,1 0-48-15,6 25-113 16,16 5-126-16,0 0-508 16</inkml:trace>
  <inkml:trace contextRef="#ctx0" brushRef="#br0" timeOffset="162606.53">16607 12235 1132 0,'0'0'187'0,"0"0"-38"16,0 0-60-16,0 0-60 16,0 0 14-16,0 0-7 15,-90 90 19-15,24-32-20 16,6 2-28-16,12 3-4 15,13-5-3-15,8-1-16 0,10-5-74 16,1-11-160-16,7-14-395 16</inkml:trace>
  <inkml:trace contextRef="#ctx0" brushRef="#br0" timeOffset="162793.97">16214 12267 1306 0,'0'0'112'0,"0"0"4"16,0 0-22-16,0 0-61 16,0 0-12-16,0 0-18 15,154 87 2-15,-102-29-5 16,1 6 0-16,-4 1-9 16,-4-5-59-16,-5-7-76 0,-9-16-202 15,-6-16-538-15</inkml:trace>
  <inkml:trace contextRef="#ctx0" brushRef="#br0" timeOffset="163032.37">17039 12286 456 0,'0'0'704'0,"0"0"-561"15,0 0 22-15,0 0-69 16,0 0-9-16,0 0-32 15,-22-24-43-15,6 60-5 16,-6 17 10-16,-2 6-8 0,-1 7-8 31,-2-1 4-31,7 1-5 16,3-5 0-16,7-3 0 16,10 0-10-16,4-12-71 15,33-12-124-15,9-17-315 16</inkml:trace>
  <inkml:trace contextRef="#ctx0" brushRef="#br0" timeOffset="163315.47">17394 12312 1341 0,'0'0'154'0,"0"0"-23"15,-114 34-85-15,105 6-30 16,9 6-6-16,2 5-7 15,34 1-3-15,11-6-2 16,11-8-28-16,0-10-16 0,-5-16 11 16,-6-12 28-16,-14-10 7 15,-8-36 1-15,-12-20 7 16,-6-7-4-16,-7 6-3 16,0 12 0-16,-16 21 11 15,-4 16-6-15,1 18-6 16,0 0-19-16,3 24-143 15,12 16-196-15</inkml:trace>
  <inkml:trace contextRef="#ctx0" brushRef="#br0" timeOffset="163620.6">17919 12390 768 0,'0'0'413'0,"0"0"-296"0,0 0 42 15,0 0-131-15,0 0-22 16,0 0-1-16,-42 114 2 16,55-52-7-16,30-6 0 15,11-10-9-15,11-17-6 16,1-17 15-16,1-12-1 16,-3-12 1-16,-12-30 19 15,-14-10-1-15,-16-10 67 16,-20-4-56-16,-2 1-22 15,-16 13-2-15,-24 20-2 0,-6 20-3 16,-10 12-10-16,-8 18-65 16,-2 22-146-16,-5 10-290 0</inkml:trace>
  <inkml:trace contextRef="#ctx0" brushRef="#br0" timeOffset="164072.94">17838 13638 1065 0,'0'0'110'0,"0"0"-59"15,0 0 63-15,0 0-79 16,-141-69-34-16,-48 27-1 16,-77-4 27-16,-60-5 36 0,-52 4 0 15,-44 3-7-15,-24 5-19 16,-13 10-11-16,9 5 3 15,22 9-21-15,54 13 2 32,62 2-5-32,77 0-2 15,70 21-3-15,67 0-7 0,52 2-5 16,36 1-4-16,10-2-29 16,29-3 18-16,16-4 6 15,4-9-51-15,2-6-71 16,-3 0-121-16,-13 0-191 0</inkml:trace>
  <inkml:trace contextRef="#ctx0" brushRef="#br0" timeOffset="164812.25">14736 13505 1112 0,'0'0'79'0,"0"0"70"16,0 0-18-16,0 0-43 15,0 0 11-15,0 0-44 16,-98-70-36-16,63 120-8 16,-7 24 5-16,3 21-9 15,10 9-6-15,10 2 2 16,9-8-1-16,10-15-4 16,14-13-6-16,32-14-13 0,20-15-19 15,5-14 5 1,0-21 20-16,-13-6 15 0,-13-19 0 15,-18-27 5-15,-21-12 6 16,-6-3-3-16,-14-8-4 31,-36 11 2-31,-22 10 9 16,-20 13 5-16,-1 18-5 16,15 17 0-16,25 0-13 15,28 26-2-15,25 18-12 16,33 10-51-16,41 3-106 0,24-8-251 15,6-12-286-15</inkml:trace>
  <inkml:trace contextRef="#ctx0" brushRef="#br0" timeOffset="165123.76">15285 13782 1191 0,'0'0'186'0,"0"0"-21"16,0 0-23-16,-123-28-111 0,116 65-25 15,7 9 3 1,23 5-7-16,28-5-2 0,20-5 0 16,3-10-12-16,-2-11-12 15,-14-13 19-15,-14-7 5 16,-20-7 6-16,-17-29 11 16,-7-10 0-16,-23-8-6 15,-23 1-6-15,-18 7 0 16,-15 17 5-16,2 11-4 15,12 16 6-15,22 2-12 0,28 14-1 16,15 20-63-16,27 13-80 16,32 8-198-16,13-6-391 15</inkml:trace>
  <inkml:trace contextRef="#ctx0" brushRef="#br0" timeOffset="165482.88">16131 13912 1055 0,'0'0'188'0,"0"0"-30"16,0 0-32-16,0 0-60 15,0 0 9-15,-153 29-25 16,122 12-29-16,18 7-19 16,13 2 5-16,8-1-6 15,42-5-1-15,18-8-4 16,11-14-14-16,3-12-4 16,-10-10 14-16,-12-6 8 15,-14-29 0-15,-19-20 3 0,-21-11 1 16,-6-5-1-16,-29 4-3 15,-29 9-1-15,-19 12-5 16,-12 17 6-16,-5 14 0 16,7 15 0-16,12 0-37 15,11 23-167-15,16 12-204 16</inkml:trace>
  <inkml:trace contextRef="#ctx0" brushRef="#br0" timeOffset="165810.68">15236 13883 1019 0,'0'0'71'0,"0"0"66"16,0 0-50-16,167-3 10 16,-74 27-4-16,15 13-1 15,10 11-20-15,7 6-7 16,1 8-16-16,-5-1-24 16,-12-4-14-16,-11-1-10 0,-15-12-1 15,-18-5-35-15,-21-10-20 16,-15-7-48-16,-17-8-100 15,-12-14-173-15</inkml:trace>
  <inkml:trace contextRef="#ctx0" brushRef="#br0" timeOffset="166297.21">14870 12296 548 0,'0'0'278'0,"0"0"-120"15,0 0-4-15,0 0-22 16,0 0-28-16,0 0-37 16,-80-20-31-16,80 20 12 15,0 12-1-15,16 28-25 16,40 22 45-16,46 23-10 16,45 13-27-16,36 16-21 0,29 10-9 15,2 9-89 1,-19-7-290-16</inkml:trace>
  <inkml:trace contextRef="#ctx0" brushRef="#br0" timeOffset="166886.84">14802 13909 845 0,'0'0'205'16,"0"0"-140"-16,0 0 48 15,0 0-29-15,0 0-15 16,0 0 3-16,-72 3-43 15,-31 19 34-15,-28 1-30 16,-24 2-7-16,-5 1-16 0,15 3 0 16,23 0-1-16,38-6-9 15,36-5-32-15,35-3-59 16,13-4-110-16,40-10-256 16</inkml:trace>
  <inkml:trace contextRef="#ctx0" brushRef="#br0" timeOffset="167457.88">14337 12069 836 0,'0'0'80'0,"0"0"-10"0,0 0 50 0,0 0-75 31,0 0 34-31,-56 108 1 16,14-81-14-16,-20-1-11 0,-17-2-11 15,-12-2-7-15,-7-5 0 16,5-5-6-16,3-3-12 16,13-3-9-16,7-1-8 15,12-2-2-15,14 1-14 16,11 1-30-16,12-3-32 15,8-1-60-15,4 1-70 16,7-2-96-16</inkml:trace>
  <inkml:trace contextRef="#ctx0" brushRef="#br0" timeOffset="168170.36">14559 12366 740 0,'0'0'179'15,"0"0"-141"-15,0 0 63 16,0 0-58-16,-117-8 36 15,33 8 33-15,-19 8-42 16,-11 11-26-16,-6 0-15 0,6 1-9 16,10 0-7-1,12 3-4-15,18-1-4 16,18 0-5 0,21-3 0-16,12-4-21 15,17-3-56-15,6-7-33 16,0-5-50-16,18 0-125 15</inkml:trace>
  <inkml:trace contextRef="#ctx0" brushRef="#br0" timeOffset="168670.6">13745 11325 1085 0,'0'0'64'0,"0"0"77"16,0 0-51-16,0 0-39 16,0 0-26-16,162 0-13 15,-42 12-9-15,3 1-3 0,-9-2 0 16,-18 1-3 0,-28 1 3-16,-25-7 0 0,-23-2 0 15,-18 0 1-15,-2 1 7 16,-19 8 4-16,-17 3 50 15,-9 4 6-15,5 4-26 16,3 4-15-16,2 6 4 16,4 6 5-16,2 8-10 15,10 4-9-15,10 8-5 16,9 5-6-16,0 2-4 16,15-2-4-16,3-5-30 15,-7-6-70-15,-11-16-150 16,-4-12-438-16</inkml:trace>
  <inkml:trace contextRef="#ctx0" brushRef="#br0" timeOffset="168858.28">13986 11712 1374 0,'0'0'66'15,"0"0"-13"-15,0 0 82 16,0 0-98-16,0 0 11 15,141-102-32-15,-56 102-14 16,11 4-2-16,9 24-33 16,12 10-61-16,-2 4-120 15,-8 1-340-15</inkml:trace>
  <inkml:trace contextRef="#ctx0" brushRef="#br0" timeOffset="169701.59">12434 15290 902 0,'0'0'67'0,"0"0"57"15,0 0-8-15,0 0-16 0,0 0 4 16,0 0-29-16,-39-20-26 16,39 20-10-16,0 0 10 15,0 0-5-15,0 0-7 16,0 0-11-16,0 0-8 16,-23 0-3-16,-27 0-2 15,-26 0-9-15,-15 6-4 0,-3-3-6 31,5 4-51-31,18 9-69 0,27 2-92 16,34 10-141-16</inkml:trace>
  <inkml:trace contextRef="#ctx0" brushRef="#br0" timeOffset="169873.42">12632 15669 416 0,'0'0'535'16,"0"0"-480"-16,0 0 59 15,0 0-79-15,0 0-23 16,-167 14 36-16,93-14-42 16,-5 0-3-16,-11 0-3 15,3 0-51-15,2 0-41 0,12 0-98 16,15 0-207-16</inkml:trace>
  <inkml:trace contextRef="#ctx0" brushRef="#br0" timeOffset="170351.45">12942 15112 1025 0,'0'0'51'0,"0"0"57"16,0 0-6-16,0 0-33 15,0 0 28-15,0 0-40 16,-53 3-19-16,53 14-21 16,40 2-1-16,20 5-1 15,21 1-8-15,7-12-3 16,1 2-2-16,-11-7 2 15,-17 0-3-15,-24-4 0 16,-14-2-1-16,-15 6-1 0,-8-3-3 16,0 11 4-16,0 7 2 15,-10 7 18-15,-17 8 12 16,-4 7 11-16,-7 6-6 16,-5 3-10-16,3 1 4 15,5 3-6-15,10 0-16 0,7-4-5 16,5-2-4-16,4-12-1 15,0-8-29-15,2-6-20 16,3-3-101-16,-7-5-258 16</inkml:trace>
  <inkml:trace contextRef="#ctx0" brushRef="#br0" timeOffset="171060.83">12723 15615 1290 0,'0'0'143'16,"0"0"-11"-16,0 0-79 16,127-54-49-16,-24 54 1 15,22 0 1-15,22 0-6 16,9 5-29-16,-2 4-95 16,-13-9-52-16,-30 0-47 15,-26 0 51-15,-27-23 144 16,-25-5 28-16,-22-2 105 15,-11-2-87-15,0 2 52 16,-27 6-21-16,1 2 65 0,-8 6 55 16,-6 9-65-1,-4 7-21-15,-1 15-13 0,11 29-20 16,19 10-33-16,15 4-13 16,5 4-4-16,30 1-2 15,17-13-41-15,10-10-15 16,9-10 2-16,-2-12 5 15,-11-11-4-15,-15-7 44 16,-20-11 11-16,-17-33 8 16,-6-10 13-16,-23-16-3 0,-22-8-15 15,-10 7 6-15,-8 4 2 16,10 24 29-16,14 14 41 16,27 20-23-16,12 6-53 15,58 3-5-15,33 3-15 16,32 17-33-16,15 6-28 15,-2-5 11-15,-12-1 16 16,-20-5 35-16,-36-4 13 16,-30-2 1-16,-31 3-4 15,-7-1 4-15,-38 6 7 16,-18 13 31-16,-9 7 32 0,10 2-20 16,17 2 1-16,24-1-26 15,14 0-15-15,27-8-9 16,33-4 1-1,14-8 4-15,4-6-1 0,-6-14 4 16,-14 0 8-16,-16-7 4 16,-13-27 9-16,-14-9-4 15,-15-15 1-15,0-15-4 16,-17 1-18-16,-25 6-4 16,-16 10-1-16,-12 17-4 0,1 20 3 31,4 17 0-31,9 2-52 15,1 28-112-15,-8 17-251 16</inkml:trace>
  <inkml:trace contextRef="#ctx0" brushRef="#br0" timeOffset="171468.95">15327 16436 1095 0,'0'0'147'16,"-124"-27"-69"-16,-5 6 28 16,-46 8-36-16,-26 3 43 15,-10 1-41-15,-10 9-23 0,7 0-7 16,29 0-17-16,32 0-9 16,43 19-10-16,41-4-6 15,26 4-10-15,22-9-13 16,16 0-6-16,5-3-11 15,0-2-17-15,13-5-16 16,14 0-80-16,6-8-98 16,-1-14-232-16</inkml:trace>
  <inkml:trace contextRef="#ctx0" brushRef="#br0" timeOffset="172112.55">16071 16110 829 0,'0'0'89'0,"60"101"27"16,-56-63-61-16,-4-17-24 16,-21-10 39-16,-22-11 2 15,-7 0 25-15,-4-29-26 16,7-5-39-1,19-5-14-15,18-7-11 0,10-12-7 16,23-9-3-16,23-5-26 16,3-5 27-16,3-1 2 15,4 9 10-15,-4 8 20 16,7 15 0-16,-4 20 33 16,-3 8-23-16,-6 18 10 15,-3 0-3-15,-5 40-27 16,-5 22-2-16,-6 24 3 15,-9 6 2-15,-7 4-5 0,-4-4-10 16,-1-8-5-16,2-6-3 16,-4-3-16-16,-2-7-74 15,-2-12-163-15,-18-15-422 16</inkml:trace>
  <inkml:trace contextRef="#ctx0" brushRef="#br0" timeOffset="172720.26">15992 16080 943 0,'0'0'477'16,"0"0"-351"-16,0 0-4 15,39-121-92-15,11 99-21 16,12 5-9-16,7 6 0 16,10 3-14-16,2 4-5 15,-2 2 5-15,-2-2 5 16,-5 4-6-16,-12 0 13 15,-4 0 2-15,-16 0 0 0,-11 4 8 16,-8 0-3-16,-13 6 2 16,-1 13 0-16,-1 4 0 15,4 14-3-15,-4 7 1 16,5 2-1-16,5-3-2 16,6-1-1-16,10-7-2 15,3-11-19-15,7-10-29 16,3-13-28-16,2-5 7 15,0-11 63-15,-7-22 7 16,-3-8 23-16,-10-1-2 16,-9 12 0-16,-9 12 11 15,-7 8 18-15,-2 10 2 0,0 0-31 16,2 2-21-16,5 16-8 16,2 2 7-16,7-2-30 15,13-4-8-15,18-10 0 16,13-4 6-16,9 0 16 15,0-27 17-15,-9-6 3 16,-11-9 22-16,-13-15 8 16,-14-20 9-16,-4-18-21 15,-7-15 20-15,-8 6-37 0,-3 25-2 16,0 30 6-16,-17 30 11 16,-20 19-4-16,-19 14-10 15,-9 40-5-15,3 31-6 16,15 26 6-16,30 22-17 15,17 24-74 1,29 5 0-16,31-7-356 16</inkml:trace>
  <inkml:trace contextRef="#ctx0" brushRef="#br0" timeOffset="172954.33">18178 16718 1105 0,'0'0'199'0,"0"0"15"16,-184-32-59-16,47 16-82 15,-34-9-21-15,-24-1-25 16,-16 0-9-16,-8 4-9 16,12 0-1-16,11 8-8 15,33 6-9-15,42 8-23 16,46 0-16-16,48 27-67 15,27 12-109-15,54 5-307 16</inkml:trace>
  <inkml:trace contextRef="#ctx0" brushRef="#br0" timeOffset="173223.37">17927 16980 1055 0,'0'0'321'0,"125"2"-116"16,-125-2-65-16,-79-14-61 15,-64-13-44-15,-61-14-15 16,-39 3 17-16,-10 1-16 16,15 10-4-16,19 1-2 0,37 7-15 15,36 11-1-15,40 7 1 16,41 1 0-16,30 0-2 16,25 0-5-16,10 14-26 15,34 4 6-15,22 0-12 16,18-1-20-16,13-6-42 15,8 1-73-15,8-4-168 16,-1 2-601-16</inkml:trace>
  <inkml:trace contextRef="#ctx0" brushRef="#br0" timeOffset="-201295.94">7806 8382 732 0,'0'0'123'0,"0"0"26"15,0 0-10-15,0 0-42 16,-13-125-19-16,13 101-20 16,0 5 15-16,0 0-30 15,0 3 21-15,0 2-19 16,4 2-4-16,-4 4-2 16,2-1-14-16,-2 9-3 15,0-3-5-15,0 3-8 0,0 0-6 16,0 0-3-16,3 0 0 15,-3 0-1-15,0 20-3 0,0 28-3 32,0 26 4-32,0 20 4 0,0 13-1 0,0 18 0 15,0 14 0-15,0 22 0 32,0 18 0-32,0 22 0 0,-5 29-3 15,-7 33 0 1,0 29 3-16,-4 31-1 0,-4 28 1 15,-7 36-1-15,-2 36 0 16,-2 38 1-16,-7 49 3 16,-5 24-3-16,-1 28 0 15,-5 42 3-15,5 21-3 16,-1 31 1-16,7 24-3 16,7 12 0-16,8 46 1 0,8-109-2 15,9-169-19-15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05B6B-CB77-5C7A-B916-25305028BE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384A00-F97F-5EA2-0AC5-1FFA41D009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F8BFCF-2563-6C11-62CA-3C65EFAC66CC}"/>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5" name="Footer Placeholder 4">
            <a:extLst>
              <a:ext uri="{FF2B5EF4-FFF2-40B4-BE49-F238E27FC236}">
                <a16:creationId xmlns:a16="http://schemas.microsoft.com/office/drawing/2014/main" id="{6758D3BB-5F29-164F-11F8-C56EEB6CF3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FC2F0-1F09-BC90-4D82-CAB298B8DFB8}"/>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38076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DD480-C045-6116-2C53-440B1CA62B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D0430B-DD3C-179D-BD38-3373FD2B7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FED91-9CC4-6BA9-C90F-AD61236C7933}"/>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5" name="Footer Placeholder 4">
            <a:extLst>
              <a:ext uri="{FF2B5EF4-FFF2-40B4-BE49-F238E27FC236}">
                <a16:creationId xmlns:a16="http://schemas.microsoft.com/office/drawing/2014/main" id="{DCE2F71A-13D6-91CB-C7C6-47F25455CB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412B2E-0BCD-F3ED-81DD-172375BBA072}"/>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780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5B65A7-E149-2989-0B9D-773840CF3F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ED9707-D9E6-D4CC-19B1-07DADE7CAD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CAD65-52FC-971E-C2D6-F1C8887F5031}"/>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5" name="Footer Placeholder 4">
            <a:extLst>
              <a:ext uri="{FF2B5EF4-FFF2-40B4-BE49-F238E27FC236}">
                <a16:creationId xmlns:a16="http://schemas.microsoft.com/office/drawing/2014/main" id="{B7DE448F-198B-337F-15AA-1166169134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BD3367-947B-F01C-3D2E-2D925806379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31331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5D1FE-B9F2-9FDE-2625-3DA58BCFA6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06F655-6C7E-383D-68CC-22B74F55FA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7F282-FA43-C7F2-1A2C-6FBE6C845715}"/>
              </a:ext>
            </a:extLst>
          </p:cNvPr>
          <p:cNvSpPr>
            <a:spLocks noGrp="1"/>
          </p:cNvSpPr>
          <p:nvPr>
            <p:ph type="dt" sz="half" idx="10"/>
          </p:nvPr>
        </p:nvSpPr>
        <p:spPr/>
        <p:txBody>
          <a:bodyPr/>
          <a:lstStyle/>
          <a:p>
            <a:fld id="{852D9751-FAED-45ED-B66A-092CCF74B13A}" type="datetimeFigureOut">
              <a:rPr lang="en-US" smtClean="0"/>
              <a:t>12/7/2024</a:t>
            </a:fld>
            <a:endParaRPr lang="en-US"/>
          </a:p>
        </p:txBody>
      </p:sp>
      <p:sp>
        <p:nvSpPr>
          <p:cNvPr id="5" name="Footer Placeholder 4">
            <a:extLst>
              <a:ext uri="{FF2B5EF4-FFF2-40B4-BE49-F238E27FC236}">
                <a16:creationId xmlns:a16="http://schemas.microsoft.com/office/drawing/2014/main" id="{3D83A79F-74CB-514B-E999-8FB6FEBD4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01DD3A-C9A3-36B4-F77E-80EC419AF4ED}"/>
              </a:ext>
            </a:extLst>
          </p:cNvPr>
          <p:cNvSpPr>
            <a:spLocks noGrp="1"/>
          </p:cNvSpPr>
          <p:nvPr>
            <p:ph type="sldNum" sz="quarter" idx="12"/>
          </p:nvPr>
        </p:nvSpPr>
        <p:spPr/>
        <p:txBody>
          <a:bodyPr/>
          <a:lstStyle/>
          <a:p>
            <a:fld id="{AC97D103-5CEE-4065-9EED-C852735AAF5F}" type="slidenum">
              <a:rPr lang="en-US" smtClean="0"/>
              <a:t>‹#›</a:t>
            </a:fld>
            <a:endParaRPr lang="en-US"/>
          </a:p>
        </p:txBody>
      </p:sp>
      <p:sp>
        <p:nvSpPr>
          <p:cNvPr id="7" name="Rectangle 6">
            <a:extLst>
              <a:ext uri="{FF2B5EF4-FFF2-40B4-BE49-F238E27FC236}">
                <a16:creationId xmlns:a16="http://schemas.microsoft.com/office/drawing/2014/main" id="{99CA1F27-367B-8752-12CE-0A7DB4B533F4}"/>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reeform: Shape 7">
            <a:extLst>
              <a:ext uri="{FF2B5EF4-FFF2-40B4-BE49-F238E27FC236}">
                <a16:creationId xmlns:a16="http://schemas.microsoft.com/office/drawing/2014/main" id="{0BF9B806-A0CE-2F16-B03C-5FE94F7D072D}"/>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reeform: Shape 8">
            <a:extLst>
              <a:ext uri="{FF2B5EF4-FFF2-40B4-BE49-F238E27FC236}">
                <a16:creationId xmlns:a16="http://schemas.microsoft.com/office/drawing/2014/main" id="{A8A39FE7-32BF-98ED-A068-8949F1E15806}"/>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A4F5A57B-8520-9DE6-4342-DB66BFF9782B}"/>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ooter Placeholder 4">
            <a:extLst>
              <a:ext uri="{FF2B5EF4-FFF2-40B4-BE49-F238E27FC236}">
                <a16:creationId xmlns:a16="http://schemas.microsoft.com/office/drawing/2014/main" id="{975171E2-F8AF-6BBF-E764-8CDAFC57DC1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12" name="TextBox 11">
            <a:extLst>
              <a:ext uri="{FF2B5EF4-FFF2-40B4-BE49-F238E27FC236}">
                <a16:creationId xmlns:a16="http://schemas.microsoft.com/office/drawing/2014/main" id="{E60D9BE9-A1EF-1DAE-D37A-D346349EF398}"/>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13" name="TextBox 12">
            <a:extLst>
              <a:ext uri="{FF2B5EF4-FFF2-40B4-BE49-F238E27FC236}">
                <a16:creationId xmlns:a16="http://schemas.microsoft.com/office/drawing/2014/main" id="{3B529ED6-53E6-34AD-CEAE-7B0A0A09D303}"/>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14" name="Oval 13">
            <a:extLst>
              <a:ext uri="{FF2B5EF4-FFF2-40B4-BE49-F238E27FC236}">
                <a16:creationId xmlns:a16="http://schemas.microsoft.com/office/drawing/2014/main" id="{AF164D9E-F68F-2F16-1162-9923DCB637A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A152A233-19DC-C052-DF1B-66E28BCD4570}"/>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7049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0BB7-3D81-D18D-13AE-C8F90CBCCB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A2C935-64BB-3252-84CC-5FBE45F25E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7CDB9B-F3D3-8443-FC7D-54AE64D29D91}"/>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5" name="Footer Placeholder 4">
            <a:extLst>
              <a:ext uri="{FF2B5EF4-FFF2-40B4-BE49-F238E27FC236}">
                <a16:creationId xmlns:a16="http://schemas.microsoft.com/office/drawing/2014/main" id="{A17E610D-E626-8A6F-498E-04901ED25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C130D1-6AEF-6A49-1662-317EC5075B86}"/>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516309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01C2-BFA4-7048-B080-F27DD54744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0E4CB3-958C-3E17-5D61-8FD73E4B38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EF3AB8-89D2-B7FD-3FD5-A7476BFD39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8800D6-CE6C-CD41-B51E-B83A99D5BC8D}"/>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6" name="Footer Placeholder 5">
            <a:extLst>
              <a:ext uri="{FF2B5EF4-FFF2-40B4-BE49-F238E27FC236}">
                <a16:creationId xmlns:a16="http://schemas.microsoft.com/office/drawing/2014/main" id="{AC674D40-3C37-F59D-D74C-2A6FB83BB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03A05C-D930-4CD1-DE74-883FA505DF5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328701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BF450-0057-0956-D288-BD6A732AC8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4057D2-9EC1-E202-1187-C1FA35D8B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CBB231-B79A-CE5C-6C4A-2B43DE5B5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F06A33-83E3-3D14-9622-83EB1D4F49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B66AAF-98D4-4219-60E5-241D4C17D3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6F481-EB6E-1CA6-F5C3-FEE265E221AD}"/>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8" name="Footer Placeholder 7">
            <a:extLst>
              <a:ext uri="{FF2B5EF4-FFF2-40B4-BE49-F238E27FC236}">
                <a16:creationId xmlns:a16="http://schemas.microsoft.com/office/drawing/2014/main" id="{0D41E98F-8030-DE76-7B6E-54EF5C1A55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2E003B0-B52E-38FF-D0E4-919A660CD174}"/>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223242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14C4E-6597-E971-B58C-C8EB9BA4E0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BF14A2-4860-C4B0-7961-1FD38466320D}"/>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4" name="Footer Placeholder 3">
            <a:extLst>
              <a:ext uri="{FF2B5EF4-FFF2-40B4-BE49-F238E27FC236}">
                <a16:creationId xmlns:a16="http://schemas.microsoft.com/office/drawing/2014/main" id="{F6C2683A-027B-70F0-F110-9F9873F4E0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044C9B-7440-214D-0F38-1C78C065EF76}"/>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932125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7DFFEF-A810-BB00-57A4-EBA604CB9E10}"/>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3" name="Footer Placeholder 2">
            <a:extLst>
              <a:ext uri="{FF2B5EF4-FFF2-40B4-BE49-F238E27FC236}">
                <a16:creationId xmlns:a16="http://schemas.microsoft.com/office/drawing/2014/main" id="{341E2FE9-A0F5-8A7F-8367-9A690984758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12BAEC-A9E5-0B02-BC96-B9F867191A6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73806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0C0-EF97-223D-28EF-3254B4A145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5F45C8-2466-9C50-F635-227EBB50DB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3642C3-517A-69E2-1240-2B7376CF7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2501A9-5A10-CED5-7E0E-263FCB18FB49}"/>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6" name="Footer Placeholder 5">
            <a:extLst>
              <a:ext uri="{FF2B5EF4-FFF2-40B4-BE49-F238E27FC236}">
                <a16:creationId xmlns:a16="http://schemas.microsoft.com/office/drawing/2014/main" id="{1F151436-0BA4-7FFA-6564-DAEFFE630B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7BB8EF-0819-5BCE-B4C7-A4B2F28AB1DC}"/>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37633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B660-A739-9450-52F0-46C9F443DC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B9FC80-E5E2-1FDE-50AD-0234E6F993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A5A7CA-A17F-E4C3-36BE-9B3C9F970B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01224-9EE1-0CDE-F226-AE675B7FE531}"/>
              </a:ext>
            </a:extLst>
          </p:cNvPr>
          <p:cNvSpPr>
            <a:spLocks noGrp="1"/>
          </p:cNvSpPr>
          <p:nvPr>
            <p:ph type="dt" sz="half" idx="10"/>
          </p:nvPr>
        </p:nvSpPr>
        <p:spPr/>
        <p:txBody>
          <a:bodyPr/>
          <a:lstStyle/>
          <a:p>
            <a:fld id="{E6F7824F-FEE6-4FA6-87FA-56806D70CA3A}" type="datetimeFigureOut">
              <a:rPr lang="en-IN" smtClean="0"/>
              <a:pPr/>
              <a:t>07-12-2024</a:t>
            </a:fld>
            <a:endParaRPr lang="en-IN"/>
          </a:p>
        </p:txBody>
      </p:sp>
      <p:sp>
        <p:nvSpPr>
          <p:cNvPr id="6" name="Footer Placeholder 5">
            <a:extLst>
              <a:ext uri="{FF2B5EF4-FFF2-40B4-BE49-F238E27FC236}">
                <a16:creationId xmlns:a16="http://schemas.microsoft.com/office/drawing/2014/main" id="{29B2C1B7-CFFE-B0F4-7C3E-7DE9A25B57B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39EA1B-1F7F-4026-D5E4-9C016610C77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170191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27021-C3FB-EDC6-9C0C-3302ECB67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3ECA6D-CA5A-377B-84BA-16B448AC18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2CFD6-5BB8-7E4D-FD42-1225CE8FB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07-12-2024</a:t>
            </a:fld>
            <a:endParaRPr lang="en-IN"/>
          </a:p>
        </p:txBody>
      </p:sp>
      <p:sp>
        <p:nvSpPr>
          <p:cNvPr id="5" name="Footer Placeholder 4">
            <a:extLst>
              <a:ext uri="{FF2B5EF4-FFF2-40B4-BE49-F238E27FC236}">
                <a16:creationId xmlns:a16="http://schemas.microsoft.com/office/drawing/2014/main" id="{C019C559-B88A-736E-958C-7AB4525D9F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B23F2AC-F672-C61A-C8C5-69E29D7E87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256026261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chor="ctr">
            <a:normAutofit/>
          </a:bodyPr>
          <a:lstStyle/>
          <a:p>
            <a:pPr algn="ctr">
              <a:buNone/>
            </a:pPr>
            <a:r>
              <a:rPr lang="en-US" sz="4800" b="1" dirty="0">
                <a:solidFill>
                  <a:srgbClr val="FF0000"/>
                </a:solidFill>
                <a:latin typeface="Arial Black" pitchFamily="34" charset="0"/>
              </a:rPr>
              <a:t>SIMPLE INTEREST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674557"/>
            <a:ext cx="11528096" cy="574200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marL="0">
              <a:spcBef>
                <a:spcPts val="0"/>
              </a:spcBef>
              <a:buNone/>
            </a:pPr>
            <a:r>
              <a:rPr lang="en-US" b="1" dirty="0"/>
              <a:t>Q.4:</a:t>
            </a:r>
            <a:r>
              <a:rPr lang="en-US" b="1" dirty="0">
                <a:solidFill>
                  <a:srgbClr val="FF0000"/>
                </a:solidFill>
              </a:rPr>
              <a:t> </a:t>
            </a:r>
            <a:r>
              <a:rPr lang="en-US" b="1" dirty="0"/>
              <a:t>The simple interest on a sum of money is 4/9 of the principal, and the number of years is equal to the rate per cent per annum. Find the rate per cent.</a:t>
            </a:r>
          </a:p>
          <a:p>
            <a:pPr marL="0">
              <a:spcBef>
                <a:spcPts val="0"/>
              </a:spcBef>
              <a:buNone/>
            </a:pPr>
            <a:endParaRPr lang="en-US" b="1" dirty="0"/>
          </a:p>
          <a:p>
            <a:pPr indent="-457200">
              <a:spcBef>
                <a:spcPts val="0"/>
              </a:spcBef>
              <a:buAutoNum type="arabicParenBoth"/>
            </a:pPr>
            <a:r>
              <a:rPr lang="en-US" b="1" dirty="0"/>
              <a:t>6(2/3)%  	(2) 5(3/5)%  	(3) 7(2/3)%	(4) 6(1/3)%    (5) None of these </a:t>
            </a:r>
          </a:p>
          <a:p>
            <a:pPr marL="0">
              <a:spcBef>
                <a:spcPts val="0"/>
              </a:spcBef>
              <a:buNone/>
            </a:pPr>
            <a:endParaRPr lang="en-US" b="1" dirty="0">
              <a:latin typeface="Arial Black" pitchFamily="34" charset="0"/>
            </a:endParaRPr>
          </a:p>
          <a:p>
            <a:pPr marL="0">
              <a:spcBef>
                <a:spcPts val="0"/>
              </a:spcBef>
              <a:buNone/>
            </a:pPr>
            <a:endParaRPr lang="en-US" dirty="0">
              <a:solidFill>
                <a:srgbClr val="FF0000"/>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Q.49: </a:t>
            </a:r>
            <a:r>
              <a:rPr lang="en-GB" b="1" dirty="0"/>
              <a:t>A person lends 40% of his sum of money at 15% per annum, 50% of rest at 10% per annum and the rest at 18% per annum rate of interest, if the interest is calculated on the whole sum then what would be the annual rate of interest?</a:t>
            </a:r>
          </a:p>
          <a:p>
            <a:pPr>
              <a:buNone/>
            </a:pPr>
            <a:r>
              <a:rPr lang="en-GB" b="1" dirty="0"/>
              <a:t>(1)  10%            (2)  12%          (3)  14.4%        (4)  15.1%</a:t>
            </a:r>
            <a:endParaRPr lang="en-US" dirty="0"/>
          </a:p>
        </p:txBody>
      </p:sp>
    </p:spTree>
    <p:extLst>
      <p:ext uri="{BB962C8B-B14F-4D97-AF65-F5344CB8AC3E}">
        <p14:creationId xmlns:p14="http://schemas.microsoft.com/office/powerpoint/2010/main" val="6608051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Q.49: </a:t>
            </a:r>
            <a:r>
              <a:rPr lang="en-GB" b="1" dirty="0"/>
              <a:t>A person lends 40% of his sum of money at 15% per annum, 50% of rest at 10% per annum and the rest at 18% per annum rate of interest, if the interest is calculated on the whole sum then what would be the annual rate of interest?</a:t>
            </a:r>
          </a:p>
          <a:p>
            <a:pPr>
              <a:buNone/>
            </a:pPr>
            <a:r>
              <a:rPr lang="en-GB" b="1" dirty="0"/>
              <a:t>(1)  10%            (2)  12%          </a:t>
            </a:r>
            <a:r>
              <a:rPr lang="en-GB" b="1" dirty="0">
                <a:solidFill>
                  <a:srgbClr val="FF0000"/>
                </a:solidFill>
              </a:rPr>
              <a:t>(3)  14.4%        </a:t>
            </a:r>
            <a:r>
              <a:rPr lang="en-GB" b="1" dirty="0"/>
              <a:t>(4)  15.1%</a:t>
            </a:r>
            <a:endParaRPr lang="en-US" dirty="0"/>
          </a:p>
        </p:txBody>
      </p:sp>
    </p:spTree>
    <p:extLst>
      <p:ext uri="{BB962C8B-B14F-4D97-AF65-F5344CB8AC3E}">
        <p14:creationId xmlns:p14="http://schemas.microsoft.com/office/powerpoint/2010/main" val="6608051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6"/>
            <a:ext cx="11953765" cy="584616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Q.50: </a:t>
            </a:r>
            <a:r>
              <a:rPr lang="en-GB" b="1" dirty="0"/>
              <a:t>A person invested one-fourth of the sum of ₹25,000 at a certain rate of simple interest and the rest at 4% p.a. higher rate. If the total interest received for 2 years is ₹4,125. What is the rate at which the second sum was invested?</a:t>
            </a:r>
          </a:p>
          <a:p>
            <a:pPr>
              <a:buNone/>
            </a:pPr>
            <a:r>
              <a:rPr lang="en-GB" b="1" dirty="0"/>
              <a:t>(1)  9%          (2)  9.25%          (3)  9.5%         (4)  10%</a:t>
            </a:r>
            <a:endParaRPr lang="en-US" dirty="0"/>
          </a:p>
        </p:txBody>
      </p:sp>
    </p:spTree>
    <p:extLst>
      <p:ext uri="{BB962C8B-B14F-4D97-AF65-F5344CB8AC3E}">
        <p14:creationId xmlns:p14="http://schemas.microsoft.com/office/powerpoint/2010/main" val="38330573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Q.50: </a:t>
            </a:r>
            <a:r>
              <a:rPr lang="en-GB" b="1" dirty="0"/>
              <a:t>A person invested one-fourth of the sum of ₹25,000 at a certain rate of simple interest and the rest at 4% p.a. higher rate. If the total interest received for 2 years is ₹4,125. What is the rate at which the second sum was invested?</a:t>
            </a:r>
          </a:p>
          <a:p>
            <a:pPr>
              <a:buNone/>
            </a:pPr>
            <a:r>
              <a:rPr lang="en-GB" b="1" dirty="0"/>
              <a:t>(1)  9%          </a:t>
            </a:r>
            <a:r>
              <a:rPr lang="en-GB" b="1" dirty="0">
                <a:solidFill>
                  <a:srgbClr val="FF0000"/>
                </a:solidFill>
              </a:rPr>
              <a:t>(2)  9.25%          </a:t>
            </a:r>
            <a:r>
              <a:rPr lang="en-GB" b="1" dirty="0"/>
              <a:t>(3)  9.5%         (4)  10%</a:t>
            </a:r>
            <a:endParaRPr lang="en-US" dirty="0"/>
          </a:p>
        </p:txBody>
      </p:sp>
    </p:spTree>
    <p:extLst>
      <p:ext uri="{BB962C8B-B14F-4D97-AF65-F5344CB8AC3E}">
        <p14:creationId xmlns:p14="http://schemas.microsoft.com/office/powerpoint/2010/main" val="3833057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Q.51: </a:t>
            </a:r>
            <a:r>
              <a:rPr lang="en-GB" b="1" dirty="0"/>
              <a:t>If the amount obtained by A by investing Rs 9,100 for three years at a rate of 10% p.a. on simple interest is equal to the amount obtained by B by investing a certain sum of money for five years at a rate of 8% p.a. on simple interest, then 90% of the sum invested by B ( in Rs) is:</a:t>
            </a:r>
          </a:p>
          <a:p>
            <a:pPr>
              <a:buNone/>
            </a:pPr>
            <a:r>
              <a:rPr lang="en-GB" b="1" dirty="0"/>
              <a:t>(1)  6000       (2)  6142.5         (3)  6300.5         (4)  6400.5</a:t>
            </a:r>
            <a:endParaRPr lang="en-US" dirty="0"/>
          </a:p>
        </p:txBody>
      </p:sp>
    </p:spTree>
    <p:extLst>
      <p:ext uri="{BB962C8B-B14F-4D97-AF65-F5344CB8AC3E}">
        <p14:creationId xmlns:p14="http://schemas.microsoft.com/office/powerpoint/2010/main" val="19767979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Q.51: </a:t>
            </a:r>
            <a:r>
              <a:rPr lang="en-GB" b="1" dirty="0"/>
              <a:t>If the amount obtained by A by investing Rs 9,100 for three years at a rate of 10% p.a. on simple interest is equal to the amount obtained by B by investing a certain sum of money for five years at a rate of 8% p.a. on simple interest, then 90% of the sum invested by B ( in Rs) is:</a:t>
            </a:r>
          </a:p>
          <a:p>
            <a:pPr>
              <a:buNone/>
            </a:pPr>
            <a:r>
              <a:rPr lang="en-GB" b="1" dirty="0"/>
              <a:t>(1)  6000       </a:t>
            </a:r>
            <a:r>
              <a:rPr lang="en-GB" b="1" dirty="0">
                <a:solidFill>
                  <a:srgbClr val="FF0000"/>
                </a:solidFill>
              </a:rPr>
              <a:t>(2)  6142.5         </a:t>
            </a:r>
            <a:r>
              <a:rPr lang="en-GB" b="1" dirty="0"/>
              <a:t>(3)  6300.5         (4)  6400.5</a:t>
            </a:r>
            <a:endParaRPr lang="en-US" dirty="0"/>
          </a:p>
        </p:txBody>
      </p:sp>
    </p:spTree>
    <p:extLst>
      <p:ext uri="{BB962C8B-B14F-4D97-AF65-F5344CB8AC3E}">
        <p14:creationId xmlns:p14="http://schemas.microsoft.com/office/powerpoint/2010/main" val="19767979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Q.52: </a:t>
            </a:r>
            <a:r>
              <a:rPr lang="en-GB" b="1" dirty="0"/>
              <a:t>₹21750 is invested by a person in the bank account of his two sons whose ages are 9 years and 13 years in such a way that they will get equal amount at an age of 21 years at the rate of 4.5% per annum. Find the share of younger child.</a:t>
            </a:r>
          </a:p>
          <a:p>
            <a:pPr>
              <a:buNone/>
            </a:pPr>
            <a:r>
              <a:rPr lang="en-GB" b="1" dirty="0"/>
              <a:t>(1)  10200           (2)  11550        (3)  12000       (4)  12200</a:t>
            </a:r>
            <a:endParaRPr lang="en-US" dirty="0"/>
          </a:p>
        </p:txBody>
      </p:sp>
    </p:spTree>
    <p:extLst>
      <p:ext uri="{BB962C8B-B14F-4D97-AF65-F5344CB8AC3E}">
        <p14:creationId xmlns:p14="http://schemas.microsoft.com/office/powerpoint/2010/main" val="38291161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Q.52: </a:t>
            </a:r>
            <a:r>
              <a:rPr lang="en-GB" b="1" dirty="0"/>
              <a:t>₹21750 is invested by a person in the bank account of his two sons whose ages are 9 years and 13 years in such a way that they will get equal amount at an age of 21 years at the rate of 4.5% per annum. Find the share of younger child.</a:t>
            </a:r>
          </a:p>
          <a:p>
            <a:pPr>
              <a:buNone/>
            </a:pPr>
            <a:r>
              <a:rPr lang="en-GB" b="1" dirty="0">
                <a:solidFill>
                  <a:srgbClr val="FF0000"/>
                </a:solidFill>
              </a:rPr>
              <a:t>(1)  10200           </a:t>
            </a:r>
            <a:r>
              <a:rPr lang="en-GB" b="1" dirty="0"/>
              <a:t>(2)  11550        (3)  12000       (4)  12200</a:t>
            </a:r>
            <a:endParaRPr lang="en-US" dirty="0"/>
          </a:p>
        </p:txBody>
      </p:sp>
    </p:spTree>
    <p:extLst>
      <p:ext uri="{BB962C8B-B14F-4D97-AF65-F5344CB8AC3E}">
        <p14:creationId xmlns:p14="http://schemas.microsoft.com/office/powerpoint/2010/main" val="382911615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862" y="1028581"/>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endParaRPr lang="en-US" b="1" dirty="0">
              <a:solidFill>
                <a:schemeClr val="tx1">
                  <a:lumMod val="95000"/>
                  <a:lumOff val="5000"/>
                </a:schemeClr>
              </a:solidFill>
              <a:latin typeface="Arial Black" pitchFamily="34" charset="0"/>
            </a:endParaRPr>
          </a:p>
          <a:p>
            <a:pPr>
              <a:buNone/>
            </a:pPr>
            <a:r>
              <a:rPr lang="en-US" sz="4000" b="1" dirty="0">
                <a:solidFill>
                  <a:schemeClr val="tx1">
                    <a:lumMod val="95000"/>
                    <a:lumOff val="5000"/>
                  </a:schemeClr>
                </a:solidFill>
                <a:latin typeface="Arial Black" pitchFamily="34" charset="0"/>
              </a:rPr>
              <a:t>                      </a:t>
            </a:r>
            <a:r>
              <a:rPr lang="en-US" sz="4000" b="1" dirty="0">
                <a:latin typeface="Arial Black" pitchFamily="34" charset="0"/>
              </a:rPr>
              <a:t> </a:t>
            </a:r>
            <a:r>
              <a:rPr lang="en-US" sz="4800" b="1" dirty="0">
                <a:solidFill>
                  <a:srgbClr val="FF0000"/>
                </a:solidFill>
                <a:latin typeface="Arial Black" pitchFamily="34" charset="0"/>
              </a:rPr>
              <a:t>THANK YOU</a:t>
            </a:r>
          </a:p>
        </p:txBody>
      </p:sp>
    </p:spTree>
    <p:extLst>
      <p:ext uri="{BB962C8B-B14F-4D97-AF65-F5344CB8AC3E}">
        <p14:creationId xmlns:p14="http://schemas.microsoft.com/office/powerpoint/2010/main" val="382911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C32D4B8-A472-C2BC-8BCD-7E0E8F49C6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5286B-D6BD-E331-E6CE-D11049541634}"/>
              </a:ext>
            </a:extLst>
          </p:cNvPr>
          <p:cNvSpPr>
            <a:spLocks noGrp="1"/>
          </p:cNvSpPr>
          <p:nvPr>
            <p:ph idx="1"/>
          </p:nvPr>
        </p:nvSpPr>
        <p:spPr>
          <a:xfrm>
            <a:off x="204952" y="674557"/>
            <a:ext cx="11528096" cy="574200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marL="0">
              <a:spcBef>
                <a:spcPts val="0"/>
              </a:spcBef>
              <a:buNone/>
            </a:pPr>
            <a:r>
              <a:rPr lang="en-US" b="1" dirty="0"/>
              <a:t>Q.4:</a:t>
            </a:r>
            <a:r>
              <a:rPr lang="en-US" b="1" dirty="0">
                <a:solidFill>
                  <a:srgbClr val="FF0000"/>
                </a:solidFill>
              </a:rPr>
              <a:t> </a:t>
            </a:r>
            <a:r>
              <a:rPr lang="en-US" b="1" dirty="0"/>
              <a:t>The simple interest on a sum of money is 4/9 of the principal, and the number of years is equal to the rate per cent per annum. Find the rate per cent.</a:t>
            </a:r>
          </a:p>
          <a:p>
            <a:pPr marL="0">
              <a:spcBef>
                <a:spcPts val="0"/>
              </a:spcBef>
              <a:buNone/>
            </a:pPr>
            <a:endParaRPr lang="en-US" b="1" dirty="0"/>
          </a:p>
          <a:p>
            <a:pPr indent="-457200">
              <a:spcBef>
                <a:spcPts val="0"/>
              </a:spcBef>
              <a:buAutoNum type="arabicParenBoth"/>
            </a:pPr>
            <a:r>
              <a:rPr lang="en-US" b="1" dirty="0">
                <a:solidFill>
                  <a:srgbClr val="FF0000"/>
                </a:solidFill>
              </a:rPr>
              <a:t>6(2/3)%  </a:t>
            </a:r>
            <a:r>
              <a:rPr lang="en-US" b="1" dirty="0"/>
              <a:t>	(2) 5(3/5)%  	(3) 7(2/3)%	(4) 6(1/3)%    (5) None of these </a:t>
            </a:r>
          </a:p>
          <a:p>
            <a:pPr marL="0">
              <a:spcBef>
                <a:spcPts val="0"/>
              </a:spcBef>
              <a:buNone/>
            </a:pPr>
            <a:endParaRPr lang="en-US" b="1" dirty="0">
              <a:latin typeface="Arial Black" pitchFamily="34" charset="0"/>
            </a:endParaRPr>
          </a:p>
          <a:p>
            <a:pPr marL="0">
              <a:spcBef>
                <a:spcPts val="0"/>
              </a:spcBef>
              <a:buNone/>
            </a:pP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6073659-B0C8-5283-79C6-5ADF36ABCEA6}"/>
                  </a:ext>
                </a:extLst>
              </p14:cNvPr>
              <p14:cNvContentPartPr/>
              <p14:nvPr/>
            </p14:nvContentPartPr>
            <p14:xfrm>
              <a:off x="666000" y="1342800"/>
              <a:ext cx="10172160" cy="5515560"/>
            </p14:xfrm>
          </p:contentPart>
        </mc:Choice>
        <mc:Fallback xmlns="">
          <p:pic>
            <p:nvPicPr>
              <p:cNvPr id="2" name="Ink 1">
                <a:extLst>
                  <a:ext uri="{FF2B5EF4-FFF2-40B4-BE49-F238E27FC236}">
                    <a16:creationId xmlns:a16="http://schemas.microsoft.com/office/drawing/2014/main" id="{E6073659-B0C8-5283-79C6-5ADF36ABCEA6}"/>
                  </a:ext>
                </a:extLst>
              </p:cNvPr>
              <p:cNvPicPr/>
              <p:nvPr/>
            </p:nvPicPr>
            <p:blipFill>
              <a:blip r:embed="rId3"/>
              <a:stretch>
                <a:fillRect/>
              </a:stretch>
            </p:blipFill>
            <p:spPr>
              <a:xfrm>
                <a:off x="656640" y="1333440"/>
                <a:ext cx="10190880" cy="5534280"/>
              </a:xfrm>
              <a:prstGeom prst="rect">
                <a:avLst/>
              </a:prstGeom>
            </p:spPr>
          </p:pic>
        </mc:Fallback>
      </mc:AlternateContent>
    </p:spTree>
    <p:extLst>
      <p:ext uri="{BB962C8B-B14F-4D97-AF65-F5344CB8AC3E}">
        <p14:creationId xmlns:p14="http://schemas.microsoft.com/office/powerpoint/2010/main" val="1751656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74557"/>
            <a:ext cx="11733048" cy="574200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 If the simple interest on  1350 be more than the interest on  1250 by 20 in     2 years, find the rate per cent per annum. </a:t>
            </a:r>
          </a:p>
          <a:p>
            <a:pPr>
              <a:buNone/>
            </a:pPr>
            <a:r>
              <a:rPr lang="en-US" b="1" dirty="0"/>
              <a:t>(1) 5% 	(2) 10% 		(3) 6% 	(4) 8% 	(5) None of these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59567"/>
            <a:ext cx="11733048" cy="575699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Q.5: If the simple interest on  1350 be more than the interest on  1250 by 20 in   2 years, find the rate per cent per annum. </a:t>
            </a:r>
          </a:p>
          <a:p>
            <a:pPr>
              <a:buNone/>
            </a:pPr>
            <a:r>
              <a:rPr lang="en-US" b="1" dirty="0"/>
              <a:t>(1) 5% 	</a:t>
            </a:r>
            <a:r>
              <a:rPr lang="en-US" b="1" dirty="0">
                <a:solidFill>
                  <a:srgbClr val="FF0000"/>
                </a:solidFill>
              </a:rPr>
              <a:t>(2) 10% </a:t>
            </a:r>
            <a:r>
              <a:rPr lang="en-US" b="1" dirty="0"/>
              <a:t>		(3) 6% 	(4) 8% 	(5) None of these </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86CCC4E-6348-2D0D-E172-871E869EFC08}"/>
                  </a:ext>
                </a:extLst>
              </p14:cNvPr>
              <p14:cNvContentPartPr/>
              <p14:nvPr/>
            </p14:nvContentPartPr>
            <p14:xfrm>
              <a:off x="991080" y="2843640"/>
              <a:ext cx="4938840" cy="2605680"/>
            </p14:xfrm>
          </p:contentPart>
        </mc:Choice>
        <mc:Fallback xmlns="">
          <p:pic>
            <p:nvPicPr>
              <p:cNvPr id="2" name="Ink 1">
                <a:extLst>
                  <a:ext uri="{FF2B5EF4-FFF2-40B4-BE49-F238E27FC236}">
                    <a16:creationId xmlns:a16="http://schemas.microsoft.com/office/drawing/2014/main" id="{286CCC4E-6348-2D0D-E172-871E869EFC08}"/>
                  </a:ext>
                </a:extLst>
              </p:cNvPr>
              <p:cNvPicPr/>
              <p:nvPr/>
            </p:nvPicPr>
            <p:blipFill>
              <a:blip r:embed="rId3"/>
              <a:stretch>
                <a:fillRect/>
              </a:stretch>
            </p:blipFill>
            <p:spPr>
              <a:xfrm>
                <a:off x="981720" y="2834280"/>
                <a:ext cx="4957560" cy="262440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4577"/>
            <a:ext cx="11733048" cy="577198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Q.6: If simple interest on  375 increases by  75, when the rate % increases by 5% per annum. Find the time. </a:t>
            </a:r>
          </a:p>
          <a:p>
            <a:pPr>
              <a:buNone/>
            </a:pPr>
            <a:r>
              <a:rPr lang="en-US" b="1" dirty="0"/>
              <a:t>(1) 2 years 	(2) 8 years 	(3) 4 years 	(4) None of these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59567"/>
            <a:ext cx="11733048" cy="575699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Q.6: If simple interest on  375 increases by  75, when the rate % increases by 5% per annum. Find the time. </a:t>
            </a:r>
          </a:p>
          <a:p>
            <a:pPr>
              <a:buNone/>
            </a:pPr>
            <a:r>
              <a:rPr lang="en-US" b="1" dirty="0"/>
              <a:t>(1) 2 years 	(2) 8 years 	</a:t>
            </a:r>
            <a:r>
              <a:rPr lang="en-US" b="1" dirty="0">
                <a:solidFill>
                  <a:srgbClr val="FF0000"/>
                </a:solidFill>
              </a:rPr>
              <a:t>(3) 4 years </a:t>
            </a:r>
            <a:r>
              <a:rPr lang="en-US" b="1" dirty="0"/>
              <a:t>	(4) None of these</a:t>
            </a:r>
            <a:endParaRPr lang="en-US"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264C81D2-E181-8138-54B5-F1FEDE885E84}"/>
                  </a:ext>
                </a:extLst>
              </p14:cNvPr>
              <p14:cNvContentPartPr/>
              <p14:nvPr/>
            </p14:nvContentPartPr>
            <p14:xfrm>
              <a:off x="286920" y="1964880"/>
              <a:ext cx="11135160" cy="4678920"/>
            </p14:xfrm>
          </p:contentPart>
        </mc:Choice>
        <mc:Fallback xmlns="">
          <p:pic>
            <p:nvPicPr>
              <p:cNvPr id="2" name="Ink 1">
                <a:extLst>
                  <a:ext uri="{FF2B5EF4-FFF2-40B4-BE49-F238E27FC236}">
                    <a16:creationId xmlns:a16="http://schemas.microsoft.com/office/drawing/2014/main" id="{264C81D2-E181-8138-54B5-F1FEDE885E84}"/>
                  </a:ext>
                </a:extLst>
              </p:cNvPr>
              <p:cNvPicPr/>
              <p:nvPr/>
            </p:nvPicPr>
            <p:blipFill>
              <a:blip r:embed="rId3"/>
              <a:stretch>
                <a:fillRect/>
              </a:stretch>
            </p:blipFill>
            <p:spPr>
              <a:xfrm>
                <a:off x="277560" y="1955520"/>
                <a:ext cx="11153880" cy="469764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4577"/>
            <a:ext cx="11733048" cy="577198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Q.7:</a:t>
            </a:r>
            <a:r>
              <a:rPr lang="en-US" b="1" dirty="0">
                <a:solidFill>
                  <a:srgbClr val="FF0000"/>
                </a:solidFill>
              </a:rPr>
              <a:t> </a:t>
            </a:r>
            <a:r>
              <a:rPr lang="en-US" b="1" dirty="0"/>
              <a:t>What annual </a:t>
            </a:r>
            <a:r>
              <a:rPr lang="en-US" b="1" dirty="0" err="1"/>
              <a:t>instalment</a:t>
            </a:r>
            <a:r>
              <a:rPr lang="en-US" b="1" dirty="0"/>
              <a:t> will discharge a debt of 4,200 due in 5 years at 10% simple interest? </a:t>
            </a:r>
          </a:p>
          <a:p>
            <a:pPr marL="457200" indent="-457200">
              <a:buAutoNum type="arabicParenBoth"/>
            </a:pPr>
            <a:r>
              <a:rPr lang="en-US" b="1" dirty="0"/>
              <a:t>700 per year 		(2) 350 per year 		(3) 750 per year </a:t>
            </a:r>
          </a:p>
          <a:p>
            <a:pPr marL="457200" indent="-457200">
              <a:buNone/>
            </a:pPr>
            <a:r>
              <a:rPr lang="en-US" b="1" dirty="0"/>
              <a:t>(4) 650 per year 		(5) None of these</a:t>
            </a:r>
          </a:p>
          <a:p>
            <a:pPr>
              <a:buNone/>
            </a:pPr>
            <a:endParaRPr 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Q.7: What annual </a:t>
            </a:r>
            <a:r>
              <a:rPr lang="en-US" b="1" dirty="0" err="1"/>
              <a:t>instalment</a:t>
            </a:r>
            <a:r>
              <a:rPr lang="en-US" b="1" dirty="0"/>
              <a:t> will discharge a debt of 4,200 due in 5 years at 10% simple interest? </a:t>
            </a:r>
          </a:p>
          <a:p>
            <a:pPr marL="457200" indent="-457200">
              <a:buAutoNum type="arabicParenBoth"/>
            </a:pPr>
            <a:r>
              <a:rPr lang="en-US" b="1" dirty="0">
                <a:solidFill>
                  <a:srgbClr val="FF0000"/>
                </a:solidFill>
              </a:rPr>
              <a:t>700 per year </a:t>
            </a:r>
            <a:r>
              <a:rPr lang="en-US" b="1" dirty="0"/>
              <a:t>		(2) 350 per year 		(3) 750 per year </a:t>
            </a:r>
          </a:p>
          <a:p>
            <a:pPr marL="457200" indent="-457200">
              <a:buNone/>
            </a:pPr>
            <a:r>
              <a:rPr lang="en-US" b="1" dirty="0"/>
              <a:t>(4) 650 per year 		(5) None of these</a:t>
            </a:r>
          </a:p>
          <a:p>
            <a:pPr>
              <a:buNone/>
            </a:pP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3FC3E9-EE1A-7653-C241-4F36B296170F}"/>
                  </a:ext>
                </a:extLst>
              </p14:cNvPr>
              <p14:cNvContentPartPr/>
              <p14:nvPr/>
            </p14:nvContentPartPr>
            <p14:xfrm>
              <a:off x="2618640" y="745560"/>
              <a:ext cx="7348680" cy="6105600"/>
            </p14:xfrm>
          </p:contentPart>
        </mc:Choice>
        <mc:Fallback xmlns="">
          <p:pic>
            <p:nvPicPr>
              <p:cNvPr id="2" name="Ink 1">
                <a:extLst>
                  <a:ext uri="{FF2B5EF4-FFF2-40B4-BE49-F238E27FC236}">
                    <a16:creationId xmlns:a16="http://schemas.microsoft.com/office/drawing/2014/main" id="{EA3FC3E9-EE1A-7653-C241-4F36B296170F}"/>
                  </a:ext>
                </a:extLst>
              </p:cNvPr>
              <p:cNvPicPr/>
              <p:nvPr/>
            </p:nvPicPr>
            <p:blipFill>
              <a:blip r:embed="rId3"/>
              <a:stretch>
                <a:fillRect/>
              </a:stretch>
            </p:blipFill>
            <p:spPr>
              <a:xfrm>
                <a:off x="2609280" y="736200"/>
                <a:ext cx="7367400" cy="612432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Q.8: Arun borrowed a sum of money from Jayant at the rate of 8% per annum simple interest for the first four years, 10% per annum for the next 6 years, and 12% per annum for the period beyond 10 years. If he pays a total of  12160 as interest only at the end of 15 years, how much money did he borrow? </a:t>
            </a:r>
          </a:p>
          <a:p>
            <a:pPr>
              <a:buNone/>
            </a:pPr>
            <a:r>
              <a:rPr lang="en-US" b="1" dirty="0"/>
              <a:t>(1) 8000 	(2) 10000 	(3) 12000 	(4) 9000 	(5) None of these</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9607"/>
            <a:ext cx="11733048" cy="581695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Q.8: Arun borrowed a sum of money from Jayant at the rate of 8% per annum simple interest for the first four years, 10% per annum for the next 6 years, and 12% per annum for the period beyond 10 years. If he pays a total of  12160 as interest only at the end of 15 years, how much money did he borrow? </a:t>
            </a:r>
          </a:p>
          <a:p>
            <a:pPr>
              <a:buNone/>
            </a:pPr>
            <a:r>
              <a:rPr lang="en-US" b="1" dirty="0">
                <a:solidFill>
                  <a:srgbClr val="FF0000"/>
                </a:solidFill>
              </a:rPr>
              <a:t>(1) 8000 </a:t>
            </a:r>
            <a:r>
              <a:rPr lang="en-US" b="1" dirty="0"/>
              <a:t>	(2) 10000 	(3) 12000 	(4) 9000 	(5) None of these</a:t>
            </a:r>
            <a:endParaRPr lang="en-US"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34519"/>
            <a:ext cx="11733048" cy="5682048"/>
          </a:xfrm>
        </p:spPr>
        <p:txBody>
          <a:bodyPr>
            <a:normAutofit lnSpcReduction="10000"/>
          </a:bodyPr>
          <a:lstStyle/>
          <a:p>
            <a:r>
              <a:rPr lang="en-US" sz="3000" dirty="0">
                <a:solidFill>
                  <a:srgbClr val="FF0000"/>
                </a:solidFill>
              </a:rPr>
              <a:t>Simple Interest Formula :</a:t>
            </a:r>
          </a:p>
          <a:p>
            <a:r>
              <a:rPr lang="en-US" sz="3000" dirty="0"/>
              <a:t>The formula for simple interest helps you find the interest amount if the principal amount, rate of interest and time periods are given.</a:t>
            </a:r>
          </a:p>
          <a:p>
            <a:r>
              <a:rPr lang="en-US" sz="3000" dirty="0"/>
              <a:t>Simple interest formula is given as:</a:t>
            </a:r>
          </a:p>
          <a:p>
            <a:endParaRPr lang="en-US" sz="3000" dirty="0"/>
          </a:p>
          <a:p>
            <a:r>
              <a:rPr lang="en-US" sz="3000" dirty="0">
                <a:solidFill>
                  <a:srgbClr val="FF0000"/>
                </a:solidFill>
              </a:rPr>
              <a:t>SI=PTR/100</a:t>
            </a:r>
          </a:p>
          <a:p>
            <a:endParaRPr lang="en-US" sz="3000" dirty="0"/>
          </a:p>
          <a:p>
            <a:r>
              <a:rPr lang="en-US" sz="3000" dirty="0"/>
              <a:t>Where SI = simple interest</a:t>
            </a:r>
          </a:p>
          <a:p>
            <a:r>
              <a:rPr lang="en-US" sz="3000" dirty="0"/>
              <a:t>P = principal</a:t>
            </a:r>
          </a:p>
          <a:p>
            <a:r>
              <a:rPr lang="en-US" sz="3000" dirty="0"/>
              <a:t>R = interest rate (in percentage)</a:t>
            </a:r>
          </a:p>
          <a:p>
            <a:r>
              <a:rPr lang="en-US" sz="3000" dirty="0"/>
              <a:t>T = time duration (in years)</a:t>
            </a:r>
          </a:p>
          <a:p>
            <a:pPr>
              <a:buNone/>
            </a:pPr>
            <a:endParaRPr lang="en-US" sz="3300" b="1" dirty="0"/>
          </a:p>
          <a:p>
            <a:pPr algn="ctr">
              <a:buNone/>
            </a:pPr>
            <a:endParaRPr lang="en-US" sz="4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9607"/>
            <a:ext cx="11733048" cy="581695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Q.9: In what time does a sum of money become thrice at the simple interest rate of 8% per annum? </a:t>
            </a:r>
          </a:p>
          <a:p>
            <a:pPr marL="457200" indent="-457200">
              <a:buAutoNum type="arabicParenBoth"/>
            </a:pPr>
            <a:r>
              <a:rPr lang="en-US" b="1" dirty="0"/>
              <a:t>30 years 	(2) 15 years 	(3) 20 years 	(4) 25 years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9607"/>
            <a:ext cx="11733048" cy="581695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Q.9: In what time does a sum of money become thrice at the simple interest rate of 8% per annum? </a:t>
            </a:r>
          </a:p>
          <a:p>
            <a:pPr marL="457200" indent="-457200">
              <a:buAutoNum type="arabicParenBoth"/>
            </a:pPr>
            <a:r>
              <a:rPr lang="en-US" b="1" dirty="0"/>
              <a:t>30 years 	(2) 15 years 	(3) 20 years 	</a:t>
            </a:r>
            <a:r>
              <a:rPr lang="en-US" b="1" dirty="0">
                <a:solidFill>
                  <a:srgbClr val="FF0000"/>
                </a:solidFill>
              </a:rPr>
              <a:t>(4) 25 years </a:t>
            </a:r>
            <a:r>
              <a:rPr lang="en-US" b="1" dirty="0"/>
              <a:t>(5)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Q.10: A certain sum is invested for certain time. It amounts to  400 at 10% per annum. But when invested at 4% per annum, it amounts to  200. Find the time. </a:t>
            </a:r>
          </a:p>
          <a:p>
            <a:pPr marL="457200" indent="-457200">
              <a:buAutoNum type="arabicParenBoth"/>
            </a:pPr>
            <a:r>
              <a:rPr lang="en-US" b="1" dirty="0"/>
              <a:t>100 years (2) 75 years (3) 50 years 	(4) 60 years (5) None of these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Q.10: A certain sum is invested for certain time. It amounts to  400 at 10% per annum. But when invested at 4% per annum, it amounts to  200. Find the time. </a:t>
            </a:r>
          </a:p>
          <a:p>
            <a:pPr marL="457200" indent="-457200">
              <a:buAutoNum type="arabicParenBoth"/>
            </a:pPr>
            <a:r>
              <a:rPr lang="en-US" b="1" dirty="0"/>
              <a:t>100 years (2) 75 years </a:t>
            </a:r>
            <a:r>
              <a:rPr lang="en-US" b="1" dirty="0">
                <a:solidFill>
                  <a:srgbClr val="FF0000"/>
                </a:solidFill>
              </a:rPr>
              <a:t>(3) 50 years </a:t>
            </a:r>
            <a:r>
              <a:rPr lang="en-US" b="1" dirty="0"/>
              <a:t>	(4) 60 years (5) None of these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Q.11:A certain sum is invested for certain time. It amounts to  150 at 5% per annum. But when invested at 3% per annum, it amounts to  100. Find the sum. </a:t>
            </a:r>
          </a:p>
          <a:p>
            <a:pPr>
              <a:buNone/>
            </a:pPr>
            <a:r>
              <a:rPr lang="en-US" b="1" dirty="0"/>
              <a:t>(1) 50 	   (2) 25   (3) 30   (4) 60     (5) None of these</a:t>
            </a:r>
            <a:endParaRPr lang="en-US" dirty="0">
              <a:solidFill>
                <a:srgbClr val="FF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Q.11:A certain sum is invested for certain time. It amounts to  150 at 5% per annum. But when invested at 3% per annum, it amounts to  100. Find the sum. </a:t>
            </a:r>
          </a:p>
          <a:p>
            <a:pPr>
              <a:buNone/>
            </a:pPr>
            <a:r>
              <a:rPr lang="en-US" b="1" dirty="0"/>
              <a:t>(1) 50 	   </a:t>
            </a:r>
            <a:r>
              <a:rPr lang="en-US" b="1" dirty="0">
                <a:solidFill>
                  <a:srgbClr val="FF0000"/>
                </a:solidFill>
              </a:rPr>
              <a:t>(2) 25     </a:t>
            </a:r>
            <a:r>
              <a:rPr lang="en-US" b="1" dirty="0"/>
              <a:t>(3) 30      (4) 60    (5) None of these</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Q.12: A sum was put at SI at a certain rate for 3 years. Had it been put at 4% higher rate, it would have </a:t>
            </a:r>
            <a:r>
              <a:rPr lang="en-US" b="1" dirty="0">
                <a:solidFill>
                  <a:srgbClr val="FF0000"/>
                </a:solidFill>
              </a:rPr>
              <a:t>: </a:t>
            </a:r>
            <a:r>
              <a:rPr lang="en-US" b="1" dirty="0"/>
              <a:t>fetched 600 more. Find the sum. </a:t>
            </a:r>
          </a:p>
          <a:p>
            <a:pPr>
              <a:buNone/>
            </a:pPr>
            <a:r>
              <a:rPr lang="en-US" b="1" dirty="0"/>
              <a:t>(1) 5000 	(2) 4000 	(3) 6000 	(4) 3000 	(5) None of these </a:t>
            </a:r>
            <a:endParaRPr lang="en-US"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Q.12: A sum was put at SI at a certain rate for 3 years. Had it been put at 4% higher rate, it would have </a:t>
            </a:r>
            <a:r>
              <a:rPr lang="en-US" b="1" dirty="0">
                <a:solidFill>
                  <a:srgbClr val="FF0000"/>
                </a:solidFill>
              </a:rPr>
              <a:t>: </a:t>
            </a:r>
            <a:r>
              <a:rPr lang="en-US" b="1" dirty="0"/>
              <a:t>fetched 600 more. Find the sum. </a:t>
            </a:r>
          </a:p>
          <a:p>
            <a:pPr>
              <a:buNone/>
            </a:pPr>
            <a:r>
              <a:rPr lang="en-US" b="1" dirty="0">
                <a:solidFill>
                  <a:srgbClr val="FF0000"/>
                </a:solidFill>
              </a:rPr>
              <a:t>(1) 5000 </a:t>
            </a:r>
            <a:r>
              <a:rPr lang="en-US" b="1" dirty="0"/>
              <a:t>	(2) 4000 	(3) 6000 	(4) 3000 	(5) None of these </a:t>
            </a:r>
            <a:endParaRPr lang="en-US"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Q.13 A certain sum of money amounts to  550 in 3 years and to  650 in 4 years. Find the sum. </a:t>
            </a:r>
          </a:p>
          <a:p>
            <a:pPr>
              <a:buNone/>
            </a:pPr>
            <a:r>
              <a:rPr lang="en-US" b="1" dirty="0"/>
              <a:t>(1) 250 	(2) 300 	(3) 150 	(4) 350 	(5) None of these</a:t>
            </a:r>
            <a:endParaRPr lang="en-US" dirty="0">
              <a:solidFill>
                <a:srgbClr val="FF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Q.13 A certain sum of money amounts to  550 in 3 years and to  650 in 4 years. Find the sum. </a:t>
            </a:r>
          </a:p>
          <a:p>
            <a:pPr>
              <a:buNone/>
            </a:pPr>
            <a:r>
              <a:rPr lang="en-US" b="1" dirty="0">
                <a:solidFill>
                  <a:srgbClr val="FF0000"/>
                </a:solidFill>
              </a:rPr>
              <a:t>(1) 250 </a:t>
            </a:r>
            <a:r>
              <a:rPr lang="en-US" b="1" dirty="0"/>
              <a:t>	(2) 300 	(3) 150 	(4) 350 	(5) None of these</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04539"/>
            <a:ext cx="11733048" cy="5712028"/>
          </a:xfrm>
        </p:spPr>
        <p:txBody>
          <a:bodyPr>
            <a:normAutofit/>
          </a:bodyPr>
          <a:lstStyle/>
          <a:p>
            <a:r>
              <a:rPr lang="en-US" b="1" dirty="0">
                <a:solidFill>
                  <a:srgbClr val="FF0000"/>
                </a:solidFill>
              </a:rPr>
              <a:t>Amount (A) = Principal (P) + Interest (I)</a:t>
            </a:r>
            <a:endParaRPr lang="en-US" dirty="0">
              <a:solidFill>
                <a:srgbClr val="FF0000"/>
              </a:solidFill>
            </a:endParaRPr>
          </a:p>
          <a:p>
            <a:r>
              <a:rPr lang="en-US" dirty="0"/>
              <a:t>Where,</a:t>
            </a:r>
          </a:p>
          <a:p>
            <a:r>
              <a:rPr lang="en-US" b="1" dirty="0">
                <a:solidFill>
                  <a:srgbClr val="FF0000"/>
                </a:solidFill>
              </a:rPr>
              <a:t>Amount</a:t>
            </a:r>
            <a:r>
              <a:rPr lang="en-US" b="1" dirty="0"/>
              <a:t> </a:t>
            </a:r>
            <a:r>
              <a:rPr lang="en-US" dirty="0"/>
              <a:t>(A) is the total money paid back at the end of the time period for which it was borrowed.</a:t>
            </a:r>
          </a:p>
          <a:p>
            <a:r>
              <a:rPr lang="en-US" dirty="0"/>
              <a:t>The total amount formula in case of simple interest can also be written as:</a:t>
            </a:r>
          </a:p>
          <a:p>
            <a:r>
              <a:rPr lang="en-US" b="1" dirty="0">
                <a:solidFill>
                  <a:srgbClr val="FF0000"/>
                </a:solidFill>
              </a:rPr>
              <a:t>A = P(1 + RT)</a:t>
            </a:r>
            <a:endParaRPr lang="en-US" dirty="0">
              <a:solidFill>
                <a:srgbClr val="FF0000"/>
              </a:solidFill>
            </a:endParaRPr>
          </a:p>
          <a:p>
            <a:r>
              <a:rPr lang="en-US" dirty="0"/>
              <a:t>Here,</a:t>
            </a:r>
          </a:p>
          <a:p>
            <a:r>
              <a:rPr lang="en-US" dirty="0"/>
              <a:t>A = Total amount after the given time period</a:t>
            </a:r>
          </a:p>
          <a:p>
            <a:r>
              <a:rPr lang="en-US" dirty="0"/>
              <a:t>P = Principal amount or the initial loan amount</a:t>
            </a:r>
          </a:p>
          <a:p>
            <a:r>
              <a:rPr lang="en-US" dirty="0"/>
              <a:t>R = Rate of interest (per annum)</a:t>
            </a:r>
          </a:p>
          <a:p>
            <a:r>
              <a:rPr lang="en-US" dirty="0"/>
              <a:t>T = Time (in years)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Q.14: A sum was put at SI at a certain rate for 4 years. Had it been put at 5% lower rate, it would have fetched 100 less. Find the sum. </a:t>
            </a:r>
          </a:p>
          <a:p>
            <a:pPr>
              <a:buNone/>
            </a:pPr>
            <a:r>
              <a:rPr lang="en-US" b="1" dirty="0"/>
              <a:t>(1) 500 	(2) 5000 	(3) 400 	(4) 4000 	(5) None of these</a:t>
            </a:r>
            <a:endParaRPr lang="en-US" dirty="0"/>
          </a:p>
          <a:p>
            <a:pPr>
              <a:buNone/>
            </a:pPr>
            <a:endParaRPr lang="en-US"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9607"/>
            <a:ext cx="11733048" cy="581695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Q.14: A sum was put at SI at a certain rate for 4 years. Had it been put at 5% lower rate, it would have fetched 100 less. Find the sum. </a:t>
            </a:r>
          </a:p>
          <a:p>
            <a:pPr>
              <a:buNone/>
            </a:pPr>
            <a:r>
              <a:rPr lang="en-US" b="1" dirty="0">
                <a:solidFill>
                  <a:srgbClr val="FF0000"/>
                </a:solidFill>
              </a:rPr>
              <a:t>(1) 500 </a:t>
            </a:r>
            <a:r>
              <a:rPr lang="en-US" b="1" dirty="0"/>
              <a:t>	(2) 5000 	(3) 400 	(4) 4000 	(5) None of these</a:t>
            </a: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Q.15: </a:t>
            </a:r>
            <a:r>
              <a:rPr lang="en-US" b="1" dirty="0" err="1"/>
              <a:t>Anish</a:t>
            </a:r>
            <a:r>
              <a:rPr lang="en-US" b="1" dirty="0"/>
              <a:t> borrowed  15000 at the rate of 12% and an other amount at the rate of 15% for two years. The total interest paid by him was  9000. How much did he borrow? </a:t>
            </a:r>
          </a:p>
          <a:p>
            <a:pPr>
              <a:buNone/>
            </a:pPr>
            <a:r>
              <a:rPr lang="en-US" b="1" dirty="0"/>
              <a:t>(1) 32000 	(2) 33000 	(3) 30000 	(4) 63000 	(5) None of these</a:t>
            </a:r>
            <a:endParaRPr lang="en-US" dirty="0">
              <a:solidFill>
                <a:srgbClr val="FF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Q.15: </a:t>
            </a:r>
            <a:r>
              <a:rPr lang="en-US" b="1" dirty="0" err="1"/>
              <a:t>Anish</a:t>
            </a:r>
            <a:r>
              <a:rPr lang="en-US" b="1" dirty="0"/>
              <a:t> borrowed  15000 at the rate of 12% and an other amount at the rate of 15% for two years. The total interest paid by him was  9000. How much did he borrow? </a:t>
            </a:r>
          </a:p>
          <a:p>
            <a:pPr>
              <a:buNone/>
            </a:pPr>
            <a:r>
              <a:rPr lang="en-US" b="1" dirty="0"/>
              <a:t>(1) 32000 </a:t>
            </a:r>
            <a:r>
              <a:rPr lang="en-US" b="1" dirty="0">
                <a:solidFill>
                  <a:srgbClr val="FF0000"/>
                </a:solidFill>
              </a:rPr>
              <a:t>	(2) 33000 </a:t>
            </a:r>
            <a:r>
              <a:rPr lang="en-US" b="1" dirty="0"/>
              <a:t>	(3) 30000 	(4) 63000 	(5) None of these</a:t>
            </a:r>
            <a:endParaRPr lang="en-US" dirty="0">
              <a:solidFill>
                <a:srgbClr val="FF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Q.16: At a certain rate of simple interest  400 amounted to  460 in 3 years. If the rate of interest be decreased by 3%, what will be the amount after 3 years? </a:t>
            </a:r>
          </a:p>
          <a:p>
            <a:pPr>
              <a:buNone/>
            </a:pPr>
            <a:r>
              <a:rPr lang="en-US" b="1" dirty="0"/>
              <a:t>(1) 424 	(2) 484 	(3) 242 	(4) 848 	(5) None of these</a:t>
            </a:r>
            <a:endParaRPr lang="en-US" dirty="0">
              <a:solidFill>
                <a:srgbClr val="FF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Q.16: At a certain rate of simple interest  400 amounted to  460 in 3 years. If the rate of interest be decreased by 3%, what will be the amount after 3 years? </a:t>
            </a:r>
          </a:p>
          <a:p>
            <a:pPr>
              <a:buNone/>
            </a:pPr>
            <a:r>
              <a:rPr lang="en-US" b="1" dirty="0">
                <a:solidFill>
                  <a:srgbClr val="FF0000"/>
                </a:solidFill>
              </a:rPr>
              <a:t>(1) 424 </a:t>
            </a:r>
            <a:r>
              <a:rPr lang="en-US" b="1" dirty="0"/>
              <a:t>	(2) 484 	(3) 242 	(4) 848 	(5) None of these</a:t>
            </a:r>
            <a:endParaRPr lang="en-US" dirty="0">
              <a:solidFill>
                <a:srgbClr val="FF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Q.17: 1,200 amounts to  1,632 in 4 years at a certain rate of simple interest. If the rate of interest is increased by 1%, it would amount to how much? </a:t>
            </a:r>
          </a:p>
          <a:p>
            <a:pPr>
              <a:buNone/>
            </a:pPr>
            <a:r>
              <a:rPr lang="en-US" b="1" dirty="0"/>
              <a:t>(1) 1635 	(2) 1644 	(3) 1670 	(4) 1680 	(5) None of these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Q.17: 1,200 amounts to  1,632 in 4 years at a certain rate of simple interest. If the rate of interest is increased by 1%, it would amount to how much? </a:t>
            </a:r>
          </a:p>
          <a:p>
            <a:pPr>
              <a:buNone/>
            </a:pPr>
            <a:r>
              <a:rPr lang="en-US" b="1" dirty="0"/>
              <a:t>(1) 1635 	(2) 1644 	(3) 1670 	</a:t>
            </a:r>
            <a:r>
              <a:rPr lang="en-US" b="1" dirty="0">
                <a:solidFill>
                  <a:srgbClr val="FF0000"/>
                </a:solidFill>
              </a:rPr>
              <a:t>(4) 1680 </a:t>
            </a:r>
            <a:r>
              <a:rPr lang="en-US" b="1" dirty="0"/>
              <a:t>	(5) None of these</a:t>
            </a:r>
            <a:endParaRPr lang="en-US" dirty="0">
              <a:solidFill>
                <a:srgbClr val="FF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Q.18: The simple interest on a sum of money will be  150 after 4 years. In the next 4 years principal becomes 5 times, what will be the total interest at the end of the 8th year? </a:t>
            </a:r>
          </a:p>
          <a:p>
            <a:pPr>
              <a:buNone/>
            </a:pPr>
            <a:r>
              <a:rPr lang="en-US" b="1" dirty="0"/>
              <a:t>(1) 950 	(2) 850 	(3) 900 	(4) 860 	(5) None of these</a:t>
            </a:r>
            <a:endParaRPr lang="en-US"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Q.18: The simple interest on a sum of money will be  150 after 4 years. In the next 4 years principal becomes 5 times, what will be the total interest at the end of the 8th year? </a:t>
            </a:r>
          </a:p>
          <a:p>
            <a:pPr>
              <a:buNone/>
            </a:pPr>
            <a:r>
              <a:rPr lang="en-US" b="1" dirty="0"/>
              <a:t>(1) 950 	(2) 850 	</a:t>
            </a:r>
            <a:r>
              <a:rPr lang="en-US" b="1" dirty="0">
                <a:solidFill>
                  <a:srgbClr val="FF0000"/>
                </a:solidFill>
              </a:rPr>
              <a:t>(3) 900 </a:t>
            </a:r>
            <a:r>
              <a:rPr lang="en-US" b="1" dirty="0"/>
              <a:t>	(4) 860 	(5) None of these</a:t>
            </a:r>
            <a:endParaRPr lang="en-US"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19529"/>
            <a:ext cx="11733048" cy="5697038"/>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  A sum of  4000 is lent for 5 years at the rate of 15% per annum. Find the interest. </a:t>
            </a:r>
          </a:p>
          <a:p>
            <a:pPr>
              <a:buNone/>
            </a:pPr>
            <a:r>
              <a:rPr lang="en-US" b="1" dirty="0"/>
              <a:t>(1) 3000 	(2) 2000 	(3) 1000 	(4) 1500 	(5) None of these</a:t>
            </a:r>
            <a:endParaRPr lang="en-US" dirty="0">
              <a:solidFill>
                <a:srgbClr val="FF0000"/>
              </a:solidFill>
            </a:endParaRPr>
          </a:p>
        </p:txBody>
      </p:sp>
    </p:spTree>
    <p:extLst>
      <p:ext uri="{BB962C8B-B14F-4D97-AF65-F5344CB8AC3E}">
        <p14:creationId xmlns:p14="http://schemas.microsoft.com/office/powerpoint/2010/main" val="3222985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Q.19: The simple interest on a sum of money will be  225 after 3 years. In the next 5 years principal becomes 3 times, what will be the total interest at the end of the 8th year? </a:t>
            </a:r>
          </a:p>
          <a:p>
            <a:pPr>
              <a:buNone/>
            </a:pPr>
            <a:r>
              <a:rPr lang="en-US" b="1" dirty="0"/>
              <a:t>(1) 1250 	(2) 1330 	(3) 1360 	(4) 1350 	(5) None of these</a:t>
            </a: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Q.19: The simple interest on a sum of money will be  225 after 3 years. In the next 5 years principal becomes 3 times, what will be the total interest at the end of the 8th year? </a:t>
            </a:r>
          </a:p>
          <a:p>
            <a:pPr>
              <a:buNone/>
            </a:pPr>
            <a:r>
              <a:rPr lang="en-US" b="1" dirty="0"/>
              <a:t>(1) 1250 	(2) 1330 	(3) 1360 	</a:t>
            </a:r>
            <a:r>
              <a:rPr lang="en-US" b="1" dirty="0">
                <a:solidFill>
                  <a:srgbClr val="FF0000"/>
                </a:solidFill>
              </a:rPr>
              <a:t>(4) 1350 </a:t>
            </a:r>
            <a:r>
              <a:rPr lang="en-US" b="1" dirty="0"/>
              <a:t>	(5) None of these</a:t>
            </a: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Q.20: A sum of  1521 is lent out in two parts in such a way that the interest on one part at 10% for 5 years is equal to that on another part at 8% for 10 years. Find the two sums. </a:t>
            </a:r>
          </a:p>
          <a:p>
            <a:pPr marL="457200" indent="-457200">
              <a:buAutoNum type="arabicParenBoth"/>
            </a:pPr>
            <a:r>
              <a:rPr lang="en-US" b="1" dirty="0"/>
              <a:t>926,  595 	(2) 906,  615 	(3) 916,  605 	(4) 936,  585  (5) None of these</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Q.20: A sum of  1521 is lent out in two parts in such a way that the interest on one part at 10% for 5 years is equal to that on another part at 8% for 10 years. Find the two sums. </a:t>
            </a:r>
          </a:p>
          <a:p>
            <a:pPr marL="457200" indent="-457200">
              <a:buAutoNum type="arabicParenBoth"/>
            </a:pPr>
            <a:r>
              <a:rPr lang="en-US" b="1" dirty="0"/>
              <a:t>926,  595 	(2) 906,  615 	(3) 916,  605 	</a:t>
            </a:r>
            <a:r>
              <a:rPr lang="en-US" b="1" dirty="0">
                <a:solidFill>
                  <a:srgbClr val="FF0000"/>
                </a:solidFill>
              </a:rPr>
              <a:t>(4) 936,  585</a:t>
            </a:r>
            <a:r>
              <a:rPr lang="en-US" b="1" dirty="0"/>
              <a:t>  (5) None of these</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Q.21: A sum of money becomes two times at the simple interest rate of 2% per annum. At what rate per cent will it become five fold? </a:t>
            </a:r>
          </a:p>
          <a:p>
            <a:pPr>
              <a:buNone/>
            </a:pPr>
            <a:r>
              <a:rPr lang="en-US" b="1" dirty="0"/>
              <a:t>(1) 10% 	(2) 8% 	(3) 6% 	(4) 9% 	(5) None of these</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Q.21: A sum of money becomes two times at the simple interest rate of 2% per annum. At what rate per cent will it become five fold? </a:t>
            </a:r>
          </a:p>
          <a:p>
            <a:pPr>
              <a:buNone/>
            </a:pPr>
            <a:r>
              <a:rPr lang="en-US" b="1" dirty="0"/>
              <a:t>(1) 10% 	</a:t>
            </a:r>
            <a:r>
              <a:rPr lang="en-US" b="1" dirty="0">
                <a:solidFill>
                  <a:srgbClr val="FF0000"/>
                </a:solidFill>
              </a:rPr>
              <a:t>(2) 8% </a:t>
            </a:r>
            <a:r>
              <a:rPr lang="en-US" b="1" dirty="0"/>
              <a:t>	(3) 6% 	(4) 9% 	(5) None of these</a:t>
            </a:r>
            <a:endParaRPr lang="en-US" dirty="0">
              <a:solidFill>
                <a:srgbClr val="FF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Q.22: A certain sum of money amounted to  810 at 4% in a time in which  450 amounted to  720 at 3%. If the rate of interest is simple, find the sum. </a:t>
            </a:r>
          </a:p>
          <a:p>
            <a:pPr>
              <a:buNone/>
            </a:pPr>
            <a:r>
              <a:rPr lang="en-US" b="1" dirty="0"/>
              <a:t>(1) 500 	(2) 450 	(3) 600 	(4) 475 	(5) None of these</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Q.22: A certain sum of money amounted to  810 at 4% in a time in which  450 amounted to  720 at 3%. If the rate of interest is simple, find the sum. </a:t>
            </a:r>
          </a:p>
          <a:p>
            <a:pPr>
              <a:buNone/>
            </a:pPr>
            <a:r>
              <a:rPr lang="en-US" b="1" dirty="0"/>
              <a:t>(1) 500 	</a:t>
            </a:r>
            <a:r>
              <a:rPr lang="en-US" b="1" dirty="0">
                <a:solidFill>
                  <a:srgbClr val="FF0000"/>
                </a:solidFill>
              </a:rPr>
              <a:t>(2) 450 </a:t>
            </a:r>
            <a:r>
              <a:rPr lang="en-US" b="1" dirty="0"/>
              <a:t>	(3) 600 	(4) 475 	(5) None of these</a:t>
            </a:r>
            <a:endParaRPr lang="en-US" dirty="0">
              <a:solidFill>
                <a:srgbClr val="FF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Q.23: A certain sum of money amounts to  5000 in 5 years at 10% per annum. In how many years will it amount to  6000 at the same rate? </a:t>
            </a:r>
          </a:p>
          <a:p>
            <a:pPr marL="457200" indent="-457200">
              <a:buAutoNum type="arabicParenBoth"/>
            </a:pPr>
            <a:r>
              <a:rPr lang="en-US" b="1" dirty="0"/>
              <a:t>8 years 	(2) 6 years 	(3) 10 years 	(4) 9 years  (5) None of these</a:t>
            </a:r>
            <a:endParaRPr lang="en-US" dirty="0"/>
          </a:p>
          <a:p>
            <a:pPr>
              <a:buNone/>
            </a:pPr>
            <a:endParaRPr lang="en-US" dirty="0">
              <a:solidFill>
                <a:srgbClr val="FF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Q.23: A certain sum of money amounts to  5000 in 5 years at 10% per annum. In how many years will it amount to  6000 at the same rate? </a:t>
            </a:r>
          </a:p>
          <a:p>
            <a:pPr marL="457200" indent="-457200">
              <a:buAutoNum type="arabicParenBoth"/>
            </a:pPr>
            <a:r>
              <a:rPr lang="en-US" b="1" dirty="0">
                <a:solidFill>
                  <a:srgbClr val="FF0000"/>
                </a:solidFill>
              </a:rPr>
              <a:t>8 years </a:t>
            </a:r>
            <a:r>
              <a:rPr lang="en-US" b="1" dirty="0"/>
              <a:t>	   (2) 6 years   (3) 10 years  (4) 9 years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4577"/>
            <a:ext cx="11733048" cy="577198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Q.1:</a:t>
            </a:r>
            <a:r>
              <a:rPr lang="en-US" b="1" dirty="0">
                <a:solidFill>
                  <a:srgbClr val="FF0000"/>
                </a:solidFill>
              </a:rPr>
              <a:t> </a:t>
            </a:r>
            <a:r>
              <a:rPr lang="en-US" b="1" dirty="0"/>
              <a:t> A sum of  4000 is lent for 5 years at the rate of 15% per annum. Find the interest. </a:t>
            </a:r>
          </a:p>
          <a:p>
            <a:pPr>
              <a:buNone/>
            </a:pPr>
            <a:r>
              <a:rPr lang="en-US" b="1" dirty="0">
                <a:solidFill>
                  <a:srgbClr val="FF0000"/>
                </a:solidFill>
              </a:rPr>
              <a:t>(1) 3000 </a:t>
            </a:r>
            <a:r>
              <a:rPr lang="en-US" b="1" dirty="0"/>
              <a:t>	(2) 2000 	(3) 1000 	(4) 1500 	(5) None of these</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6272FBB-8113-89E9-BB6B-DD6CFDDE845E}"/>
                  </a:ext>
                </a:extLst>
              </p14:cNvPr>
              <p14:cNvContentPartPr/>
              <p14:nvPr/>
            </p14:nvContentPartPr>
            <p14:xfrm>
              <a:off x="3578760" y="2823120"/>
              <a:ext cx="3620520" cy="1333800"/>
            </p14:xfrm>
          </p:contentPart>
        </mc:Choice>
        <mc:Fallback xmlns="">
          <p:pic>
            <p:nvPicPr>
              <p:cNvPr id="2" name="Ink 1">
                <a:extLst>
                  <a:ext uri="{FF2B5EF4-FFF2-40B4-BE49-F238E27FC236}">
                    <a16:creationId xmlns:a16="http://schemas.microsoft.com/office/drawing/2014/main" id="{36272FBB-8113-89E9-BB6B-DD6CFDDE845E}"/>
                  </a:ext>
                </a:extLst>
              </p:cNvPr>
              <p:cNvPicPr/>
              <p:nvPr/>
            </p:nvPicPr>
            <p:blipFill>
              <a:blip r:embed="rId3"/>
              <a:stretch>
                <a:fillRect/>
              </a:stretch>
            </p:blipFill>
            <p:spPr>
              <a:xfrm>
                <a:off x="3569400" y="2813760"/>
                <a:ext cx="3639240" cy="1352520"/>
              </a:xfrm>
              <a:prstGeom prst="rect">
                <a:avLst/>
              </a:prstGeom>
            </p:spPr>
          </p:pic>
        </mc:Fallback>
      </mc:AlternateContent>
    </p:spTree>
    <p:extLst>
      <p:ext uri="{BB962C8B-B14F-4D97-AF65-F5344CB8AC3E}">
        <p14:creationId xmlns:p14="http://schemas.microsoft.com/office/powerpoint/2010/main" val="322298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Q.24: 8829 is divided into three parts in such a way that their amounts at 4% per annum simple interest after 5, 6 and 8 years are equal. Find each part of the sum. </a:t>
            </a:r>
          </a:p>
          <a:p>
            <a:pPr marL="457200" indent="-457200">
              <a:buAutoNum type="arabicParenBoth"/>
            </a:pPr>
            <a:r>
              <a:rPr lang="en-US" b="1" dirty="0"/>
              <a:t>3069,  2970,  2790 		(2) 3609,  2970,  2790 	</a:t>
            </a:r>
          </a:p>
          <a:p>
            <a:pPr marL="457200" indent="-457200">
              <a:buNone/>
            </a:pPr>
            <a:r>
              <a:rPr lang="en-US" b="1" dirty="0"/>
              <a:t>(3) 3089,  2970,  2790 	           (4) 3069,  2960,  2760 </a:t>
            </a:r>
          </a:p>
          <a:p>
            <a:pPr marL="457200" indent="-457200">
              <a:buNone/>
            </a:pPr>
            <a:r>
              <a:rPr lang="en-US" b="1" dirty="0"/>
              <a:t>(5) None of these</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Q.24: 8829 is divided into three parts in such a way that their amounts at 4% per annum simple interest after 5, 6 and 8 years are equal. Find each part of the sum. </a:t>
            </a:r>
          </a:p>
          <a:p>
            <a:pPr marL="457200" indent="-457200">
              <a:buAutoNum type="arabicParenBoth"/>
            </a:pPr>
            <a:r>
              <a:rPr lang="en-US" b="1" dirty="0">
                <a:solidFill>
                  <a:srgbClr val="FF0000"/>
                </a:solidFill>
              </a:rPr>
              <a:t>3069,  2970,  2790 	</a:t>
            </a:r>
            <a:r>
              <a:rPr lang="en-US" b="1" dirty="0"/>
              <a:t>	(2) 3609,  2970,  2790 	</a:t>
            </a:r>
          </a:p>
          <a:p>
            <a:pPr marL="457200" indent="-457200">
              <a:buNone/>
            </a:pPr>
            <a:r>
              <a:rPr lang="en-US" b="1" dirty="0"/>
              <a:t>(3) 3089,  2970,  2790 	           (4) 3069,  2960,  2760 </a:t>
            </a:r>
          </a:p>
          <a:p>
            <a:pPr marL="457200" indent="-457200">
              <a:buNone/>
            </a:pPr>
            <a:r>
              <a:rPr lang="en-US" b="1" dirty="0"/>
              <a:t>(5) None of these</a:t>
            </a:r>
            <a:endParaRPr lang="en-US" dirty="0">
              <a:solidFill>
                <a:srgbClr val="FF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Q.25: What principal will amount to  560 in 3 years at 4 per cent per annum simple interest? </a:t>
            </a:r>
          </a:p>
          <a:p>
            <a:pPr>
              <a:buNone/>
            </a:pPr>
            <a:r>
              <a:rPr lang="en-US" b="1" dirty="0"/>
              <a:t>(1) 540 	(2) 500 	(3) 550 	(4) 560 	(5) None of these</a:t>
            </a:r>
            <a:endParaRPr lang="en-US" dirty="0"/>
          </a:p>
          <a:p>
            <a:pPr>
              <a:buNone/>
            </a:pPr>
            <a:endParaRPr lang="en-US" dirty="0">
              <a:solidFill>
                <a:srgbClr val="FF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Q.25: What principal will amount to  560 in 3 years at 4 per cent per annum simple interest? </a:t>
            </a:r>
          </a:p>
          <a:p>
            <a:pPr>
              <a:buNone/>
            </a:pPr>
            <a:r>
              <a:rPr lang="en-US" b="1" dirty="0"/>
              <a:t>(1) 540 	</a:t>
            </a:r>
            <a:r>
              <a:rPr lang="en-US" b="1" dirty="0">
                <a:solidFill>
                  <a:srgbClr val="FF0000"/>
                </a:solidFill>
              </a:rPr>
              <a:t>(2) 500 </a:t>
            </a:r>
            <a:r>
              <a:rPr lang="en-US" b="1" dirty="0"/>
              <a:t>	(3) 550 	(4) 560 	(5) None of these</a:t>
            </a: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Q.26: A person lent a certain sum of money at 4% simple interest, and in 5 years the interest amounted to 520 less than the sum lent. Find the sum lent. </a:t>
            </a:r>
          </a:p>
          <a:p>
            <a:pPr>
              <a:buNone/>
            </a:pPr>
            <a:r>
              <a:rPr lang="en-US" b="1" dirty="0"/>
              <a:t>(1) 600 	(2) 650 	(3) 700 	(4) 750 	(5) None of these</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Q.26: A person lent a certain sum of money at 4% simple interest, and in 5 years the interest amounted to 520 less than the sum lent. Find the sum lent. </a:t>
            </a:r>
          </a:p>
          <a:p>
            <a:pPr>
              <a:buNone/>
            </a:pPr>
            <a:r>
              <a:rPr lang="en-US" b="1" dirty="0"/>
              <a:t>(1) 600 	</a:t>
            </a:r>
            <a:r>
              <a:rPr lang="en-US" b="1" dirty="0">
                <a:solidFill>
                  <a:srgbClr val="FF0000"/>
                </a:solidFill>
              </a:rPr>
              <a:t>(2) 650 </a:t>
            </a:r>
            <a:r>
              <a:rPr lang="en-US" b="1" dirty="0"/>
              <a:t>	(3) 700 	(4) 750 	(5) None of these</a:t>
            </a:r>
            <a:endParaRPr lang="en-US" dirty="0">
              <a:solidFill>
                <a:srgbClr val="FF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Q.27: A sum of money doubles itself in 5 years. It will become 4 times of itself in– </a:t>
            </a:r>
          </a:p>
          <a:p>
            <a:pPr marL="457200" indent="-457200">
              <a:buAutoNum type="arabicParenBoth"/>
            </a:pPr>
            <a:r>
              <a:rPr lang="en-US" b="1" dirty="0"/>
              <a:t>10 years 	(2) 12 years 	(3) 15 years 	(4) 20 years (5) None of these</a:t>
            </a:r>
            <a:endParaRPr lang="en-US" dirty="0">
              <a:solidFill>
                <a:srgbClr val="FF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Q.27: A sum of money doubles itself in 5 years. It will become 4 times of itself in– </a:t>
            </a:r>
          </a:p>
          <a:p>
            <a:pPr marL="457200" indent="-457200">
              <a:buAutoNum type="arabicParenBoth"/>
            </a:pPr>
            <a:r>
              <a:rPr lang="en-US" b="1" dirty="0"/>
              <a:t>10 years 	(2) 12 years 	</a:t>
            </a:r>
            <a:r>
              <a:rPr lang="en-US" b="1" dirty="0">
                <a:solidFill>
                  <a:srgbClr val="FF0000"/>
                </a:solidFill>
              </a:rPr>
              <a:t>(3) 15 years </a:t>
            </a:r>
            <a:r>
              <a:rPr lang="en-US" b="1" dirty="0"/>
              <a:t>	(4) 20 years (5) None of these</a:t>
            </a:r>
            <a:endParaRPr lang="en-US" dirty="0">
              <a:solidFill>
                <a:srgbClr val="FF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Q.28: The simple interest on  1250 will be less than the interest on  1400 at 3% simple interest by  45. Find the time. </a:t>
            </a:r>
          </a:p>
          <a:p>
            <a:pPr marL="457200" indent="-457200">
              <a:buAutoNum type="arabicParenBoth"/>
            </a:pPr>
            <a:r>
              <a:rPr lang="en-US" b="1" dirty="0"/>
              <a:t>10 years 	(2) 9 years 	(3) 8 years 	(4) 6 years (5) None of these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Q.28: The simple interest on  1250 will be less than the interest on  1400 at 3% simple interest by  45. Find the time. </a:t>
            </a:r>
          </a:p>
          <a:p>
            <a:pPr marL="457200" indent="-457200">
              <a:buAutoNum type="arabicParenBoth"/>
            </a:pPr>
            <a:r>
              <a:rPr lang="en-US" b="1" dirty="0">
                <a:solidFill>
                  <a:srgbClr val="FF0000"/>
                </a:solidFill>
              </a:rPr>
              <a:t>10 years </a:t>
            </a:r>
            <a:r>
              <a:rPr lang="en-US" b="1" dirty="0"/>
              <a:t>	(2) 9 years 	(3) 8 years 	(4) 6 years (5) None of these</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59567"/>
            <a:ext cx="11733048" cy="575699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 If the simple interest on  625 increases by  25, when the time increases by 2 years. Find the rate per cent per annum. </a:t>
            </a:r>
          </a:p>
          <a:p>
            <a:pPr>
              <a:buNone/>
            </a:pPr>
            <a:r>
              <a:rPr lang="en-US" b="1" dirty="0"/>
              <a:t>(1) 2% 	(2) 3% 	(3) 1% 	(4) 0.5% 	(5) None of these</a:t>
            </a:r>
            <a:endParaRPr lang="en-US" dirty="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Q.29: The difference in simple interests on a certain sum at 4% per annum for 3 years and at 5% per annum for 2 years is  50. Find the sum. </a:t>
            </a:r>
          </a:p>
          <a:p>
            <a:pPr>
              <a:buNone/>
            </a:pPr>
            <a:r>
              <a:rPr lang="en-US" b="1" dirty="0"/>
              <a:t>(1) 5000 	(2) 4000 	(3) 3000 	(4) 2500 	(5) None of these</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Q.29: The difference in simple interests on a certain sum at 4% per annum for 3 years and at 5% per annum for 2 years is  50. Find the sum. </a:t>
            </a:r>
          </a:p>
          <a:p>
            <a:pPr>
              <a:buNone/>
            </a:pPr>
            <a:r>
              <a:rPr lang="en-US" b="1" dirty="0"/>
              <a:t>(1) 5000 	(2) 4000 	(3) 3000 	</a:t>
            </a:r>
            <a:r>
              <a:rPr lang="en-US" b="1" dirty="0">
                <a:solidFill>
                  <a:srgbClr val="FF0000"/>
                </a:solidFill>
              </a:rPr>
              <a:t>(4) 2500 </a:t>
            </a:r>
            <a:r>
              <a:rPr lang="en-US" b="1" dirty="0"/>
              <a:t>	(5) None of these</a:t>
            </a:r>
            <a:endParaRPr lang="en-US" dirty="0">
              <a:solidFill>
                <a:srgbClr val="FF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Q.30: The difference between the interest received from two different banks on  200 for 3 years is  60. Find the difference between their rates. </a:t>
            </a:r>
          </a:p>
          <a:p>
            <a:pPr>
              <a:buNone/>
            </a:pPr>
            <a:r>
              <a:rPr lang="en-US" b="1" dirty="0"/>
              <a:t>(1) 5% 	(2) 7% 	(3) 10% 	(4) 9%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9647"/>
            <a:ext cx="11733048" cy="587692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Q.30: The difference between the interest received from two different banks on  200 for 3 years is  60. Find the difference between their rates. </a:t>
            </a:r>
          </a:p>
          <a:p>
            <a:pPr>
              <a:buNone/>
            </a:pPr>
            <a:r>
              <a:rPr lang="en-US" b="1" dirty="0"/>
              <a:t>(1) 5% 	(2) 7% 	</a:t>
            </a:r>
            <a:r>
              <a:rPr lang="en-US" b="1" dirty="0">
                <a:solidFill>
                  <a:srgbClr val="FF0000"/>
                </a:solidFill>
              </a:rPr>
              <a:t>(3) 10% </a:t>
            </a:r>
            <a:r>
              <a:rPr lang="en-US" b="1" dirty="0"/>
              <a:t>	(4) 9%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Q.31: A sum of money lent out at simple interest amounts to  720 in 2 years and to  1020 in 7 years. Find the rate per cent per annum. </a:t>
            </a:r>
          </a:p>
          <a:p>
            <a:pPr>
              <a:buNone/>
            </a:pPr>
            <a:r>
              <a:rPr lang="en-US" b="1" dirty="0"/>
              <a:t>(1) 10% 	(2) 12% 	(3) 5% 	(4) 15% 	(5) None of these</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9647"/>
            <a:ext cx="11733048" cy="587692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Q.31: A sum of money lent out at simple interest amounts to  720 in 2 years and to  1020 in 7 years. Find the rate per cent per annum. </a:t>
            </a:r>
          </a:p>
          <a:p>
            <a:pPr>
              <a:buNone/>
            </a:pPr>
            <a:r>
              <a:rPr lang="en-US" b="1" dirty="0">
                <a:solidFill>
                  <a:srgbClr val="FF0000"/>
                </a:solidFill>
              </a:rPr>
              <a:t>(1) 10% </a:t>
            </a:r>
            <a:r>
              <a:rPr lang="en-US" b="1" dirty="0"/>
              <a:t>	(2) 12% 	(3) 5% 	(4) 15% 	(5) None of these</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Q.32: </a:t>
            </a:r>
            <a:r>
              <a:rPr lang="en-US" b="1" dirty="0" err="1"/>
              <a:t>Sudhir</a:t>
            </a:r>
            <a:r>
              <a:rPr lang="en-US" b="1" dirty="0"/>
              <a:t> borrows  6000 from a bank at SI. After 4 years he paid  2500 to the bank and at the end of 5 years from the date of borrowing he paid  4560 to the bank to settle the account. Find the rate of interest. </a:t>
            </a:r>
          </a:p>
          <a:p>
            <a:pPr>
              <a:buNone/>
            </a:pPr>
            <a:r>
              <a:rPr lang="en-US" b="1" dirty="0"/>
              <a:t>(1) 3% 	(2) 3.5% 		(3) 3.85% 	   (4) 4.5%	 (5) None of these</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Q.32: </a:t>
            </a:r>
            <a:r>
              <a:rPr lang="en-US" b="1" dirty="0" err="1"/>
              <a:t>Sudhir</a:t>
            </a:r>
            <a:r>
              <a:rPr lang="en-US" b="1" dirty="0"/>
              <a:t> borrows  6000 from a bank at SI. After 4 years he paid  2500 to the bank and at the end of 5 years from the date of borrowing he paid  4560 to the bank to settle the account. Find the rate of interest. </a:t>
            </a:r>
          </a:p>
          <a:p>
            <a:pPr>
              <a:buNone/>
            </a:pPr>
            <a:r>
              <a:rPr lang="en-US" b="1" dirty="0"/>
              <a:t>(1) 3% 	(2) 3.5% 		</a:t>
            </a:r>
            <a:r>
              <a:rPr lang="en-US" b="1" dirty="0">
                <a:solidFill>
                  <a:srgbClr val="FF0000"/>
                </a:solidFill>
              </a:rPr>
              <a:t>(3) 3.85% </a:t>
            </a:r>
            <a:r>
              <a:rPr lang="en-US" b="1" dirty="0"/>
              <a:t>	   (4) 4.5%	 (5) None of these</a:t>
            </a:r>
            <a:endParaRPr lang="en-US" dirty="0">
              <a:solidFill>
                <a:srgbClr val="FF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latin typeface="Arial Black" pitchFamily="34" charset="0"/>
              </a:rPr>
              <a:t>Q.33: Some amount out of  950 was lent at 6% per annum and the remaining at 4% per annum. If the total simple interest from both the fractions in 5 years was  200, find the sum lent at 6% per annum. </a:t>
            </a:r>
          </a:p>
          <a:p>
            <a:pPr>
              <a:buNone/>
            </a:pPr>
            <a:r>
              <a:rPr lang="en-US" b="1" dirty="0">
                <a:latin typeface="Arial Black" pitchFamily="34" charset="0"/>
              </a:rPr>
              <a:t>(1) 700 	(2) 100 	(3) 250 	(4) 450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Q.33: Some amount out of  950 was lent at 6% per annum and the remaining at 4% per annum. If the total simple interest from both the fractions in 5 years was  200, find the sum lent at 6% per annum. </a:t>
            </a:r>
          </a:p>
          <a:p>
            <a:pPr>
              <a:buNone/>
            </a:pPr>
            <a:r>
              <a:rPr lang="en-US" b="1" dirty="0"/>
              <a:t>(1) 700 	</a:t>
            </a:r>
            <a:r>
              <a:rPr lang="en-US" b="1" dirty="0">
                <a:solidFill>
                  <a:srgbClr val="FF0000"/>
                </a:solidFill>
              </a:rPr>
              <a:t>(2) 100 </a:t>
            </a:r>
            <a:r>
              <a:rPr lang="en-US" b="1" dirty="0"/>
              <a:t>	(3) 250 	(4) 450 	(5) None of these</a:t>
            </a:r>
          </a:p>
          <a:p>
            <a:pPr>
              <a:buNone/>
            </a:pPr>
            <a:endParaRPr lang="en-US" dirty="0"/>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44577"/>
            <a:ext cx="11733048" cy="577198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Q.2: If the simple interest on  625 increases by  25, when the time increases by 2 years. Find the rate per cent per annum. </a:t>
            </a:r>
          </a:p>
          <a:p>
            <a:pPr>
              <a:buNone/>
            </a:pPr>
            <a:r>
              <a:rPr lang="en-US" b="1" dirty="0">
                <a:solidFill>
                  <a:srgbClr val="FF0000"/>
                </a:solidFill>
              </a:rPr>
              <a:t>(1) 2% </a:t>
            </a:r>
            <a:r>
              <a:rPr lang="en-US" b="1" dirty="0"/>
              <a:t>	(2) 3% 	(3) 1% 	(4) 0.5% 	(5) None of these</a:t>
            </a: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3BD7A42E-6C94-6717-DA2C-7520F51C34D1}"/>
                  </a:ext>
                </a:extLst>
              </p14:cNvPr>
              <p14:cNvContentPartPr/>
              <p14:nvPr/>
            </p14:nvContentPartPr>
            <p14:xfrm>
              <a:off x="3660840" y="3890520"/>
              <a:ext cx="2948040" cy="895320"/>
            </p14:xfrm>
          </p:contentPart>
        </mc:Choice>
        <mc:Fallback xmlns="">
          <p:pic>
            <p:nvPicPr>
              <p:cNvPr id="2" name="Ink 1">
                <a:extLst>
                  <a:ext uri="{FF2B5EF4-FFF2-40B4-BE49-F238E27FC236}">
                    <a16:creationId xmlns:a16="http://schemas.microsoft.com/office/drawing/2014/main" id="{3BD7A42E-6C94-6717-DA2C-7520F51C34D1}"/>
                  </a:ext>
                </a:extLst>
              </p:cNvPr>
              <p:cNvPicPr/>
              <p:nvPr/>
            </p:nvPicPr>
            <p:blipFill>
              <a:blip r:embed="rId3"/>
              <a:stretch>
                <a:fillRect/>
              </a:stretch>
            </p:blipFill>
            <p:spPr>
              <a:xfrm>
                <a:off x="3651480" y="3881160"/>
                <a:ext cx="2966760" cy="914040"/>
              </a:xfrm>
              <a:prstGeom prst="rect">
                <a:avLst/>
              </a:prstGeom>
            </p:spPr>
          </p:pic>
        </mc:Fallback>
      </mc:AlternateContent>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Q.34 Out of a certain sum, 1/3rd is invested at 3%, 1/6th at 6% and the rest at 8%. If the simple interest for 2 years from all these investments amounts to  600, find the original sum. </a:t>
            </a:r>
          </a:p>
          <a:p>
            <a:pPr>
              <a:buNone/>
            </a:pPr>
            <a:r>
              <a:rPr lang="en-US" b="1" dirty="0"/>
              <a:t>(1) 5000 	(2) 6000 	(3) 5200 	(4) 5500 	(5) None of these </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Q.34. Out of a certain sum, 1/3rd is invested at 3%, 1/6th at 6% and the rest at 8%. If the simple interest for 2 years from all these investments amounts to  600, find the original sum. </a:t>
            </a:r>
          </a:p>
          <a:p>
            <a:pPr>
              <a:buNone/>
            </a:pPr>
            <a:r>
              <a:rPr lang="en-US" b="1" dirty="0">
                <a:solidFill>
                  <a:srgbClr val="FF0000"/>
                </a:solidFill>
              </a:rPr>
              <a:t>(1) 5000 </a:t>
            </a:r>
            <a:r>
              <a:rPr lang="en-US" b="1" dirty="0"/>
              <a:t>	(2) 6000 	(3) 5200 	(4) 5500 	(5) None of these </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Q.35: The simple interest on certain sum  625 is  100, and the number of years is equal to the rate per cent per annum. Find the rate per cent. </a:t>
            </a:r>
          </a:p>
          <a:p>
            <a:pPr>
              <a:buNone/>
            </a:pPr>
            <a:r>
              <a:rPr lang="en-US" b="1" dirty="0"/>
              <a:t>(1) 5% 	(2) 4% 	(3) 3% 	(4) 4.5% 	(5) None of these</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Q.35: The simple interest on certain sum  625 is  100, and the number of years is equal to the rate per cent per annum. Find the rate per cent. </a:t>
            </a:r>
          </a:p>
          <a:p>
            <a:pPr>
              <a:buNone/>
            </a:pPr>
            <a:r>
              <a:rPr lang="en-US" b="1" dirty="0"/>
              <a:t>(1) 5% 	</a:t>
            </a:r>
            <a:r>
              <a:rPr lang="en-US" b="1" dirty="0">
                <a:solidFill>
                  <a:srgbClr val="FF0000"/>
                </a:solidFill>
              </a:rPr>
              <a:t>(2) 4% </a:t>
            </a:r>
            <a:r>
              <a:rPr lang="en-US" b="1" dirty="0"/>
              <a:t>	(3) 3% 	(4) 4.5% 	(5) None of these</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Q.36: A certain sum of money is borrowed by a person at 3% simple interest for 4 years. If he has to pay 120 as interest, find the total amount he has to pay. </a:t>
            </a:r>
          </a:p>
          <a:p>
            <a:pPr>
              <a:buNone/>
            </a:pPr>
            <a:r>
              <a:rPr lang="en-US" b="1" dirty="0"/>
              <a:t>(1) 1020 	(2) 820 	(3) 1120 	(4) 1220 	(5) None of these</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Q.36: A certain sum of money is borrowed by a person at 3% simple interest for 4 years. If he has to pay 120 as interest, find the total amount he has to pay. </a:t>
            </a:r>
          </a:p>
          <a:p>
            <a:pPr>
              <a:buNone/>
            </a:pPr>
            <a:r>
              <a:rPr lang="en-US" b="1" dirty="0"/>
              <a:t>(1) 1020 	(2) 820 	</a:t>
            </a:r>
            <a:r>
              <a:rPr lang="en-US" b="1" dirty="0">
                <a:solidFill>
                  <a:srgbClr val="FF0000"/>
                </a:solidFill>
              </a:rPr>
              <a:t>(3) 1120 </a:t>
            </a:r>
            <a:r>
              <a:rPr lang="en-US" b="1" dirty="0"/>
              <a:t>	(4) 1220 	(5) None of these</a:t>
            </a:r>
            <a:endParaRPr lang="en-US" dirty="0">
              <a:solidFill>
                <a:srgbClr val="FF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7"/>
            <a:ext cx="11733048" cy="584694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Q.37:  The simple interest on  400 for 5 years together with that on  600 for 4 years came to  132, the rate being the same in both the cases. Find the rate per cent of interest. </a:t>
            </a:r>
          </a:p>
          <a:p>
            <a:pPr>
              <a:buNone/>
            </a:pPr>
            <a:r>
              <a:rPr lang="en-US" b="1" dirty="0"/>
              <a:t>(1) 1% 	(2) 5% 	(3) 4% 	(4) 3% 	(5) None of these</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39647"/>
            <a:ext cx="11733048" cy="587692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Q.37:  The simple interest on  400 for 5 years together with that on  600 for 4 years came to  132, the rate being the same in both the cases. Find the rate per cent of interest. </a:t>
            </a:r>
          </a:p>
          <a:p>
            <a:pPr>
              <a:buNone/>
            </a:pPr>
            <a:r>
              <a:rPr lang="en-US" b="1" dirty="0"/>
              <a:t>(1) 1% 	(2) 5% 	(3) 4% 	</a:t>
            </a:r>
            <a:r>
              <a:rPr lang="en-US" b="1" dirty="0">
                <a:solidFill>
                  <a:srgbClr val="FF0000"/>
                </a:solidFill>
              </a:rPr>
              <a:t>(4) 3% </a:t>
            </a:r>
            <a:r>
              <a:rPr lang="en-US" b="1" dirty="0"/>
              <a:t>	(5) None of these</a:t>
            </a:r>
            <a:endParaRPr lang="en-US" dirty="0">
              <a:solidFill>
                <a:srgbClr val="FF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6"/>
            <a:ext cx="12192000" cy="584616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Q.38: On  3000 invested at a simple interest rate 6 per cent per annum,  900 is obtained as interest in certain years. In order to earn  1600 as interest on  4000 in the same number of years, what should be the rate of simple interest? </a:t>
            </a:r>
          </a:p>
          <a:p>
            <a:pPr marL="457200" indent="-457200">
              <a:buAutoNum type="arabicParenBoth"/>
            </a:pPr>
            <a:r>
              <a:rPr lang="en-US" b="1" dirty="0"/>
              <a:t>7 per cent 	(2) 8 per cent 	(3) 9 per cent 	(4) Data inadequate </a:t>
            </a:r>
          </a:p>
          <a:p>
            <a:pPr marL="0" indent="0">
              <a:buNone/>
            </a:pPr>
            <a:r>
              <a:rPr lang="en-US" b="1" dirty="0"/>
              <a:t>(5) None of these</a:t>
            </a:r>
            <a:endParaRPr lang="en-US" dirty="0">
              <a:solidFill>
                <a:srgbClr val="FF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2192000"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Q.38: On  3000 invested at a simple interest rate 6 per cent per annum,  900 is obtained as interest in certain years. In order to earn  1600 as interest on  4000 in the same number of years, what should be the rate of simple interest? </a:t>
            </a:r>
          </a:p>
          <a:p>
            <a:pPr marL="457200" indent="-457200">
              <a:buAutoNum type="arabicParenBoth"/>
            </a:pPr>
            <a:r>
              <a:rPr lang="en-US" b="1" dirty="0"/>
              <a:t>7 per cent 	</a:t>
            </a:r>
            <a:r>
              <a:rPr lang="en-US" b="1" dirty="0">
                <a:solidFill>
                  <a:srgbClr val="FF0000"/>
                </a:solidFill>
              </a:rPr>
              <a:t>(2) 8 per cent </a:t>
            </a:r>
            <a:r>
              <a:rPr lang="en-US" b="1" dirty="0"/>
              <a:t>	(3) 9 per cent 	(4) Data inadequate </a:t>
            </a:r>
          </a:p>
          <a:p>
            <a:pPr marL="0" indent="0">
              <a:buNone/>
            </a:pPr>
            <a:r>
              <a:rPr lang="en-US" b="1" dirty="0"/>
              <a:t>(5) None of these</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14597"/>
            <a:ext cx="11733048" cy="580196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a:t>
            </a:r>
            <a:r>
              <a:rPr lang="en-US" b="1" dirty="0">
                <a:solidFill>
                  <a:srgbClr val="FF0000"/>
                </a:solidFill>
              </a:rPr>
              <a:t> </a:t>
            </a:r>
            <a:r>
              <a:rPr lang="en-US" b="1" dirty="0"/>
              <a:t> A man deposits  1350 in a bank at 5% per annum and  1150 in another bank at 6% per annum. Find the rate of interest for the whole sum. </a:t>
            </a:r>
          </a:p>
          <a:p>
            <a:pPr marL="457200" indent="-457200">
              <a:buAutoNum type="arabicParenBoth"/>
            </a:pPr>
            <a:r>
              <a:rPr lang="en-US" b="1" dirty="0"/>
              <a:t>5.40% 		(2) 6.40% 		(3) 5.46% 		(4) 115% </a:t>
            </a:r>
          </a:p>
          <a:p>
            <a:pPr marL="457200" indent="-457200">
              <a:buNone/>
            </a:pPr>
            <a:r>
              <a:rPr lang="en-US" b="1" dirty="0"/>
              <a:t>(5) None of these</a:t>
            </a: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7"/>
            <a:ext cx="11733048" cy="586193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Q.39:  At what rate of interest per annum will a sum double itself in 8 years? </a:t>
            </a:r>
          </a:p>
          <a:p>
            <a:pPr>
              <a:buNone/>
            </a:pPr>
            <a:r>
              <a:rPr lang="en-US" b="1" dirty="0"/>
              <a:t>(1) 12½% 	(2) 5% 	(3) 6% 	(4) 10½% 	(5) None of these </a:t>
            </a: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7"/>
            <a:ext cx="11733048" cy="5831950"/>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Q.39:  At what rate of interest per annum will a sum double itself in 8 years? </a:t>
            </a:r>
          </a:p>
          <a:p>
            <a:pPr>
              <a:buNone/>
            </a:pPr>
            <a:r>
              <a:rPr lang="en-US" b="1" dirty="0">
                <a:solidFill>
                  <a:srgbClr val="FF0000"/>
                </a:solidFill>
              </a:rPr>
              <a:t>(1) 12½% </a:t>
            </a:r>
            <a:r>
              <a:rPr lang="en-US" b="1" dirty="0"/>
              <a:t>	(2) 5% 	(3) 6% 	(4) 10½% 	(5) None of these </a:t>
            </a:r>
            <a:endParaRPr lang="en-US" dirty="0"/>
          </a:p>
          <a:p>
            <a:pPr>
              <a:buNone/>
            </a:pPr>
            <a:endParaRPr lang="en-US" dirty="0">
              <a:solidFill>
                <a:srgbClr val="FF0000"/>
              </a:solidFill>
            </a:endParaRPr>
          </a:p>
          <a:p>
            <a:pPr>
              <a:buNone/>
            </a:pPr>
            <a:endParaRPr lang="en-US" dirty="0">
              <a:solidFill>
                <a:srgbClr val="FF0000"/>
              </a:solidFill>
            </a:endParaRPr>
          </a:p>
          <a:p>
            <a:pPr>
              <a:buNone/>
            </a:pPr>
            <a:endParaRPr lang="en-US" dirty="0">
              <a:solidFill>
                <a:srgbClr val="FF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Q.40:  If x is the simple interest on y and y is the simple interest on z, the rate % and the time being the same in both cases, what is the relation between x, y and z? </a:t>
            </a:r>
          </a:p>
          <a:p>
            <a:pPr marL="457200" indent="-457200">
              <a:buAutoNum type="arabicParenBoth"/>
            </a:pPr>
            <a:r>
              <a:rPr lang="en-US" b="1" dirty="0"/>
              <a:t>X^2 = </a:t>
            </a:r>
            <a:r>
              <a:rPr lang="en-US" b="1" dirty="0" err="1"/>
              <a:t>yz</a:t>
            </a:r>
            <a:r>
              <a:rPr lang="en-US" b="1" dirty="0"/>
              <a:t> 		(2) y^2 = </a:t>
            </a:r>
            <a:r>
              <a:rPr lang="en-US" b="1" dirty="0" err="1"/>
              <a:t>xz</a:t>
            </a:r>
            <a:r>
              <a:rPr lang="en-US" b="1" dirty="0"/>
              <a:t> 		(3) z^2 = </a:t>
            </a:r>
            <a:r>
              <a:rPr lang="en-US" b="1" dirty="0" err="1"/>
              <a:t>xy</a:t>
            </a:r>
            <a:r>
              <a:rPr lang="en-US" b="1" dirty="0"/>
              <a:t> 		(4) xyz = 1 		</a:t>
            </a:r>
          </a:p>
          <a:p>
            <a:pPr marL="0" indent="0">
              <a:buNone/>
            </a:pPr>
            <a:r>
              <a:rPr lang="en-US" b="1" dirty="0"/>
              <a:t>(5) None of these</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54636"/>
            <a:ext cx="11953765" cy="584616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Q.40:  If x is the simple interest on y and y is the simple interest on z, the rate % and the time being the same in both cases, what is the relation between x, y and z? </a:t>
            </a:r>
          </a:p>
          <a:p>
            <a:pPr marL="457200" indent="-457200">
              <a:buAutoNum type="arabicParenBoth"/>
            </a:pPr>
            <a:r>
              <a:rPr lang="en-US" b="1" dirty="0"/>
              <a:t>X^2 = </a:t>
            </a:r>
            <a:r>
              <a:rPr lang="en-US" b="1" dirty="0" err="1"/>
              <a:t>yz</a:t>
            </a:r>
            <a:r>
              <a:rPr lang="en-US" b="1" dirty="0"/>
              <a:t> 		</a:t>
            </a:r>
            <a:r>
              <a:rPr lang="en-US" b="1" dirty="0">
                <a:solidFill>
                  <a:srgbClr val="FF0000"/>
                </a:solidFill>
              </a:rPr>
              <a:t>(2) y^2 = </a:t>
            </a:r>
            <a:r>
              <a:rPr lang="en-US" b="1" dirty="0" err="1">
                <a:solidFill>
                  <a:srgbClr val="FF0000"/>
                </a:solidFill>
              </a:rPr>
              <a:t>xz</a:t>
            </a:r>
            <a:r>
              <a:rPr lang="en-US" b="1" dirty="0">
                <a:solidFill>
                  <a:srgbClr val="FF0000"/>
                </a:solidFill>
              </a:rPr>
              <a:t> </a:t>
            </a:r>
            <a:r>
              <a:rPr lang="en-US" b="1" dirty="0"/>
              <a:t>		(3) z^2 = </a:t>
            </a:r>
            <a:r>
              <a:rPr lang="en-US" b="1" dirty="0" err="1"/>
              <a:t>xy</a:t>
            </a:r>
            <a:r>
              <a:rPr lang="en-US" b="1" dirty="0"/>
              <a:t> 	     (4) xyz = 1 		</a:t>
            </a:r>
          </a:p>
          <a:p>
            <a:pPr marL="0" indent="0">
              <a:buNone/>
            </a:pPr>
            <a:r>
              <a:rPr lang="en-US" b="1" dirty="0"/>
              <a:t>(5) None of these</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Q.41: </a:t>
            </a:r>
            <a:r>
              <a:rPr lang="en-IN" dirty="0"/>
              <a:t>MRP of a refrigerator is Rs.4500. After a down payment of Rs.1100, Aparna give 5 instalments of Rs.700 each per month. Find the rate.</a:t>
            </a:r>
          </a:p>
          <a:p>
            <a:pPr marL="457200" indent="-457200">
              <a:buAutoNum type="arabicParenBoth"/>
            </a:pPr>
            <a:r>
              <a:rPr lang="en-IN" dirty="0"/>
              <a:t>10%            (2)  15%             (3)  12%           (4)  20%</a:t>
            </a:r>
          </a:p>
          <a:p>
            <a:pPr marL="457200" indent="-457200">
              <a:buNone/>
            </a:pPr>
            <a:endParaRPr lang="en-IN" dirty="0"/>
          </a:p>
        </p:txBody>
      </p:sp>
    </p:spTree>
    <p:extLst>
      <p:ext uri="{BB962C8B-B14F-4D97-AF65-F5344CB8AC3E}">
        <p14:creationId xmlns:p14="http://schemas.microsoft.com/office/powerpoint/2010/main" val="35986073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0717" y="584616"/>
            <a:ext cx="11733048"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Q.41: </a:t>
            </a:r>
            <a:r>
              <a:rPr lang="en-IN" sz="2400" dirty="0"/>
              <a:t>MRP of a refrigerator is Rs.4500. After a down payment of Rs.1100, Aparna give 5 instalments of Rs.700 each per month. Find the rate.</a:t>
            </a:r>
            <a:endParaRPr lang="en-IN" dirty="0"/>
          </a:p>
          <a:p>
            <a:pPr marL="457200" indent="-457200">
              <a:buAutoNum type="arabicParenBoth"/>
            </a:pPr>
            <a:r>
              <a:rPr lang="en-IN" dirty="0"/>
              <a:t>10%            (2)  15%</a:t>
            </a:r>
            <a:r>
              <a:rPr lang="en-IN" dirty="0">
                <a:solidFill>
                  <a:srgbClr val="FF0000"/>
                </a:solidFill>
              </a:rPr>
              <a:t>             (3)  12% </a:t>
            </a:r>
            <a:r>
              <a:rPr lang="en-IN" dirty="0"/>
              <a:t>          (4)  20%</a:t>
            </a:r>
          </a:p>
          <a:p>
            <a:pPr marL="457200" indent="-457200">
              <a:buNone/>
            </a:pPr>
            <a:endParaRPr lang="en-IN" dirty="0"/>
          </a:p>
        </p:txBody>
      </p:sp>
    </p:spTree>
    <p:extLst>
      <p:ext uri="{BB962C8B-B14F-4D97-AF65-F5344CB8AC3E}">
        <p14:creationId xmlns:p14="http://schemas.microsoft.com/office/powerpoint/2010/main" val="35986073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931" y="599608"/>
            <a:ext cx="11848834" cy="5801194"/>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Q.42: </a:t>
            </a:r>
            <a:r>
              <a:rPr lang="en-IN" sz="2400" dirty="0"/>
              <a:t>A sum of Rs.10 is lent to be returned in 11 monthly instalments of Rs.1 each. Interest being simple. The rate of interest will be?</a:t>
            </a:r>
            <a:endParaRPr lang="en-IN" dirty="0"/>
          </a:p>
          <a:p>
            <a:pPr marL="457200" indent="-457200">
              <a:buFont typeface="Arial" panose="020B0604020202020204" pitchFamily="34" charset="0"/>
              <a:buAutoNum type="arabicParenBoth"/>
            </a:pPr>
            <a:r>
              <a:rPr lang="en-IN" dirty="0"/>
              <a:t>70/3</a:t>
            </a:r>
            <a:r>
              <a:rPr dirty="0"/>
              <a:t>%        (2) 80/3%     (3)  20/3%        </a:t>
            </a:r>
            <a:r>
              <a:rPr lang="en-US" dirty="0"/>
              <a:t>(4) None of these</a:t>
            </a:r>
          </a:p>
          <a:p>
            <a:pPr marL="457200" indent="-457200">
              <a:buFont typeface="Arial" panose="020B0604020202020204" pitchFamily="34" charset="0"/>
              <a:buAutoNum type="arabicParenBoth"/>
            </a:pPr>
            <a:endParaRPr dirty="0"/>
          </a:p>
          <a:p>
            <a:pPr marL="457200" indent="-457200">
              <a:buFont typeface="Arial" panose="020B0604020202020204" pitchFamily="34" charset="0"/>
              <a:buAutoNum type="arabicParenBoth"/>
            </a:pPr>
            <a:endParaRPr dirty="0"/>
          </a:p>
          <a:p>
            <a:pPr marL="457200" indent="-457200">
              <a:buAutoNum type="arabicParenBoth"/>
            </a:pPr>
            <a:endParaRPr lang="en-IN" dirty="0"/>
          </a:p>
          <a:p>
            <a:pPr marL="457200" indent="-457200">
              <a:buNone/>
            </a:pPr>
            <a:endParaRPr lang="en-IN" dirty="0"/>
          </a:p>
        </p:txBody>
      </p:sp>
    </p:spTree>
    <p:extLst>
      <p:ext uri="{BB962C8B-B14F-4D97-AF65-F5344CB8AC3E}">
        <p14:creationId xmlns:p14="http://schemas.microsoft.com/office/powerpoint/2010/main" val="1454802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Q.42: </a:t>
            </a:r>
            <a:r>
              <a:rPr lang="en-IN" sz="2400" dirty="0"/>
              <a:t>A sum of Rs.10 is lent to be returned in 11 monthly instalments of Rs.1 each. Interest being simple. The rate of interest will be?</a:t>
            </a:r>
            <a:endParaRPr lang="en-IN" dirty="0"/>
          </a:p>
          <a:p>
            <a:pPr marL="457200" indent="-457200">
              <a:buFont typeface="Arial" panose="020B0604020202020204" pitchFamily="34" charset="0"/>
              <a:buAutoNum type="arabicParenBoth"/>
            </a:pPr>
            <a:r>
              <a:rPr lang="en-IN" dirty="0"/>
              <a:t>70/3</a:t>
            </a:r>
            <a:r>
              <a:rPr dirty="0"/>
              <a:t>%        (2) 80/3%     (3)  20/3%        </a:t>
            </a:r>
            <a:r>
              <a:rPr lang="en-US" dirty="0">
                <a:solidFill>
                  <a:srgbClr val="FF0000"/>
                </a:solidFill>
              </a:rPr>
              <a:t>(4) None of these</a:t>
            </a:r>
          </a:p>
          <a:p>
            <a:pPr marL="457200" indent="-457200">
              <a:buFont typeface="Arial" panose="020B0604020202020204" pitchFamily="34" charset="0"/>
              <a:buAutoNum type="arabicParenBoth"/>
            </a:pPr>
            <a:endParaRPr dirty="0"/>
          </a:p>
          <a:p>
            <a:pPr marL="457200" indent="-457200">
              <a:buFont typeface="Arial" panose="020B0604020202020204" pitchFamily="34" charset="0"/>
              <a:buAutoNum type="arabicParenBoth"/>
            </a:pPr>
            <a:endParaRPr dirty="0"/>
          </a:p>
          <a:p>
            <a:pPr marL="457200" indent="-457200">
              <a:buAutoNum type="arabicParenBoth"/>
            </a:pPr>
            <a:endParaRPr lang="en-IN" dirty="0"/>
          </a:p>
          <a:p>
            <a:pPr marL="457200" indent="-457200">
              <a:buNone/>
            </a:pPr>
            <a:endParaRPr lang="en-IN" dirty="0"/>
          </a:p>
        </p:txBody>
      </p:sp>
    </p:spTree>
    <p:extLst>
      <p:ext uri="{BB962C8B-B14F-4D97-AF65-F5344CB8AC3E}">
        <p14:creationId xmlns:p14="http://schemas.microsoft.com/office/powerpoint/2010/main" val="145480270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Q.43: </a:t>
            </a:r>
            <a:r>
              <a:rPr lang="en-IN" sz="2400" dirty="0"/>
              <a:t>Harsh took a loan of RS.6450 and return this sum at 5% rate in 4 equal instalments at SI. Find each instalment.</a:t>
            </a:r>
          </a:p>
          <a:p>
            <a:pPr>
              <a:buNone/>
            </a:pPr>
            <a:r>
              <a:rPr dirty="0"/>
              <a:t>(1) 1500       (2)  2000        (3)  2500        (4)  3000</a:t>
            </a:r>
            <a:endParaRPr lang="en-US" dirty="0"/>
          </a:p>
        </p:txBody>
      </p:sp>
    </p:spTree>
    <p:extLst>
      <p:ext uri="{BB962C8B-B14F-4D97-AF65-F5344CB8AC3E}">
        <p14:creationId xmlns:p14="http://schemas.microsoft.com/office/powerpoint/2010/main" val="10046528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Q.43: </a:t>
            </a:r>
            <a:r>
              <a:rPr lang="en-IN" sz="2400" dirty="0"/>
              <a:t>Harsh took a loan of RS.6450 and return this sum at 5% rate in 4 equal instalments at SI. Find each instalment.</a:t>
            </a:r>
          </a:p>
          <a:p>
            <a:pPr>
              <a:buNone/>
            </a:pPr>
            <a:r>
              <a:rPr dirty="0">
                <a:solidFill>
                  <a:srgbClr val="FF0000"/>
                </a:solidFill>
              </a:rPr>
              <a:t>(1) 1500       </a:t>
            </a:r>
            <a:r>
              <a:rPr dirty="0"/>
              <a:t>(2)  2000        (3)  2500        (4)  3000</a:t>
            </a:r>
            <a:endParaRPr lang="en-US" dirty="0"/>
          </a:p>
        </p:txBody>
      </p:sp>
    </p:spTree>
    <p:extLst>
      <p:ext uri="{BB962C8B-B14F-4D97-AF65-F5344CB8AC3E}">
        <p14:creationId xmlns:p14="http://schemas.microsoft.com/office/powerpoint/2010/main" val="100465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629587"/>
            <a:ext cx="11733048" cy="5786979"/>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Q.3:</a:t>
            </a:r>
            <a:r>
              <a:rPr lang="en-US" b="1" dirty="0">
                <a:solidFill>
                  <a:srgbClr val="FF0000"/>
                </a:solidFill>
              </a:rPr>
              <a:t> </a:t>
            </a:r>
            <a:r>
              <a:rPr lang="en-US" b="1" dirty="0"/>
              <a:t> A man deposits  1350 in a bank at 5% per annum and  1150 in another bank at 6% per annum. Find the rate of interest for the whole sum. </a:t>
            </a:r>
          </a:p>
          <a:p>
            <a:pPr marL="457200" indent="-457200">
              <a:buAutoNum type="arabicParenBoth"/>
            </a:pPr>
            <a:r>
              <a:rPr lang="en-US" b="1" dirty="0"/>
              <a:t>5.40% 		(2) 6.40% 		</a:t>
            </a:r>
            <a:r>
              <a:rPr lang="en-US" b="1" dirty="0">
                <a:solidFill>
                  <a:srgbClr val="FF0000"/>
                </a:solidFill>
              </a:rPr>
              <a:t>(3) 5.46% </a:t>
            </a:r>
            <a:r>
              <a:rPr lang="en-US" b="1" dirty="0"/>
              <a:t>		(4) 115% </a:t>
            </a:r>
          </a:p>
          <a:p>
            <a:pPr marL="457200" indent="-457200">
              <a:buNone/>
            </a:pPr>
            <a:r>
              <a:rPr lang="en-US" b="1" dirty="0"/>
              <a:t>(5) None of these</a:t>
            </a:r>
          </a:p>
          <a:p>
            <a:pPr>
              <a:buNone/>
            </a:pPr>
            <a:endParaRPr lang="en-US" dirty="0">
              <a:solidFill>
                <a:srgbClr val="FF0000"/>
              </a:solidFill>
            </a:endParaRPr>
          </a:p>
          <a:p>
            <a:pPr>
              <a:buNone/>
            </a:pPr>
            <a:endParaRPr lang="en-US" dirty="0">
              <a:solidFill>
                <a:srgbClr val="FF0000"/>
              </a:solidFill>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8C97342-9163-A956-27C3-BE2B005D4093}"/>
                  </a:ext>
                </a:extLst>
              </p14:cNvPr>
              <p14:cNvContentPartPr/>
              <p14:nvPr/>
            </p14:nvContentPartPr>
            <p14:xfrm>
              <a:off x="2697120" y="2230560"/>
              <a:ext cx="5848920" cy="3341160"/>
            </p14:xfrm>
          </p:contentPart>
        </mc:Choice>
        <mc:Fallback xmlns="">
          <p:pic>
            <p:nvPicPr>
              <p:cNvPr id="2" name="Ink 1">
                <a:extLst>
                  <a:ext uri="{FF2B5EF4-FFF2-40B4-BE49-F238E27FC236}">
                    <a16:creationId xmlns:a16="http://schemas.microsoft.com/office/drawing/2014/main" id="{68C97342-9163-A956-27C3-BE2B005D4093}"/>
                  </a:ext>
                </a:extLst>
              </p:cNvPr>
              <p:cNvPicPr/>
              <p:nvPr/>
            </p:nvPicPr>
            <p:blipFill>
              <a:blip r:embed="rId3"/>
              <a:stretch>
                <a:fillRect/>
              </a:stretch>
            </p:blipFill>
            <p:spPr>
              <a:xfrm>
                <a:off x="2687760" y="2221200"/>
                <a:ext cx="5867640" cy="3359880"/>
              </a:xfrm>
              <a:prstGeom prst="rect">
                <a:avLst/>
              </a:prstGeom>
            </p:spPr>
          </p:pic>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99608"/>
            <a:ext cx="11953765" cy="5801194"/>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Q.44: </a:t>
            </a:r>
            <a:r>
              <a:rPr lang="en-IN" sz="2400" dirty="0"/>
              <a:t>A due amount of Rs.2145 is to be given back at 25% SI in 4 months. Find monthly instalment.</a:t>
            </a:r>
          </a:p>
          <a:p>
            <a:pPr>
              <a:buNone/>
            </a:pPr>
            <a:r>
              <a:rPr dirty="0"/>
              <a:t>(1)  300          (2)  350           (3)  390           (4)  410</a:t>
            </a:r>
            <a:endParaRPr lang="en-US" dirty="0"/>
          </a:p>
        </p:txBody>
      </p:sp>
    </p:spTree>
    <p:extLst>
      <p:ext uri="{BB962C8B-B14F-4D97-AF65-F5344CB8AC3E}">
        <p14:creationId xmlns:p14="http://schemas.microsoft.com/office/powerpoint/2010/main" val="20388550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latin typeface="Arial Black" pitchFamily="34" charset="0"/>
              </a:rPr>
              <a:t>Q.44: </a:t>
            </a:r>
            <a:r>
              <a:rPr lang="en-IN" sz="2400" dirty="0"/>
              <a:t>A due amount of Rs.2145 is to be given back at 25% SI in 4 months. Find monthly instalment.</a:t>
            </a:r>
          </a:p>
          <a:p>
            <a:pPr>
              <a:buNone/>
            </a:pPr>
            <a:r>
              <a:rPr dirty="0"/>
              <a:t>(1)  300          (2)  350           </a:t>
            </a:r>
            <a:r>
              <a:rPr dirty="0">
                <a:solidFill>
                  <a:srgbClr val="FF0000"/>
                </a:solidFill>
              </a:rPr>
              <a:t>(3)  390           </a:t>
            </a:r>
            <a:r>
              <a:rPr dirty="0"/>
              <a:t>(4)  410</a:t>
            </a:r>
            <a:endParaRPr lang="en-US" dirty="0"/>
          </a:p>
        </p:txBody>
      </p:sp>
    </p:spTree>
    <p:extLst>
      <p:ext uri="{BB962C8B-B14F-4D97-AF65-F5344CB8AC3E}">
        <p14:creationId xmlns:p14="http://schemas.microsoft.com/office/powerpoint/2010/main" val="203885500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Q.45: </a:t>
            </a:r>
            <a:r>
              <a:rPr lang="en-IN" sz="2400" dirty="0"/>
              <a:t>What equal annual instalment will discharge a debt of Rs.2985 due in 6 years at 10% simple interest.</a:t>
            </a:r>
          </a:p>
          <a:p>
            <a:pPr>
              <a:buNone/>
            </a:pPr>
            <a:r>
              <a:rPr dirty="0"/>
              <a:t>(1)  324        (2)  355          (3)  380          (4)  398</a:t>
            </a:r>
            <a:endParaRPr lang="en-US" dirty="0"/>
          </a:p>
        </p:txBody>
      </p:sp>
    </p:spTree>
    <p:extLst>
      <p:ext uri="{BB962C8B-B14F-4D97-AF65-F5344CB8AC3E}">
        <p14:creationId xmlns:p14="http://schemas.microsoft.com/office/powerpoint/2010/main" val="28510686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Q.45: </a:t>
            </a:r>
            <a:r>
              <a:rPr lang="en-IN" sz="2400" dirty="0"/>
              <a:t>What equal annual instalment will discharge a debt of Rs.2985 due in 6 years at 10% simple interest.</a:t>
            </a:r>
          </a:p>
          <a:p>
            <a:pPr>
              <a:buNone/>
            </a:pPr>
            <a:r>
              <a:rPr dirty="0"/>
              <a:t>(1)  324        (2)  355          (3)  380          </a:t>
            </a:r>
            <a:r>
              <a:rPr dirty="0">
                <a:solidFill>
                  <a:srgbClr val="FF0000"/>
                </a:solidFill>
              </a:rPr>
              <a:t>(4)  398</a:t>
            </a:r>
            <a:endParaRPr lang="en-US" dirty="0">
              <a:solidFill>
                <a:srgbClr val="FF0000"/>
              </a:solidFill>
            </a:endParaRPr>
          </a:p>
        </p:txBody>
      </p:sp>
    </p:spTree>
    <p:extLst>
      <p:ext uri="{BB962C8B-B14F-4D97-AF65-F5344CB8AC3E}">
        <p14:creationId xmlns:p14="http://schemas.microsoft.com/office/powerpoint/2010/main" val="28510686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Q.46: </a:t>
            </a:r>
            <a:r>
              <a:rPr lang="en-GB" dirty="0"/>
              <a:t>A sum of Rs. 17,200 is lent out at simple interest in two parts for 2 years at 8% p.a. _and_10% p.a., respectively. If the total interest received after 2 years is Rs.3,008, then the money lent (in Rs.) at the rate of 8% p.a. is:</a:t>
            </a:r>
          </a:p>
          <a:p>
            <a:pPr>
              <a:buNone/>
            </a:pPr>
            <a:r>
              <a:rPr lang="en-GB" dirty="0"/>
              <a:t>(1)  10800         (2)  11000        (3)  12000        (4)  12500</a:t>
            </a:r>
            <a:endParaRPr lang="en-US" dirty="0"/>
          </a:p>
        </p:txBody>
      </p:sp>
    </p:spTree>
    <p:extLst>
      <p:ext uri="{BB962C8B-B14F-4D97-AF65-F5344CB8AC3E}">
        <p14:creationId xmlns:p14="http://schemas.microsoft.com/office/powerpoint/2010/main" val="4362093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Q.46: </a:t>
            </a:r>
            <a:r>
              <a:rPr lang="en-GB" dirty="0"/>
              <a:t>A sum of Rs. 17,200 is lent out at simple interest in two parts for 2 years at 8% p.a. _and_10% p.a., respectively. If the total interest received after 2 years is Rs.3,008, then the money lent (in Rs.) at the rate of 8% p.a. is:</a:t>
            </a:r>
          </a:p>
          <a:p>
            <a:pPr>
              <a:buNone/>
            </a:pPr>
            <a:r>
              <a:rPr lang="en-GB" dirty="0">
                <a:solidFill>
                  <a:srgbClr val="FF0000"/>
                </a:solidFill>
              </a:rPr>
              <a:t>(1)  10800         </a:t>
            </a:r>
            <a:r>
              <a:rPr lang="en-GB" dirty="0"/>
              <a:t>(2)  11000        (3)  12000        (4)  12500</a:t>
            </a:r>
            <a:endParaRPr lang="en-US" dirty="0"/>
          </a:p>
        </p:txBody>
      </p:sp>
    </p:spTree>
    <p:extLst>
      <p:ext uri="{BB962C8B-B14F-4D97-AF65-F5344CB8AC3E}">
        <p14:creationId xmlns:p14="http://schemas.microsoft.com/office/powerpoint/2010/main" val="4362093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Q.47: </a:t>
            </a:r>
            <a:r>
              <a:rPr lang="en-GB" b="1" dirty="0"/>
              <a:t>A sum of ₹ 15,600 is invested partly at 7% per annum and the remaining at 9% per annum simple interest. If the total interest at the end of 3 years is ₹3738, how much money was invested at 7% per annum ?</a:t>
            </a:r>
          </a:p>
          <a:p>
            <a:pPr>
              <a:buNone/>
            </a:pPr>
            <a:r>
              <a:rPr lang="en-GB" b="1" dirty="0"/>
              <a:t>(1)  7700        (2)  7800        (3)  7900      (4)  8000</a:t>
            </a:r>
            <a:endParaRPr lang="en-US" dirty="0"/>
          </a:p>
        </p:txBody>
      </p:sp>
    </p:spTree>
    <p:extLst>
      <p:ext uri="{BB962C8B-B14F-4D97-AF65-F5344CB8AC3E}">
        <p14:creationId xmlns:p14="http://schemas.microsoft.com/office/powerpoint/2010/main" val="22297775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Q.47: </a:t>
            </a:r>
            <a:r>
              <a:rPr lang="en-GB" b="1" dirty="0"/>
              <a:t>A sum of ₹ 15,600 is invested partly at 7% per annum and the remaining at 9% per annum simple interest. If the total interest at the end of 3 years is ₹3738, how much money was invested at 7% per annum ?</a:t>
            </a:r>
          </a:p>
          <a:p>
            <a:pPr>
              <a:buNone/>
            </a:pPr>
            <a:r>
              <a:rPr lang="en-GB" b="1" dirty="0"/>
              <a:t>(1)  7700        (2)  7800        </a:t>
            </a:r>
            <a:r>
              <a:rPr lang="en-GB" b="1" dirty="0">
                <a:solidFill>
                  <a:srgbClr val="FF0000"/>
                </a:solidFill>
              </a:rPr>
              <a:t>(3)  7900      </a:t>
            </a:r>
            <a:r>
              <a:rPr lang="en-GB" b="1" dirty="0"/>
              <a:t>(4)  8000</a:t>
            </a:r>
            <a:endParaRPr lang="en-US" dirty="0"/>
          </a:p>
        </p:txBody>
      </p:sp>
    </p:spTree>
    <p:extLst>
      <p:ext uri="{BB962C8B-B14F-4D97-AF65-F5344CB8AC3E}">
        <p14:creationId xmlns:p14="http://schemas.microsoft.com/office/powerpoint/2010/main" val="222977759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84616"/>
            <a:ext cx="11953765" cy="581618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Q.48: </a:t>
            </a:r>
            <a:r>
              <a:rPr lang="en-GB" b="1" dirty="0"/>
              <a:t>A sum of 10,200 is invested partly at 8% per annum and remaining at 6% per annum for 3 years at simple interest. If the total interest is 2,124, how much money was invested at 6% per annum?</a:t>
            </a:r>
          </a:p>
          <a:p>
            <a:pPr>
              <a:buNone/>
            </a:pPr>
            <a:r>
              <a:rPr lang="en-GB" b="1" dirty="0"/>
              <a:t>(1)  5400       (2)  5500         (3)  5700         (4)  5800</a:t>
            </a:r>
            <a:endParaRPr lang="en-US" dirty="0"/>
          </a:p>
        </p:txBody>
      </p:sp>
    </p:spTree>
    <p:extLst>
      <p:ext uri="{BB962C8B-B14F-4D97-AF65-F5344CB8AC3E}">
        <p14:creationId xmlns:p14="http://schemas.microsoft.com/office/powerpoint/2010/main" val="14913990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569626"/>
            <a:ext cx="11953765" cy="5831175"/>
          </a:xfrm>
        </p:spPr>
        <p:txBody>
          <a:bodyPr>
            <a:normAutofit/>
          </a:bodyPr>
          <a:lstStyle/>
          <a:p>
            <a:pPr>
              <a:buNone/>
            </a:pPr>
            <a:r>
              <a:rPr lang="en-US" b="1" dirty="0">
                <a:solidFill>
                  <a:schemeClr val="tx1">
                    <a:lumMod val="95000"/>
                    <a:lumOff val="5000"/>
                  </a:schemeClr>
                </a:solidFill>
                <a:latin typeface="Arial Black" pitchFamily="34" charset="0"/>
              </a:rPr>
              <a:t>		</a:t>
            </a:r>
            <a:r>
              <a:rPr lang="en-US" b="1" dirty="0">
                <a:latin typeface="Arial Black" pitchFamily="34" charset="0"/>
              </a:rPr>
              <a:t> SIMPLE INTEREST</a:t>
            </a:r>
          </a:p>
          <a:p>
            <a:pPr>
              <a:buNone/>
            </a:pPr>
            <a:r>
              <a:rPr lang="en-US" b="1" dirty="0"/>
              <a:t>Q.48: </a:t>
            </a:r>
            <a:r>
              <a:rPr lang="en-GB" b="1" dirty="0"/>
              <a:t>A sum of 10,200 is invested partly at 8% per annum and remaining at 6% per annum for 3 years at simple interest. If the total interest is 2,124, how much money was invested at 6% per annum?</a:t>
            </a:r>
          </a:p>
          <a:p>
            <a:pPr>
              <a:buNone/>
            </a:pPr>
            <a:r>
              <a:rPr lang="en-GB" b="1" dirty="0">
                <a:solidFill>
                  <a:srgbClr val="FF0000"/>
                </a:solidFill>
              </a:rPr>
              <a:t>(1)  5400       </a:t>
            </a:r>
            <a:r>
              <a:rPr lang="en-GB" b="1" dirty="0"/>
              <a:t>(2)  5500         (3)  5700         (4)  5800</a:t>
            </a:r>
            <a:endParaRPr lang="en-US" dirty="0"/>
          </a:p>
        </p:txBody>
      </p:sp>
    </p:spTree>
    <p:extLst>
      <p:ext uri="{BB962C8B-B14F-4D97-AF65-F5344CB8AC3E}">
        <p14:creationId xmlns:p14="http://schemas.microsoft.com/office/powerpoint/2010/main" val="1491399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971</TotalTime>
  <Words>7492</Words>
  <Application>Microsoft Office PowerPoint</Application>
  <PresentationFormat>Widescreen</PresentationFormat>
  <Paragraphs>365</Paragraphs>
  <Slides>108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108</vt:i4>
      </vt:variant>
    </vt:vector>
  </HeadingPairs>
  <TitlesOfParts>
    <vt:vector size="1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Harshit Singla</cp:lastModifiedBy>
  <cp:revision>124</cp:revision>
  <dcterms:created xsi:type="dcterms:W3CDTF">2020-02-23T06:37:57Z</dcterms:created>
  <dcterms:modified xsi:type="dcterms:W3CDTF">2024-12-07T04:47:48Z</dcterms:modified>
</cp:coreProperties>
</file>