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10" r:id="rId2"/>
    <p:sldId id="371" r:id="rId3"/>
    <p:sldId id="348" r:id="rId4"/>
    <p:sldId id="311" r:id="rId5"/>
    <p:sldId id="349" r:id="rId6"/>
    <p:sldId id="312" r:id="rId7"/>
    <p:sldId id="350" r:id="rId8"/>
    <p:sldId id="315" r:id="rId9"/>
    <p:sldId id="351" r:id="rId10"/>
    <p:sldId id="352" r:id="rId11"/>
    <p:sldId id="316" r:id="rId12"/>
    <p:sldId id="353" r:id="rId13"/>
    <p:sldId id="317" r:id="rId14"/>
    <p:sldId id="320" r:id="rId15"/>
    <p:sldId id="354" r:id="rId16"/>
    <p:sldId id="321" r:id="rId17"/>
    <p:sldId id="355" r:id="rId18"/>
    <p:sldId id="322" r:id="rId19"/>
    <p:sldId id="356" r:id="rId20"/>
    <p:sldId id="325" r:id="rId21"/>
    <p:sldId id="357" r:id="rId22"/>
    <p:sldId id="326" r:id="rId23"/>
    <p:sldId id="358" r:id="rId24"/>
    <p:sldId id="329" r:id="rId25"/>
    <p:sldId id="359" r:id="rId26"/>
    <p:sldId id="330" r:id="rId27"/>
    <p:sldId id="360" r:id="rId28"/>
    <p:sldId id="332" r:id="rId29"/>
    <p:sldId id="361" r:id="rId30"/>
    <p:sldId id="335" r:id="rId31"/>
    <p:sldId id="362" r:id="rId32"/>
    <p:sldId id="336" r:id="rId33"/>
    <p:sldId id="363" r:id="rId34"/>
    <p:sldId id="337" r:id="rId35"/>
    <p:sldId id="364" r:id="rId36"/>
    <p:sldId id="340" r:id="rId37"/>
    <p:sldId id="365" r:id="rId38"/>
    <p:sldId id="341" r:id="rId39"/>
    <p:sldId id="366" r:id="rId40"/>
    <p:sldId id="345" r:id="rId41"/>
    <p:sldId id="367" r:id="rId42"/>
    <p:sldId id="346" r:id="rId43"/>
    <p:sldId id="368" r:id="rId44"/>
    <p:sldId id="347" r:id="rId45"/>
    <p:sldId id="369" r:id="rId46"/>
    <p:sldId id="37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92" d="100"/>
          <a:sy n="92" d="100"/>
        </p:scale>
        <p:origin x="33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esh kumar" userId="e98c6c8ac4fa17dc" providerId="LiveId" clId="{E59D1A73-B558-4BE8-B0BA-CB72D6E476D7}"/>
    <pc:docChg chg="undo redo custSel addSld modSld sldOrd">
      <pc:chgData name="mukesh kumar" userId="e98c6c8ac4fa17dc" providerId="LiveId" clId="{E59D1A73-B558-4BE8-B0BA-CB72D6E476D7}" dt="2024-02-22T04:27:30.604" v="467" actId="1076"/>
      <pc:docMkLst>
        <pc:docMk/>
      </pc:docMkLst>
      <pc:sldChg chg="modSp mod">
        <pc:chgData name="mukesh kumar" userId="e98c6c8ac4fa17dc" providerId="LiveId" clId="{E59D1A73-B558-4BE8-B0BA-CB72D6E476D7}" dt="2024-02-22T04:27:30.604" v="467" actId="1076"/>
        <pc:sldMkLst>
          <pc:docMk/>
          <pc:sldMk cId="2716721337" sldId="310"/>
        </pc:sldMkLst>
        <pc:spChg chg="mod">
          <ac:chgData name="mukesh kumar" userId="e98c6c8ac4fa17dc" providerId="LiveId" clId="{E59D1A73-B558-4BE8-B0BA-CB72D6E476D7}" dt="2024-02-22T04:27:30.604" v="467" actId="1076"/>
          <ac:spMkLst>
            <pc:docMk/>
            <pc:sldMk cId="2716721337" sldId="310"/>
            <ac:spMk id="3" creationId="{00000000-0000-0000-0000-000000000000}"/>
          </ac:spMkLst>
        </pc:spChg>
      </pc:sldChg>
      <pc:sldChg chg="addSp delSp modSp mod">
        <pc:chgData name="mukesh kumar" userId="e98c6c8ac4fa17dc" providerId="LiveId" clId="{E59D1A73-B558-4BE8-B0BA-CB72D6E476D7}" dt="2024-02-21T06:06:16.406" v="29"/>
        <pc:sldMkLst>
          <pc:docMk/>
          <pc:sldMk cId="3487531470" sldId="311"/>
        </pc:sldMkLst>
        <pc:spChg chg="add del mod">
          <ac:chgData name="mukesh kumar" userId="e98c6c8ac4fa17dc" providerId="LiveId" clId="{E59D1A73-B558-4BE8-B0BA-CB72D6E476D7}" dt="2024-02-21T06:06:16.406" v="29"/>
          <ac:spMkLst>
            <pc:docMk/>
            <pc:sldMk cId="3487531470" sldId="311"/>
            <ac:spMk id="5" creationId="{A7E60DE4-0E37-5198-DA02-DB299FF40923}"/>
          </ac:spMkLst>
        </pc:spChg>
      </pc:sldChg>
      <pc:sldChg chg="modSp mod">
        <pc:chgData name="mukesh kumar" userId="e98c6c8ac4fa17dc" providerId="LiveId" clId="{E59D1A73-B558-4BE8-B0BA-CB72D6E476D7}" dt="2024-02-21T09:03:38.039" v="431" actId="20577"/>
        <pc:sldMkLst>
          <pc:docMk/>
          <pc:sldMk cId="539514285" sldId="312"/>
        </pc:sldMkLst>
        <pc:spChg chg="mod">
          <ac:chgData name="mukesh kumar" userId="e98c6c8ac4fa17dc" providerId="LiveId" clId="{E59D1A73-B558-4BE8-B0BA-CB72D6E476D7}" dt="2024-02-21T09:03:38.039" v="431" actId="20577"/>
          <ac:spMkLst>
            <pc:docMk/>
            <pc:sldMk cId="539514285" sldId="312"/>
            <ac:spMk id="3" creationId="{00000000-0000-0000-0000-000000000000}"/>
          </ac:spMkLst>
        </pc:spChg>
      </pc:sldChg>
      <pc:sldChg chg="addSp modSp mod">
        <pc:chgData name="mukesh kumar" userId="e98c6c8ac4fa17dc" providerId="LiveId" clId="{E59D1A73-B558-4BE8-B0BA-CB72D6E476D7}" dt="2024-02-21T09:07:41.500" v="435" actId="207"/>
        <pc:sldMkLst>
          <pc:docMk/>
          <pc:sldMk cId="932112326" sldId="316"/>
        </pc:sldMkLst>
        <pc:spChg chg="add mod">
          <ac:chgData name="mukesh kumar" userId="e98c6c8ac4fa17dc" providerId="LiveId" clId="{E59D1A73-B558-4BE8-B0BA-CB72D6E476D7}" dt="2024-02-21T09:07:41.500" v="435" actId="207"/>
          <ac:spMkLst>
            <pc:docMk/>
            <pc:sldMk cId="932112326" sldId="316"/>
            <ac:spMk id="5" creationId="{504ED401-4D91-6703-D792-1778AD126399}"/>
          </ac:spMkLst>
        </pc:spChg>
      </pc:sldChg>
      <pc:sldChg chg="addSp modSp mod">
        <pc:chgData name="mukesh kumar" userId="e98c6c8ac4fa17dc" providerId="LiveId" clId="{E59D1A73-B558-4BE8-B0BA-CB72D6E476D7}" dt="2024-02-21T09:08:28.165" v="436" actId="207"/>
        <pc:sldMkLst>
          <pc:docMk/>
          <pc:sldMk cId="3425367506" sldId="317"/>
        </pc:sldMkLst>
        <pc:spChg chg="add mod">
          <ac:chgData name="mukesh kumar" userId="e98c6c8ac4fa17dc" providerId="LiveId" clId="{E59D1A73-B558-4BE8-B0BA-CB72D6E476D7}" dt="2024-02-21T09:08:28.165" v="436" actId="207"/>
          <ac:spMkLst>
            <pc:docMk/>
            <pc:sldMk cId="3425367506" sldId="317"/>
            <ac:spMk id="5" creationId="{7789A2F2-6947-3BB2-B494-CD54F472E48F}"/>
          </ac:spMkLst>
        </pc:spChg>
      </pc:sldChg>
      <pc:sldChg chg="modSp mod">
        <pc:chgData name="mukesh kumar" userId="e98c6c8ac4fa17dc" providerId="LiveId" clId="{E59D1A73-B558-4BE8-B0BA-CB72D6E476D7}" dt="2024-02-21T06:13:00.049" v="112" actId="20577"/>
        <pc:sldMkLst>
          <pc:docMk/>
          <pc:sldMk cId="1002596099" sldId="320"/>
        </pc:sldMkLst>
        <pc:spChg chg="mod">
          <ac:chgData name="mukesh kumar" userId="e98c6c8ac4fa17dc" providerId="LiveId" clId="{E59D1A73-B558-4BE8-B0BA-CB72D6E476D7}" dt="2024-02-21T06:13:00.049" v="112" actId="20577"/>
          <ac:spMkLst>
            <pc:docMk/>
            <pc:sldMk cId="1002596099" sldId="320"/>
            <ac:spMk id="3" creationId="{00000000-0000-0000-0000-000000000000}"/>
          </ac:spMkLst>
        </pc:spChg>
      </pc:sldChg>
      <pc:sldChg chg="modSp mod">
        <pc:chgData name="mukesh kumar" userId="e98c6c8ac4fa17dc" providerId="LiveId" clId="{E59D1A73-B558-4BE8-B0BA-CB72D6E476D7}" dt="2024-02-21T06:24:21.554" v="360" actId="20577"/>
        <pc:sldMkLst>
          <pc:docMk/>
          <pc:sldMk cId="1060176005" sldId="330"/>
        </pc:sldMkLst>
        <pc:spChg chg="mod">
          <ac:chgData name="mukesh kumar" userId="e98c6c8ac4fa17dc" providerId="LiveId" clId="{E59D1A73-B558-4BE8-B0BA-CB72D6E476D7}" dt="2024-02-21T06:24:21.554" v="360" actId="20577"/>
          <ac:spMkLst>
            <pc:docMk/>
            <pc:sldMk cId="1060176005" sldId="330"/>
            <ac:spMk id="3" creationId="{00000000-0000-0000-0000-000000000000}"/>
          </ac:spMkLst>
        </pc:spChg>
      </pc:sldChg>
      <pc:sldChg chg="modSp mod">
        <pc:chgData name="mukesh kumar" userId="e98c6c8ac4fa17dc" providerId="LiveId" clId="{E59D1A73-B558-4BE8-B0BA-CB72D6E476D7}" dt="2024-02-22T03:52:05.285" v="450" actId="20577"/>
        <pc:sldMkLst>
          <pc:docMk/>
          <pc:sldMk cId="2973035523" sldId="341"/>
        </pc:sldMkLst>
        <pc:spChg chg="mod">
          <ac:chgData name="mukesh kumar" userId="e98c6c8ac4fa17dc" providerId="LiveId" clId="{E59D1A73-B558-4BE8-B0BA-CB72D6E476D7}" dt="2024-02-22T03:52:05.285" v="450" actId="20577"/>
          <ac:spMkLst>
            <pc:docMk/>
            <pc:sldMk cId="2973035523" sldId="341"/>
            <ac:spMk id="3" creationId="{00000000-0000-0000-0000-000000000000}"/>
          </ac:spMkLst>
        </pc:spChg>
      </pc:sldChg>
      <pc:sldChg chg="modSp mod">
        <pc:chgData name="mukesh kumar" userId="e98c6c8ac4fa17dc" providerId="LiveId" clId="{E59D1A73-B558-4BE8-B0BA-CB72D6E476D7}" dt="2024-02-21T06:16:16.512" v="126" actId="20577"/>
        <pc:sldMkLst>
          <pc:docMk/>
          <pc:sldMk cId="1379490106" sldId="345"/>
        </pc:sldMkLst>
        <pc:spChg chg="mod">
          <ac:chgData name="mukesh kumar" userId="e98c6c8ac4fa17dc" providerId="LiveId" clId="{E59D1A73-B558-4BE8-B0BA-CB72D6E476D7}" dt="2024-02-21T06:16:16.512" v="126" actId="20577"/>
          <ac:spMkLst>
            <pc:docMk/>
            <pc:sldMk cId="1379490106" sldId="345"/>
            <ac:spMk id="3" creationId="{00000000-0000-0000-0000-000000000000}"/>
          </ac:spMkLst>
        </pc:spChg>
      </pc:sldChg>
      <pc:sldChg chg="modSp add mod">
        <pc:chgData name="mukesh kumar" userId="e98c6c8ac4fa17dc" providerId="LiveId" clId="{E59D1A73-B558-4BE8-B0BA-CB72D6E476D7}" dt="2024-02-21T09:02:14.448" v="426" actId="207"/>
        <pc:sldMkLst>
          <pc:docMk/>
          <pc:sldMk cId="918817462" sldId="348"/>
        </pc:sldMkLst>
        <pc:spChg chg="mod">
          <ac:chgData name="mukesh kumar" userId="e98c6c8ac4fa17dc" providerId="LiveId" clId="{E59D1A73-B558-4BE8-B0BA-CB72D6E476D7}" dt="2024-02-21T09:02:14.448" v="426" actId="207"/>
          <ac:spMkLst>
            <pc:docMk/>
            <pc:sldMk cId="918817462" sldId="348"/>
            <ac:spMk id="3" creationId="{AC4163CB-7F1C-C447-BDB2-1EBBD53CA3C4}"/>
          </ac:spMkLst>
        </pc:spChg>
      </pc:sldChg>
      <pc:sldChg chg="addSp modSp add mod">
        <pc:chgData name="mukesh kumar" userId="e98c6c8ac4fa17dc" providerId="LiveId" clId="{E59D1A73-B558-4BE8-B0BA-CB72D6E476D7}" dt="2024-02-21T09:02:41.149" v="427" actId="207"/>
        <pc:sldMkLst>
          <pc:docMk/>
          <pc:sldMk cId="3729892145" sldId="349"/>
        </pc:sldMkLst>
        <pc:spChg chg="add mod">
          <ac:chgData name="mukesh kumar" userId="e98c6c8ac4fa17dc" providerId="LiveId" clId="{E59D1A73-B558-4BE8-B0BA-CB72D6E476D7}" dt="2024-02-21T09:02:41.149" v="427" actId="207"/>
          <ac:spMkLst>
            <pc:docMk/>
            <pc:sldMk cId="3729892145" sldId="349"/>
            <ac:spMk id="5" creationId="{39CAF989-3D0B-7D58-E1A1-08F55B9BD90B}"/>
          </ac:spMkLst>
        </pc:spChg>
      </pc:sldChg>
      <pc:sldChg chg="addSp modSp add mod">
        <pc:chgData name="mukesh kumar" userId="e98c6c8ac4fa17dc" providerId="LiveId" clId="{E59D1A73-B558-4BE8-B0BA-CB72D6E476D7}" dt="2024-02-21T09:05:19.097" v="433" actId="207"/>
        <pc:sldMkLst>
          <pc:docMk/>
          <pc:sldMk cId="3001172498" sldId="350"/>
        </pc:sldMkLst>
        <pc:spChg chg="mod">
          <ac:chgData name="mukesh kumar" userId="e98c6c8ac4fa17dc" providerId="LiveId" clId="{E59D1A73-B558-4BE8-B0BA-CB72D6E476D7}" dt="2024-02-21T09:03:09.636" v="428" actId="20577"/>
          <ac:spMkLst>
            <pc:docMk/>
            <pc:sldMk cId="3001172498" sldId="350"/>
            <ac:spMk id="3" creationId="{69C597D9-DBBD-77E7-B6C5-DEADA7D9A73D}"/>
          </ac:spMkLst>
        </pc:spChg>
        <pc:spChg chg="add mod">
          <ac:chgData name="mukesh kumar" userId="e98c6c8ac4fa17dc" providerId="LiveId" clId="{E59D1A73-B558-4BE8-B0BA-CB72D6E476D7}" dt="2024-02-21T09:05:19.097" v="433" actId="207"/>
          <ac:spMkLst>
            <pc:docMk/>
            <pc:sldMk cId="3001172498" sldId="350"/>
            <ac:spMk id="5" creationId="{CBDC0CB2-6EC9-325E-2945-C94D9D750F00}"/>
          </ac:spMkLst>
        </pc:spChg>
      </pc:sldChg>
      <pc:sldChg chg="modSp add mod">
        <pc:chgData name="mukesh kumar" userId="e98c6c8ac4fa17dc" providerId="LiveId" clId="{E59D1A73-B558-4BE8-B0BA-CB72D6E476D7}" dt="2024-02-21T09:06:52.064" v="434" actId="207"/>
        <pc:sldMkLst>
          <pc:docMk/>
          <pc:sldMk cId="3227192896" sldId="351"/>
        </pc:sldMkLst>
        <pc:spChg chg="mod">
          <ac:chgData name="mukesh kumar" userId="e98c6c8ac4fa17dc" providerId="LiveId" clId="{E59D1A73-B558-4BE8-B0BA-CB72D6E476D7}" dt="2024-02-21T09:06:52.064" v="434" actId="207"/>
          <ac:spMkLst>
            <pc:docMk/>
            <pc:sldMk cId="3227192896" sldId="351"/>
            <ac:spMk id="3" creationId="{3A9D4F2B-7922-AF5E-6BC2-7F136C3FA64D}"/>
          </ac:spMkLst>
        </pc:spChg>
      </pc:sldChg>
      <pc:sldChg chg="add ord">
        <pc:chgData name="mukesh kumar" userId="e98c6c8ac4fa17dc" providerId="LiveId" clId="{E59D1A73-B558-4BE8-B0BA-CB72D6E476D7}" dt="2024-02-21T06:09:45.851" v="54"/>
        <pc:sldMkLst>
          <pc:docMk/>
          <pc:sldMk cId="3663279835" sldId="352"/>
        </pc:sldMkLst>
      </pc:sldChg>
      <pc:sldChg chg="add ord">
        <pc:chgData name="mukesh kumar" userId="e98c6c8ac4fa17dc" providerId="LiveId" clId="{E59D1A73-B558-4BE8-B0BA-CB72D6E476D7}" dt="2024-02-21T06:09:24.152" v="52"/>
        <pc:sldMkLst>
          <pc:docMk/>
          <pc:sldMk cId="4221232084" sldId="353"/>
        </pc:sldMkLst>
      </pc:sldChg>
      <pc:sldChg chg="modSp add mod">
        <pc:chgData name="mukesh kumar" userId="e98c6c8ac4fa17dc" providerId="LiveId" clId="{E59D1A73-B558-4BE8-B0BA-CB72D6E476D7}" dt="2024-02-21T09:10:11.117" v="437" actId="207"/>
        <pc:sldMkLst>
          <pc:docMk/>
          <pc:sldMk cId="4259081888" sldId="354"/>
        </pc:sldMkLst>
        <pc:spChg chg="mod">
          <ac:chgData name="mukesh kumar" userId="e98c6c8ac4fa17dc" providerId="LiveId" clId="{E59D1A73-B558-4BE8-B0BA-CB72D6E476D7}" dt="2024-02-21T09:10:11.117" v="437" actId="207"/>
          <ac:spMkLst>
            <pc:docMk/>
            <pc:sldMk cId="4259081888" sldId="354"/>
            <ac:spMk id="3" creationId="{A5A51497-BC2E-80F5-DF3D-889052DEB6D5}"/>
          </ac:spMkLst>
        </pc:spChg>
      </pc:sldChg>
      <pc:sldChg chg="addSp modSp add mod">
        <pc:chgData name="mukesh kumar" userId="e98c6c8ac4fa17dc" providerId="LiveId" clId="{E59D1A73-B558-4BE8-B0BA-CB72D6E476D7}" dt="2024-02-21T09:11:34.329" v="439" actId="207"/>
        <pc:sldMkLst>
          <pc:docMk/>
          <pc:sldMk cId="413598264" sldId="355"/>
        </pc:sldMkLst>
        <pc:spChg chg="add mod">
          <ac:chgData name="mukesh kumar" userId="e98c6c8ac4fa17dc" providerId="LiveId" clId="{E59D1A73-B558-4BE8-B0BA-CB72D6E476D7}" dt="2024-02-21T06:12:00.205" v="86"/>
          <ac:spMkLst>
            <pc:docMk/>
            <pc:sldMk cId="413598264" sldId="355"/>
            <ac:spMk id="5" creationId="{DA028C99-D6AC-B4A7-E405-5A73C61EC43B}"/>
          </ac:spMkLst>
        </pc:spChg>
        <pc:spChg chg="add mod">
          <ac:chgData name="mukesh kumar" userId="e98c6c8ac4fa17dc" providerId="LiveId" clId="{E59D1A73-B558-4BE8-B0BA-CB72D6E476D7}" dt="2024-02-21T09:11:34.329" v="439" actId="207"/>
          <ac:spMkLst>
            <pc:docMk/>
            <pc:sldMk cId="413598264" sldId="355"/>
            <ac:spMk id="6" creationId="{D7DC9D53-6A55-720C-F040-B814F8664D2B}"/>
          </ac:spMkLst>
        </pc:spChg>
      </pc:sldChg>
      <pc:sldChg chg="addSp modSp add mod">
        <pc:chgData name="mukesh kumar" userId="e98c6c8ac4fa17dc" providerId="LiveId" clId="{E59D1A73-B558-4BE8-B0BA-CB72D6E476D7}" dt="2024-02-21T09:13:46.091" v="440" actId="207"/>
        <pc:sldMkLst>
          <pc:docMk/>
          <pc:sldMk cId="1763230752" sldId="356"/>
        </pc:sldMkLst>
        <pc:spChg chg="add mod">
          <ac:chgData name="mukesh kumar" userId="e98c6c8ac4fa17dc" providerId="LiveId" clId="{E59D1A73-B558-4BE8-B0BA-CB72D6E476D7}" dt="2024-02-21T09:13:46.091" v="440" actId="207"/>
          <ac:spMkLst>
            <pc:docMk/>
            <pc:sldMk cId="1763230752" sldId="356"/>
            <ac:spMk id="5" creationId="{F2E20A38-64F5-7072-3536-D78A6C4EE26F}"/>
          </ac:spMkLst>
        </pc:spChg>
      </pc:sldChg>
      <pc:sldChg chg="modSp add mod">
        <pc:chgData name="mukesh kumar" userId="e98c6c8ac4fa17dc" providerId="LiveId" clId="{E59D1A73-B558-4BE8-B0BA-CB72D6E476D7}" dt="2024-02-22T03:44:06.735" v="441" actId="207"/>
        <pc:sldMkLst>
          <pc:docMk/>
          <pc:sldMk cId="2252082199" sldId="357"/>
        </pc:sldMkLst>
        <pc:spChg chg="mod">
          <ac:chgData name="mukesh kumar" userId="e98c6c8ac4fa17dc" providerId="LiveId" clId="{E59D1A73-B558-4BE8-B0BA-CB72D6E476D7}" dt="2024-02-22T03:44:06.735" v="441" actId="207"/>
          <ac:spMkLst>
            <pc:docMk/>
            <pc:sldMk cId="2252082199" sldId="357"/>
            <ac:spMk id="3" creationId="{FE8D11CE-C8BA-DD82-2D98-D9CB9AB6F4E5}"/>
          </ac:spMkLst>
        </pc:spChg>
      </pc:sldChg>
      <pc:sldChg chg="addSp modSp add mod">
        <pc:chgData name="mukesh kumar" userId="e98c6c8ac4fa17dc" providerId="LiveId" clId="{E59D1A73-B558-4BE8-B0BA-CB72D6E476D7}" dt="2024-02-22T03:45:06.543" v="442" actId="207"/>
        <pc:sldMkLst>
          <pc:docMk/>
          <pc:sldMk cId="1125599043" sldId="358"/>
        </pc:sldMkLst>
        <pc:spChg chg="add mod">
          <ac:chgData name="mukesh kumar" userId="e98c6c8ac4fa17dc" providerId="LiveId" clId="{E59D1A73-B558-4BE8-B0BA-CB72D6E476D7}" dt="2024-02-22T03:45:06.543" v="442" actId="207"/>
          <ac:spMkLst>
            <pc:docMk/>
            <pc:sldMk cId="1125599043" sldId="358"/>
            <ac:spMk id="5" creationId="{5203E79A-BF30-56FD-9CD3-F34D782A382D}"/>
          </ac:spMkLst>
        </pc:spChg>
      </pc:sldChg>
      <pc:sldChg chg="addSp modSp add mod">
        <pc:chgData name="mukesh kumar" userId="e98c6c8ac4fa17dc" providerId="LiveId" clId="{E59D1A73-B558-4BE8-B0BA-CB72D6E476D7}" dt="2024-02-22T03:46:01.984" v="443" actId="207"/>
        <pc:sldMkLst>
          <pc:docMk/>
          <pc:sldMk cId="1834507295" sldId="359"/>
        </pc:sldMkLst>
        <pc:spChg chg="add mod">
          <ac:chgData name="mukesh kumar" userId="e98c6c8ac4fa17dc" providerId="LiveId" clId="{E59D1A73-B558-4BE8-B0BA-CB72D6E476D7}" dt="2024-02-22T03:46:01.984" v="443" actId="207"/>
          <ac:spMkLst>
            <pc:docMk/>
            <pc:sldMk cId="1834507295" sldId="359"/>
            <ac:spMk id="5" creationId="{047F99EC-03E4-0CDC-6795-806811DEE62D}"/>
          </ac:spMkLst>
        </pc:spChg>
      </pc:sldChg>
      <pc:sldChg chg="modSp add mod">
        <pc:chgData name="mukesh kumar" userId="e98c6c8ac4fa17dc" providerId="LiveId" clId="{E59D1A73-B558-4BE8-B0BA-CB72D6E476D7}" dt="2024-02-22T03:46:54.888" v="444" actId="207"/>
        <pc:sldMkLst>
          <pc:docMk/>
          <pc:sldMk cId="1442087470" sldId="360"/>
        </pc:sldMkLst>
        <pc:spChg chg="mod">
          <ac:chgData name="mukesh kumar" userId="e98c6c8ac4fa17dc" providerId="LiveId" clId="{E59D1A73-B558-4BE8-B0BA-CB72D6E476D7}" dt="2024-02-22T03:46:54.888" v="444" actId="207"/>
          <ac:spMkLst>
            <pc:docMk/>
            <pc:sldMk cId="1442087470" sldId="360"/>
            <ac:spMk id="3" creationId="{9DF39EB2-47D1-4DD8-94F9-8E0B1A24444B}"/>
          </ac:spMkLst>
        </pc:spChg>
      </pc:sldChg>
      <pc:sldChg chg="addSp modSp add mod">
        <pc:chgData name="mukesh kumar" userId="e98c6c8ac4fa17dc" providerId="LiveId" clId="{E59D1A73-B558-4BE8-B0BA-CB72D6E476D7}" dt="2024-02-22T03:48:29.242" v="445" actId="207"/>
        <pc:sldMkLst>
          <pc:docMk/>
          <pc:sldMk cId="4025416703" sldId="361"/>
        </pc:sldMkLst>
        <pc:spChg chg="add mod">
          <ac:chgData name="mukesh kumar" userId="e98c6c8ac4fa17dc" providerId="LiveId" clId="{E59D1A73-B558-4BE8-B0BA-CB72D6E476D7}" dt="2024-02-22T03:48:29.242" v="445" actId="207"/>
          <ac:spMkLst>
            <pc:docMk/>
            <pc:sldMk cId="4025416703" sldId="361"/>
            <ac:spMk id="5" creationId="{61E59316-1F3D-BB3E-184B-588CCF3041A9}"/>
          </ac:spMkLst>
        </pc:spChg>
      </pc:sldChg>
      <pc:sldChg chg="modSp add mod">
        <pc:chgData name="mukesh kumar" userId="e98c6c8ac4fa17dc" providerId="LiveId" clId="{E59D1A73-B558-4BE8-B0BA-CB72D6E476D7}" dt="2024-02-22T03:49:07.984" v="446" actId="207"/>
        <pc:sldMkLst>
          <pc:docMk/>
          <pc:sldMk cId="271016485" sldId="362"/>
        </pc:sldMkLst>
        <pc:spChg chg="mod">
          <ac:chgData name="mukesh kumar" userId="e98c6c8ac4fa17dc" providerId="LiveId" clId="{E59D1A73-B558-4BE8-B0BA-CB72D6E476D7}" dt="2024-02-22T03:49:07.984" v="446" actId="207"/>
          <ac:spMkLst>
            <pc:docMk/>
            <pc:sldMk cId="271016485" sldId="362"/>
            <ac:spMk id="3" creationId="{551755D5-C2A5-F0C6-2111-4D1589B2BE47}"/>
          </ac:spMkLst>
        </pc:spChg>
      </pc:sldChg>
      <pc:sldChg chg="addSp modSp add mod">
        <pc:chgData name="mukesh kumar" userId="e98c6c8ac4fa17dc" providerId="LiveId" clId="{E59D1A73-B558-4BE8-B0BA-CB72D6E476D7}" dt="2024-02-22T03:49:48.895" v="447" actId="207"/>
        <pc:sldMkLst>
          <pc:docMk/>
          <pc:sldMk cId="2871654572" sldId="363"/>
        </pc:sldMkLst>
        <pc:spChg chg="add mod">
          <ac:chgData name="mukesh kumar" userId="e98c6c8ac4fa17dc" providerId="LiveId" clId="{E59D1A73-B558-4BE8-B0BA-CB72D6E476D7}" dt="2024-02-22T03:49:48.895" v="447" actId="207"/>
          <ac:spMkLst>
            <pc:docMk/>
            <pc:sldMk cId="2871654572" sldId="363"/>
            <ac:spMk id="5" creationId="{3EE86760-D92D-17FA-564E-ACC27A7AB95E}"/>
          </ac:spMkLst>
        </pc:spChg>
      </pc:sldChg>
      <pc:sldChg chg="addSp modSp add mod">
        <pc:chgData name="mukesh kumar" userId="e98c6c8ac4fa17dc" providerId="LiveId" clId="{E59D1A73-B558-4BE8-B0BA-CB72D6E476D7}" dt="2024-02-22T03:50:29.729" v="448" actId="207"/>
        <pc:sldMkLst>
          <pc:docMk/>
          <pc:sldMk cId="2194631079" sldId="364"/>
        </pc:sldMkLst>
        <pc:spChg chg="add mod">
          <ac:chgData name="mukesh kumar" userId="e98c6c8ac4fa17dc" providerId="LiveId" clId="{E59D1A73-B558-4BE8-B0BA-CB72D6E476D7}" dt="2024-02-22T03:50:29.729" v="448" actId="207"/>
          <ac:spMkLst>
            <pc:docMk/>
            <pc:sldMk cId="2194631079" sldId="364"/>
            <ac:spMk id="5" creationId="{36E1C8C4-6AED-3AA8-BB39-14C8DFE35219}"/>
          </ac:spMkLst>
        </pc:spChg>
      </pc:sldChg>
      <pc:sldChg chg="modSp add mod">
        <pc:chgData name="mukesh kumar" userId="e98c6c8ac4fa17dc" providerId="LiveId" clId="{E59D1A73-B558-4BE8-B0BA-CB72D6E476D7}" dt="2024-02-22T03:51:44.876" v="449" actId="207"/>
        <pc:sldMkLst>
          <pc:docMk/>
          <pc:sldMk cId="3117324779" sldId="365"/>
        </pc:sldMkLst>
        <pc:spChg chg="mod">
          <ac:chgData name="mukesh kumar" userId="e98c6c8ac4fa17dc" providerId="LiveId" clId="{E59D1A73-B558-4BE8-B0BA-CB72D6E476D7}" dt="2024-02-22T03:51:44.876" v="449" actId="207"/>
          <ac:spMkLst>
            <pc:docMk/>
            <pc:sldMk cId="3117324779" sldId="365"/>
            <ac:spMk id="3" creationId="{D9D4AA89-8DBD-959A-6078-5CB75B60F7F6}"/>
          </ac:spMkLst>
        </pc:spChg>
      </pc:sldChg>
      <pc:sldChg chg="addSp modSp add mod">
        <pc:chgData name="mukesh kumar" userId="e98c6c8ac4fa17dc" providerId="LiveId" clId="{E59D1A73-B558-4BE8-B0BA-CB72D6E476D7}" dt="2024-02-22T03:53:14.473" v="452" actId="207"/>
        <pc:sldMkLst>
          <pc:docMk/>
          <pc:sldMk cId="3753055917" sldId="366"/>
        </pc:sldMkLst>
        <pc:spChg chg="mod">
          <ac:chgData name="mukesh kumar" userId="e98c6c8ac4fa17dc" providerId="LiveId" clId="{E59D1A73-B558-4BE8-B0BA-CB72D6E476D7}" dt="2024-02-22T03:52:11.400" v="451" actId="20577"/>
          <ac:spMkLst>
            <pc:docMk/>
            <pc:sldMk cId="3753055917" sldId="366"/>
            <ac:spMk id="3" creationId="{5337FD7F-CF9D-FF7E-E418-95B6180CC904}"/>
          </ac:spMkLst>
        </pc:spChg>
        <pc:spChg chg="add mod">
          <ac:chgData name="mukesh kumar" userId="e98c6c8ac4fa17dc" providerId="LiveId" clId="{E59D1A73-B558-4BE8-B0BA-CB72D6E476D7}" dt="2024-02-22T03:53:14.473" v="452" actId="207"/>
          <ac:spMkLst>
            <pc:docMk/>
            <pc:sldMk cId="3753055917" sldId="366"/>
            <ac:spMk id="5" creationId="{E38A731E-1023-ED79-1FAE-2CFD11378B71}"/>
          </ac:spMkLst>
        </pc:spChg>
      </pc:sldChg>
      <pc:sldChg chg="modSp add mod">
        <pc:chgData name="mukesh kumar" userId="e98c6c8ac4fa17dc" providerId="LiveId" clId="{E59D1A73-B558-4BE8-B0BA-CB72D6E476D7}" dt="2024-02-22T03:55:03.180" v="453" actId="207"/>
        <pc:sldMkLst>
          <pc:docMk/>
          <pc:sldMk cId="534299265" sldId="367"/>
        </pc:sldMkLst>
        <pc:spChg chg="mod">
          <ac:chgData name="mukesh kumar" userId="e98c6c8ac4fa17dc" providerId="LiveId" clId="{E59D1A73-B558-4BE8-B0BA-CB72D6E476D7}" dt="2024-02-22T03:55:03.180" v="453" actId="207"/>
          <ac:spMkLst>
            <pc:docMk/>
            <pc:sldMk cId="534299265" sldId="367"/>
            <ac:spMk id="3" creationId="{0B2045FB-ABF2-7A2C-39F1-53C2AD919F43}"/>
          </ac:spMkLst>
        </pc:spChg>
      </pc:sldChg>
      <pc:sldChg chg="addSp modSp add mod">
        <pc:chgData name="mukesh kumar" userId="e98c6c8ac4fa17dc" providerId="LiveId" clId="{E59D1A73-B558-4BE8-B0BA-CB72D6E476D7}" dt="2024-02-22T03:55:59.177" v="454" actId="207"/>
        <pc:sldMkLst>
          <pc:docMk/>
          <pc:sldMk cId="1985886145" sldId="368"/>
        </pc:sldMkLst>
        <pc:spChg chg="add mod">
          <ac:chgData name="mukesh kumar" userId="e98c6c8ac4fa17dc" providerId="LiveId" clId="{E59D1A73-B558-4BE8-B0BA-CB72D6E476D7}" dt="2024-02-22T03:55:59.177" v="454" actId="207"/>
          <ac:spMkLst>
            <pc:docMk/>
            <pc:sldMk cId="1985886145" sldId="368"/>
            <ac:spMk id="5" creationId="{BE0A1684-82C6-D46C-E299-FD680E2FB59C}"/>
          </ac:spMkLst>
        </pc:spChg>
      </pc:sldChg>
      <pc:sldChg chg="addSp modSp add mod">
        <pc:chgData name="mukesh kumar" userId="e98c6c8ac4fa17dc" providerId="LiveId" clId="{E59D1A73-B558-4BE8-B0BA-CB72D6E476D7}" dt="2024-02-22T03:56:41.141" v="455" actId="207"/>
        <pc:sldMkLst>
          <pc:docMk/>
          <pc:sldMk cId="2314526667" sldId="369"/>
        </pc:sldMkLst>
        <pc:spChg chg="add mod">
          <ac:chgData name="mukesh kumar" userId="e98c6c8ac4fa17dc" providerId="LiveId" clId="{E59D1A73-B558-4BE8-B0BA-CB72D6E476D7}" dt="2024-02-21T06:18:15.242" v="157"/>
          <ac:spMkLst>
            <pc:docMk/>
            <pc:sldMk cId="2314526667" sldId="369"/>
            <ac:spMk id="5" creationId="{A554740D-F4A3-FFB6-DA20-FBA2CEF10628}"/>
          </ac:spMkLst>
        </pc:spChg>
        <pc:spChg chg="add mod">
          <ac:chgData name="mukesh kumar" userId="e98c6c8ac4fa17dc" providerId="LiveId" clId="{E59D1A73-B558-4BE8-B0BA-CB72D6E476D7}" dt="2024-02-22T03:56:41.141" v="455" actId="207"/>
          <ac:spMkLst>
            <pc:docMk/>
            <pc:sldMk cId="2314526667" sldId="369"/>
            <ac:spMk id="6" creationId="{9BA2EF55-8A5C-4A4C-1944-663A03BFEB42}"/>
          </ac:spMkLst>
        </pc:spChg>
      </pc:sldChg>
      <pc:sldChg chg="delSp modSp add mod">
        <pc:chgData name="mukesh kumar" userId="e98c6c8ac4fa17dc" providerId="LiveId" clId="{E59D1A73-B558-4BE8-B0BA-CB72D6E476D7}" dt="2024-02-21T06:21:32.086" v="297" actId="403"/>
        <pc:sldMkLst>
          <pc:docMk/>
          <pc:sldMk cId="1755548685" sldId="370"/>
        </pc:sldMkLst>
        <pc:spChg chg="mod">
          <ac:chgData name="mukesh kumar" userId="e98c6c8ac4fa17dc" providerId="LiveId" clId="{E59D1A73-B558-4BE8-B0BA-CB72D6E476D7}" dt="2024-02-21T06:21:32.086" v="297" actId="403"/>
          <ac:spMkLst>
            <pc:docMk/>
            <pc:sldMk cId="1755548685" sldId="370"/>
            <ac:spMk id="3" creationId="{D176748B-D412-3CBB-A7AA-8DB7F81D27E2}"/>
          </ac:spMkLst>
        </pc:spChg>
        <pc:spChg chg="del">
          <ac:chgData name="mukesh kumar" userId="e98c6c8ac4fa17dc" providerId="LiveId" clId="{E59D1A73-B558-4BE8-B0BA-CB72D6E476D7}" dt="2024-02-21T06:20:01.165" v="164" actId="21"/>
          <ac:spMkLst>
            <pc:docMk/>
            <pc:sldMk cId="1755548685" sldId="370"/>
            <ac:spMk id="6" creationId="{C6B2713C-724C-56BD-A39B-34933A69CF99}"/>
          </ac:spMkLst>
        </pc:spChg>
        <pc:graphicFrameChg chg="del">
          <ac:chgData name="mukesh kumar" userId="e98c6c8ac4fa17dc" providerId="LiveId" clId="{E59D1A73-B558-4BE8-B0BA-CB72D6E476D7}" dt="2024-02-21T06:20:06.738" v="165" actId="21"/>
          <ac:graphicFrameMkLst>
            <pc:docMk/>
            <pc:sldMk cId="1755548685" sldId="370"/>
            <ac:graphicFrameMk id="4" creationId="{21F321D6-892D-9CF7-EDCC-B91ACEC7327A}"/>
          </ac:graphicFrameMkLst>
        </pc:graphicFrameChg>
      </pc:sldChg>
      <pc:sldChg chg="add">
        <pc:chgData name="mukesh kumar" userId="e98c6c8ac4fa17dc" providerId="LiveId" clId="{E59D1A73-B558-4BE8-B0BA-CB72D6E476D7}" dt="2024-02-22T04:27:09.041" v="456" actId="2890"/>
        <pc:sldMkLst>
          <pc:docMk/>
          <pc:sldMk cId="1314298410" sldId="3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63DC-F9C0-4AEA-8660-BBA8B696315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588" y="2318964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</a:t>
            </a:r>
            <a:r>
              <a:rPr lang="en-US" sz="5400" b="1" dirty="0">
                <a:solidFill>
                  <a:srgbClr val="FF0000"/>
                </a:solidFill>
                <a:latin typeface="Arial Black" pitchFamily="34" charset="0"/>
              </a:rPr>
              <a:t>TEST OF INQUALITY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672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8A93E2-4692-9C0D-982D-2A6CEB719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97A-FDD2-1F84-6BC9-8D2BF5CD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C5E5-F46A-F1BD-B72F-7A979A21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5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H $ J, J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N, N # T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T % H		II.J # T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7A9055-46C0-5405-39EC-D5642F934143}"/>
              </a:ext>
            </a:extLst>
          </p:cNvPr>
          <p:cNvGraphicFramePr>
            <a:graphicFrameLocks noGrp="1"/>
          </p:cNvGraphicFramePr>
          <p:nvPr/>
        </p:nvGraphicFramePr>
        <p:xfrm>
          <a:off x="10177154" y="1187531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27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5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H $ J, J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N, N # T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T % H		II.J # T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187531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4ED401-4D91-6703-D792-1778AD126399}"/>
              </a:ext>
            </a:extLst>
          </p:cNvPr>
          <p:cNvSpPr txBox="1"/>
          <p:nvPr/>
        </p:nvSpPr>
        <p:spPr>
          <a:xfrm>
            <a:off x="254000" y="3429000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211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959675-6D31-761E-19D1-8DC1FE067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50BB-1B7A-7BB1-D82D-49885C3B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8089-E765-1705-2AA4-2E891C1FC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6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M % K , K # T, 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J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J © K		II.T $ M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A3DB91-F737-EA39-4084-35C4F515ACD4}"/>
              </a:ext>
            </a:extLst>
          </p:cNvPr>
          <p:cNvGraphicFramePr>
            <a:graphicFrameLocks noGrp="1"/>
          </p:cNvGraphicFramePr>
          <p:nvPr/>
        </p:nvGraphicFramePr>
        <p:xfrm>
          <a:off x="10224656" y="1199406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3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6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M % K , K # T, 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J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J © K		II.T $ M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24656" y="1199406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89A2F2-6947-3BB2-B494-CD54F472E48F}"/>
              </a:ext>
            </a:extLst>
          </p:cNvPr>
          <p:cNvSpPr txBox="1"/>
          <p:nvPr/>
        </p:nvSpPr>
        <p:spPr>
          <a:xfrm>
            <a:off x="204952" y="3477621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5. If both I &amp; II conclusion is true.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536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@, </a:t>
            </a:r>
            <a:r>
              <a:rPr lang="en-US" b="1" dirty="0">
                <a:latin typeface="Arial Black" pitchFamily="34" charset="0"/>
              </a:rPr>
              <a:t>*,</a:t>
            </a:r>
            <a:r>
              <a:rPr lang="en-US" b="1" dirty="0"/>
              <a:t> #, © and</a:t>
            </a:r>
          </a:p>
          <a:p>
            <a:pPr>
              <a:buNone/>
            </a:pPr>
            <a:r>
              <a:rPr lang="en-US" b="1" dirty="0"/>
              <a:t> $ are used with following means :</a:t>
            </a:r>
          </a:p>
          <a:p>
            <a:pPr>
              <a:buNone/>
            </a:pPr>
            <a:r>
              <a:rPr lang="en-US" b="1" dirty="0"/>
              <a:t> 'P $ Q' means, 'P is neither greater than nor smaller than Q.</a:t>
            </a:r>
          </a:p>
          <a:p>
            <a:pPr>
              <a:buNone/>
            </a:pPr>
            <a:r>
              <a:rPr lang="en-US" b="1" dirty="0"/>
              <a:t>'P © Q' means P is neither smaller than Q.</a:t>
            </a:r>
          </a:p>
          <a:p>
            <a:pPr>
              <a:buNone/>
            </a:pPr>
            <a:r>
              <a:rPr lang="en-US" b="1" dirty="0"/>
              <a:t>'P # Q' means P is neither smaller than nor equal to Q.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greater than nor equal to Q</a:t>
            </a:r>
          </a:p>
          <a:p>
            <a:pPr>
              <a:buNone/>
            </a:pPr>
            <a:r>
              <a:rPr lang="en-US" b="1" dirty="0"/>
              <a:t>'P @ Q' means P is neither greater than Q.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/>
              <a:t>2. If Only conclusion II true. </a:t>
            </a:r>
          </a:p>
          <a:p>
            <a:pPr marL="0" indent="0">
              <a:buNone/>
            </a:pPr>
            <a:r>
              <a:rPr lang="en-US" b="1" dirty="0"/>
              <a:t>3. If either conclusion I &amp; II true.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/>
              <a:t>5. If both I &amp; II conclusion is true. </a:t>
            </a:r>
          </a:p>
          <a:p>
            <a:pPr marL="0" indent="0">
              <a:buNone/>
            </a:pPr>
            <a:r>
              <a:rPr lang="en-US" b="1" dirty="0"/>
              <a:t>7. Statements</a:t>
            </a:r>
          </a:p>
          <a:p>
            <a:pPr marL="0" indent="0">
              <a:buNone/>
            </a:pPr>
            <a:r>
              <a:rPr lang="en-US" b="1" dirty="0"/>
              <a:t>M # R, R © N, N $ T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T @ R			II.M # N</a:t>
            </a:r>
          </a:p>
        </p:txBody>
      </p:sp>
    </p:spTree>
    <p:extLst>
      <p:ext uri="{BB962C8B-B14F-4D97-AF65-F5344CB8AC3E}">
        <p14:creationId xmlns:p14="http://schemas.microsoft.com/office/powerpoint/2010/main" val="1002596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6EFD19-63F2-51DA-144A-1A88894F7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78F3-3C11-1E86-5EC3-27B34F61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1497-BC2E-80F5-DF3D-889052DE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@, </a:t>
            </a:r>
            <a:r>
              <a:rPr lang="en-US" b="1" dirty="0">
                <a:latin typeface="Arial Black" pitchFamily="34" charset="0"/>
              </a:rPr>
              <a:t>*,</a:t>
            </a:r>
            <a:r>
              <a:rPr lang="en-US" b="1" dirty="0"/>
              <a:t> #, © and</a:t>
            </a:r>
          </a:p>
          <a:p>
            <a:pPr>
              <a:buNone/>
            </a:pPr>
            <a:r>
              <a:rPr lang="en-US" b="1" dirty="0"/>
              <a:t> $ are used with following means :</a:t>
            </a:r>
          </a:p>
          <a:p>
            <a:pPr>
              <a:buNone/>
            </a:pPr>
            <a:r>
              <a:rPr lang="en-US" b="1" dirty="0"/>
              <a:t> 'P $ Q' means, 'P is neither greater than nor smaller than Q.</a:t>
            </a:r>
          </a:p>
          <a:p>
            <a:pPr>
              <a:buNone/>
            </a:pPr>
            <a:r>
              <a:rPr lang="en-US" b="1" dirty="0"/>
              <a:t>'P © Q' means P is neither smaller than Q.</a:t>
            </a:r>
          </a:p>
          <a:p>
            <a:pPr>
              <a:buNone/>
            </a:pPr>
            <a:r>
              <a:rPr lang="en-US" b="1" dirty="0"/>
              <a:t>'P # Q' means P is neither smaller than nor equal to Q.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greater than nor equal to Q</a:t>
            </a:r>
          </a:p>
          <a:p>
            <a:pPr>
              <a:buNone/>
            </a:pPr>
            <a:r>
              <a:rPr lang="en-US" b="1" dirty="0"/>
              <a:t>'P @ Q' means P is neither greater than Q.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 true. 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II true. </a:t>
            </a:r>
          </a:p>
          <a:p>
            <a:pPr marL="457200" indent="-457200">
              <a:buAutoNum type="arabicPeriod"/>
            </a:pPr>
            <a:r>
              <a:rPr lang="en-US" b="1" dirty="0"/>
              <a:t>If either conclusion I &amp; II true.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457200" indent="-457200">
              <a:buAutoNum type="arabicPeriod" startAt="4"/>
            </a:pPr>
            <a:r>
              <a:rPr lang="en-US" b="1" dirty="0">
                <a:solidFill>
                  <a:srgbClr val="FF0000"/>
                </a:solidFill>
              </a:rPr>
              <a:t>If both I &amp; II conclusion is true. </a:t>
            </a:r>
          </a:p>
          <a:p>
            <a:pPr marL="0" indent="0">
              <a:buNone/>
            </a:pPr>
            <a:r>
              <a:rPr lang="en-US" b="1" dirty="0"/>
              <a:t>7. Statements</a:t>
            </a:r>
          </a:p>
          <a:p>
            <a:pPr marL="0" indent="0">
              <a:buNone/>
            </a:pPr>
            <a:r>
              <a:rPr lang="en-US" b="1" dirty="0"/>
              <a:t>M # R, R © N, N $ T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T @ R			II.M # N</a:t>
            </a:r>
          </a:p>
        </p:txBody>
      </p:sp>
    </p:spTree>
    <p:extLst>
      <p:ext uri="{BB962C8B-B14F-4D97-AF65-F5344CB8AC3E}">
        <p14:creationId xmlns:p14="http://schemas.microsoft.com/office/powerpoint/2010/main" val="425908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8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B @ R, R $ W, W # V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V # R		II.B @ V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116279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19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8F91F8-69A8-14D9-3ACF-E01ECC004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7C0-4EE7-BE8A-A08D-4C0D9B4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357E-2C81-A16E-031B-05E9A6F7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8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B @ R, R $ W, W # V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V # R		II.B @ 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0C9160-751B-03C7-FD2F-FAC78CBAC485}"/>
              </a:ext>
            </a:extLst>
          </p:cNvPr>
          <p:cNvGraphicFramePr>
            <a:graphicFrameLocks noGrp="1"/>
          </p:cNvGraphicFramePr>
          <p:nvPr/>
        </p:nvGraphicFramePr>
        <p:xfrm>
          <a:off x="10177154" y="1116279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028C99-D6AC-B4A7-E405-5A73C61EC43B}"/>
              </a:ext>
            </a:extLst>
          </p:cNvPr>
          <p:cNvSpPr txBox="1"/>
          <p:nvPr/>
        </p:nvSpPr>
        <p:spPr>
          <a:xfrm>
            <a:off x="3208713" y="40649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C9D53-6A55-720C-F040-B814F8664D2B}"/>
              </a:ext>
            </a:extLst>
          </p:cNvPr>
          <p:cNvSpPr txBox="1"/>
          <p:nvPr/>
        </p:nvSpPr>
        <p:spPr>
          <a:xfrm>
            <a:off x="385720" y="3429000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59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9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J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D, K © D, M # K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M # D		II.J # 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187530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95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DA181B-D242-0DCD-16B5-62B859333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07B1-CF28-6AB4-48EB-B8E77E58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99B3-503F-F7D2-B50E-E57EB05CB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9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J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D, K © D, M # K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M # D		II.J # 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0BB6B1-29B8-5851-233A-8242992C7D45}"/>
              </a:ext>
            </a:extLst>
          </p:cNvPr>
          <p:cNvGraphicFramePr>
            <a:graphicFrameLocks noGrp="1"/>
          </p:cNvGraphicFramePr>
          <p:nvPr/>
        </p:nvGraphicFramePr>
        <p:xfrm>
          <a:off x="10177154" y="1187530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E20A38-64F5-7072-3536-D78A6C4EE26F}"/>
              </a:ext>
            </a:extLst>
          </p:cNvPr>
          <p:cNvSpPr txBox="1"/>
          <p:nvPr/>
        </p:nvSpPr>
        <p:spPr>
          <a:xfrm>
            <a:off x="254000" y="3429000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323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36BA01-BF5E-51D3-CA1B-18143BE7A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59EB-19A5-56A9-3D99-F7D4FA29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26CC-3C57-17C6-770E-9646817A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 : In the following questions, the symbols ©, @, #, $ and </a:t>
            </a:r>
          </a:p>
          <a:p>
            <a:pPr>
              <a:buNone/>
            </a:pPr>
            <a:r>
              <a:rPr lang="en-US" b="1" dirty="0"/>
              <a:t> are used in following meaning —</a:t>
            </a:r>
          </a:p>
          <a:p>
            <a:pPr>
              <a:buNone/>
            </a:pPr>
            <a:r>
              <a:rPr lang="en-US" b="1" dirty="0"/>
              <a:t>'A @ B' means A is either greater than or equal to B.</a:t>
            </a:r>
          </a:p>
          <a:p>
            <a:pPr>
              <a:buNone/>
            </a:pPr>
            <a:r>
              <a:rPr lang="en-US" b="1" dirty="0"/>
              <a:t>'A $ B' means A is either smaller than or equal to B.</a:t>
            </a:r>
          </a:p>
          <a:p>
            <a:pPr>
              <a:buNone/>
            </a:pPr>
            <a:r>
              <a:rPr lang="en-US" b="1" dirty="0"/>
              <a:t>'A # B' A is neither greater than nor smaller than B.</a:t>
            </a:r>
          </a:p>
          <a:p>
            <a:pPr>
              <a:buNone/>
            </a:pPr>
            <a:r>
              <a:rPr lang="en-US" b="1" dirty="0"/>
              <a:t>'A ⃰ B' A is greater than B.</a:t>
            </a:r>
          </a:p>
          <a:p>
            <a:pPr>
              <a:buNone/>
            </a:pPr>
            <a:r>
              <a:rPr lang="en-US" b="1" dirty="0"/>
              <a:t>'A © B' A is smaller than B.</a:t>
            </a:r>
          </a:p>
          <a:p>
            <a:pPr>
              <a:buNone/>
            </a:pPr>
            <a:r>
              <a:rPr lang="en-US" b="1" dirty="0"/>
              <a:t>Give Ans. </a:t>
            </a:r>
          </a:p>
          <a:p>
            <a:pPr>
              <a:buNone/>
            </a:pPr>
            <a:r>
              <a:rPr lang="en-US" b="1" dirty="0"/>
              <a:t>1. If Only conclusion I true. Ans. </a:t>
            </a:r>
          </a:p>
          <a:p>
            <a:pPr>
              <a:buNone/>
            </a:pPr>
            <a:r>
              <a:rPr lang="en-US" b="1" dirty="0"/>
              <a:t>2. If Only conclusion II true. Ans. </a:t>
            </a:r>
          </a:p>
          <a:p>
            <a:pPr>
              <a:buNone/>
            </a:pPr>
            <a:r>
              <a:rPr lang="en-US" b="1" dirty="0"/>
              <a:t>3. If either conclusion I &amp; II true. Ans. </a:t>
            </a:r>
          </a:p>
          <a:p>
            <a:pPr>
              <a:buNone/>
            </a:pPr>
            <a:r>
              <a:rPr lang="en-US" b="1" dirty="0"/>
              <a:t>4. If neither conclusion I nor II true. Ans. </a:t>
            </a:r>
          </a:p>
          <a:p>
            <a:pPr>
              <a:buNone/>
            </a:pPr>
            <a:r>
              <a:rPr lang="en-US" b="1" dirty="0"/>
              <a:t>5. If both I &amp; II conclusion is true.</a:t>
            </a:r>
            <a:endParaRPr lang="en-US" b="1" dirty="0"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M $ R, R © P, P # Q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Q </a:t>
            </a:r>
            <a:r>
              <a:rPr lang="en-US" b="1" dirty="0"/>
              <a:t> ⃰ </a:t>
            </a:r>
            <a:r>
              <a:rPr lang="en-US" b="1" dirty="0">
                <a:latin typeface="Arial Black" pitchFamily="34" charset="0"/>
              </a:rPr>
              <a:t> M		II.R © Q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298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$, D , #, ∑ and % are used in following meaning :</a:t>
            </a:r>
          </a:p>
          <a:p>
            <a:pPr>
              <a:buNone/>
            </a:pPr>
            <a:r>
              <a:rPr lang="en-US" b="1" dirty="0"/>
              <a:t>'M $ N' means M is neither greater than nor equal to N.</a:t>
            </a:r>
          </a:p>
          <a:p>
            <a:pPr>
              <a:buNone/>
            </a:pPr>
            <a:r>
              <a:rPr lang="en-US" b="1" dirty="0"/>
              <a:t>'M D N' means M is not smaller than N.</a:t>
            </a:r>
          </a:p>
          <a:p>
            <a:pPr>
              <a:buNone/>
            </a:pPr>
            <a:r>
              <a:rPr lang="en-US" b="1" dirty="0"/>
              <a:t>'M # N' means M is neither greater than nor smaller than N.</a:t>
            </a:r>
          </a:p>
          <a:p>
            <a:pPr>
              <a:buNone/>
            </a:pPr>
            <a:r>
              <a:rPr lang="en-US" b="1" dirty="0"/>
              <a:t>'M ∑ N' means M is not greater than N.</a:t>
            </a:r>
          </a:p>
          <a:p>
            <a:pPr>
              <a:buNone/>
            </a:pPr>
            <a:r>
              <a:rPr lang="en-US" b="1" dirty="0"/>
              <a:t>'M % N' means M is neither smaller than nor equal to N.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/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/>
              <a:t>If 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0" indent="0">
              <a:buNone/>
            </a:pPr>
            <a:r>
              <a:rPr lang="en-US" b="1" dirty="0"/>
              <a:t>5.     If both I &amp; II conclusion is true. </a:t>
            </a:r>
          </a:p>
          <a:p>
            <a:pPr marL="0" indent="0">
              <a:buNone/>
            </a:pPr>
            <a:r>
              <a:rPr lang="en-US" b="1" dirty="0"/>
              <a:t>10. Statements</a:t>
            </a:r>
          </a:p>
          <a:p>
            <a:pPr marL="0" indent="0">
              <a:buNone/>
            </a:pPr>
            <a:r>
              <a:rPr lang="en-US" b="1" dirty="0"/>
              <a:t>M % T, P ∑ T, J # P </a:t>
            </a:r>
          </a:p>
          <a:p>
            <a:pPr marL="0" indent="0">
              <a:buNone/>
            </a:pPr>
            <a:r>
              <a:rPr lang="en-US" b="1" dirty="0"/>
              <a:t>Conclusion</a:t>
            </a:r>
          </a:p>
          <a:p>
            <a:pPr marL="0" indent="0">
              <a:buNone/>
            </a:pPr>
            <a:r>
              <a:rPr lang="en-US" b="1" dirty="0"/>
              <a:t> I. M # J			II.J $ M</a:t>
            </a:r>
          </a:p>
        </p:txBody>
      </p:sp>
    </p:spTree>
    <p:extLst>
      <p:ext uri="{BB962C8B-B14F-4D97-AF65-F5344CB8AC3E}">
        <p14:creationId xmlns:p14="http://schemas.microsoft.com/office/powerpoint/2010/main" val="159218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AF805F-CDA0-F0B2-7F15-4B4DAF9DA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82F0-F9A9-9DA9-E324-72D4CEA4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11CE-C8BA-DD82-2D98-D9CB9AB6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980615"/>
            <a:ext cx="11733048" cy="534451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$, D , #, ∑ and % are used in following meaning :</a:t>
            </a:r>
          </a:p>
          <a:p>
            <a:pPr>
              <a:buNone/>
            </a:pPr>
            <a:r>
              <a:rPr lang="en-US" b="1" dirty="0"/>
              <a:t>'M $ N' means M is neither greater than nor equal to N.</a:t>
            </a:r>
          </a:p>
          <a:p>
            <a:pPr>
              <a:buNone/>
            </a:pPr>
            <a:r>
              <a:rPr lang="en-US" b="1" dirty="0"/>
              <a:t>'M D N' means M is not smaller than N.</a:t>
            </a:r>
          </a:p>
          <a:p>
            <a:pPr>
              <a:buNone/>
            </a:pPr>
            <a:r>
              <a:rPr lang="en-US" b="1" dirty="0"/>
              <a:t>'M # N' means M is neither greater than nor smaller than N.</a:t>
            </a:r>
          </a:p>
          <a:p>
            <a:pPr>
              <a:buNone/>
            </a:pPr>
            <a:r>
              <a:rPr lang="en-US" b="1" dirty="0"/>
              <a:t>'M ∑ N' means M is not greater than N.</a:t>
            </a:r>
          </a:p>
          <a:p>
            <a:pPr>
              <a:buNone/>
            </a:pPr>
            <a:r>
              <a:rPr lang="en-US" b="1" dirty="0"/>
              <a:t>'M % N' means M is neither smaller than nor equal to N.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If Only conclusion II true. </a:t>
            </a:r>
          </a:p>
          <a:p>
            <a:pPr marL="0" indent="0">
              <a:buNone/>
            </a:pPr>
            <a:r>
              <a:rPr lang="en-US" b="1" dirty="0"/>
              <a:t>3. If either conclusion I &amp; II true. 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/>
              <a:t>5. If both I &amp; II conclusion is true. </a:t>
            </a:r>
          </a:p>
          <a:p>
            <a:pPr marL="0" indent="0">
              <a:buNone/>
            </a:pPr>
            <a:r>
              <a:rPr lang="en-US" b="1" dirty="0"/>
              <a:t>10. Statements</a:t>
            </a:r>
          </a:p>
          <a:p>
            <a:pPr marL="0" indent="0">
              <a:buNone/>
            </a:pPr>
            <a:r>
              <a:rPr lang="en-US" b="1" dirty="0"/>
              <a:t>M % T, P ∑ T, J # P </a:t>
            </a:r>
          </a:p>
          <a:p>
            <a:pPr marL="0" indent="0">
              <a:buNone/>
            </a:pPr>
            <a:r>
              <a:rPr lang="en-US" b="1" dirty="0"/>
              <a:t>Conclusion</a:t>
            </a:r>
          </a:p>
          <a:p>
            <a:pPr marL="0" indent="0">
              <a:buNone/>
            </a:pPr>
            <a:r>
              <a:rPr lang="en-US" b="1" dirty="0"/>
              <a:t> I. M # J			II.J $ M</a:t>
            </a:r>
          </a:p>
        </p:txBody>
      </p:sp>
    </p:spTree>
    <p:extLst>
      <p:ext uri="{BB962C8B-B14F-4D97-AF65-F5344CB8AC3E}">
        <p14:creationId xmlns:p14="http://schemas.microsoft.com/office/powerpoint/2010/main" val="225208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Statements</a:t>
            </a:r>
          </a:p>
          <a:p>
            <a:pPr>
              <a:buNone/>
            </a:pPr>
            <a:r>
              <a:rPr lang="en-US" b="1" dirty="0"/>
              <a:t>R D V, V % K, K $ B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 I. K $ R			 II.B # V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41528" y="1175655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9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7D02510-E0C9-2A42-6B2A-804BDB93C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EE6F-D161-68C4-96B4-FF9B4ABE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32B1-CF03-DF2D-3BDB-72EDD4C2A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Statements</a:t>
            </a:r>
          </a:p>
          <a:p>
            <a:pPr>
              <a:buNone/>
            </a:pPr>
            <a:r>
              <a:rPr lang="en-US" b="1" dirty="0"/>
              <a:t>R D V, V % K, K $ B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 I. K $ R			 II.B # 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BA0E5E-79EB-0046-A2FB-457DA7217206}"/>
              </a:ext>
            </a:extLst>
          </p:cNvPr>
          <p:cNvGraphicFramePr>
            <a:graphicFrameLocks noGrp="1"/>
          </p:cNvGraphicFramePr>
          <p:nvPr/>
        </p:nvGraphicFramePr>
        <p:xfrm>
          <a:off x="10141528" y="1175655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03E79A-BF30-56FD-9CD3-F34D782A382D}"/>
              </a:ext>
            </a:extLst>
          </p:cNvPr>
          <p:cNvSpPr txBox="1"/>
          <p:nvPr/>
        </p:nvSpPr>
        <p:spPr>
          <a:xfrm>
            <a:off x="340822" y="3429000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2559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12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C # Z, C ∑ F, J $ F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J # Z			II.J % C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   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60282" y="1116279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244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938647-9764-5362-8198-381FAE6D7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E858-EDF1-D878-4755-FD6C5D3C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338E-13B2-A271-7D7E-753CE36D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12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C # Z, C ∑ F, J $ F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J # Z			II.J % C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   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DDE82F-BCED-DFCF-C09E-17EC73583308}"/>
              </a:ext>
            </a:extLst>
          </p:cNvPr>
          <p:cNvGraphicFramePr>
            <a:graphicFrameLocks noGrp="1"/>
          </p:cNvGraphicFramePr>
          <p:nvPr/>
        </p:nvGraphicFramePr>
        <p:xfrm>
          <a:off x="10260282" y="1116279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7F99EC-03E4-0CDC-6795-806811DEE62D}"/>
              </a:ext>
            </a:extLst>
          </p:cNvPr>
          <p:cNvSpPr txBox="1"/>
          <p:nvPr/>
        </p:nvSpPr>
        <p:spPr>
          <a:xfrm>
            <a:off x="204952" y="3429000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</a:t>
            </a:r>
            <a:r>
              <a:rPr lang="en-US" sz="2400" b="1" dirty="0">
                <a:solidFill>
                  <a:srgbClr val="FF0000"/>
                </a:solidFill>
              </a:rPr>
              <a:t>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450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 : In the following questions the symbols @, ©,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, $ and #</a:t>
            </a:r>
          </a:p>
          <a:p>
            <a:pPr>
              <a:buNone/>
            </a:pPr>
            <a:r>
              <a:rPr lang="en-US" b="1" dirty="0"/>
              <a:t> are used in following meaning :</a:t>
            </a:r>
          </a:p>
          <a:p>
            <a:pPr>
              <a:buNone/>
            </a:pPr>
            <a:r>
              <a:rPr lang="en-US" b="1" dirty="0"/>
              <a:t>'P © Q'  means Q is either greater than equal to P</a:t>
            </a:r>
          </a:p>
          <a:p>
            <a:pPr>
              <a:buNone/>
            </a:pPr>
            <a:r>
              <a:rPr lang="en-US" b="1" dirty="0"/>
              <a:t>'P $ Q' means Q is either smaller than equal to P</a:t>
            </a:r>
          </a:p>
          <a:p>
            <a:pPr>
              <a:buNone/>
            </a:pPr>
            <a:r>
              <a:rPr lang="en-US" b="1" dirty="0"/>
              <a:t>'P @ Q' means Q is smaller than P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greater than nor smaller than Q. </a:t>
            </a:r>
          </a:p>
          <a:p>
            <a:pPr>
              <a:buNone/>
            </a:pPr>
            <a:r>
              <a:rPr lang="en-US" b="1" dirty="0"/>
              <a:t>'P # Q' means Q is greater than P.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/>
              <a:t>2. If Only conclusion II true. </a:t>
            </a:r>
          </a:p>
          <a:p>
            <a:pPr marL="0" indent="0">
              <a:buNone/>
            </a:pPr>
            <a:r>
              <a:rPr lang="en-US" b="1" dirty="0"/>
              <a:t>3. If either conclusion I &amp; II true. 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/>
              <a:t>5. If both I &amp; II conclusion is true. </a:t>
            </a:r>
          </a:p>
          <a:p>
            <a:pPr marL="0" indent="0">
              <a:buNone/>
            </a:pPr>
            <a:r>
              <a:rPr lang="en-US" b="1" dirty="0"/>
              <a:t>Q. 13. Statements </a:t>
            </a:r>
          </a:p>
          <a:p>
            <a:pPr marL="0" indent="0">
              <a:buNone/>
            </a:pPr>
            <a:r>
              <a:rPr lang="en-US" b="1" dirty="0"/>
              <a:t>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R, R © T, T @ N,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T $ M			II.N $ 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48354" y="222068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17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4D20D4-C558-15BE-7B04-8E9794C92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18F3-7A37-00EA-68B9-EB25EF25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9EB2-47D1-4DD8-94F9-8E0B1A24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 : In the following questions the symbols @, ©,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, $ and #</a:t>
            </a:r>
          </a:p>
          <a:p>
            <a:pPr>
              <a:buNone/>
            </a:pPr>
            <a:r>
              <a:rPr lang="en-US" b="1" dirty="0"/>
              <a:t> are used in following meaning :</a:t>
            </a:r>
          </a:p>
          <a:p>
            <a:pPr>
              <a:buNone/>
            </a:pPr>
            <a:r>
              <a:rPr lang="en-US" b="1" dirty="0"/>
              <a:t>'P © Q'  means Q is either greater than equal to P</a:t>
            </a:r>
          </a:p>
          <a:p>
            <a:pPr>
              <a:buNone/>
            </a:pPr>
            <a:r>
              <a:rPr lang="en-US" b="1" dirty="0"/>
              <a:t>'P $ Q' means Q is either smaller than equal to P</a:t>
            </a:r>
          </a:p>
          <a:p>
            <a:pPr>
              <a:buNone/>
            </a:pPr>
            <a:r>
              <a:rPr lang="en-US" b="1" dirty="0"/>
              <a:t>'P @ Q' means Q is smaller than P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greater than nor smaller than Q. </a:t>
            </a:r>
          </a:p>
          <a:p>
            <a:pPr>
              <a:buNone/>
            </a:pPr>
            <a:r>
              <a:rPr lang="en-US" b="1" dirty="0"/>
              <a:t>'P # Q' means Q is greater than P.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/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/>
              <a:t>If 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457200" indent="-457200">
              <a:buAutoNum type="arabicPeriod" startAt="5"/>
            </a:pPr>
            <a:r>
              <a:rPr lang="en-US" b="1" dirty="0"/>
              <a:t>If both I &amp; II conclusion is true. </a:t>
            </a:r>
          </a:p>
          <a:p>
            <a:pPr marL="0" indent="0">
              <a:buNone/>
            </a:pPr>
            <a:r>
              <a:rPr lang="en-US" b="1" dirty="0"/>
              <a:t>Q. 13. Statements </a:t>
            </a:r>
          </a:p>
          <a:p>
            <a:pPr marL="0" indent="0">
              <a:buNone/>
            </a:pPr>
            <a:r>
              <a:rPr lang="en-US" b="1" dirty="0"/>
              <a:t>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R, R © T, T @ N,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T $ M			II.N $ 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1A6695-4115-E41D-F8E8-1D74E9CBE950}"/>
              </a:ext>
            </a:extLst>
          </p:cNvPr>
          <p:cNvGraphicFramePr>
            <a:graphicFrameLocks noGrp="1"/>
          </p:cNvGraphicFramePr>
          <p:nvPr/>
        </p:nvGraphicFramePr>
        <p:xfrm>
          <a:off x="8348354" y="222068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14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M $ T, R © T, H # R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R # M 		II.M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12780" y="116378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413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5FC7A5-6619-CE22-718A-CA125FC6A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1C4E-68A1-1038-709D-7EC34F3F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151-68D2-F972-653E-59F2E3C8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14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M $ T, R © T, H # R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R # M 		II.M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50CF3B-0649-6430-1DCE-51C9A9F463BF}"/>
              </a:ext>
            </a:extLst>
          </p:cNvPr>
          <p:cNvGraphicFramePr>
            <a:graphicFrameLocks noGrp="1"/>
          </p:cNvGraphicFramePr>
          <p:nvPr/>
        </p:nvGraphicFramePr>
        <p:xfrm>
          <a:off x="10212780" y="116378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E59316-1F3D-BB3E-184B-588CCF3041A9}"/>
              </a:ext>
            </a:extLst>
          </p:cNvPr>
          <p:cNvSpPr txBox="1"/>
          <p:nvPr/>
        </p:nvSpPr>
        <p:spPr>
          <a:xfrm>
            <a:off x="204952" y="3350029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54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08A3544-4A83-1FC1-EADC-BE70943CB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9E9D-F7FC-51AA-A84D-438CB089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63CB-7F1C-C447-BDB2-1EBBD53C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 : In the following questions, the symbols ©, @, #, $ and </a:t>
            </a:r>
          </a:p>
          <a:p>
            <a:pPr>
              <a:buNone/>
            </a:pPr>
            <a:r>
              <a:rPr lang="en-US" b="1" dirty="0"/>
              <a:t> are used in following meaning —</a:t>
            </a:r>
          </a:p>
          <a:p>
            <a:pPr>
              <a:buNone/>
            </a:pPr>
            <a:r>
              <a:rPr lang="en-US" b="1" dirty="0"/>
              <a:t>'A @ B' means A is either greater than or equal to B.</a:t>
            </a:r>
          </a:p>
          <a:p>
            <a:pPr>
              <a:buNone/>
            </a:pPr>
            <a:r>
              <a:rPr lang="en-US" b="1" dirty="0"/>
              <a:t>'A $ B' means A is either smaller than or equal to B.</a:t>
            </a:r>
          </a:p>
          <a:p>
            <a:pPr>
              <a:buNone/>
            </a:pPr>
            <a:r>
              <a:rPr lang="en-US" b="1" dirty="0"/>
              <a:t>'A # B' A is neither greater than nor smaller than B.</a:t>
            </a:r>
          </a:p>
          <a:p>
            <a:pPr>
              <a:buNone/>
            </a:pPr>
            <a:r>
              <a:rPr lang="en-US" b="1" dirty="0"/>
              <a:t>'A ⃰ B' A is greater than B.</a:t>
            </a:r>
          </a:p>
          <a:p>
            <a:pPr>
              <a:buNone/>
            </a:pPr>
            <a:r>
              <a:rPr lang="en-US" b="1" dirty="0"/>
              <a:t>'A © B' A is smaller than B.</a:t>
            </a:r>
          </a:p>
          <a:p>
            <a:pPr>
              <a:buNone/>
            </a:pPr>
            <a:r>
              <a:rPr lang="en-US" b="1" dirty="0"/>
              <a:t>Give Ans. </a:t>
            </a:r>
          </a:p>
          <a:p>
            <a:pPr>
              <a:buNone/>
            </a:pPr>
            <a:r>
              <a:rPr lang="en-US" b="1" dirty="0"/>
              <a:t>1. If Only conclusion I true. Ans. </a:t>
            </a:r>
          </a:p>
          <a:p>
            <a:pPr>
              <a:buNone/>
            </a:pPr>
            <a:r>
              <a:rPr lang="en-US" b="1" dirty="0"/>
              <a:t>2. If Only conclusion II true. Ans. </a:t>
            </a:r>
          </a:p>
          <a:p>
            <a:pPr>
              <a:buNone/>
            </a:pPr>
            <a:r>
              <a:rPr lang="en-US" b="1" dirty="0"/>
              <a:t>3. If either conclusion I &amp; II true. Ans. </a:t>
            </a:r>
          </a:p>
          <a:p>
            <a:pPr>
              <a:buNone/>
            </a:pPr>
            <a:r>
              <a:rPr lang="en-US" b="1" dirty="0"/>
              <a:t>4. If neither conclusion I nor II true. Ans.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5. If both I &amp; II conclusion is true.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M $ R, R © P, P # Q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Q </a:t>
            </a:r>
            <a:r>
              <a:rPr lang="en-US" b="1" dirty="0"/>
              <a:t> ⃰ </a:t>
            </a:r>
            <a:r>
              <a:rPr lang="en-US" b="1" dirty="0">
                <a:latin typeface="Arial Black" pitchFamily="34" charset="0"/>
              </a:rPr>
              <a:t> M		II.R © Q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8817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</a:t>
            </a:r>
          </a:p>
          <a:p>
            <a:pPr>
              <a:buNone/>
            </a:pPr>
            <a:r>
              <a:rPr lang="en-US" b="1" dirty="0"/>
              <a:t>questions the symbols @ , %, $, # and * are used in following meaning :</a:t>
            </a:r>
          </a:p>
          <a:p>
            <a:pPr>
              <a:buNone/>
            </a:pPr>
            <a:r>
              <a:rPr lang="en-US" b="1" dirty="0"/>
              <a:t>'P $ Q' means Q is not smaller than P</a:t>
            </a:r>
          </a:p>
          <a:p>
            <a:pPr>
              <a:buNone/>
            </a:pPr>
            <a:r>
              <a:rPr lang="en-US" b="1" dirty="0"/>
              <a:t>'P * Q' means Q is neither smaller than nor equal to P</a:t>
            </a:r>
          </a:p>
          <a:p>
            <a:pPr>
              <a:buNone/>
            </a:pPr>
            <a:r>
              <a:rPr lang="en-US" b="1" dirty="0"/>
              <a:t>'P @ Q' means Q is not greater than P</a:t>
            </a:r>
          </a:p>
          <a:p>
            <a:pPr>
              <a:buNone/>
            </a:pPr>
            <a:r>
              <a:rPr lang="en-US" b="1" dirty="0"/>
              <a:t>'P # Q' means Q is neither greater than nor smaller than P</a:t>
            </a:r>
          </a:p>
          <a:p>
            <a:pPr>
              <a:buNone/>
            </a:pPr>
            <a:r>
              <a:rPr lang="en-US" b="1" dirty="0"/>
              <a:t>'P % Q' means Q is neither greater than nor equal to P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/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/>
              <a:t>If 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457200" indent="-457200">
              <a:buAutoNum type="arabicPeriod" startAt="5"/>
            </a:pPr>
            <a:r>
              <a:rPr lang="en-US" b="1" dirty="0"/>
              <a:t>If both I &amp; II conclusion is true. </a:t>
            </a:r>
          </a:p>
          <a:p>
            <a:pPr marL="0" indent="0">
              <a:buNone/>
            </a:pPr>
            <a:r>
              <a:rPr lang="en-US" b="1" dirty="0"/>
              <a:t>Q 15. Statements</a:t>
            </a:r>
          </a:p>
          <a:p>
            <a:pPr marL="0" indent="0">
              <a:buNone/>
            </a:pPr>
            <a:r>
              <a:rPr lang="en-US" b="1" dirty="0"/>
              <a:t>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T, T $ K, K # D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D % M			 II.M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48354" y="222068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83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1A5B88-62A2-6A34-057D-F02FBC245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3193-B310-4104-7821-A6A797A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55D5-C2A5-F0C6-2111-4D1589B2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</a:t>
            </a:r>
          </a:p>
          <a:p>
            <a:pPr>
              <a:buNone/>
            </a:pPr>
            <a:r>
              <a:rPr lang="en-US" b="1" dirty="0"/>
              <a:t>questions the symbols @ , %, $, # and * are used in following meaning :</a:t>
            </a:r>
          </a:p>
          <a:p>
            <a:pPr>
              <a:buNone/>
            </a:pPr>
            <a:r>
              <a:rPr lang="en-US" b="1" dirty="0"/>
              <a:t>'P $ Q' means Q is not smaller than P</a:t>
            </a:r>
          </a:p>
          <a:p>
            <a:pPr>
              <a:buNone/>
            </a:pPr>
            <a:r>
              <a:rPr lang="en-US" b="1" dirty="0"/>
              <a:t>'P * Q' means Q is neither smaller than nor equal to P</a:t>
            </a:r>
          </a:p>
          <a:p>
            <a:pPr>
              <a:buNone/>
            </a:pPr>
            <a:r>
              <a:rPr lang="en-US" b="1" dirty="0"/>
              <a:t>'P @ Q' means Q is not greater than P</a:t>
            </a:r>
          </a:p>
          <a:p>
            <a:pPr>
              <a:buNone/>
            </a:pPr>
            <a:r>
              <a:rPr lang="en-US" b="1" dirty="0"/>
              <a:t>'P # Q' means Q is neither greater than nor smaller than P</a:t>
            </a:r>
          </a:p>
          <a:p>
            <a:pPr>
              <a:buNone/>
            </a:pPr>
            <a:r>
              <a:rPr lang="en-US" b="1" dirty="0"/>
              <a:t>'P % Q' means Q is neither greater than nor equal to P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/>
              <a:t>2. If Only conclusion II true. </a:t>
            </a:r>
          </a:p>
          <a:p>
            <a:pPr marL="0" indent="0">
              <a:buNone/>
            </a:pPr>
            <a:r>
              <a:rPr lang="en-US" b="1" dirty="0"/>
              <a:t>3. If either conclusion I &amp; II true. 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5. If both I &amp; II conclusion is true. </a:t>
            </a:r>
          </a:p>
          <a:p>
            <a:pPr marL="0" indent="0">
              <a:buNone/>
            </a:pPr>
            <a:r>
              <a:rPr lang="en-US" b="1" dirty="0"/>
              <a:t>Q 15. Statements</a:t>
            </a:r>
          </a:p>
          <a:p>
            <a:pPr marL="0" indent="0">
              <a:buNone/>
            </a:pPr>
            <a:r>
              <a:rPr lang="en-US" b="1" dirty="0"/>
              <a:t>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T, T $ K, K # D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D % M			 II.M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4F3825-14AA-58AD-1519-BACEE8BA6618}"/>
              </a:ext>
            </a:extLst>
          </p:cNvPr>
          <p:cNvGraphicFramePr>
            <a:graphicFrameLocks noGrp="1"/>
          </p:cNvGraphicFramePr>
          <p:nvPr/>
        </p:nvGraphicFramePr>
        <p:xfrm>
          <a:off x="8348354" y="222068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16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16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R @ J, M # J, D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M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D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J				II.R # 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00905" y="112815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71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BAA663-493A-D06F-452C-B225B6C44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E7AD-8B27-D829-FA2D-83EF992E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39FB-35E1-29CC-D576-E8D109B3C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16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R @ J, M # J, D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M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D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J				II.R # 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8A17F3-8CC1-D452-B4D9-A1DB6433B092}"/>
              </a:ext>
            </a:extLst>
          </p:cNvPr>
          <p:cNvGraphicFramePr>
            <a:graphicFrameLocks noGrp="1"/>
          </p:cNvGraphicFramePr>
          <p:nvPr/>
        </p:nvGraphicFramePr>
        <p:xfrm>
          <a:off x="10200905" y="112815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E86760-D92D-17FA-564E-ACC27A7AB95E}"/>
              </a:ext>
            </a:extLst>
          </p:cNvPr>
          <p:cNvSpPr txBox="1"/>
          <p:nvPr/>
        </p:nvSpPr>
        <p:spPr>
          <a:xfrm>
            <a:off x="254000" y="3477621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165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17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Z % T, 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N, H $ N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H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Z 				II.T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5279" y="116378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42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F2D760-E7D4-2B84-BB2A-E15E0DAC2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CD3D-7859-DA00-74CE-C4BD31B0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410F-5B41-E5F9-E73F-D406EA449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17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Z % T, 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N, H $ N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H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Z 				II.T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40A404-C9BD-C423-64E5-333EDD11DB40}"/>
              </a:ext>
            </a:extLst>
          </p:cNvPr>
          <p:cNvGraphicFramePr>
            <a:graphicFrameLocks noGrp="1"/>
          </p:cNvGraphicFramePr>
          <p:nvPr/>
        </p:nvGraphicFramePr>
        <p:xfrm>
          <a:off x="10165279" y="116378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E1C8C4-6AED-3AA8-BB39-14C8DFE35219}"/>
              </a:ext>
            </a:extLst>
          </p:cNvPr>
          <p:cNvSpPr txBox="1"/>
          <p:nvPr/>
        </p:nvSpPr>
        <p:spPr>
          <a:xfrm>
            <a:off x="238825" y="3477621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4. If neither conclusion I nor II true</a:t>
            </a:r>
            <a:r>
              <a:rPr lang="en-US" sz="2400" b="1" dirty="0"/>
              <a:t>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4631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Direction : In the following questions the symbols @ , #, ©, $ and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are used in following meaning :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$ Q' means P is not smaller than Q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@ Q' means P is neither greater than nor equal to P.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* Q' means P is neither smaller than nor equal to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© Q' means P is not greater than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# Q' means P is neither greater than nor smaller than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Arial Black" pitchFamily="34" charset="0"/>
              </a:rPr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>
                <a:latin typeface="Arial Black" pitchFamily="34" charset="0"/>
              </a:rPr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>
                <a:latin typeface="Arial Black" pitchFamily="34" charset="0"/>
              </a:rPr>
              <a:t>If 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>
                <a:latin typeface="Arial Black" pitchFamily="34" charset="0"/>
              </a:rPr>
              <a:t>If neither conclusion I nor II true. </a:t>
            </a:r>
          </a:p>
          <a:p>
            <a:pPr marL="457200" indent="-457200">
              <a:buAutoNum type="arabicPeriod" startAt="5"/>
            </a:pPr>
            <a:r>
              <a:rPr lang="en-US" b="1" dirty="0">
                <a:latin typeface="Arial Black" pitchFamily="34" charset="0"/>
              </a:rPr>
              <a:t>If both I &amp; II conclusion is true.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Q. 18. Statements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M @ R, R © D, D # N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I. N # R 				II.N * 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024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F95A26-2BF0-FCC0-BC77-87AA7B20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7D12-FD28-D29C-F03C-4522D65E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AA89-8DBD-959A-6078-5CB75B60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91" y="1072055"/>
            <a:ext cx="11733048" cy="53445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Direction : In the following questions the symbols @ , #, ©, $ and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are used in following meaning :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$ Q' means P is not smaller than Q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@ Q' means P is neither greater than nor equal to P.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* Q' means P is neither smaller than nor equal to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© Q' means P is not greater than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# Q' means P is neither greater than nor smaller than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Give the Answer :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1. If Only conclusion I true.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2. If Only conclusion II true.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3. If either conclusion I &amp; II true.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4. If neither conclusion I nor II true.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5. If both I &amp; II conclusion is true.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Q. 18. Statements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M @ R, R © D, D # N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I. N # R 				II.N * 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7324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19. Statements%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K # T, T @ F, F @ B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Conclusions%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F @ K			II.B @ K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89029" y="1140029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Black" pitchFamily="34" charset="0"/>
                        </a:rPr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035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7AF0129-EB87-94AC-60AC-8081BC299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5535-2EE1-D7E5-AAB7-CAFD62A8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FD7F-CF9D-FF7E-E418-95B6180C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19. Statements%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K # T, T @ F, F @ B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Conclusions%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F @ K			II.B @ K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E6F5B6-92B6-B6A1-86B4-C071E4A824E6}"/>
              </a:ext>
            </a:extLst>
          </p:cNvPr>
          <p:cNvGraphicFramePr>
            <a:graphicFrameLocks noGrp="1"/>
          </p:cNvGraphicFramePr>
          <p:nvPr/>
        </p:nvGraphicFramePr>
        <p:xfrm>
          <a:off x="10189029" y="1140029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Black" pitchFamily="34" charset="0"/>
                        </a:rPr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8A731E-1023-ED79-1FAE-2CFD11378B71}"/>
              </a:ext>
            </a:extLst>
          </p:cNvPr>
          <p:cNvSpPr txBox="1"/>
          <p:nvPr/>
        </p:nvSpPr>
        <p:spPr>
          <a:xfrm>
            <a:off x="204952" y="3429000"/>
            <a:ext cx="62914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Arial Black" pitchFamily="34" charset="0"/>
              </a:rPr>
              <a:t>1. If Only conclusion 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 Black" pitchFamily="34" charset="0"/>
              </a:rPr>
              <a:t>2. If Only conclusion II true.</a:t>
            </a:r>
            <a:r>
              <a:rPr lang="en-US" sz="2400" b="1" dirty="0">
                <a:latin typeface="Arial Black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Arial Black" pitchFamily="34" charset="0"/>
              </a:rPr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>
                <a:latin typeface="Arial Black" pitchFamily="34" charset="0"/>
              </a:rPr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>
                <a:latin typeface="Arial Black" pitchFamily="34" charset="0"/>
              </a:rPr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30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2.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R © D, D @ N, N # J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J # D		II.J © 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330035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31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sz="1800" b="1" dirty="0"/>
              <a:t>Direction 20 : In the following questions the symbols , x, $, @  and +</a:t>
            </a:r>
          </a:p>
          <a:p>
            <a:pPr>
              <a:buNone/>
            </a:pPr>
            <a:r>
              <a:rPr lang="en-US" sz="1800" b="1" dirty="0"/>
              <a:t> are used in following meaning :</a:t>
            </a:r>
          </a:p>
          <a:p>
            <a:pPr>
              <a:buNone/>
            </a:pPr>
            <a:r>
              <a:rPr lang="en-US" sz="1800" b="1" dirty="0"/>
              <a:t>'P x Q' means P is neither smaller than nor greater than Q.</a:t>
            </a:r>
          </a:p>
          <a:p>
            <a:pPr>
              <a:buNone/>
            </a:pPr>
            <a:r>
              <a:rPr lang="en-US" sz="1800" b="1" dirty="0"/>
              <a:t>'P @ Q' means P is neither greater than nor equal to Q.</a:t>
            </a:r>
          </a:p>
          <a:p>
            <a:pPr>
              <a:buNone/>
            </a:pPr>
            <a:r>
              <a:rPr lang="en-US" sz="1800" b="1" dirty="0"/>
              <a:t>'P * Q' means P is either equal or smaller than Q.</a:t>
            </a:r>
          </a:p>
          <a:p>
            <a:pPr>
              <a:buNone/>
            </a:pPr>
            <a:r>
              <a:rPr lang="en-US" sz="1800" b="1" dirty="0"/>
              <a:t>'P + Q' means P is neither equal nor smaller than Q.</a:t>
            </a:r>
          </a:p>
          <a:p>
            <a:pPr>
              <a:buNone/>
            </a:pPr>
            <a:r>
              <a:rPr lang="en-US" sz="1800" b="1" dirty="0"/>
              <a:t>'P $ Q' means P is not equal to Q.</a:t>
            </a:r>
          </a:p>
          <a:p>
            <a:pPr>
              <a:buNone/>
            </a:pPr>
            <a:r>
              <a:rPr lang="en-US" sz="1800" b="1" dirty="0"/>
              <a:t>Give the Answer :</a:t>
            </a:r>
          </a:p>
          <a:p>
            <a:pPr>
              <a:buNone/>
            </a:pPr>
            <a:r>
              <a:rPr lang="en-US" sz="1800" b="1" dirty="0"/>
              <a:t>1.  If Only conclusion I true. </a:t>
            </a:r>
          </a:p>
          <a:p>
            <a:pPr marL="342900" indent="-342900">
              <a:buAutoNum type="arabicPeriod" startAt="2"/>
            </a:pPr>
            <a:r>
              <a:rPr lang="en-US" sz="1800" b="1" dirty="0"/>
              <a:t>If Only conclusion II true. </a:t>
            </a:r>
          </a:p>
          <a:p>
            <a:pPr marL="342900" indent="-342900">
              <a:buAutoNum type="arabicPeriod" startAt="3"/>
            </a:pPr>
            <a:r>
              <a:rPr lang="en-US" sz="1800" b="1" dirty="0"/>
              <a:t>If either conclusion I &amp; II true. </a:t>
            </a:r>
          </a:p>
          <a:p>
            <a:pPr marL="342900" indent="-342900">
              <a:buAutoNum type="arabicPeriod" startAt="4"/>
            </a:pPr>
            <a:r>
              <a:rPr lang="en-US" sz="1800" b="1" dirty="0"/>
              <a:t>If neither conclusion I nor II true. </a:t>
            </a:r>
          </a:p>
          <a:p>
            <a:pPr marL="342900" indent="-342900">
              <a:buAutoNum type="arabicPeriod" startAt="5"/>
            </a:pPr>
            <a:r>
              <a:rPr lang="en-US" sz="1800" b="1" dirty="0"/>
              <a:t>If both I &amp; II conclusion is true. </a:t>
            </a:r>
          </a:p>
          <a:p>
            <a:pPr marL="342900" indent="-342900">
              <a:buNone/>
            </a:pPr>
            <a:r>
              <a:rPr lang="en-US" sz="1800" b="1" dirty="0"/>
              <a:t>Q 20. Statements</a:t>
            </a:r>
          </a:p>
          <a:p>
            <a:pPr marL="342900" indent="-342900">
              <a:buNone/>
            </a:pPr>
            <a:r>
              <a:rPr lang="en-US" sz="1800" b="1" dirty="0"/>
              <a:t> K + M, M @ R, R X T </a:t>
            </a:r>
          </a:p>
          <a:p>
            <a:pPr marL="342900" indent="-342900">
              <a:buNone/>
            </a:pPr>
            <a:r>
              <a:rPr lang="en-US" sz="1800" b="1" dirty="0"/>
              <a:t>Conclusions</a:t>
            </a:r>
          </a:p>
          <a:p>
            <a:pPr marL="342900" indent="-342900">
              <a:buNone/>
            </a:pPr>
            <a:r>
              <a:rPr lang="en-US" sz="1800" b="1" dirty="0"/>
              <a:t> I. K + T			II.K + M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9490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889960-541E-D6B0-8D5A-49C62950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FBC-C5A2-6B40-59CC-8216217E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45FB-ABF2-7A2C-39F1-53C2AD91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sz="1800" b="1" dirty="0"/>
              <a:t>Direction 20 : In the following questions the symbols , x, $, @  and +</a:t>
            </a:r>
          </a:p>
          <a:p>
            <a:pPr>
              <a:buNone/>
            </a:pPr>
            <a:r>
              <a:rPr lang="en-US" sz="1800" b="1" dirty="0"/>
              <a:t> are used in following meaning :</a:t>
            </a:r>
          </a:p>
          <a:p>
            <a:pPr>
              <a:buNone/>
            </a:pPr>
            <a:r>
              <a:rPr lang="en-US" sz="1800" b="1" dirty="0"/>
              <a:t>'P x Q' means P is neither smaller than nor greater than Q.</a:t>
            </a:r>
          </a:p>
          <a:p>
            <a:pPr>
              <a:buNone/>
            </a:pPr>
            <a:r>
              <a:rPr lang="en-US" sz="1800" b="1" dirty="0"/>
              <a:t>'P @ Q' means P is neither greater than nor equal to Q.</a:t>
            </a:r>
          </a:p>
          <a:p>
            <a:pPr>
              <a:buNone/>
            </a:pPr>
            <a:r>
              <a:rPr lang="en-US" sz="1800" b="1" dirty="0"/>
              <a:t>'P * Q' means P is either equal or smaller than Q.</a:t>
            </a:r>
          </a:p>
          <a:p>
            <a:pPr>
              <a:buNone/>
            </a:pPr>
            <a:r>
              <a:rPr lang="en-US" sz="1800" b="1" dirty="0"/>
              <a:t>'P + Q' means P is neither equal nor smaller than Q.</a:t>
            </a:r>
          </a:p>
          <a:p>
            <a:pPr>
              <a:buNone/>
            </a:pPr>
            <a:r>
              <a:rPr lang="en-US" sz="1800" b="1" dirty="0"/>
              <a:t>'P $ Q' means P is not equal to Q.</a:t>
            </a:r>
          </a:p>
          <a:p>
            <a:pPr>
              <a:buNone/>
            </a:pPr>
            <a:r>
              <a:rPr lang="en-US" sz="1800" b="1" dirty="0"/>
              <a:t>Give the Answer :</a:t>
            </a:r>
          </a:p>
          <a:p>
            <a:pPr>
              <a:buNone/>
            </a:pPr>
            <a:r>
              <a:rPr lang="en-US" sz="1800" b="1" dirty="0"/>
              <a:t>1. If Only conclusion I true.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2. If Only conclusion II true. </a:t>
            </a:r>
          </a:p>
          <a:p>
            <a:pPr marL="0" indent="0">
              <a:buNone/>
            </a:pPr>
            <a:r>
              <a:rPr lang="en-US" sz="18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18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1800" b="1" dirty="0"/>
              <a:t>5. If both I &amp; II conclusion is true. </a:t>
            </a:r>
          </a:p>
          <a:p>
            <a:pPr marL="342900" indent="-342900">
              <a:buNone/>
            </a:pPr>
            <a:r>
              <a:rPr lang="en-US" sz="1800" b="1" dirty="0"/>
              <a:t>Q 20. Statements</a:t>
            </a:r>
          </a:p>
          <a:p>
            <a:pPr marL="342900" indent="-342900">
              <a:buNone/>
            </a:pPr>
            <a:r>
              <a:rPr lang="en-US" sz="1800" b="1" dirty="0"/>
              <a:t> K + M, M @ R, R X T </a:t>
            </a:r>
          </a:p>
          <a:p>
            <a:pPr marL="342900" indent="-342900">
              <a:buNone/>
            </a:pPr>
            <a:r>
              <a:rPr lang="en-US" sz="1800" b="1" dirty="0"/>
              <a:t>Conclusions</a:t>
            </a:r>
          </a:p>
          <a:p>
            <a:pPr marL="342900" indent="-342900">
              <a:buNone/>
            </a:pPr>
            <a:r>
              <a:rPr lang="en-US" sz="1800" b="1" dirty="0"/>
              <a:t> I. K + T			II.K + M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299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21. Statements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D * F, F $ M, M @ K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F @ K			II.D @ K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17778" y="118753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463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1D380D-0E41-0C90-3846-A34B29D9B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4D02-4CAA-B235-C62B-4603A7D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6B6B-8609-84E2-D295-AD6C4214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21. Statements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D * F, F $ M, M @ K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F @ K			II.D @ K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406314-C5AD-824C-96E6-4C166B5127A0}"/>
              </a:ext>
            </a:extLst>
          </p:cNvPr>
          <p:cNvGraphicFramePr>
            <a:graphicFrameLocks noGrp="1"/>
          </p:cNvGraphicFramePr>
          <p:nvPr/>
        </p:nvGraphicFramePr>
        <p:xfrm>
          <a:off x="10117778" y="118753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0A1684-82C6-D46C-E299-FD680E2FB59C}"/>
              </a:ext>
            </a:extLst>
          </p:cNvPr>
          <p:cNvSpPr txBox="1"/>
          <p:nvPr/>
        </p:nvSpPr>
        <p:spPr>
          <a:xfrm>
            <a:off x="204952" y="3477621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5886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>
                <a:latin typeface="Arial Black" pitchFamily="34" charset="0"/>
              </a:rPr>
              <a:t>Q 22. </a:t>
            </a:r>
            <a:r>
              <a:rPr lang="en-US" b="1" dirty="0">
                <a:latin typeface="Arial Black" pitchFamily="34" charset="0"/>
              </a:rPr>
              <a:t>Statements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N X P, K + P, Q @ K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K + N				II.Q + N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53403" y="1235032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37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FA9733-98BD-C059-DFBF-BDA7DE419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C17A-C0C8-34F6-DE9B-85BE3493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4E6B-EF28-58E2-1FEC-0263A66E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22. Statements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N X P, K + P, Q @ K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K + N				II.Q + N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6EE01A-0502-98BD-0108-BE8DE61EBA5C}"/>
              </a:ext>
            </a:extLst>
          </p:cNvPr>
          <p:cNvGraphicFramePr>
            <a:graphicFrameLocks noGrp="1"/>
          </p:cNvGraphicFramePr>
          <p:nvPr/>
        </p:nvGraphicFramePr>
        <p:xfrm>
          <a:off x="10153403" y="1235032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54740D-F4A3-FFB6-DA20-FBA2CEF10628}"/>
              </a:ext>
            </a:extLst>
          </p:cNvPr>
          <p:cNvSpPr txBox="1"/>
          <p:nvPr/>
        </p:nvSpPr>
        <p:spPr>
          <a:xfrm>
            <a:off x="3927765" y="40981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2EF55-8A5C-4A4C-1944-663A03BFEB42}"/>
              </a:ext>
            </a:extLst>
          </p:cNvPr>
          <p:cNvSpPr txBox="1"/>
          <p:nvPr/>
        </p:nvSpPr>
        <p:spPr>
          <a:xfrm>
            <a:off x="323352" y="3405678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4526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29C0D0F-4690-BBA4-AD5D-E9656135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6D1A-CB7B-7D06-E0CE-38F2D385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748B-D412-3CBB-A7AA-8DB7F81D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822" y="3063097"/>
            <a:ext cx="7564581" cy="11141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  <a:latin typeface="Arial Black" pitchFamily="34" charset="0"/>
              </a:rPr>
              <a:t>		 	THANK YOU</a:t>
            </a:r>
          </a:p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73F4F-1DFB-366E-15E2-72654D683FB4}"/>
              </a:ext>
            </a:extLst>
          </p:cNvPr>
          <p:cNvSpPr txBox="1"/>
          <p:nvPr/>
        </p:nvSpPr>
        <p:spPr>
          <a:xfrm>
            <a:off x="3927765" y="40981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54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51C48FD-AB4A-84E7-98AE-9059DC011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12E0-73EC-0A0F-EEF6-42DA553D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4CA5-8340-8673-EB81-1E5661A0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2.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R © D, D @ N, N # J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J # D		II.J © 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7D74CE-8A9A-7E58-3290-F6946C3913E5}"/>
              </a:ext>
            </a:extLst>
          </p:cNvPr>
          <p:cNvGraphicFramePr>
            <a:graphicFrameLocks noGrp="1"/>
          </p:cNvGraphicFramePr>
          <p:nvPr/>
        </p:nvGraphicFramePr>
        <p:xfrm>
          <a:off x="10177154" y="1330035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CAF989-3D0B-7D58-E1A1-08F55B9BD90B}"/>
              </a:ext>
            </a:extLst>
          </p:cNvPr>
          <p:cNvSpPr txBox="1"/>
          <p:nvPr/>
        </p:nvSpPr>
        <p:spPr>
          <a:xfrm>
            <a:off x="177902" y="3366654"/>
            <a:ext cx="536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/>
              <a:t>1. If Only conclusion I true. Ans. </a:t>
            </a:r>
          </a:p>
          <a:p>
            <a:pPr>
              <a:buNone/>
            </a:pPr>
            <a:r>
              <a:rPr lang="en-US" sz="2400" b="1" dirty="0"/>
              <a:t>2. If Only conclusion II true. Ans.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3. If either conclusion I &amp; II true. Ans. </a:t>
            </a:r>
          </a:p>
          <a:p>
            <a:pPr>
              <a:buNone/>
            </a:pPr>
            <a:r>
              <a:rPr lang="en-US" sz="2400" b="1" dirty="0"/>
              <a:t>4. If neither conclusion I nor II true. Ans. </a:t>
            </a:r>
          </a:p>
          <a:p>
            <a:pPr>
              <a:buNone/>
            </a:pPr>
            <a:r>
              <a:rPr lang="en-US" sz="2400" b="1" dirty="0"/>
              <a:t>5. If both I &amp; II conclusion is true.</a:t>
            </a:r>
            <a:endParaRPr lang="en-US" sz="2400" b="1" dirty="0">
              <a:latin typeface="Arial Black" pitchFamily="34" charset="0"/>
            </a:endParaRP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98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3.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H # N, N @ P, P © V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V @ N		II.P $ H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24655" y="1246907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51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6FBDC7-F424-AA63-CF56-F61C572B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DE27-AB9D-13F5-3D9A-E1FF3F68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97D9-DBBD-77E7-B6C5-DEADA7D9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3.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H # N, N @ P, P © V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V @ N		II.P $ H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A7A992-7853-0C4A-7C59-53EBC415478F}"/>
              </a:ext>
            </a:extLst>
          </p:cNvPr>
          <p:cNvGraphicFramePr>
            <a:graphicFrameLocks noGrp="1"/>
          </p:cNvGraphicFramePr>
          <p:nvPr/>
        </p:nvGraphicFramePr>
        <p:xfrm>
          <a:off x="10224655" y="1246907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DC0CB2-6EC9-325E-2945-C94D9D750F00}"/>
              </a:ext>
            </a:extLst>
          </p:cNvPr>
          <p:cNvSpPr txBox="1"/>
          <p:nvPr/>
        </p:nvSpPr>
        <p:spPr>
          <a:xfrm>
            <a:off x="179449" y="3300153"/>
            <a:ext cx="536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/>
              <a:t>1. If Only conclusion I true. Ans. </a:t>
            </a:r>
          </a:p>
          <a:p>
            <a:pPr>
              <a:buNone/>
            </a:pPr>
            <a:r>
              <a:rPr lang="en-US" sz="2400" b="1" dirty="0"/>
              <a:t>2. If Only conclusion II true. Ans. </a:t>
            </a:r>
          </a:p>
          <a:p>
            <a:pPr>
              <a:buNone/>
            </a:pPr>
            <a:r>
              <a:rPr lang="en-US" sz="2400" b="1" dirty="0"/>
              <a:t>3. If either conclusion I &amp; II true. Ans.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4. If neither conclusion I nor II true. Ans</a:t>
            </a:r>
            <a:r>
              <a:rPr lang="en-US" sz="2400" b="1" dirty="0"/>
              <a:t>. </a:t>
            </a:r>
          </a:p>
          <a:p>
            <a:pPr>
              <a:buNone/>
            </a:pPr>
            <a:r>
              <a:rPr lang="en-US" sz="2400" b="1" dirty="0"/>
              <a:t>5. If both I &amp; II conclusion is true.</a:t>
            </a:r>
            <a:endParaRPr lang="en-US" sz="2400" b="1" dirty="0">
              <a:latin typeface="Arial Black" pitchFamily="34" charset="0"/>
            </a:endParaRP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117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</a:t>
            </a:r>
            <a:r>
              <a:rPr lang="en-US" b="1" dirty="0">
                <a:latin typeface="Arial Black" pitchFamily="34" charset="0"/>
              </a:rPr>
              <a:t>* ,</a:t>
            </a:r>
            <a:r>
              <a:rPr lang="en-US" b="1" dirty="0"/>
              <a:t>%, $, # and © are used in following meaning : </a:t>
            </a:r>
          </a:p>
          <a:p>
            <a:pPr>
              <a:buNone/>
            </a:pPr>
            <a:r>
              <a:rPr lang="en-US" b="1" dirty="0"/>
              <a:t>'P $ Q' means P is smaller than Q.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smaller than nor greater than Q.</a:t>
            </a:r>
          </a:p>
          <a:p>
            <a:pPr>
              <a:buNone/>
            </a:pPr>
            <a:r>
              <a:rPr lang="en-US" b="1" dirty="0"/>
              <a:t>'P # Q' means P is either greater than or equal to Q.</a:t>
            </a:r>
          </a:p>
          <a:p>
            <a:pPr>
              <a:buNone/>
            </a:pPr>
            <a:r>
              <a:rPr lang="en-US" b="1" dirty="0"/>
              <a:t>'P % Q' means P is greater than Q.</a:t>
            </a:r>
          </a:p>
          <a:p>
            <a:pPr>
              <a:buNone/>
            </a:pPr>
            <a:r>
              <a:rPr lang="en-US" b="1" dirty="0"/>
              <a:t>'P © B' means P is either smaller than or equal to Q.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/>
              <a:t>2. If Only conclusion II true. </a:t>
            </a:r>
          </a:p>
          <a:p>
            <a:pPr marL="0" indent="0">
              <a:buNone/>
            </a:pPr>
            <a:r>
              <a:rPr lang="en-US" b="1" dirty="0"/>
              <a:t>3. If either conclusion I &amp; II true. 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/>
              <a:t>5. If both I &amp; II conclusion is true.</a:t>
            </a:r>
          </a:p>
          <a:p>
            <a:pPr>
              <a:buNone/>
            </a:pPr>
            <a:r>
              <a:rPr lang="en-US" b="1" dirty="0"/>
              <a:t>4. Statements</a:t>
            </a:r>
          </a:p>
          <a:p>
            <a:pPr>
              <a:buNone/>
            </a:pPr>
            <a:r>
              <a:rPr lang="en-US" b="1" dirty="0"/>
              <a:t> B # D, D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F, F % H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F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B		II.F $ B</a:t>
            </a:r>
          </a:p>
        </p:txBody>
      </p:sp>
    </p:spTree>
    <p:extLst>
      <p:ext uri="{BB962C8B-B14F-4D97-AF65-F5344CB8AC3E}">
        <p14:creationId xmlns:p14="http://schemas.microsoft.com/office/powerpoint/2010/main" val="333712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74DD02-4FFE-A895-E7E0-9209E9C0D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3CF3-10AC-B789-E9AB-57A49536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4F2B-7922-AF5E-6BC2-7F136C3F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</a:t>
            </a:r>
            <a:r>
              <a:rPr lang="en-US" b="1" dirty="0">
                <a:latin typeface="Arial Black" pitchFamily="34" charset="0"/>
              </a:rPr>
              <a:t>* ,</a:t>
            </a:r>
            <a:r>
              <a:rPr lang="en-US" b="1" dirty="0"/>
              <a:t>%, $, # and © are used in following meaning : </a:t>
            </a:r>
          </a:p>
          <a:p>
            <a:pPr>
              <a:buNone/>
            </a:pPr>
            <a:r>
              <a:rPr lang="en-US" b="1" dirty="0"/>
              <a:t>'P $ Q' means P is smaller than Q.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smaller than nor greater than Q.</a:t>
            </a:r>
          </a:p>
          <a:p>
            <a:pPr>
              <a:buNone/>
            </a:pPr>
            <a:r>
              <a:rPr lang="en-US" b="1" dirty="0"/>
              <a:t>'P # Q' means P is either greater than or equal to Q.</a:t>
            </a:r>
          </a:p>
          <a:p>
            <a:pPr>
              <a:buNone/>
            </a:pPr>
            <a:r>
              <a:rPr lang="en-US" b="1" dirty="0"/>
              <a:t>'P % Q' means P is greater than Q.</a:t>
            </a:r>
          </a:p>
          <a:p>
            <a:pPr>
              <a:buNone/>
            </a:pPr>
            <a:r>
              <a:rPr lang="en-US" b="1" dirty="0"/>
              <a:t>'P © B' means P is either smaller than or equal to Q.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/>
              <a:t>2. If Only conclusion II true.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3. If either conclusion I &amp; II true. 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/>
              <a:t>5. If both I &amp; II conclusion is true.</a:t>
            </a:r>
          </a:p>
          <a:p>
            <a:pPr>
              <a:buNone/>
            </a:pPr>
            <a:r>
              <a:rPr lang="en-US" b="1" dirty="0"/>
              <a:t>4. Statements</a:t>
            </a:r>
          </a:p>
          <a:p>
            <a:pPr>
              <a:buNone/>
            </a:pPr>
            <a:r>
              <a:rPr lang="en-US" b="1" dirty="0"/>
              <a:t> B # D, D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F, F % H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F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B		II.F $ B</a:t>
            </a:r>
          </a:p>
        </p:txBody>
      </p:sp>
    </p:spTree>
    <p:extLst>
      <p:ext uri="{BB962C8B-B14F-4D97-AF65-F5344CB8AC3E}">
        <p14:creationId xmlns:p14="http://schemas.microsoft.com/office/powerpoint/2010/main" val="322719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937</TotalTime>
  <Words>5025</Words>
  <Application>Microsoft Office PowerPoint</Application>
  <PresentationFormat>Widescreen</PresentationFormat>
  <Paragraphs>954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Office Theme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mukesh kumar</cp:lastModifiedBy>
  <cp:revision>126</cp:revision>
  <dcterms:created xsi:type="dcterms:W3CDTF">2020-02-23T06:37:57Z</dcterms:created>
  <dcterms:modified xsi:type="dcterms:W3CDTF">2024-02-22T04:27:33Z</dcterms:modified>
</cp:coreProperties>
</file>