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09" r:id="rId2"/>
    <p:sldId id="329" r:id="rId3"/>
    <p:sldId id="331" r:id="rId4"/>
    <p:sldId id="330" r:id="rId5"/>
    <p:sldId id="328" r:id="rId6"/>
    <p:sldId id="332" r:id="rId7"/>
    <p:sldId id="310" r:id="rId8"/>
    <p:sldId id="333" r:id="rId9"/>
    <p:sldId id="311" r:id="rId10"/>
    <p:sldId id="334" r:id="rId11"/>
    <p:sldId id="312" r:id="rId12"/>
    <p:sldId id="335" r:id="rId13"/>
    <p:sldId id="313" r:id="rId14"/>
    <p:sldId id="336" r:id="rId15"/>
    <p:sldId id="314" r:id="rId16"/>
    <p:sldId id="337" r:id="rId17"/>
    <p:sldId id="315" r:id="rId18"/>
    <p:sldId id="338" r:id="rId19"/>
    <p:sldId id="316" r:id="rId20"/>
    <p:sldId id="339" r:id="rId21"/>
    <p:sldId id="317" r:id="rId22"/>
    <p:sldId id="340" r:id="rId23"/>
    <p:sldId id="318" r:id="rId24"/>
    <p:sldId id="341" r:id="rId25"/>
    <p:sldId id="319" r:id="rId26"/>
    <p:sldId id="342" r:id="rId27"/>
    <p:sldId id="320" r:id="rId28"/>
    <p:sldId id="350" r:id="rId29"/>
    <p:sldId id="321" r:id="rId30"/>
    <p:sldId id="343" r:id="rId31"/>
    <p:sldId id="322" r:id="rId32"/>
    <p:sldId id="344" r:id="rId33"/>
    <p:sldId id="323" r:id="rId34"/>
    <p:sldId id="345" r:id="rId35"/>
    <p:sldId id="324" r:id="rId36"/>
    <p:sldId id="346" r:id="rId37"/>
    <p:sldId id="325" r:id="rId38"/>
    <p:sldId id="347" r:id="rId39"/>
    <p:sldId id="326" r:id="rId40"/>
    <p:sldId id="348" r:id="rId41"/>
    <p:sldId id="34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EFC"/>
    <a:srgbClr val="FE6400"/>
    <a:srgbClr val="B0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24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560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EA01-0F0C-4DE8-B813-35A3FC47D733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163DC-F9C0-4AEA-8660-BBA8B6963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570C-91D9-4947-A6D9-7FF06034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57714-93CD-4F1F-87AD-8D5BD536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CF67-9FF0-4DFC-BE0D-8D33366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7A56-F93E-4F84-81A6-4D75C4E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BA34-E053-4950-ADF6-7B39A13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95D0-D535-4848-A630-2D68608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B14DE-3C99-46E6-9D3B-253632069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A90A1-9292-4924-8F81-7ED09C92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0C8E3-27F1-4EDF-9DCD-8F49CDA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BB2F1-10A7-4167-841D-D77F9C8E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DC5D-E540-47BE-BB01-FF0B11DD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7CE4-4879-4194-ACD4-2DFD05C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E788-C14D-4BFA-A909-E56F7B95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1FB5C-888C-4B41-A7ED-BBAD295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CDCF-5C71-4C4C-98F9-79760A9B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6551-B2C3-4B96-9C9D-F996D5F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9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79290-6C46-497B-AB1E-8A27B8100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4811A-877C-4411-B988-CA338C63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6BC7-DD99-4593-AB1F-3E58214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487C-19BB-435C-9BEC-F0A10E7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9521-C4F0-40F8-8192-C7A8261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4005792" y="1338792"/>
            <a:ext cx="4180416" cy="418041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CA5F5E-D9F5-4744-B543-9AF39C52DBE3}"/>
              </a:ext>
            </a:extLst>
          </p:cNvPr>
          <p:cNvSpPr/>
          <p:nvPr userDrawn="1"/>
        </p:nvSpPr>
        <p:spPr>
          <a:xfrm rot="10800000" flipH="1">
            <a:off x="5191124" y="6439955"/>
            <a:ext cx="6997050" cy="420957"/>
          </a:xfrm>
          <a:custGeom>
            <a:avLst/>
            <a:gdLst>
              <a:gd name="connsiteX0" fmla="*/ 274746 w 6997050"/>
              <a:gd name="connsiteY0" fmla="*/ 474402 h 474402"/>
              <a:gd name="connsiteX1" fmla="*/ 5454000 w 6997050"/>
              <a:gd name="connsiteY1" fmla="*/ 474402 h 474402"/>
              <a:gd name="connsiteX2" fmla="*/ 5454000 w 6997050"/>
              <a:gd name="connsiteY2" fmla="*/ 473606 h 474402"/>
              <a:gd name="connsiteX3" fmla="*/ 6997050 w 6997050"/>
              <a:gd name="connsiteY3" fmla="*/ 473606 h 474402"/>
              <a:gd name="connsiteX4" fmla="*/ 6997050 w 6997050"/>
              <a:gd name="connsiteY4" fmla="*/ 0 h 474402"/>
              <a:gd name="connsiteX5" fmla="*/ 5454000 w 6997050"/>
              <a:gd name="connsiteY5" fmla="*/ 0 h 474402"/>
              <a:gd name="connsiteX6" fmla="*/ 5454000 w 6997050"/>
              <a:gd name="connsiteY6" fmla="*/ 797 h 474402"/>
              <a:gd name="connsiteX7" fmla="*/ 0 w 6997050"/>
              <a:gd name="connsiteY7" fmla="*/ 797 h 47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7050" h="474402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CDCC60-433C-4D80-B046-60440ADA613D}"/>
              </a:ext>
            </a:extLst>
          </p:cNvPr>
          <p:cNvSpPr/>
          <p:nvPr userDrawn="1"/>
        </p:nvSpPr>
        <p:spPr>
          <a:xfrm>
            <a:off x="1" y="6439956"/>
            <a:ext cx="5490211" cy="418044"/>
          </a:xfrm>
          <a:custGeom>
            <a:avLst/>
            <a:gdLst>
              <a:gd name="connsiteX0" fmla="*/ 0 w 5490211"/>
              <a:gd name="connsiteY0" fmla="*/ 0 h 473605"/>
              <a:gd name="connsiteX1" fmla="*/ 5490211 w 5490211"/>
              <a:gd name="connsiteY1" fmla="*/ 0 h 473605"/>
              <a:gd name="connsiteX2" fmla="*/ 5215520 w 5490211"/>
              <a:gd name="connsiteY2" fmla="*/ 473605 h 473605"/>
              <a:gd name="connsiteX3" fmla="*/ 0 w 5490211"/>
              <a:gd name="connsiteY3" fmla="*/ 473605 h 47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0211" h="473605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EF4669-2972-4A62-937C-8770006AA351}"/>
              </a:ext>
            </a:extLst>
          </p:cNvPr>
          <p:cNvSpPr/>
          <p:nvPr userDrawn="1"/>
        </p:nvSpPr>
        <p:spPr>
          <a:xfrm>
            <a:off x="0" y="0"/>
            <a:ext cx="12192000" cy="1016000"/>
          </a:xfrm>
          <a:prstGeom prst="rect">
            <a:avLst/>
          </a:prstGeom>
          <a:gradFill flip="none" rotWithShape="1">
            <a:gsLst>
              <a:gs pos="0">
                <a:srgbClr val="FE6400"/>
              </a:gs>
              <a:gs pos="100000">
                <a:srgbClr val="108E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</p:spPr>
        <p:txBody>
          <a:bodyPr>
            <a:normAutofit/>
          </a:bodyPr>
          <a:lstStyle>
            <a:lvl1pPr algn="ctr">
              <a:tabLst>
                <a:tab pos="1790700" algn="l"/>
              </a:tabLst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F38C1C8-344A-4ACE-B6A4-2BA3E602ECB5}"/>
              </a:ext>
            </a:extLst>
          </p:cNvPr>
          <p:cNvSpPr txBox="1">
            <a:spLocks/>
          </p:cNvSpPr>
          <p:nvPr userDrawn="1"/>
        </p:nvSpPr>
        <p:spPr>
          <a:xfrm>
            <a:off x="355600" y="5683515"/>
            <a:ext cx="1158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F9B3D1-7DD8-405D-A925-20FEB2EA51F2}"/>
              </a:ext>
            </a:extLst>
          </p:cNvPr>
          <p:cNvSpPr txBox="1"/>
          <p:nvPr userDrawn="1"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Aptitude Classes by Anuj Sir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6DA40F-1448-4E04-A4CC-A0C240DC53FB}"/>
              </a:ext>
            </a:extLst>
          </p:cNvPr>
          <p:cNvSpPr txBox="1"/>
          <p:nvPr userDrawn="1"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For more tutorials Visit now www.testurprep.com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C4A5B36-9C81-4DC5-AB3E-D53D3DF8AA5F}"/>
              </a:ext>
            </a:extLst>
          </p:cNvPr>
          <p:cNvSpPr/>
          <p:nvPr userDrawn="1"/>
        </p:nvSpPr>
        <p:spPr>
          <a:xfrm>
            <a:off x="158099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26FFB0-7B36-4783-8239-761E300FA624}"/>
              </a:ext>
            </a:extLst>
          </p:cNvPr>
          <p:cNvSpPr/>
          <p:nvPr userDrawn="1"/>
        </p:nvSpPr>
        <p:spPr>
          <a:xfrm>
            <a:off x="11311874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199620"/>
            <a:ext cx="11684000" cy="4991630"/>
          </a:xfrm>
        </p:spPr>
        <p:txBody>
          <a:bodyPr>
            <a:normAutofit/>
          </a:bodyPr>
          <a:lstStyle>
            <a:lvl1pPr>
              <a:defRPr lang="en-IN" sz="2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21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</p:spPr>
        <p:txBody>
          <a:bodyPr>
            <a:normAutofit/>
          </a:bodyPr>
          <a:lstStyle>
            <a:lvl1pPr algn="ctr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49916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684C-423C-4765-A4B6-5C4E8DC7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80692"/>
            <a:ext cx="3276600" cy="365125"/>
          </a:xfrm>
        </p:spPr>
        <p:txBody>
          <a:bodyPr/>
          <a:lstStyle/>
          <a:p>
            <a:fld id="{E6F7824F-FEE6-4FA6-87FA-56806D70CA3A}" type="datetimeFigureOut">
              <a:rPr lang="en-IN" smtClean="0"/>
              <a:pPr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94CF-57E8-4BE6-9B7F-7F59CE9F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0691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11BD-0829-4E1F-8609-52006F0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76599" cy="365125"/>
          </a:xfrm>
        </p:spPr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3706812" y="981604"/>
            <a:ext cx="4879976" cy="4879976"/>
          </a:xfrm>
          <a:prstGeom prst="rect">
            <a:avLst/>
          </a:prstGeom>
          <a:blipFill dpi="0" rotWithShape="1">
            <a:blip r:embed="rId2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AC04-157F-4E75-A1D1-608BB6A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F63E-A7CD-4490-94C6-AEB7AAD1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ACE1-7062-406F-BF0A-2C8447CF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EBEB-1EEC-4E59-8235-46F33B9C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9D22-36EF-42CE-B503-C1BF182E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2340-6366-4615-8DFE-2032C08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ADD-6026-4405-9B1A-DC1A4E8E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CB263-B7A6-4EE6-AD11-928CE3CC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1AA1-B6F3-49F8-9075-131D0D8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F3FA6-1E5C-47CD-B247-F515761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B52BF-3F99-4B16-A3D9-0678B755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DB32-2174-4376-9076-2632E8F8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407C-1D12-4D0A-A030-524BE096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F0A9-77EE-4263-A67C-C16BE147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71FB3-AC11-4741-B1C4-DE03A7E6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CBBDE-9050-4133-9844-54AB4866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5ABDF-CF3A-439F-B397-95AC73F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B57C0-0EC2-4978-AEAD-7284450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9A207-153C-4FB7-89E6-D60D5680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69E1-C2D7-469B-B685-5760A0E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07BAE-D44B-45AB-A0B4-DD09062F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F0041-930D-486E-B87C-35013F3E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610B2-BC3A-443A-B9FB-C8EA2F3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BEFB7-3B9C-4B2B-95B4-92DD054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F9ABC-339A-4386-8967-38952092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5CBE5-69F1-4976-9D60-7F316C1E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F17B-D2C9-40B9-8753-8BDCF691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7120-E547-4935-95D5-4A8C8B26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049DD-1391-4431-A734-4A3EEF7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9439-D32A-4CA5-A1FB-743F9230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D6D9-F57C-438C-8949-80113A3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E0FAB-A3DF-4A5C-B3B2-F612BBFE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5F695-DEC3-4A3B-BC13-7CC4F5D1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168CC-6B45-4123-88A6-EF2DF640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EFBD-4160-41DF-A314-BD6A64AB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824F-FEE6-4FA6-87FA-56806D70CA3A}" type="datetimeFigureOut">
              <a:rPr lang="en-IN" smtClean="0"/>
              <a:pPr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98CC-0E82-4F6E-B3C7-BBF562C2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3DAE-AED6-4530-8BC5-C76C7338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093DC6-3B6B-3049-3F46-AE9CF4F0BBC0}"/>
              </a:ext>
            </a:extLst>
          </p:cNvPr>
          <p:cNvSpPr txBox="1"/>
          <p:nvPr/>
        </p:nvSpPr>
        <p:spPr>
          <a:xfrm>
            <a:off x="204951" y="1290161"/>
            <a:ext cx="106440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Basic Structure of a Cube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 cube is a 3-dimensional structure with three sides (length, width, and height) where all the sides equal (length = width= height).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974EBA-C60E-2428-0701-086EA7E6F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793" y="2890361"/>
            <a:ext cx="6347732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  </a:t>
            </a:r>
            <a:r>
              <a:rPr lang="en-US" b="1" dirty="0"/>
              <a:t>Direction (8 to 14):- A bigger cubes of 9×9×9 cm size is </a:t>
            </a:r>
            <a:r>
              <a:rPr lang="en-US" b="1" dirty="0" err="1"/>
              <a:t>coloured</a:t>
            </a:r>
            <a:r>
              <a:rPr lang="en-US" b="1" dirty="0"/>
              <a:t> all surface with green. After that it is cut into three inches small cubes. Give the following answer? </a:t>
            </a:r>
          </a:p>
          <a:p>
            <a:pPr lvl="0">
              <a:buNone/>
            </a:pPr>
            <a:r>
              <a:rPr lang="en-US" b="1" dirty="0"/>
              <a:t>Q 8. Total number of small cubes are? </a:t>
            </a:r>
          </a:p>
          <a:p>
            <a:pPr marL="457200" lvl="0" indent="-457200">
              <a:buAutoNum type="alphaLcParenBoth"/>
            </a:pPr>
            <a:r>
              <a:rPr lang="en-US" b="1" dirty="0">
                <a:solidFill>
                  <a:srgbClr val="FF0000"/>
                </a:solidFill>
              </a:rPr>
              <a:t>27</a:t>
            </a:r>
            <a:r>
              <a:rPr lang="en-US" b="1" dirty="0"/>
              <a:t> 		(b) 729 		(c) 216 		(d) 36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9. Number of small cubes which have three surface painted?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9 		(b) 3 			</a:t>
            </a:r>
            <a:r>
              <a:rPr lang="en-US" b="1" dirty="0">
                <a:solidFill>
                  <a:srgbClr val="FF0000"/>
                </a:solidFill>
              </a:rPr>
              <a:t>(c) 8 </a:t>
            </a:r>
            <a:r>
              <a:rPr lang="en-US" b="1" dirty="0"/>
              <a:t>			(d) 27</a:t>
            </a:r>
          </a:p>
          <a:p>
            <a:pPr marL="457200" lvl="0" indent="-457200">
              <a:buNone/>
            </a:pPr>
            <a:r>
              <a:rPr lang="en-US" b="1" dirty="0"/>
              <a:t> </a:t>
            </a:r>
          </a:p>
          <a:p>
            <a:pPr lvl="0">
              <a:buNone/>
            </a:pPr>
            <a:r>
              <a:rPr lang="en-US" b="1" dirty="0"/>
              <a:t>Q 10. Number of small cubes with two surface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lvl="0">
              <a:buNone/>
            </a:pPr>
            <a:r>
              <a:rPr lang="en-US" b="1" dirty="0"/>
              <a:t>(a) 8 		</a:t>
            </a:r>
            <a:r>
              <a:rPr lang="en-US" b="1" dirty="0">
                <a:solidFill>
                  <a:srgbClr val="FF0000"/>
                </a:solidFill>
              </a:rPr>
              <a:t>(b) 12 	</a:t>
            </a:r>
            <a:r>
              <a:rPr lang="en-US" b="1" dirty="0"/>
              <a:t>		(c) 27 			(d) 729</a:t>
            </a:r>
          </a:p>
        </p:txBody>
      </p:sp>
    </p:spTree>
    <p:extLst>
      <p:ext uri="{BB962C8B-B14F-4D97-AF65-F5344CB8AC3E}">
        <p14:creationId xmlns:p14="http://schemas.microsoft.com/office/powerpoint/2010/main" val="22830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11. Number of small cubes with </a:t>
            </a:r>
            <a:r>
              <a:rPr lang="en-US" b="1" dirty="0" err="1"/>
              <a:t>atleast</a:t>
            </a:r>
            <a:r>
              <a:rPr lang="en-US" b="1" dirty="0"/>
              <a:t> two surface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20 		(b) 12 		(c) 27 		(d) 8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12. Number of small cubes which are only one side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8 		(b) 12 		(c) 6 		(d) 26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13. Total number of small </a:t>
            </a:r>
            <a:r>
              <a:rPr lang="en-US" b="1" dirty="0" err="1"/>
              <a:t>colourless</a:t>
            </a:r>
            <a:r>
              <a:rPr lang="en-US" b="1" dirty="0"/>
              <a:t> cubes are?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 		(b) 12 		(c) 27 		(d) 1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14. Number of small cubes which are </a:t>
            </a:r>
            <a:r>
              <a:rPr lang="en-US" b="1" dirty="0" err="1"/>
              <a:t>atleast</a:t>
            </a:r>
            <a:r>
              <a:rPr lang="en-US" b="1" dirty="0"/>
              <a:t> one surface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lvl="0">
              <a:buNone/>
            </a:pPr>
            <a:r>
              <a:rPr lang="en-US" b="1" dirty="0"/>
              <a:t>(a) 27 		(b) 26 		(c) 20 		(d) 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11. Number of small cubes with </a:t>
            </a:r>
            <a:r>
              <a:rPr lang="en-US" b="1" dirty="0" err="1"/>
              <a:t>atleast</a:t>
            </a:r>
            <a:r>
              <a:rPr lang="en-US" b="1" dirty="0"/>
              <a:t> two surface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marL="457200" lvl="0" indent="-457200">
              <a:buAutoNum type="alphaLcParenBoth"/>
            </a:pPr>
            <a:r>
              <a:rPr lang="en-US" b="1" dirty="0">
                <a:solidFill>
                  <a:srgbClr val="FF0000"/>
                </a:solidFill>
              </a:rPr>
              <a:t>20</a:t>
            </a:r>
            <a:r>
              <a:rPr lang="en-US" b="1" dirty="0"/>
              <a:t> 		(b) 12 		(c) 27 		(d) 8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12. Number of small cubes which are only one side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8 		(b) 12 		</a:t>
            </a:r>
            <a:r>
              <a:rPr lang="en-US" b="1" dirty="0">
                <a:solidFill>
                  <a:srgbClr val="FF0000"/>
                </a:solidFill>
              </a:rPr>
              <a:t>(c) 6 	</a:t>
            </a:r>
            <a:r>
              <a:rPr lang="en-US" b="1" dirty="0"/>
              <a:t>	(d) 26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13. Total number of small </a:t>
            </a:r>
            <a:r>
              <a:rPr lang="en-US" b="1" dirty="0" err="1"/>
              <a:t>colourless</a:t>
            </a:r>
            <a:r>
              <a:rPr lang="en-US" b="1" dirty="0"/>
              <a:t> cubes are?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 		(b) 12 		(c) 27 		</a:t>
            </a:r>
            <a:r>
              <a:rPr lang="en-US" b="1" dirty="0">
                <a:solidFill>
                  <a:srgbClr val="FF0000"/>
                </a:solidFill>
              </a:rPr>
              <a:t>(d) 1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14. Number of small cubes which are </a:t>
            </a:r>
            <a:r>
              <a:rPr lang="en-US" b="1" dirty="0" err="1"/>
              <a:t>atleast</a:t>
            </a:r>
            <a:r>
              <a:rPr lang="en-US" b="1" dirty="0"/>
              <a:t> one surface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lvl="0">
              <a:buNone/>
            </a:pPr>
            <a:r>
              <a:rPr lang="en-US" b="1" dirty="0"/>
              <a:t>(a) 27 		</a:t>
            </a:r>
            <a:r>
              <a:rPr lang="en-US" b="1" dirty="0">
                <a:solidFill>
                  <a:srgbClr val="FF0000"/>
                </a:solidFill>
              </a:rPr>
              <a:t>(b) 26 	</a:t>
            </a:r>
            <a:r>
              <a:rPr lang="en-US" b="1" dirty="0"/>
              <a:t>	(c) 20 		(d) 1</a:t>
            </a:r>
          </a:p>
        </p:txBody>
      </p:sp>
    </p:spTree>
    <p:extLst>
      <p:ext uri="{BB962C8B-B14F-4D97-AF65-F5344CB8AC3E}">
        <p14:creationId xmlns:p14="http://schemas.microsoft.com/office/powerpoint/2010/main" val="2872170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/>
              <a:t>	Direction (15 to 21):- 7 × 7 × 7 cm. size of a cube is </a:t>
            </a:r>
            <a:r>
              <a:rPr lang="en-US" b="1" dirty="0" err="1"/>
              <a:t>coloured</a:t>
            </a:r>
            <a:r>
              <a:rPr lang="en-US" b="1" dirty="0"/>
              <a:t> with red. After </a:t>
            </a:r>
            <a:r>
              <a:rPr lang="en-US" b="1" dirty="0" err="1"/>
              <a:t>coloured</a:t>
            </a:r>
            <a:r>
              <a:rPr lang="en-US" b="1" dirty="0"/>
              <a:t> it is cut into 1cm side of small cubes? 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15. Total number of small cubes?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343 	(b) 64 		(c) 216 	(d) 49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16. Three surface </a:t>
            </a:r>
            <a:r>
              <a:rPr lang="en-US" b="1" dirty="0" err="1"/>
              <a:t>coloured</a:t>
            </a:r>
            <a:r>
              <a:rPr lang="en-US" b="1" dirty="0"/>
              <a:t> cubes are?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 		(b) 8 		(c) 7 		(d) 49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17. Number of small cubes which are </a:t>
            </a:r>
            <a:r>
              <a:rPr lang="en-US" b="1" dirty="0" err="1"/>
              <a:t>coloured</a:t>
            </a:r>
            <a:r>
              <a:rPr lang="en-US" b="1" dirty="0"/>
              <a:t> with two surface?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56 		(b) 150 		(c) 125 		(d) 60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/>
              <a:t>	Direction (15 to 21):- 7 × 7 × 7 cm. size of a cube is </a:t>
            </a:r>
            <a:r>
              <a:rPr lang="en-US" b="1" dirty="0" err="1"/>
              <a:t>coloured</a:t>
            </a:r>
            <a:r>
              <a:rPr lang="en-US" b="1" dirty="0"/>
              <a:t> with red. After </a:t>
            </a:r>
            <a:r>
              <a:rPr lang="en-US" b="1" dirty="0" err="1"/>
              <a:t>coloured</a:t>
            </a:r>
            <a:r>
              <a:rPr lang="en-US" b="1" dirty="0"/>
              <a:t> it is cut into 1cm side of small cubes? 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15. Total number of small cubes? </a:t>
            </a:r>
          </a:p>
          <a:p>
            <a:pPr marL="457200" lvl="0" indent="-457200">
              <a:buAutoNum type="alphaLcParenBoth"/>
            </a:pPr>
            <a:r>
              <a:rPr lang="en-US" b="1" dirty="0">
                <a:solidFill>
                  <a:srgbClr val="FF0000"/>
                </a:solidFill>
              </a:rPr>
              <a:t>343 </a:t>
            </a:r>
            <a:r>
              <a:rPr lang="en-US" b="1" dirty="0"/>
              <a:t>	(b) 64 		(c) 216 	(d) 49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16. Three surface </a:t>
            </a:r>
            <a:r>
              <a:rPr lang="en-US" b="1" dirty="0" err="1"/>
              <a:t>coloured</a:t>
            </a:r>
            <a:r>
              <a:rPr lang="en-US" b="1" dirty="0"/>
              <a:t> cubes are?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 		</a:t>
            </a:r>
            <a:r>
              <a:rPr lang="en-US" b="1" dirty="0">
                <a:solidFill>
                  <a:srgbClr val="FF0000"/>
                </a:solidFill>
              </a:rPr>
              <a:t>(b) 8 </a:t>
            </a:r>
            <a:r>
              <a:rPr lang="en-US" b="1" dirty="0"/>
              <a:t>		(c) 7 		(d) 49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17. Number of small cubes which are </a:t>
            </a:r>
            <a:r>
              <a:rPr lang="en-US" b="1" dirty="0" err="1"/>
              <a:t>coloured</a:t>
            </a:r>
            <a:r>
              <a:rPr lang="en-US" b="1" dirty="0"/>
              <a:t> with two surface?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56 		(b) 150 		(c) 125 		</a:t>
            </a:r>
            <a:r>
              <a:rPr lang="en-US" b="1" dirty="0">
                <a:solidFill>
                  <a:srgbClr val="FF0000"/>
                </a:solidFill>
              </a:rPr>
              <a:t>(d) 60 </a:t>
            </a:r>
          </a:p>
        </p:txBody>
      </p:sp>
    </p:spTree>
    <p:extLst>
      <p:ext uri="{BB962C8B-B14F-4D97-AF65-F5344CB8AC3E}">
        <p14:creationId xmlns:p14="http://schemas.microsoft.com/office/powerpoint/2010/main" val="2546728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marL="457200" lvl="0" indent="-457200"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Q 18. Number of small cubes which are </a:t>
            </a:r>
            <a:r>
              <a:rPr lang="en-US" b="1" dirty="0" err="1"/>
              <a:t>coloured</a:t>
            </a:r>
            <a:r>
              <a:rPr lang="en-US" b="1" dirty="0"/>
              <a:t> with </a:t>
            </a:r>
            <a:r>
              <a:rPr lang="en-US" b="1" dirty="0" err="1"/>
              <a:t>atleast</a:t>
            </a:r>
            <a:r>
              <a:rPr lang="en-US" b="1" dirty="0"/>
              <a:t> two surface?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60 		(b) 150 		(c) 68 		(d) 16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19. Number of small cubes which are only one side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150 		(b) 60 		(c) 343 		(d) 49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20. Total number of </a:t>
            </a:r>
            <a:r>
              <a:rPr lang="en-US" b="1" dirty="0" err="1"/>
              <a:t>colourless</a:t>
            </a:r>
            <a:r>
              <a:rPr lang="en-US" b="1" dirty="0"/>
              <a:t> cubes?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150 		(b) 125 		(c) 49 		(d) 7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21. Number of small cubes which are </a:t>
            </a:r>
            <a:r>
              <a:rPr lang="en-US" b="1" dirty="0" err="1"/>
              <a:t>atleast</a:t>
            </a:r>
            <a:r>
              <a:rPr lang="en-US" b="1" dirty="0"/>
              <a:t> one surface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marL="457200" lvl="0" indent="-457200">
              <a:buNone/>
            </a:pPr>
            <a:r>
              <a:rPr lang="en-US" b="1" dirty="0"/>
              <a:t>(a) 343 		(b) 125 		(c) 218 		(d) 8</a:t>
            </a:r>
          </a:p>
          <a:p>
            <a:pPr lvl="0"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marL="457200" lvl="0" indent="-457200"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Q 18. Number of small cubes which are </a:t>
            </a:r>
            <a:r>
              <a:rPr lang="en-US" b="1" dirty="0" err="1"/>
              <a:t>coloured</a:t>
            </a:r>
            <a:r>
              <a:rPr lang="en-US" b="1" dirty="0"/>
              <a:t> with </a:t>
            </a:r>
            <a:r>
              <a:rPr lang="en-US" b="1" dirty="0" err="1"/>
              <a:t>atleast</a:t>
            </a:r>
            <a:r>
              <a:rPr lang="en-US" b="1" dirty="0"/>
              <a:t> two surface?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60 		(b) 150 		</a:t>
            </a:r>
            <a:r>
              <a:rPr lang="en-US" b="1" dirty="0">
                <a:solidFill>
                  <a:srgbClr val="FF0000"/>
                </a:solidFill>
              </a:rPr>
              <a:t>(c) 68 	</a:t>
            </a:r>
            <a:r>
              <a:rPr lang="en-US" b="1" dirty="0"/>
              <a:t>	(d) 16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19. Number of small cubes which are only one side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marL="457200" lvl="0" indent="-457200">
              <a:buAutoNum type="alphaLcParenBoth"/>
            </a:pPr>
            <a:r>
              <a:rPr lang="en-US" b="1" dirty="0">
                <a:solidFill>
                  <a:srgbClr val="FF0000"/>
                </a:solidFill>
              </a:rPr>
              <a:t>150</a:t>
            </a:r>
            <a:r>
              <a:rPr lang="en-US" b="1" dirty="0"/>
              <a:t> 		(b) 60 		(c) 343 		(d) 49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20. Total number of </a:t>
            </a:r>
            <a:r>
              <a:rPr lang="en-US" b="1" dirty="0" err="1"/>
              <a:t>colourless</a:t>
            </a:r>
            <a:r>
              <a:rPr lang="en-US" b="1" dirty="0"/>
              <a:t> cubes?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150 		</a:t>
            </a:r>
            <a:r>
              <a:rPr lang="en-US" b="1" dirty="0">
                <a:solidFill>
                  <a:srgbClr val="FF0000"/>
                </a:solidFill>
              </a:rPr>
              <a:t>(b) 125 </a:t>
            </a:r>
            <a:r>
              <a:rPr lang="en-US" b="1" dirty="0"/>
              <a:t>		(c) 49 		(d) 7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21. Number of small cubes which are </a:t>
            </a:r>
            <a:r>
              <a:rPr lang="en-US" b="1" dirty="0" err="1"/>
              <a:t>atleast</a:t>
            </a:r>
            <a:r>
              <a:rPr lang="en-US" b="1" dirty="0"/>
              <a:t> one surface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marL="457200" lvl="0" indent="-457200">
              <a:buNone/>
            </a:pPr>
            <a:r>
              <a:rPr lang="en-US" b="1" dirty="0"/>
              <a:t>(a) 343 		(b) 125 		</a:t>
            </a:r>
            <a:r>
              <a:rPr lang="en-US" b="1" dirty="0">
                <a:solidFill>
                  <a:srgbClr val="FF0000"/>
                </a:solidFill>
              </a:rPr>
              <a:t>(c) 218 	</a:t>
            </a:r>
            <a:r>
              <a:rPr lang="en-US" b="1" dirty="0"/>
              <a:t>	(d) 8</a:t>
            </a:r>
          </a:p>
          <a:p>
            <a:pPr lvl="0"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0313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Direction (22 to 26):– After coloring a big cube yellow, it is divided into 216 equal small cubes. </a:t>
            </a:r>
          </a:p>
          <a:p>
            <a:pPr lvl="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Q. 22. How many small cubes could be achieved with three surface </a:t>
            </a:r>
            <a:r>
              <a:rPr lang="en-US" b="1" dirty="0" err="1"/>
              <a:t>coloured</a:t>
            </a:r>
            <a:r>
              <a:rPr lang="en-US" b="1" dirty="0"/>
              <a:t>? (a) 6 	(b) 64 		(c) 8 		(d) 1 </a:t>
            </a:r>
          </a:p>
          <a:p>
            <a:pPr lvl="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23. How many </a:t>
            </a:r>
            <a:r>
              <a:rPr lang="en-US" b="1" dirty="0" err="1"/>
              <a:t>colourless</a:t>
            </a:r>
            <a:r>
              <a:rPr lang="en-US" b="1" dirty="0"/>
              <a:t> cubes could be got– </a:t>
            </a:r>
          </a:p>
          <a:p>
            <a:pPr lvl="0">
              <a:buNone/>
            </a:pPr>
            <a:r>
              <a:rPr lang="en-US" b="1" dirty="0"/>
              <a:t>(a) 216 	(b) 8 		(c) 64 		(d) 1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Direction (22 to 26):– After coloring a big cube yellow, it is divided into 216 equal small cubes. </a:t>
            </a:r>
          </a:p>
          <a:p>
            <a:pPr lvl="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Q. 22. How many small cubes could be achieved with three surface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  <a:r>
              <a:rPr lang="en-US" b="1" dirty="0">
                <a:solidFill>
                  <a:srgbClr val="FF0000"/>
                </a:solidFill>
              </a:rPr>
              <a:t>(a) 6 </a:t>
            </a:r>
            <a:r>
              <a:rPr lang="en-US" b="1" dirty="0"/>
              <a:t>	(b) 64 		(c) 8 		(d) 1 </a:t>
            </a:r>
          </a:p>
          <a:p>
            <a:pPr lvl="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23. How many </a:t>
            </a:r>
            <a:r>
              <a:rPr lang="en-US" b="1" dirty="0" err="1"/>
              <a:t>colourless</a:t>
            </a:r>
            <a:r>
              <a:rPr lang="en-US" b="1" dirty="0"/>
              <a:t> cubes could be got– </a:t>
            </a:r>
          </a:p>
          <a:p>
            <a:pPr lvl="0">
              <a:buNone/>
            </a:pPr>
            <a:r>
              <a:rPr lang="en-US" b="1" dirty="0"/>
              <a:t>(a) 216 	(b) 8 		</a:t>
            </a:r>
            <a:r>
              <a:rPr lang="en-US" b="1" dirty="0">
                <a:solidFill>
                  <a:srgbClr val="FF0000"/>
                </a:solidFill>
              </a:rPr>
              <a:t>(c) 64 </a:t>
            </a:r>
            <a:r>
              <a:rPr lang="en-US" b="1" dirty="0"/>
              <a:t>		(d) 1 </a:t>
            </a:r>
          </a:p>
        </p:txBody>
      </p:sp>
    </p:spTree>
    <p:extLst>
      <p:ext uri="{BB962C8B-B14F-4D97-AF65-F5344CB8AC3E}">
        <p14:creationId xmlns:p14="http://schemas.microsoft.com/office/powerpoint/2010/main" val="4198696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24. Only one side </a:t>
            </a:r>
            <a:r>
              <a:rPr lang="en-US" b="1" dirty="0" err="1"/>
              <a:t>coloured</a:t>
            </a:r>
            <a:r>
              <a:rPr lang="en-US" b="1" dirty="0"/>
              <a:t> cubes are–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64 		(b) 96 		(c) 48 		(d) 216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25. How many cubes will be with two surface </a:t>
            </a:r>
            <a:r>
              <a:rPr lang="en-US" b="1" dirty="0" err="1"/>
              <a:t>coloured</a:t>
            </a:r>
            <a:r>
              <a:rPr lang="en-US" b="1" dirty="0"/>
              <a:t>–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48 		(b) 64 		(c) 96 		(d) 8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26. How many cut will be required to divided the big cubes into equal small cubes– </a:t>
            </a:r>
          </a:p>
          <a:p>
            <a:pPr lvl="0">
              <a:buNone/>
            </a:pPr>
            <a:r>
              <a:rPr lang="en-US" b="1" dirty="0"/>
              <a:t>(a) 96 		(b) 48 		(c) 3 		(d) 15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861750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 </a:t>
            </a:r>
            <a:r>
              <a:rPr lang="en-IN" b="1" dirty="0"/>
              <a:t>A cuboid is a 3-dimensional structure with three sides where all the sides are not equal. The three sides are the length, width, and height. All of its faces are rectangles A cuboid also has 6 faces, 8 vertices, and 12 edges.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E2DD77-A9C9-0D5D-CF6D-53A6ED244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2543175"/>
            <a:ext cx="714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96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24. Only one side </a:t>
            </a:r>
            <a:r>
              <a:rPr lang="en-US" b="1" dirty="0" err="1"/>
              <a:t>coloured</a:t>
            </a:r>
            <a:r>
              <a:rPr lang="en-US" b="1" dirty="0"/>
              <a:t> cubes are–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64 		</a:t>
            </a:r>
            <a:r>
              <a:rPr lang="en-US" b="1" dirty="0">
                <a:solidFill>
                  <a:srgbClr val="FF0000"/>
                </a:solidFill>
              </a:rPr>
              <a:t>(b) 96 </a:t>
            </a:r>
            <a:r>
              <a:rPr lang="en-US" b="1" dirty="0"/>
              <a:t>		(c) 48 </a:t>
            </a: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/>
              <a:t>	(d) 216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25. How many cubes will be with two surface </a:t>
            </a:r>
            <a:r>
              <a:rPr lang="en-US" b="1" dirty="0" err="1"/>
              <a:t>coloured</a:t>
            </a:r>
            <a:r>
              <a:rPr lang="en-US" b="1" dirty="0"/>
              <a:t>– </a:t>
            </a:r>
          </a:p>
          <a:p>
            <a:pPr marL="457200" lvl="0" indent="-457200">
              <a:buAutoNum type="alphaLcParenBoth"/>
            </a:pPr>
            <a:r>
              <a:rPr lang="en-US" b="1" dirty="0">
                <a:solidFill>
                  <a:srgbClr val="FF0000"/>
                </a:solidFill>
              </a:rPr>
              <a:t>48 	</a:t>
            </a:r>
            <a:r>
              <a:rPr lang="en-US" b="1" dirty="0"/>
              <a:t>	(b) 64 		(c) 96 		(d) 8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26. How many cut will be required to divided the big cubes into equal small cubes– </a:t>
            </a:r>
          </a:p>
          <a:p>
            <a:pPr lvl="0">
              <a:buNone/>
            </a:pPr>
            <a:r>
              <a:rPr lang="en-US" b="1" dirty="0"/>
              <a:t>(a) 96 		(b) 48 		(c) 3 		</a:t>
            </a:r>
            <a:r>
              <a:rPr lang="en-US" b="1" dirty="0">
                <a:solidFill>
                  <a:srgbClr val="FF0000"/>
                </a:solidFill>
              </a:rPr>
              <a:t>(d) 15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57507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	</a:t>
            </a:r>
            <a:r>
              <a:rPr lang="en-US" b="1" dirty="0"/>
              <a:t>Direction (27 to 31):- Total area of a big cube is 1536 sq. cm. It is divided in such a way as that the area of one surface of small cubes is 4sq. cm. </a:t>
            </a:r>
          </a:p>
          <a:p>
            <a:pPr lvl="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27. How many small cubes can be made from the big cubes?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8 			(b) 512 		(c) 196 		(d) 64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marL="457200" lvl="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28. The area of one surface of the </a:t>
            </a:r>
            <a:r>
              <a:rPr lang="en-US" b="1" dirty="0" err="1"/>
              <a:t>biger</a:t>
            </a:r>
            <a:r>
              <a:rPr lang="en-US" b="1" dirty="0"/>
              <a:t> cubes? </a:t>
            </a:r>
          </a:p>
          <a:p>
            <a:pPr lvl="0">
              <a:buNone/>
            </a:pPr>
            <a:r>
              <a:rPr lang="en-US" b="1" dirty="0"/>
              <a:t>(a) 512 cm 		(b) 196 cm 		(c) 256 cm 		(d) 64 cm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	</a:t>
            </a:r>
            <a:r>
              <a:rPr lang="en-US" b="1" dirty="0"/>
              <a:t>Direction (27 to 31):- Total area of a big cube is 1536 sq. cm. It is divided in such a way as that the area of one surface of small cubes is 4sq. cm. </a:t>
            </a:r>
          </a:p>
          <a:p>
            <a:pPr lvl="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27. How many small cubes can be made from the big cubes?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8 			</a:t>
            </a:r>
            <a:r>
              <a:rPr lang="en-US" b="1" dirty="0">
                <a:solidFill>
                  <a:srgbClr val="FF0000"/>
                </a:solidFill>
              </a:rPr>
              <a:t>(b) 512 </a:t>
            </a:r>
            <a:r>
              <a:rPr lang="en-US" b="1" dirty="0"/>
              <a:t>		(c) 196 		(d) 64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marL="457200" lvl="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28. The area of one surface of the </a:t>
            </a:r>
            <a:r>
              <a:rPr lang="en-US" b="1" dirty="0" err="1"/>
              <a:t>biger</a:t>
            </a:r>
            <a:r>
              <a:rPr lang="en-US" b="1" dirty="0"/>
              <a:t> cubes? </a:t>
            </a:r>
          </a:p>
          <a:p>
            <a:pPr lvl="0">
              <a:buNone/>
            </a:pPr>
            <a:r>
              <a:rPr lang="en-US" b="1" dirty="0"/>
              <a:t>(a) 512 cm 		(b) 196 cm 		</a:t>
            </a:r>
            <a:r>
              <a:rPr lang="en-US" b="1" dirty="0">
                <a:solidFill>
                  <a:srgbClr val="FF0000"/>
                </a:solidFill>
              </a:rPr>
              <a:t>(c) 256 cm </a:t>
            </a:r>
            <a:r>
              <a:rPr lang="en-US" b="1" dirty="0"/>
              <a:t>		(d) 64 cm </a:t>
            </a:r>
          </a:p>
        </p:txBody>
      </p:sp>
    </p:spTree>
    <p:extLst>
      <p:ext uri="{BB962C8B-B14F-4D97-AF65-F5344CB8AC3E}">
        <p14:creationId xmlns:p14="http://schemas.microsoft.com/office/powerpoint/2010/main" val="3167495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/>
              <a:t>Q 29. The area of total surface of small cubes is?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64 cm2 	(b) 24 cm2 	(c) 48 cm2 	(d) 512 cm2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30. Length of one side of the larger cubes is?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16 cm 	(b) 24 cm 	(c) 2 cm 	(d) 48 cm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31. How many cuts are required to </a:t>
            </a:r>
            <a:r>
              <a:rPr lang="en-US" b="1" dirty="0" err="1"/>
              <a:t>devided</a:t>
            </a:r>
            <a:r>
              <a:rPr lang="en-US" b="1" dirty="0"/>
              <a:t> the large cubes into small cubes? </a:t>
            </a:r>
          </a:p>
          <a:p>
            <a:pPr lvl="0">
              <a:buNone/>
            </a:pPr>
            <a:r>
              <a:rPr lang="en-US" b="1" dirty="0"/>
              <a:t>(a) 24 		(b) 64 		(c) 8 		(d) 21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/>
              <a:t>Q 29. The area of total surface of small cubes is?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64 cm2 	</a:t>
            </a:r>
            <a:r>
              <a:rPr lang="en-US" b="1" dirty="0">
                <a:solidFill>
                  <a:srgbClr val="FF0000"/>
                </a:solidFill>
              </a:rPr>
              <a:t>(b) 24 cm2 </a:t>
            </a:r>
            <a:r>
              <a:rPr lang="en-US" b="1" dirty="0"/>
              <a:t>	(c) 48 cm2 	(d) 512 cm2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30. Length of one side of the larger cubes is? </a:t>
            </a:r>
          </a:p>
          <a:p>
            <a:pPr marL="457200" lvl="0" indent="-457200">
              <a:buAutoNum type="alphaLcParenBoth"/>
            </a:pPr>
            <a:r>
              <a:rPr lang="en-US" b="1" dirty="0">
                <a:solidFill>
                  <a:srgbClr val="FF0000"/>
                </a:solidFill>
              </a:rPr>
              <a:t>16 cm </a:t>
            </a:r>
            <a:r>
              <a:rPr lang="en-US" b="1" dirty="0"/>
              <a:t>	(b) 24 cm 	(c) 2 cm 	(d) 48 cm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31. How many cuts are required to </a:t>
            </a:r>
            <a:r>
              <a:rPr lang="en-US" b="1" dirty="0" err="1"/>
              <a:t>devided</a:t>
            </a:r>
            <a:r>
              <a:rPr lang="en-US" b="1" dirty="0"/>
              <a:t> the large cubes into small cubes? </a:t>
            </a:r>
          </a:p>
          <a:p>
            <a:pPr lvl="0">
              <a:buNone/>
            </a:pPr>
            <a:r>
              <a:rPr lang="en-US" b="1" dirty="0"/>
              <a:t>(a) 24 		(b) 64 		</a:t>
            </a:r>
            <a:r>
              <a:rPr lang="en-US" b="1" dirty="0">
                <a:solidFill>
                  <a:srgbClr val="FF0000"/>
                </a:solidFill>
              </a:rPr>
              <a:t>(c) 8 </a:t>
            </a:r>
            <a:r>
              <a:rPr lang="en-US" b="1" dirty="0"/>
              <a:t>		(d) 21</a:t>
            </a:r>
          </a:p>
        </p:txBody>
      </p:sp>
    </p:spTree>
    <p:extLst>
      <p:ext uri="{BB962C8B-B14F-4D97-AF65-F5344CB8AC3E}">
        <p14:creationId xmlns:p14="http://schemas.microsoft.com/office/powerpoint/2010/main" val="2465146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	</a:t>
            </a:r>
            <a:r>
              <a:rPr lang="en-US" b="1" dirty="0"/>
              <a:t>Direction (32 to 36):- A bigger cubes of size 3×3×3 cm. is </a:t>
            </a:r>
            <a:r>
              <a:rPr lang="en-US" b="1" dirty="0" err="1"/>
              <a:t>coloured</a:t>
            </a:r>
            <a:r>
              <a:rPr lang="en-US" b="1" dirty="0"/>
              <a:t> opposite pair of surface by red, green and yellow respectively? Finally it </a:t>
            </a:r>
            <a:r>
              <a:rPr lang="en-US" b="1" dirty="0" err="1"/>
              <a:t>devide</a:t>
            </a:r>
            <a:r>
              <a:rPr lang="en-US" b="1" dirty="0"/>
              <a:t> small cubes of 1cm side? </a:t>
            </a:r>
          </a:p>
          <a:p>
            <a:pPr lvl="0">
              <a:buNone/>
            </a:pPr>
            <a:r>
              <a:rPr lang="en-US" b="1" dirty="0"/>
              <a:t>Q 32. Number of small cubes which must have mandatory all three surface  </a:t>
            </a:r>
            <a:r>
              <a:rPr lang="en-US" b="1" dirty="0" err="1"/>
              <a:t>coloured</a:t>
            </a:r>
            <a:r>
              <a:rPr lang="en-US" b="1" dirty="0"/>
              <a:t> (red, green and yellow)?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 		(b) 8 		(c) 27 		(d) 9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33. Number of small cubes which have two surface </a:t>
            </a:r>
            <a:r>
              <a:rPr lang="en-US" b="1" dirty="0" err="1"/>
              <a:t>coloured</a:t>
            </a:r>
            <a:r>
              <a:rPr lang="en-US" b="1" dirty="0"/>
              <a:t> with only red and green?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4 		(b) 8 		(c) 27 		(d) 26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	</a:t>
            </a:r>
            <a:r>
              <a:rPr lang="en-US" b="1" dirty="0"/>
              <a:t>Direction (32 to 36):- A bigger cubes of size 3×3×3 cm. is </a:t>
            </a:r>
            <a:r>
              <a:rPr lang="en-US" b="1" dirty="0" err="1"/>
              <a:t>coloured</a:t>
            </a:r>
            <a:r>
              <a:rPr lang="en-US" b="1" dirty="0"/>
              <a:t> opposite pair of surface by red, green and yellow respectively? Finally it </a:t>
            </a:r>
            <a:r>
              <a:rPr lang="en-US" b="1" dirty="0" err="1"/>
              <a:t>devide</a:t>
            </a:r>
            <a:r>
              <a:rPr lang="en-US" b="1" dirty="0"/>
              <a:t> small cubes of 1cm side? </a:t>
            </a:r>
          </a:p>
          <a:p>
            <a:pPr lvl="0">
              <a:buNone/>
            </a:pPr>
            <a:r>
              <a:rPr lang="en-US" b="1" dirty="0"/>
              <a:t>Q 32. Number of small cubes which must have mandatory all three surface  </a:t>
            </a:r>
            <a:r>
              <a:rPr lang="en-US" b="1" dirty="0" err="1"/>
              <a:t>coloured</a:t>
            </a:r>
            <a:r>
              <a:rPr lang="en-US" b="1" dirty="0"/>
              <a:t> (red, green and yellow)?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 		</a:t>
            </a:r>
            <a:r>
              <a:rPr lang="en-US" b="1" dirty="0">
                <a:solidFill>
                  <a:srgbClr val="FF0000"/>
                </a:solidFill>
              </a:rPr>
              <a:t>(b) 8 </a:t>
            </a:r>
            <a:r>
              <a:rPr lang="en-US" b="1" dirty="0"/>
              <a:t>		(c) 27 		(d) 9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33. Number of small cubes which have two surface </a:t>
            </a:r>
            <a:r>
              <a:rPr lang="en-US" b="1" dirty="0" err="1"/>
              <a:t>coloured</a:t>
            </a:r>
            <a:r>
              <a:rPr lang="en-US" b="1" dirty="0"/>
              <a:t> with only red and green? </a:t>
            </a:r>
          </a:p>
          <a:p>
            <a:pPr marL="457200" lvl="0" indent="-457200">
              <a:buAutoNum type="alphaLcParenBoth"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b="1" dirty="0"/>
              <a:t> 		(b) 8 		(c) 27 		(d) 26 </a:t>
            </a:r>
          </a:p>
        </p:txBody>
      </p:sp>
    </p:spTree>
    <p:extLst>
      <p:ext uri="{BB962C8B-B14F-4D97-AF65-F5344CB8AC3E}">
        <p14:creationId xmlns:p14="http://schemas.microsoft.com/office/powerpoint/2010/main" val="4218917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marL="457200" lvl="0" indent="-457200">
              <a:buNone/>
            </a:pPr>
            <a:r>
              <a:rPr lang="en-US" b="1" dirty="0"/>
              <a:t>Q 34. Number of small cubes which are </a:t>
            </a:r>
            <a:r>
              <a:rPr lang="en-US" b="1" dirty="0" err="1"/>
              <a:t>coloured</a:t>
            </a:r>
            <a:r>
              <a:rPr lang="en-US" b="1" dirty="0"/>
              <a:t> </a:t>
            </a:r>
            <a:r>
              <a:rPr lang="en-US" b="1" dirty="0" err="1"/>
              <a:t>atleast</a:t>
            </a:r>
            <a:r>
              <a:rPr lang="en-US" b="1" dirty="0"/>
              <a:t> yellow or </a:t>
            </a:r>
            <a:r>
              <a:rPr lang="en-US" b="1" dirty="0" err="1"/>
              <a:t>atleast</a:t>
            </a:r>
            <a:r>
              <a:rPr lang="en-US" b="1" dirty="0"/>
              <a:t> green?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27 		(b) 20 		(c) 12 		(d) 1</a:t>
            </a:r>
          </a:p>
          <a:p>
            <a:pPr marL="457200" lvl="0" indent="-457200">
              <a:buNone/>
            </a:pPr>
            <a:r>
              <a:rPr lang="en-US" b="1" dirty="0"/>
              <a:t> </a:t>
            </a:r>
          </a:p>
          <a:p>
            <a:pPr marL="457200" lvl="0" indent="-457200">
              <a:buNone/>
            </a:pPr>
            <a:r>
              <a:rPr lang="en-US" b="1" dirty="0"/>
              <a:t>Q 35. Number of small cubes which are </a:t>
            </a:r>
            <a:r>
              <a:rPr lang="en-US" b="1" dirty="0" err="1"/>
              <a:t>coloured</a:t>
            </a:r>
            <a:r>
              <a:rPr lang="en-US" b="1" dirty="0"/>
              <a:t> with only yellow?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20 		(b) 8 		(c) 2 		(d) 6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36. Total number of small cubes which have </a:t>
            </a:r>
            <a:r>
              <a:rPr lang="en-US" b="1" dirty="0" err="1"/>
              <a:t>atleast</a:t>
            </a:r>
            <a:r>
              <a:rPr lang="en-US" b="1" dirty="0"/>
              <a:t> one surface green? </a:t>
            </a:r>
          </a:p>
          <a:p>
            <a:pPr marL="457200" lvl="0" indent="-457200">
              <a:buNone/>
            </a:pPr>
            <a:r>
              <a:rPr lang="en-US" b="1" dirty="0"/>
              <a:t>(a) 64 		(b) 18 		(c) 27 		(d) 26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marL="457200" lvl="0" indent="-457200">
              <a:buNone/>
            </a:pPr>
            <a:r>
              <a:rPr lang="en-US" b="1" dirty="0"/>
              <a:t>Q 34. Number of small cubes which are </a:t>
            </a:r>
            <a:r>
              <a:rPr lang="en-US" b="1" dirty="0" err="1"/>
              <a:t>coloured</a:t>
            </a:r>
            <a:r>
              <a:rPr lang="en-US" b="1" dirty="0"/>
              <a:t> </a:t>
            </a:r>
            <a:r>
              <a:rPr lang="en-US" b="1" dirty="0" err="1"/>
              <a:t>atleast</a:t>
            </a:r>
            <a:r>
              <a:rPr lang="en-US" b="1" dirty="0"/>
              <a:t> yellow or </a:t>
            </a:r>
            <a:r>
              <a:rPr lang="en-US" b="1" dirty="0" err="1"/>
              <a:t>atleast</a:t>
            </a:r>
            <a:r>
              <a:rPr lang="en-US" b="1" dirty="0"/>
              <a:t> green?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27 		(b) 20 		</a:t>
            </a:r>
            <a:r>
              <a:rPr lang="en-US" b="1" dirty="0">
                <a:solidFill>
                  <a:srgbClr val="FF0000"/>
                </a:solidFill>
              </a:rPr>
              <a:t>(c) 12 </a:t>
            </a:r>
            <a:r>
              <a:rPr lang="en-US" b="1" dirty="0"/>
              <a:t>		(d) 1</a:t>
            </a:r>
          </a:p>
          <a:p>
            <a:pPr marL="457200" lvl="0" indent="-457200">
              <a:buNone/>
            </a:pPr>
            <a:r>
              <a:rPr lang="en-US" b="1" dirty="0"/>
              <a:t> </a:t>
            </a:r>
          </a:p>
          <a:p>
            <a:pPr marL="457200" lvl="0" indent="-457200">
              <a:buNone/>
            </a:pPr>
            <a:r>
              <a:rPr lang="en-US" b="1" dirty="0"/>
              <a:t>Q 35. Number of small cubes which are </a:t>
            </a:r>
            <a:r>
              <a:rPr lang="en-US" b="1" dirty="0" err="1"/>
              <a:t>coloured</a:t>
            </a:r>
            <a:r>
              <a:rPr lang="en-US" b="1" dirty="0"/>
              <a:t> with only yellow?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20 		(b) 8 		</a:t>
            </a:r>
            <a:r>
              <a:rPr lang="en-US" b="1" dirty="0">
                <a:solidFill>
                  <a:srgbClr val="FF0000"/>
                </a:solidFill>
              </a:rPr>
              <a:t>(c) 2 </a:t>
            </a:r>
            <a:r>
              <a:rPr lang="en-US" b="1" dirty="0"/>
              <a:t>		(d) 6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36. Total number of small cubes which have </a:t>
            </a:r>
            <a:r>
              <a:rPr lang="en-US" b="1" dirty="0" err="1"/>
              <a:t>atleast</a:t>
            </a:r>
            <a:r>
              <a:rPr lang="en-US" b="1" dirty="0"/>
              <a:t> one surface green? </a:t>
            </a:r>
          </a:p>
          <a:p>
            <a:pPr marL="457200" lvl="0" indent="-457200">
              <a:buNone/>
            </a:pPr>
            <a:r>
              <a:rPr lang="en-US" b="1" dirty="0"/>
              <a:t>(a) 64 		</a:t>
            </a:r>
            <a:r>
              <a:rPr lang="en-US" b="1" dirty="0">
                <a:solidFill>
                  <a:srgbClr val="FF0000"/>
                </a:solidFill>
              </a:rPr>
              <a:t>(b) 18 </a:t>
            </a:r>
            <a:r>
              <a:rPr lang="en-US" b="1" dirty="0"/>
              <a:t>		(c) 27 		(d) 26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29025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	</a:t>
            </a:r>
            <a:r>
              <a:rPr lang="en-US" b="1" dirty="0"/>
              <a:t>Direction (37 to 41):- A cubes of 8 × 8 × 8 cm. side is </a:t>
            </a:r>
            <a:r>
              <a:rPr lang="en-US" b="1" dirty="0" err="1"/>
              <a:t>coloured</a:t>
            </a:r>
            <a:r>
              <a:rPr lang="en-US" b="1" dirty="0"/>
              <a:t> opposite surface with red, green and yellow. After that cubes is cut into two cm small cubes. </a:t>
            </a:r>
          </a:p>
          <a:p>
            <a:pPr lvl="0">
              <a:buNone/>
            </a:pPr>
            <a:r>
              <a:rPr lang="en-US" b="1" dirty="0"/>
              <a:t>Q 37. Number of small cubes which have three surface </a:t>
            </a:r>
            <a:r>
              <a:rPr lang="en-US" b="1" dirty="0" err="1"/>
              <a:t>coloured</a:t>
            </a:r>
            <a:r>
              <a:rPr lang="en-US" b="1" dirty="0"/>
              <a:t> with red, green and yellow?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64 		(b) 8 		(c) 32 		(d) 56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38. Number of small cubes which have two surface </a:t>
            </a:r>
            <a:r>
              <a:rPr lang="en-US" b="1" dirty="0" err="1"/>
              <a:t>coloured</a:t>
            </a:r>
            <a:r>
              <a:rPr lang="en-US" b="1" dirty="0"/>
              <a:t> with only red and yellow? </a:t>
            </a:r>
          </a:p>
          <a:p>
            <a:pPr lvl="0">
              <a:buNone/>
            </a:pPr>
            <a:r>
              <a:rPr lang="en-US" b="1" dirty="0"/>
              <a:t>(a) 8 		(b) 16 		(c) 4 		(d) 32 </a:t>
            </a:r>
          </a:p>
          <a:p>
            <a:pPr lvl="0"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 </a:t>
            </a:r>
            <a:r>
              <a:rPr lang="en-IN" b="1" dirty="0"/>
              <a:t>Formulas for Cube :</a:t>
            </a:r>
          </a:p>
          <a:p>
            <a:pPr lvl="0">
              <a:buNone/>
            </a:pPr>
            <a:endParaRPr lang="en-IN" b="1" dirty="0"/>
          </a:p>
          <a:p>
            <a:pPr lvl="0">
              <a:buNone/>
            </a:pPr>
            <a:r>
              <a:rPr lang="en-IN" b="1" dirty="0"/>
              <a:t>    For a cube of side n x n x n painted on all sides which is uniformly cut into smaller cubes of dimension 1 x 1 x 1,</a:t>
            </a:r>
          </a:p>
          <a:p>
            <a:pPr lvl="0">
              <a:buNone/>
            </a:pPr>
            <a:r>
              <a:rPr lang="en-IN" b="1" dirty="0"/>
              <a:t>    Number of cubes with 0 side painted= (n−2)3</a:t>
            </a:r>
          </a:p>
          <a:p>
            <a:pPr lvl="0">
              <a:buNone/>
            </a:pPr>
            <a:r>
              <a:rPr lang="en-IN" b="1" dirty="0"/>
              <a:t>    Number of cubes with 1 sides painted = 6(n–2)2</a:t>
            </a:r>
          </a:p>
          <a:p>
            <a:pPr lvl="0">
              <a:buNone/>
            </a:pPr>
            <a:r>
              <a:rPr lang="en-IN" b="1" dirty="0"/>
              <a:t>    Number of cubes with 2 sides painted = 12(n-2)</a:t>
            </a:r>
          </a:p>
          <a:p>
            <a:pPr lvl="0">
              <a:buNone/>
            </a:pPr>
            <a:r>
              <a:rPr lang="en-IN" b="1" dirty="0"/>
              <a:t>    Number of cubes with 3 sides painted= 8(always)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4125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	</a:t>
            </a:r>
            <a:r>
              <a:rPr lang="en-US" b="1" dirty="0"/>
              <a:t>Direction (37 to 41):- A cubes of 8 × 8 × 8 cm. side is </a:t>
            </a:r>
            <a:r>
              <a:rPr lang="en-US" b="1" dirty="0" err="1"/>
              <a:t>coloured</a:t>
            </a:r>
            <a:r>
              <a:rPr lang="en-US" b="1" dirty="0"/>
              <a:t> opposite surface with red, green and yellow. After that cubes is cut into two cm small cubes. </a:t>
            </a:r>
          </a:p>
          <a:p>
            <a:pPr lvl="0">
              <a:buNone/>
            </a:pPr>
            <a:r>
              <a:rPr lang="en-US" b="1" dirty="0"/>
              <a:t>Q 37. Number of small cubes which have three surface </a:t>
            </a:r>
            <a:r>
              <a:rPr lang="en-US" b="1" dirty="0" err="1"/>
              <a:t>coloured</a:t>
            </a:r>
            <a:r>
              <a:rPr lang="en-US" b="1" dirty="0"/>
              <a:t> with red, green and yellow?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64 		</a:t>
            </a:r>
            <a:r>
              <a:rPr lang="en-US" b="1" dirty="0">
                <a:solidFill>
                  <a:srgbClr val="FF0000"/>
                </a:solidFill>
              </a:rPr>
              <a:t>(b) 8 </a:t>
            </a:r>
            <a:r>
              <a:rPr lang="en-US" b="1" dirty="0"/>
              <a:t>		(c) 32 		(d) 56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38. Number of small cubes which have two surface </a:t>
            </a:r>
            <a:r>
              <a:rPr lang="en-US" b="1" dirty="0" err="1"/>
              <a:t>coloured</a:t>
            </a:r>
            <a:r>
              <a:rPr lang="en-US" b="1" dirty="0"/>
              <a:t> with only red and yellow? </a:t>
            </a:r>
          </a:p>
          <a:p>
            <a:pPr lvl="0">
              <a:buNone/>
            </a:pPr>
            <a:r>
              <a:rPr lang="en-US" b="1" dirty="0">
                <a:solidFill>
                  <a:srgbClr val="FF0000"/>
                </a:solidFill>
              </a:rPr>
              <a:t>(a) 8 	</a:t>
            </a:r>
            <a:r>
              <a:rPr lang="en-US" b="1" dirty="0"/>
              <a:t>	(b) 16 		(c) 4 		(d) 32 </a:t>
            </a:r>
          </a:p>
          <a:p>
            <a:pPr lvl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9922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/>
              <a:t>Q 39. Number of cubes which are </a:t>
            </a:r>
            <a:r>
              <a:rPr lang="en-US" b="1" dirty="0" err="1"/>
              <a:t>coloured</a:t>
            </a:r>
            <a:r>
              <a:rPr lang="en-US" b="1" dirty="0"/>
              <a:t> by </a:t>
            </a:r>
            <a:r>
              <a:rPr lang="en-US" b="1" dirty="0" err="1"/>
              <a:t>atleast</a:t>
            </a:r>
            <a:r>
              <a:rPr lang="en-US" b="1" dirty="0"/>
              <a:t> red and yellow?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16 		(b) 24 		(c) 64 		(d) 32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marL="457200" lvl="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40. Number of small cubes </a:t>
            </a:r>
            <a:r>
              <a:rPr lang="en-US" b="1" dirty="0" err="1"/>
              <a:t>coloured</a:t>
            </a:r>
            <a:r>
              <a:rPr lang="en-US" b="1" dirty="0"/>
              <a:t> with only green?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32 		(b) 16 		(c) 8 		(d) 20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marL="457200" lvl="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41. Number of small cubes which have </a:t>
            </a:r>
            <a:r>
              <a:rPr lang="en-US" b="1" dirty="0" err="1"/>
              <a:t>atleast</a:t>
            </a:r>
            <a:r>
              <a:rPr lang="en-US" b="1" dirty="0"/>
              <a:t> one surface green? </a:t>
            </a:r>
          </a:p>
          <a:p>
            <a:pPr lvl="0">
              <a:buNone/>
            </a:pPr>
            <a:r>
              <a:rPr lang="en-US" b="1" dirty="0"/>
              <a:t>(a) 64 		(b) 8 		(c) 32 		(d) 56</a:t>
            </a:r>
          </a:p>
          <a:p>
            <a:pPr>
              <a:buNone/>
            </a:pPr>
            <a:r>
              <a:rPr lang="en-US" b="1" dirty="0"/>
              <a:t> </a:t>
            </a:r>
            <a:r>
              <a:rPr lang="en-US" b="1" dirty="0">
                <a:latin typeface="Arial Black" pitchFamily="34" charset="0"/>
              </a:rPr>
              <a:t> </a:t>
            </a: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/>
              <a:t>Q 39. Number of cubes which are </a:t>
            </a:r>
            <a:r>
              <a:rPr lang="en-US" b="1" dirty="0" err="1"/>
              <a:t>coloured</a:t>
            </a:r>
            <a:r>
              <a:rPr lang="en-US" b="1" dirty="0"/>
              <a:t> by </a:t>
            </a:r>
            <a:r>
              <a:rPr lang="en-US" b="1" dirty="0" err="1"/>
              <a:t>atleast</a:t>
            </a:r>
            <a:r>
              <a:rPr lang="en-US" b="1" dirty="0"/>
              <a:t> red and yellow? </a:t>
            </a:r>
          </a:p>
          <a:p>
            <a:pPr marL="457200" lvl="0" indent="-457200">
              <a:buAutoNum type="alphaLcParenBoth"/>
            </a:pPr>
            <a:r>
              <a:rPr lang="en-US" b="1" dirty="0">
                <a:solidFill>
                  <a:srgbClr val="FF0000"/>
                </a:solidFill>
              </a:rPr>
              <a:t>16</a:t>
            </a:r>
            <a:r>
              <a:rPr lang="en-US" b="1" dirty="0"/>
              <a:t> 		(b) 24 		(c) 64 		(d) 32 </a:t>
            </a:r>
          </a:p>
          <a:p>
            <a:pPr marL="0" lvl="0" indent="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40. Number of small cubes </a:t>
            </a:r>
            <a:r>
              <a:rPr lang="en-US" b="1" dirty="0" err="1"/>
              <a:t>coloured</a:t>
            </a:r>
            <a:r>
              <a:rPr lang="en-US" b="1" dirty="0"/>
              <a:t> with only green?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32 		(b) 16 		</a:t>
            </a:r>
            <a:r>
              <a:rPr lang="en-US" b="1" dirty="0">
                <a:solidFill>
                  <a:srgbClr val="FF0000"/>
                </a:solidFill>
              </a:rPr>
              <a:t>(c) 8 </a:t>
            </a:r>
            <a:r>
              <a:rPr lang="en-US" b="1" dirty="0"/>
              <a:t>		(d) 20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marL="457200" lvl="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41. Number of small cubes which have </a:t>
            </a:r>
            <a:r>
              <a:rPr lang="en-US" b="1" dirty="0" err="1"/>
              <a:t>atleast</a:t>
            </a:r>
            <a:r>
              <a:rPr lang="en-US" b="1" dirty="0"/>
              <a:t> one surface green? </a:t>
            </a:r>
          </a:p>
          <a:p>
            <a:pPr lvl="0">
              <a:buNone/>
            </a:pPr>
            <a:r>
              <a:rPr lang="en-US" b="1" dirty="0"/>
              <a:t>(a) 64 		(b) 8 		</a:t>
            </a:r>
            <a:r>
              <a:rPr lang="en-US" b="1" dirty="0">
                <a:solidFill>
                  <a:srgbClr val="FF0000"/>
                </a:solidFill>
              </a:rPr>
              <a:t>(c) 32 	</a:t>
            </a:r>
            <a:r>
              <a:rPr lang="en-US" b="1" dirty="0"/>
              <a:t>	(d) 56</a:t>
            </a:r>
          </a:p>
          <a:p>
            <a:pPr>
              <a:buNone/>
            </a:pPr>
            <a:r>
              <a:rPr lang="en-US" b="1" dirty="0"/>
              <a:t> </a:t>
            </a:r>
            <a:r>
              <a:rPr lang="en-US" b="1" dirty="0">
                <a:latin typeface="Arial Black" pitchFamily="34" charset="0"/>
              </a:rPr>
              <a:t> </a:t>
            </a: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2506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	</a:t>
            </a:r>
            <a:r>
              <a:rPr lang="en-US" b="1" dirty="0"/>
              <a:t>Direction (42 to 46):- A bigger cubes of 5 × 5 × 5 cm. size </a:t>
            </a:r>
            <a:r>
              <a:rPr lang="en-US" b="1" dirty="0" err="1"/>
              <a:t>coloured</a:t>
            </a:r>
            <a:r>
              <a:rPr lang="en-US" b="1" dirty="0"/>
              <a:t> opposite pair of surface with red, green and yellow respectively. After that cube is cut into 1cm. small cubes. Then give the following answers. </a:t>
            </a:r>
          </a:p>
          <a:p>
            <a:pPr lvl="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42. Number of small cubes which have two surface </a:t>
            </a:r>
            <a:r>
              <a:rPr lang="en-US" b="1" dirty="0" err="1"/>
              <a:t>coloured</a:t>
            </a:r>
            <a:r>
              <a:rPr lang="en-US" b="1" dirty="0"/>
              <a:t> and </a:t>
            </a:r>
            <a:r>
              <a:rPr lang="en-US" b="1" dirty="0" err="1"/>
              <a:t>colours</a:t>
            </a:r>
            <a:r>
              <a:rPr lang="en-US" b="1" dirty="0"/>
              <a:t> are red and yellow.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20 		(b) 125 	(c) 44 		(d) 12</a:t>
            </a:r>
          </a:p>
          <a:p>
            <a:pPr marL="457200" lvl="0" indent="-457200">
              <a:buNone/>
            </a:pPr>
            <a:r>
              <a:rPr lang="en-US" b="1" dirty="0"/>
              <a:t> </a:t>
            </a:r>
          </a:p>
          <a:p>
            <a:pPr lvl="0">
              <a:buNone/>
            </a:pPr>
            <a:r>
              <a:rPr lang="en-US" b="1" dirty="0"/>
              <a:t>Q 43. How many cubes which have </a:t>
            </a:r>
            <a:r>
              <a:rPr lang="en-US" b="1" dirty="0" err="1"/>
              <a:t>atleast</a:t>
            </a:r>
            <a:r>
              <a:rPr lang="en-US" b="1" dirty="0"/>
              <a:t> green and yellow </a:t>
            </a:r>
            <a:r>
              <a:rPr lang="en-US" b="1" dirty="0" err="1"/>
              <a:t>colour</a:t>
            </a:r>
            <a:r>
              <a:rPr lang="en-US" b="1" dirty="0"/>
              <a:t>? </a:t>
            </a:r>
          </a:p>
          <a:p>
            <a:pPr lvl="0">
              <a:buNone/>
            </a:pPr>
            <a:r>
              <a:rPr lang="en-US" b="1" dirty="0"/>
              <a:t>(a) 20		 (b) 44 	(c) 30 		(d) 54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	</a:t>
            </a:r>
            <a:r>
              <a:rPr lang="en-US" b="1" dirty="0"/>
              <a:t>Direction (42 to 46):- A bigger cubes of 5 × 5 × 5 cm. size </a:t>
            </a:r>
            <a:r>
              <a:rPr lang="en-US" b="1" dirty="0" err="1"/>
              <a:t>coloured</a:t>
            </a:r>
            <a:r>
              <a:rPr lang="en-US" b="1" dirty="0"/>
              <a:t> opposite pair of surface with red, green and yellow respectively. After that cube is cut into 1cm. small cubes. Then give the following answers. </a:t>
            </a:r>
          </a:p>
          <a:p>
            <a:pPr lvl="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42. Number of small cubes which have two surface </a:t>
            </a:r>
            <a:r>
              <a:rPr lang="en-US" b="1" dirty="0" err="1"/>
              <a:t>coloured</a:t>
            </a:r>
            <a:r>
              <a:rPr lang="en-US" b="1" dirty="0"/>
              <a:t> and </a:t>
            </a:r>
            <a:r>
              <a:rPr lang="en-US" b="1" dirty="0" err="1"/>
              <a:t>colours</a:t>
            </a:r>
            <a:r>
              <a:rPr lang="en-US" b="1" dirty="0"/>
              <a:t> are red and yellow.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20 		(b) 125 	(c) 44 		</a:t>
            </a:r>
            <a:r>
              <a:rPr lang="en-US" b="1" dirty="0">
                <a:solidFill>
                  <a:srgbClr val="FF0000"/>
                </a:solidFill>
              </a:rPr>
              <a:t>(d) 12</a:t>
            </a:r>
          </a:p>
          <a:p>
            <a:pPr marL="457200" lvl="0" indent="-457200">
              <a:buNone/>
            </a:pPr>
            <a:r>
              <a:rPr lang="en-US" b="1" dirty="0"/>
              <a:t> </a:t>
            </a:r>
          </a:p>
          <a:p>
            <a:pPr lvl="0">
              <a:buNone/>
            </a:pPr>
            <a:r>
              <a:rPr lang="en-US" b="1" dirty="0"/>
              <a:t>Q 43. How many cubes which have </a:t>
            </a:r>
            <a:r>
              <a:rPr lang="en-US" b="1" dirty="0" err="1"/>
              <a:t>atleast</a:t>
            </a:r>
            <a:r>
              <a:rPr lang="en-US" b="1" dirty="0"/>
              <a:t> green and yellow </a:t>
            </a:r>
            <a:r>
              <a:rPr lang="en-US" b="1" dirty="0" err="1"/>
              <a:t>colour</a:t>
            </a:r>
            <a:r>
              <a:rPr lang="en-US" b="1" dirty="0"/>
              <a:t>? </a:t>
            </a:r>
          </a:p>
          <a:p>
            <a:pPr lvl="0">
              <a:buNone/>
            </a:pPr>
            <a:r>
              <a:rPr lang="en-US" b="1" dirty="0">
                <a:solidFill>
                  <a:srgbClr val="FF0000"/>
                </a:solidFill>
              </a:rPr>
              <a:t>(a) 20</a:t>
            </a:r>
            <a:r>
              <a:rPr lang="en-US" b="1" dirty="0"/>
              <a:t>		 (b) 44 	(c) 30 		(d) 54 </a:t>
            </a:r>
          </a:p>
        </p:txBody>
      </p:sp>
    </p:spTree>
    <p:extLst>
      <p:ext uri="{BB962C8B-B14F-4D97-AF65-F5344CB8AC3E}">
        <p14:creationId xmlns:p14="http://schemas.microsoft.com/office/powerpoint/2010/main" val="2680900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/>
              <a:t>Q 44. Number of small cubes with one side </a:t>
            </a:r>
            <a:r>
              <a:rPr lang="en-US" b="1" dirty="0" err="1"/>
              <a:t>coloured</a:t>
            </a:r>
            <a:r>
              <a:rPr lang="en-US" b="1" dirty="0"/>
              <a:t>.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20 		(b) 54 		(c) 44 		(d) 50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45. Number of small cubes which </a:t>
            </a:r>
            <a:r>
              <a:rPr lang="en-US" b="1" dirty="0" err="1"/>
              <a:t>coloured</a:t>
            </a:r>
            <a:r>
              <a:rPr lang="en-US" b="1" dirty="0"/>
              <a:t> with only yellow.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8 		(b) 60 		(c) 18 		(d) 54</a:t>
            </a:r>
          </a:p>
          <a:p>
            <a:pPr marL="457200" lvl="0" indent="-457200">
              <a:buNone/>
            </a:pPr>
            <a:r>
              <a:rPr lang="en-US" b="1" dirty="0"/>
              <a:t> </a:t>
            </a:r>
          </a:p>
          <a:p>
            <a:pPr lvl="0">
              <a:buNone/>
            </a:pPr>
            <a:r>
              <a:rPr lang="en-US" b="1" dirty="0"/>
              <a:t>Q 46. Number of small cubes which have </a:t>
            </a:r>
            <a:r>
              <a:rPr lang="en-US" b="1" dirty="0" err="1"/>
              <a:t>atleast</a:t>
            </a:r>
            <a:r>
              <a:rPr lang="en-US" b="1" dirty="0"/>
              <a:t> one side green. </a:t>
            </a:r>
          </a:p>
          <a:p>
            <a:pPr lvl="0">
              <a:buNone/>
            </a:pPr>
            <a:r>
              <a:rPr lang="en-US" b="1" dirty="0"/>
              <a:t>(a) 60 		(b) 18 		(c) 54 		(d) 50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/>
              <a:t>Q 44. Number of small cubes with one side </a:t>
            </a:r>
            <a:r>
              <a:rPr lang="en-US" b="1" dirty="0" err="1"/>
              <a:t>coloured</a:t>
            </a:r>
            <a:r>
              <a:rPr lang="en-US" b="1" dirty="0"/>
              <a:t>.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20 		</a:t>
            </a:r>
            <a:r>
              <a:rPr lang="en-US" b="1" dirty="0">
                <a:solidFill>
                  <a:srgbClr val="FF0000"/>
                </a:solidFill>
              </a:rPr>
              <a:t>(b) 54 	</a:t>
            </a:r>
            <a:r>
              <a:rPr lang="en-US" b="1" dirty="0"/>
              <a:t>	(c) 44 		(d) 50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45. Number of small cubes which </a:t>
            </a:r>
            <a:r>
              <a:rPr lang="en-US" b="1" dirty="0" err="1"/>
              <a:t>coloured</a:t>
            </a:r>
            <a:r>
              <a:rPr lang="en-US" b="1" dirty="0"/>
              <a:t> with only yellow.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8 		(b) 60 		</a:t>
            </a:r>
            <a:r>
              <a:rPr lang="en-US" b="1" dirty="0">
                <a:solidFill>
                  <a:srgbClr val="FF0000"/>
                </a:solidFill>
              </a:rPr>
              <a:t>(c) 18 </a:t>
            </a:r>
            <a:r>
              <a:rPr lang="en-US" b="1" dirty="0"/>
              <a:t>		(d) 54</a:t>
            </a:r>
          </a:p>
          <a:p>
            <a:pPr marL="457200" lvl="0" indent="-457200">
              <a:buNone/>
            </a:pPr>
            <a:r>
              <a:rPr lang="en-US" b="1" dirty="0"/>
              <a:t> </a:t>
            </a:r>
          </a:p>
          <a:p>
            <a:pPr lvl="0">
              <a:buNone/>
            </a:pPr>
            <a:r>
              <a:rPr lang="en-US" b="1" dirty="0"/>
              <a:t>Q 46. Number of small cubes which have </a:t>
            </a:r>
            <a:r>
              <a:rPr lang="en-US" b="1" dirty="0" err="1"/>
              <a:t>atleast</a:t>
            </a:r>
            <a:r>
              <a:rPr lang="en-US" b="1" dirty="0"/>
              <a:t> one side green. </a:t>
            </a:r>
          </a:p>
          <a:p>
            <a:pPr lvl="0">
              <a:buNone/>
            </a:pPr>
            <a:r>
              <a:rPr lang="en-US" b="1" dirty="0"/>
              <a:t>(a) 60 		(b) 18 		(c) 54 		</a:t>
            </a:r>
            <a:r>
              <a:rPr lang="en-US" b="1" dirty="0">
                <a:solidFill>
                  <a:srgbClr val="FF0000"/>
                </a:solidFill>
              </a:rPr>
              <a:t>(d) 50</a:t>
            </a:r>
          </a:p>
        </p:txBody>
      </p:sp>
    </p:spTree>
    <p:extLst>
      <p:ext uri="{BB962C8B-B14F-4D97-AF65-F5344CB8AC3E}">
        <p14:creationId xmlns:p14="http://schemas.microsoft.com/office/powerpoint/2010/main" val="2696870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	</a:t>
            </a:r>
            <a:r>
              <a:rPr lang="en-US" b="1" dirty="0"/>
              <a:t>Direction (47 to 50):- A cube of 7 × 7 × 7 cm. side is </a:t>
            </a:r>
            <a:r>
              <a:rPr lang="en-US" b="1" dirty="0" err="1"/>
              <a:t>coloured</a:t>
            </a:r>
            <a:r>
              <a:rPr lang="en-US" b="1" dirty="0"/>
              <a:t> with red, green, yellow, Black, pink and violet. Then it is cut into 1cm. small cubes. </a:t>
            </a:r>
          </a:p>
          <a:p>
            <a:pPr lvl="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47. Total number of small cubes.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343 	(b) 243 	(c) 49 		(d) 729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48. Number of small cubes which have three side </a:t>
            </a:r>
            <a:r>
              <a:rPr lang="en-US" b="1" dirty="0" err="1"/>
              <a:t>coloured</a:t>
            </a:r>
            <a:r>
              <a:rPr lang="en-US" b="1" dirty="0"/>
              <a:t>. </a:t>
            </a:r>
          </a:p>
          <a:p>
            <a:pPr lvl="0">
              <a:buNone/>
            </a:pPr>
            <a:r>
              <a:rPr lang="en-US" b="1" dirty="0"/>
              <a:t>(a) 343 	(b) 8 		(c) 64 		(d) 60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	</a:t>
            </a:r>
            <a:r>
              <a:rPr lang="en-US" b="1" dirty="0"/>
              <a:t>Direction (47 to 50):- A cube of 7 × 7 × 7 cm. side is </a:t>
            </a:r>
            <a:r>
              <a:rPr lang="en-US" b="1" dirty="0" err="1"/>
              <a:t>coloured</a:t>
            </a:r>
            <a:r>
              <a:rPr lang="en-US" b="1" dirty="0"/>
              <a:t> with red, green, yellow, Black, pink and violet. Then it is cut into 1cm. small cubes. </a:t>
            </a:r>
          </a:p>
          <a:p>
            <a:pPr lvl="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47. Total number of small cubes. </a:t>
            </a:r>
          </a:p>
          <a:p>
            <a:pPr marL="457200" lvl="0" indent="-457200">
              <a:buAutoNum type="alphaLcParenBoth"/>
            </a:pPr>
            <a:r>
              <a:rPr lang="en-US" b="1" dirty="0">
                <a:solidFill>
                  <a:srgbClr val="FF0000"/>
                </a:solidFill>
              </a:rPr>
              <a:t>343 </a:t>
            </a:r>
            <a:r>
              <a:rPr lang="en-US" b="1" dirty="0"/>
              <a:t>	(b) 243 	(c) 49 		(d) 729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48. Number of small cubes which have three side </a:t>
            </a:r>
            <a:r>
              <a:rPr lang="en-US" b="1" dirty="0" err="1"/>
              <a:t>coloured</a:t>
            </a:r>
            <a:r>
              <a:rPr lang="en-US" b="1" dirty="0"/>
              <a:t>. </a:t>
            </a:r>
          </a:p>
          <a:p>
            <a:pPr lvl="0">
              <a:buNone/>
            </a:pPr>
            <a:r>
              <a:rPr lang="en-US" b="1" dirty="0"/>
              <a:t>(a) 343 	</a:t>
            </a:r>
            <a:r>
              <a:rPr lang="en-US" b="1" dirty="0">
                <a:solidFill>
                  <a:srgbClr val="FF0000"/>
                </a:solidFill>
              </a:rPr>
              <a:t>(b) 8 </a:t>
            </a:r>
            <a:r>
              <a:rPr lang="en-US" b="1" dirty="0"/>
              <a:t>		(c) 64 		(d) 60 </a:t>
            </a:r>
          </a:p>
        </p:txBody>
      </p:sp>
    </p:spTree>
    <p:extLst>
      <p:ext uri="{BB962C8B-B14F-4D97-AF65-F5344CB8AC3E}">
        <p14:creationId xmlns:p14="http://schemas.microsoft.com/office/powerpoint/2010/main" val="20403326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/>
              <a:t>Q 49. Number of small cubes which have two side </a:t>
            </a:r>
            <a:r>
              <a:rPr lang="en-US" b="1" dirty="0" err="1"/>
              <a:t>coloured</a:t>
            </a:r>
            <a:r>
              <a:rPr lang="en-US" b="1" dirty="0"/>
              <a:t>.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49 		(b) 64 		(c) 60 		(d) 27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marL="457200" lvl="0" indent="-457200">
              <a:buAutoNum type="alphaLcParenBoth"/>
            </a:pPr>
            <a:endParaRPr lang="en-US" b="1" dirty="0"/>
          </a:p>
          <a:p>
            <a:pPr marL="457200" lvl="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50. Number of small cubes which are </a:t>
            </a:r>
            <a:r>
              <a:rPr lang="en-US" b="1" dirty="0" err="1"/>
              <a:t>atleast</a:t>
            </a:r>
            <a:r>
              <a:rPr lang="en-US" b="1" dirty="0"/>
              <a:t> two surface </a:t>
            </a:r>
            <a:r>
              <a:rPr lang="en-US" b="1" dirty="0" err="1"/>
              <a:t>coloured</a:t>
            </a:r>
            <a:r>
              <a:rPr lang="en-US" b="1" dirty="0"/>
              <a:t>. </a:t>
            </a:r>
          </a:p>
          <a:p>
            <a:pPr lvl="0">
              <a:buNone/>
            </a:pPr>
            <a:r>
              <a:rPr lang="en-US" b="1" dirty="0"/>
              <a:t>(a) 60 		(b) 64 		(c) 65 		(d) 68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 lvl="0"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1B6FE-9282-CE27-75AE-3A0264665D3F}"/>
              </a:ext>
            </a:extLst>
          </p:cNvPr>
          <p:cNvSpPr txBox="1"/>
          <p:nvPr/>
        </p:nvSpPr>
        <p:spPr>
          <a:xfrm>
            <a:off x="104774" y="1364814"/>
            <a:ext cx="1208722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Formulas for Cuboid :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For a cuboid of dimension a x b x c painted on all sides which is cut into smaller cubes of dimension 1 x 1 x 1,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Number of cubes with 0 side painted = (a-2) (b-2) (c-2)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Number of cubes with 1 sides painted = 2[(a-2) (b-2) + (b-2)(c-2) + (a-2)(c-2) ]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Number of cubes with 2 sides painted = 4(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a+b+c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-6)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Number of cubes with 3 sides painted = 8</a:t>
            </a:r>
          </a:p>
        </p:txBody>
      </p:sp>
    </p:spTree>
    <p:extLst>
      <p:ext uri="{BB962C8B-B14F-4D97-AF65-F5344CB8AC3E}">
        <p14:creationId xmlns:p14="http://schemas.microsoft.com/office/powerpoint/2010/main" val="7304982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/>
              <a:t>Q 49. Number of small cubes which have two side </a:t>
            </a:r>
            <a:r>
              <a:rPr lang="en-US" b="1" dirty="0" err="1"/>
              <a:t>coloured</a:t>
            </a:r>
            <a:r>
              <a:rPr lang="en-US" b="1" dirty="0"/>
              <a:t>.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49 		(b) 64 		</a:t>
            </a:r>
            <a:r>
              <a:rPr lang="en-US" b="1" dirty="0">
                <a:solidFill>
                  <a:srgbClr val="FF0000"/>
                </a:solidFill>
              </a:rPr>
              <a:t>(c) 60 	</a:t>
            </a:r>
            <a:r>
              <a:rPr lang="en-US" b="1" dirty="0"/>
              <a:t>	(d) 27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marL="457200" lvl="0" indent="-457200">
              <a:buAutoNum type="alphaLcParenBoth"/>
            </a:pPr>
            <a:endParaRPr lang="en-US" b="1" dirty="0"/>
          </a:p>
          <a:p>
            <a:pPr marL="457200" lvl="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50. Number of small cubes which are </a:t>
            </a:r>
            <a:r>
              <a:rPr lang="en-US" b="1" dirty="0" err="1"/>
              <a:t>atleast</a:t>
            </a:r>
            <a:r>
              <a:rPr lang="en-US" b="1" dirty="0"/>
              <a:t> two surface </a:t>
            </a:r>
            <a:r>
              <a:rPr lang="en-US" b="1" dirty="0" err="1"/>
              <a:t>coloured</a:t>
            </a:r>
            <a:r>
              <a:rPr lang="en-US" b="1" dirty="0"/>
              <a:t>. </a:t>
            </a:r>
          </a:p>
          <a:p>
            <a:pPr lvl="0">
              <a:buNone/>
            </a:pPr>
            <a:r>
              <a:rPr lang="en-US" b="1" dirty="0"/>
              <a:t>(a) 60 		(b) 64 		(c) 65 		</a:t>
            </a:r>
            <a:r>
              <a:rPr lang="en-US" b="1" dirty="0">
                <a:solidFill>
                  <a:srgbClr val="FF0000"/>
                </a:solidFill>
              </a:rPr>
              <a:t>(d) 68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 lvl="0"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935933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07658C-AC65-4C7F-A1FE-8A5E85BC5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1450" y="2928938"/>
            <a:ext cx="7546975" cy="1314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6000" b="1" dirty="0">
                <a:solidFill>
                  <a:srgbClr val="FF0000"/>
                </a:solidFill>
              </a:rPr>
              <a:t>    THANK YOU</a:t>
            </a:r>
          </a:p>
        </p:txBody>
      </p:sp>
    </p:spTree>
    <p:extLst>
      <p:ext uri="{BB962C8B-B14F-4D97-AF65-F5344CB8AC3E}">
        <p14:creationId xmlns:p14="http://schemas.microsoft.com/office/powerpoint/2010/main" val="3612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Direction (1 to 7):– After coloring a cube of 4×4×4 cm. side with yellow. After that it cut into 1cm small side cubes. Then answer the following question? </a:t>
            </a:r>
          </a:p>
          <a:p>
            <a:pPr marL="457200" lvl="0" indent="-457200">
              <a:buNone/>
            </a:pPr>
            <a:r>
              <a:rPr lang="en-US" b="1" dirty="0"/>
              <a:t>Q 1. How many total number of small cubes are there?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16 		(b) 64 		(c) 8 		(d) 27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2. Total number of small cubes are on three surface </a:t>
            </a:r>
            <a:r>
              <a:rPr lang="en-US" b="1" dirty="0" err="1"/>
              <a:t>coloured</a:t>
            </a:r>
            <a:r>
              <a:rPr lang="en-US" b="1" dirty="0"/>
              <a:t>–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64		(b) 8 		(c) 16 		(d) 25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3. How many small cubes which are two surface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marL="457200" lvl="0" indent="-457200">
              <a:buNone/>
            </a:pPr>
            <a:r>
              <a:rPr lang="en-US" b="1" dirty="0"/>
              <a:t>(a) 24 		(b) 36 		(c) 48 		(d) 64 </a:t>
            </a:r>
          </a:p>
        </p:txBody>
      </p:sp>
    </p:spTree>
    <p:extLst>
      <p:ext uri="{BB962C8B-B14F-4D97-AF65-F5344CB8AC3E}">
        <p14:creationId xmlns:p14="http://schemas.microsoft.com/office/powerpoint/2010/main" val="120903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Direction (1 to 7):– After coloring a cube of 4×4×4 cm. side with yellow. After that it cut into 1cm small side cubes. Then answer the following question? </a:t>
            </a:r>
          </a:p>
          <a:p>
            <a:pPr marL="457200" lvl="0" indent="-457200">
              <a:buNone/>
            </a:pPr>
            <a:r>
              <a:rPr lang="en-US" b="1" dirty="0"/>
              <a:t>Q 1. How many total number of small cubes are there?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16 		</a:t>
            </a:r>
            <a:r>
              <a:rPr lang="en-US" b="1" dirty="0">
                <a:solidFill>
                  <a:srgbClr val="FF0000"/>
                </a:solidFill>
              </a:rPr>
              <a:t>(b) 64 </a:t>
            </a:r>
            <a:r>
              <a:rPr lang="en-US" b="1" dirty="0"/>
              <a:t>		(c) 8 		(d) 27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2. Total number of small cubes are on three surface colored–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64		</a:t>
            </a:r>
            <a:r>
              <a:rPr lang="en-US" b="1" dirty="0">
                <a:solidFill>
                  <a:srgbClr val="FF0000"/>
                </a:solidFill>
              </a:rPr>
              <a:t>(b) 8 	</a:t>
            </a:r>
            <a:r>
              <a:rPr lang="en-US" b="1" dirty="0"/>
              <a:t>	(c) 16 		(d) 25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3. How many small cubes which are two surface colored? </a:t>
            </a:r>
          </a:p>
          <a:p>
            <a:pPr marL="457200" lvl="0" indent="-457200">
              <a:buNone/>
            </a:pPr>
            <a:r>
              <a:rPr lang="en-US" b="1" dirty="0">
                <a:solidFill>
                  <a:srgbClr val="FF0000"/>
                </a:solidFill>
              </a:rPr>
              <a:t>(a) 24 </a:t>
            </a:r>
            <a:r>
              <a:rPr lang="en-US" b="1" dirty="0"/>
              <a:t>		(b) 36 		(c) 48 		(d) 64 </a:t>
            </a:r>
          </a:p>
        </p:txBody>
      </p:sp>
    </p:spTree>
    <p:extLst>
      <p:ext uri="{BB962C8B-B14F-4D97-AF65-F5344CB8AC3E}">
        <p14:creationId xmlns:p14="http://schemas.microsoft.com/office/powerpoint/2010/main" val="26917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marL="457200" lvl="0" indent="-457200"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4. How many small cubes we have which </a:t>
            </a:r>
            <a:r>
              <a:rPr lang="en-US" b="1" dirty="0" err="1"/>
              <a:t>atleast</a:t>
            </a:r>
            <a:r>
              <a:rPr lang="en-US" b="1" dirty="0"/>
              <a:t> are two surface painted? </a:t>
            </a:r>
          </a:p>
          <a:p>
            <a:pPr marL="457200" lvl="0" indent="-457200">
              <a:buNone/>
            </a:pPr>
            <a:r>
              <a:rPr lang="en-US" b="1" dirty="0"/>
              <a:t>(a) 64 		(b) 36 		(c) 32 		(d) 1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5. Number of small cubes which are </a:t>
            </a:r>
            <a:r>
              <a:rPr lang="en-US" b="1" dirty="0" err="1"/>
              <a:t>coloured</a:t>
            </a:r>
            <a:r>
              <a:rPr lang="en-US" b="1" dirty="0"/>
              <a:t> with single surface? </a:t>
            </a:r>
          </a:p>
          <a:p>
            <a:pPr marL="457200" lvl="0" indent="-457200">
              <a:buNone/>
            </a:pPr>
            <a:r>
              <a:rPr lang="en-US" b="1" dirty="0"/>
              <a:t>(a) 24 		(b) 36 		(c) 48 		(d) 64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6. Number of </a:t>
            </a:r>
            <a:r>
              <a:rPr lang="en-US" b="1" dirty="0" err="1"/>
              <a:t>colourless</a:t>
            </a:r>
            <a:r>
              <a:rPr lang="en-US" b="1" dirty="0"/>
              <a:t> cubes are? </a:t>
            </a:r>
          </a:p>
          <a:p>
            <a:pPr marL="457200" lvl="0" indent="-457200">
              <a:buNone/>
            </a:pPr>
            <a:r>
              <a:rPr lang="en-US" b="1" dirty="0"/>
              <a:t>(a) 8 		(b) 27 		(c) 25 		(d) 4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7. Number of cubes which is </a:t>
            </a:r>
            <a:r>
              <a:rPr lang="en-US" b="1" dirty="0" err="1"/>
              <a:t>atleast</a:t>
            </a:r>
            <a:r>
              <a:rPr lang="en-US" b="1" dirty="0"/>
              <a:t> one surface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marL="457200" lvl="0" indent="-457200">
              <a:buNone/>
            </a:pPr>
            <a:r>
              <a:rPr lang="en-US" b="1" dirty="0"/>
              <a:t>(a) 64 		(b) 8 		(c) 56 		(d) 16</a:t>
            </a: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marL="457200" lvl="0" indent="-457200"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4. How many small cubes we have which </a:t>
            </a:r>
            <a:r>
              <a:rPr lang="en-US" b="1" dirty="0" err="1"/>
              <a:t>atleast</a:t>
            </a:r>
            <a:r>
              <a:rPr lang="en-US" b="1" dirty="0"/>
              <a:t> are two surface painted? </a:t>
            </a:r>
          </a:p>
          <a:p>
            <a:pPr marL="457200" lvl="0" indent="-457200">
              <a:buNone/>
            </a:pPr>
            <a:r>
              <a:rPr lang="en-US" b="1" dirty="0"/>
              <a:t>(a) 64 		(b) 36 		</a:t>
            </a:r>
            <a:r>
              <a:rPr lang="en-US" b="1" dirty="0">
                <a:solidFill>
                  <a:srgbClr val="FF0000"/>
                </a:solidFill>
              </a:rPr>
              <a:t>(c) 32 	</a:t>
            </a:r>
            <a:r>
              <a:rPr lang="en-US" b="1" dirty="0"/>
              <a:t>	(d) 1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5. Number of small cubes which are </a:t>
            </a:r>
            <a:r>
              <a:rPr lang="en-US" b="1" dirty="0" err="1"/>
              <a:t>coloured</a:t>
            </a:r>
            <a:r>
              <a:rPr lang="en-US" b="1" dirty="0"/>
              <a:t> with single surface? </a:t>
            </a:r>
          </a:p>
          <a:p>
            <a:pPr marL="457200" lvl="0" indent="-457200">
              <a:buNone/>
            </a:pPr>
            <a:r>
              <a:rPr lang="en-US" b="1" dirty="0">
                <a:solidFill>
                  <a:srgbClr val="FF0000"/>
                </a:solidFill>
              </a:rPr>
              <a:t>(a) 24 	</a:t>
            </a:r>
            <a:r>
              <a:rPr lang="en-US" b="1" dirty="0"/>
              <a:t>	(b) 36 		(c) 48 		(d) 64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6. Number of </a:t>
            </a:r>
            <a:r>
              <a:rPr lang="en-US" b="1" dirty="0" err="1"/>
              <a:t>colourless</a:t>
            </a:r>
            <a:r>
              <a:rPr lang="en-US" b="1" dirty="0"/>
              <a:t> cubes are? </a:t>
            </a:r>
          </a:p>
          <a:p>
            <a:pPr marL="457200" lvl="0" indent="-457200">
              <a:buNone/>
            </a:pPr>
            <a:r>
              <a:rPr lang="en-US" b="1" dirty="0">
                <a:solidFill>
                  <a:srgbClr val="FF0000"/>
                </a:solidFill>
              </a:rPr>
              <a:t>(a) 8 </a:t>
            </a:r>
            <a:r>
              <a:rPr lang="en-US" b="1" dirty="0"/>
              <a:t>		(b) 27 		(c) 25 		(d) 4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7. Number of cubes which is </a:t>
            </a:r>
            <a:r>
              <a:rPr lang="en-US" b="1" dirty="0" err="1"/>
              <a:t>atleast</a:t>
            </a:r>
            <a:r>
              <a:rPr lang="en-US" b="1" dirty="0"/>
              <a:t> one surface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marL="457200" lvl="0" indent="-457200">
              <a:buNone/>
            </a:pPr>
            <a:r>
              <a:rPr lang="en-US" b="1" dirty="0"/>
              <a:t>(a) 64 		(b) 8 		</a:t>
            </a:r>
            <a:r>
              <a:rPr lang="en-US" b="1" dirty="0">
                <a:solidFill>
                  <a:srgbClr val="FF0000"/>
                </a:solidFill>
              </a:rPr>
              <a:t>(c) 56 	</a:t>
            </a:r>
            <a:r>
              <a:rPr lang="en-US" b="1" dirty="0"/>
              <a:t>	(d) 16</a:t>
            </a: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18802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  </a:t>
            </a:r>
            <a:r>
              <a:rPr lang="en-US" b="1" dirty="0"/>
              <a:t>Direction (8 to 14):- A bigger cubes of 9×9×9 cm size is </a:t>
            </a:r>
            <a:r>
              <a:rPr lang="en-US" b="1" dirty="0" err="1"/>
              <a:t>coloured</a:t>
            </a:r>
            <a:r>
              <a:rPr lang="en-US" b="1" dirty="0"/>
              <a:t> all surface with green. After that it is cut into three inches small cubes. Give the following answer? </a:t>
            </a:r>
          </a:p>
          <a:p>
            <a:pPr lvl="0">
              <a:buNone/>
            </a:pPr>
            <a:r>
              <a:rPr lang="en-US" b="1" dirty="0"/>
              <a:t>Q 8. Total number of small cubes are?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27 		(b) 729 		(c) 216 		(d) 36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9. Number of small cubes which have three surface painted?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9 		(b) 3 			(c) 8 			(d) 27</a:t>
            </a:r>
          </a:p>
          <a:p>
            <a:pPr marL="457200" lvl="0" indent="-457200">
              <a:buNone/>
            </a:pPr>
            <a:r>
              <a:rPr lang="en-US" b="1" dirty="0"/>
              <a:t> </a:t>
            </a:r>
          </a:p>
          <a:p>
            <a:pPr lvl="0">
              <a:buNone/>
            </a:pPr>
            <a:r>
              <a:rPr lang="en-US" b="1" dirty="0"/>
              <a:t>Q 10. Number of small cubes with two surface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lvl="0">
              <a:buNone/>
            </a:pPr>
            <a:r>
              <a:rPr lang="en-US" b="1" dirty="0"/>
              <a:t>(a) 8 		(b) 12 			(c) 27 			(d) 729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urPrep-Template.potx" id="{C3B8A6E5-A804-4E60-8D1B-A5B40FD32CD2}" vid="{258A70D1-D6EF-4570-8CD5-A0E127F22F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TesturPrep-Template</Template>
  <TotalTime>1150</TotalTime>
  <Words>187</Words>
  <Application>Microsoft Office PowerPoint</Application>
  <PresentationFormat>Widescreen</PresentationFormat>
  <Paragraphs>413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Arial Black</vt:lpstr>
      <vt:lpstr>Calibri</vt:lpstr>
      <vt:lpstr>Calibri Light</vt:lpstr>
      <vt:lpstr>Office Theme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-10 (CBSE)</dc:title>
  <dc:creator>anuj gupta</dc:creator>
  <cp:lastModifiedBy>jaiprakashdeoria02@gmail.com</cp:lastModifiedBy>
  <cp:revision>164</cp:revision>
  <dcterms:created xsi:type="dcterms:W3CDTF">2020-02-23T06:37:57Z</dcterms:created>
  <dcterms:modified xsi:type="dcterms:W3CDTF">2024-03-22T03:43:34Z</dcterms:modified>
</cp:coreProperties>
</file>