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</p:sldIdLst>
  <p:sldSz cy="6858000" cx="12192000"/>
  <p:notesSz cx="6858000" cy="9144000"/>
  <p:embeddedFontLst>
    <p:embeddedFont>
      <p:font typeface="Arial Black"/>
      <p:regular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3" roundtripDataSignature="AMtx7mgByrKpJrqyqzOVyvkDWfjnRHbA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customschemas.google.com/relationships/presentationmetadata" Target="metadata"/><Relationship Id="rId102" Type="http://schemas.openxmlformats.org/officeDocument/2006/relationships/font" Target="fonts/ArialBlack-regular.fntdata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8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8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8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8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9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8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98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98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98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98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98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0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0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0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0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00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0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0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10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7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7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7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Relationship Id="rId6" Type="http://schemas.openxmlformats.org/officeDocument/2006/relationships/image" Target="../media/image48.png"/><Relationship Id="rId7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2.png"/><Relationship Id="rId4" Type="http://schemas.openxmlformats.org/officeDocument/2006/relationships/image" Target="../media/image47.png"/><Relationship Id="rId5" Type="http://schemas.openxmlformats.org/officeDocument/2006/relationships/image" Target="../media/image53.png"/><Relationship Id="rId6" Type="http://schemas.openxmlformats.org/officeDocument/2006/relationships/image" Target="../media/image48.png"/><Relationship Id="rId7" Type="http://schemas.openxmlformats.org/officeDocument/2006/relationships/image" Target="../media/image4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2.png"/><Relationship Id="rId4" Type="http://schemas.openxmlformats.org/officeDocument/2006/relationships/image" Target="../media/image63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63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65.png"/><Relationship Id="rId7" Type="http://schemas.openxmlformats.org/officeDocument/2006/relationships/image" Target="../media/image7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8.png"/><Relationship Id="rId4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65.png"/><Relationship Id="rId7" Type="http://schemas.openxmlformats.org/officeDocument/2006/relationships/image" Target="../media/image7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7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Relationship Id="rId6" Type="http://schemas.openxmlformats.org/officeDocument/2006/relationships/image" Target="../media/image81.png"/><Relationship Id="rId7" Type="http://schemas.openxmlformats.org/officeDocument/2006/relationships/image" Target="../media/image78.png"/><Relationship Id="rId8" Type="http://schemas.openxmlformats.org/officeDocument/2006/relationships/image" Target="../media/image8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7.png"/><Relationship Id="rId4" Type="http://schemas.openxmlformats.org/officeDocument/2006/relationships/image" Target="../media/image85.png"/><Relationship Id="rId5" Type="http://schemas.openxmlformats.org/officeDocument/2006/relationships/image" Target="../media/image88.png"/><Relationship Id="rId6" Type="http://schemas.openxmlformats.org/officeDocument/2006/relationships/image" Target="../media/image81.png"/><Relationship Id="rId7" Type="http://schemas.openxmlformats.org/officeDocument/2006/relationships/image" Target="../media/image78.png"/><Relationship Id="rId8" Type="http://schemas.openxmlformats.org/officeDocument/2006/relationships/image" Target="../media/image8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1.png"/><Relationship Id="rId4" Type="http://schemas.openxmlformats.org/officeDocument/2006/relationships/image" Target="../media/image95.png"/><Relationship Id="rId5" Type="http://schemas.openxmlformats.org/officeDocument/2006/relationships/image" Target="../media/image8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1.png"/><Relationship Id="rId4" Type="http://schemas.openxmlformats.org/officeDocument/2006/relationships/image" Target="../media/image95.png"/><Relationship Id="rId5" Type="http://schemas.openxmlformats.org/officeDocument/2006/relationships/image" Target="../media/image8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1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7.png"/><Relationship Id="rId4" Type="http://schemas.openxmlformats.org/officeDocument/2006/relationships/image" Target="../media/image108.png"/><Relationship Id="rId5" Type="http://schemas.openxmlformats.org/officeDocument/2006/relationships/image" Target="../media/image1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67.png"/><Relationship Id="rId4" Type="http://schemas.openxmlformats.org/officeDocument/2006/relationships/image" Target="../media/image108.png"/><Relationship Id="rId5" Type="http://schemas.openxmlformats.org/officeDocument/2006/relationships/image" Target="../media/image1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3.png"/><Relationship Id="rId4" Type="http://schemas.openxmlformats.org/officeDocument/2006/relationships/image" Target="../media/image117.png"/><Relationship Id="rId5" Type="http://schemas.openxmlformats.org/officeDocument/2006/relationships/image" Target="../media/image1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3.png"/><Relationship Id="rId4" Type="http://schemas.openxmlformats.org/officeDocument/2006/relationships/image" Target="../media/image117.png"/><Relationship Id="rId5" Type="http://schemas.openxmlformats.org/officeDocument/2006/relationships/image" Target="../media/image11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2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2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4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3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3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8.png"/><Relationship Id="rId4" Type="http://schemas.openxmlformats.org/officeDocument/2006/relationships/image" Target="../media/image135.png"/><Relationship Id="rId5" Type="http://schemas.openxmlformats.org/officeDocument/2006/relationships/image" Target="../media/image132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8.png"/><Relationship Id="rId4" Type="http://schemas.openxmlformats.org/officeDocument/2006/relationships/image" Target="../media/image135.png"/><Relationship Id="rId5" Type="http://schemas.openxmlformats.org/officeDocument/2006/relationships/image" Target="../media/image132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4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4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4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52.png"/><Relationship Id="rId4" Type="http://schemas.openxmlformats.org/officeDocument/2006/relationships/image" Target="../media/image156.png"/><Relationship Id="rId5" Type="http://schemas.openxmlformats.org/officeDocument/2006/relationships/image" Target="../media/image15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52.png"/><Relationship Id="rId4" Type="http://schemas.openxmlformats.org/officeDocument/2006/relationships/image" Target="../media/image156.png"/><Relationship Id="rId5" Type="http://schemas.openxmlformats.org/officeDocument/2006/relationships/image" Target="../media/image15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5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5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59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62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6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6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6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64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64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</a:t>
            </a:r>
            <a:r>
              <a:rPr b="1"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ALGEBRA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5. If  			find the value of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393" y="1497723"/>
            <a:ext cx="1592318" cy="48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385" y="1497723"/>
            <a:ext cx="2108940" cy="96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5. If  			find the value of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4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6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ANSWER:- b 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393" y="1497723"/>
            <a:ext cx="1592318" cy="48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385" y="1497723"/>
            <a:ext cx="2108940" cy="96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268014" y="1466192"/>
            <a:ext cx="1192398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Q:6.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then find the value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875" y="1497724"/>
            <a:ext cx="1671146" cy="80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413" y="1576552"/>
            <a:ext cx="2286829" cy="83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268014" y="1466192"/>
            <a:ext cx="1192398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Q:6.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then find the value of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875" y="1497724"/>
            <a:ext cx="1671146" cy="804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413" y="1576552"/>
            <a:ext cx="2286829" cy="83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268014" y="1355834"/>
            <a:ext cx="11923985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Q:7 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then find the value of	   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223/3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220/3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284/3		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062" y="1387365"/>
            <a:ext cx="1817412" cy="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3890" y="1188154"/>
            <a:ext cx="1686910" cy="92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268014" y="1355834"/>
            <a:ext cx="11924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Q:7 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then find the value of	   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223/3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220/3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284/3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062" y="1387365"/>
            <a:ext cx="1817412" cy="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73890" y="1188154"/>
            <a:ext cx="1686910" cy="92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68014" y="1403132"/>
            <a:ext cx="1192398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          ,        , then the value of  is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579" y="1560786"/>
            <a:ext cx="1734207" cy="6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628" y="1545021"/>
            <a:ext cx="646385" cy="5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0676" y="1434662"/>
            <a:ext cx="1056289" cy="71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268014" y="1403132"/>
            <a:ext cx="11923985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Q:8.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          ,        , then the value of  is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579" y="1560786"/>
            <a:ext cx="1734207" cy="6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628" y="1545021"/>
            <a:ext cx="646385" cy="5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60676" y="1434662"/>
            <a:ext cx="1056289" cy="71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 9.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maximum value of the expression (p</a:t>
            </a:r>
            <a:r>
              <a:rPr b="1"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+7p+13)</a:t>
            </a:r>
            <a:r>
              <a:rPr b="1"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a) 5/7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b) 4/3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c) 20 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d) 3/7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	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 9.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the maximum value of the expression (p</a:t>
            </a:r>
            <a:r>
              <a:rPr b="1"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+7p+13)</a:t>
            </a:r>
            <a:r>
              <a:rPr b="1"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−1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5/7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4/3</a:t>
            </a: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c) 20 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d) 3/7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	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b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RATIO AND PROPORTION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53" y="1481389"/>
            <a:ext cx="10614633" cy="115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248" name="Google Shape;248;p20"/>
          <p:cNvSpPr txBox="1"/>
          <p:nvPr/>
        </p:nvSpPr>
        <p:spPr>
          <a:xfrm>
            <a:off x="283779" y="1371600"/>
            <a:ext cx="11908220" cy="3570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Q:10. Find the values of x where the quadratic expression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- 3x + 5  (x ϵ R) reaches a minimum value. Also find the minimum value?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31/8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11/3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12/5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254" name="Google Shape;254;p21"/>
          <p:cNvSpPr txBox="1"/>
          <p:nvPr/>
        </p:nvSpPr>
        <p:spPr>
          <a:xfrm>
            <a:off x="283779" y="1371600"/>
            <a:ext cx="11908220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Q:10. Find the values of x where the quadratic expression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2x</a:t>
            </a:r>
            <a:r>
              <a:rPr b="1" baseline="30000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- 3x + 5  (x ϵ R) reaches a minimum value. Also find the minimum value?</a:t>
            </a: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31/8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11/3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12/5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a</a:t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189186" y="1434661"/>
            <a:ext cx="1200281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Q:11. Find the Maximum/Minimum Value f(x) = x</a:t>
            </a:r>
            <a:r>
              <a:rPr b="1" baseline="30000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– 4x + 2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Min 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Max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Min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Min -2 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189186" y="1434661"/>
            <a:ext cx="12002815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Q:11. Find the Maximum/Minimum Value f(x) = x</a:t>
            </a:r>
            <a:r>
              <a:rPr b="1" baseline="30000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– 4x + 2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Min 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Max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Min 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-2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Arial Black"/>
                <a:ea typeface="Arial Black"/>
                <a:cs typeface="Arial Black"/>
                <a:sym typeface="Arial Black"/>
              </a:rPr>
              <a:t>Q:12. </a:t>
            </a:r>
            <a:r>
              <a:rPr b="1" lang="en-US" sz="3200"/>
              <a:t>The minimum value of (x-2)(x-9) is: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AutoNum type="alphaLcParenR"/>
            </a:pPr>
            <a:r>
              <a:rPr b="1" lang="en-US" sz="2800">
                <a:solidFill>
                  <a:srgbClr val="0C0C0C"/>
                </a:solidFill>
              </a:rPr>
              <a:t>-11/4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</a:rPr>
              <a:t>b) 49/4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</a:rPr>
              <a:t>c) 0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</a:rPr>
              <a:t>d) - 49/4 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Arial Black"/>
                <a:ea typeface="Arial Black"/>
                <a:cs typeface="Arial Black"/>
                <a:sym typeface="Arial Black"/>
              </a:rPr>
              <a:t>Q:12. </a:t>
            </a:r>
            <a:r>
              <a:rPr b="1" lang="en-US" sz="3200"/>
              <a:t>The minimum value of (x-2)(x-9) is: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AutoNum type="alphaLcParenR"/>
            </a:pPr>
            <a:r>
              <a:rPr b="1" lang="en-US" sz="2800">
                <a:solidFill>
                  <a:srgbClr val="0C0C0C"/>
                </a:solidFill>
              </a:rPr>
              <a:t>-11/4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</a:rPr>
              <a:t>b) 49/4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800"/>
              <a:buNone/>
            </a:pPr>
            <a:r>
              <a:rPr b="1" lang="en-US" sz="2800">
                <a:solidFill>
                  <a:srgbClr val="0C0C0C"/>
                </a:solidFill>
              </a:rPr>
              <a:t>c) 0 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d) - 49/4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 sz="2800">
                <a:solidFill>
                  <a:srgbClr val="FF0000"/>
                </a:solidFill>
              </a:rPr>
              <a:t>ANSWER:- 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0" y="1450428"/>
            <a:ext cx="12192001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Q:13.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than find the value of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766" y="1450428"/>
            <a:ext cx="1939158" cy="64690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463" y="1418898"/>
            <a:ext cx="2427890" cy="82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0" y="1450428"/>
            <a:ext cx="12192001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Q:13.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than find the value of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766" y="1450428"/>
            <a:ext cx="1939158" cy="64690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463" y="1418898"/>
            <a:ext cx="2427890" cy="822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204952" y="1418897"/>
            <a:ext cx="11987049" cy="8740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Q:14.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  than find the value of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                                   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17" y="1505606"/>
            <a:ext cx="2367192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017" y="1340069"/>
            <a:ext cx="2534212" cy="8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204952" y="1418897"/>
            <a:ext cx="11987100" cy="9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Q:14.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  than find the value of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17" y="1505606"/>
            <a:ext cx="2367192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017" y="1340069"/>
            <a:ext cx="2534212" cy="8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RATIO AND PROPORTION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ANSWER:-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53" y="1481389"/>
            <a:ext cx="10614633" cy="1156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204952" y="1387367"/>
            <a:ext cx="1198705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Q:15.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	 then find the value of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		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92" y="1520290"/>
            <a:ext cx="3216165" cy="5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9047" y="1387366"/>
            <a:ext cx="2017987" cy="8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Q:15.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	 then find the value of 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92" y="1520290"/>
            <a:ext cx="3216165" cy="56755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9047" y="1387366"/>
            <a:ext cx="2017987" cy="8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344" name="Google Shape;344;p32"/>
          <p:cNvSpPr txBox="1"/>
          <p:nvPr/>
        </p:nvSpPr>
        <p:spPr>
          <a:xfrm>
            <a:off x="189186" y="1355834"/>
            <a:ext cx="12002813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Q:16.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then what is the value of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  0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036" y="1399241"/>
            <a:ext cx="3043538" cy="61485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372" y="2286000"/>
            <a:ext cx="4618082" cy="8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276" y="4981902"/>
            <a:ext cx="1702676" cy="42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356" name="Google Shape;356;p33"/>
          <p:cNvSpPr txBox="1"/>
          <p:nvPr/>
        </p:nvSpPr>
        <p:spPr>
          <a:xfrm>
            <a:off x="189186" y="1355834"/>
            <a:ext cx="12002813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Q:16.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then what is the value of 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  0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0036" y="1399241"/>
            <a:ext cx="3043538" cy="61485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372" y="2286000"/>
            <a:ext cx="4618082" cy="80404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276" y="4981902"/>
            <a:ext cx="1702676" cy="42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34"/>
          <p:cNvSpPr txBox="1"/>
          <p:nvPr/>
        </p:nvSpPr>
        <p:spPr>
          <a:xfrm>
            <a:off x="189186" y="1434661"/>
            <a:ext cx="12002815" cy="6217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Q:17.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than 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None of these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690" y="1481959"/>
            <a:ext cx="1793328" cy="53602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448" y="1623848"/>
            <a:ext cx="4340772" cy="55179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634" y="2554014"/>
            <a:ext cx="993228" cy="6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42" y="3515712"/>
            <a:ext cx="2412122" cy="67791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572" y="4572000"/>
            <a:ext cx="2331720" cy="61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189186" y="1434661"/>
            <a:ext cx="12002815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Q:17.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than 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None of these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b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690" y="1481959"/>
            <a:ext cx="1793328" cy="53602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448" y="1623848"/>
            <a:ext cx="4340772" cy="551793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8634" y="2554014"/>
            <a:ext cx="993228" cy="64079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42" y="3515712"/>
            <a:ext cx="2412122" cy="67791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572" y="4572000"/>
            <a:ext cx="2331720" cy="61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141890" y="1377111"/>
            <a:ext cx="119082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a).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b).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c).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d).  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565" y="1466193"/>
            <a:ext cx="3641836" cy="9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710" y="2380593"/>
            <a:ext cx="583324" cy="7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2057" y="5207548"/>
            <a:ext cx="756744" cy="100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0883" y="3393198"/>
            <a:ext cx="662151" cy="8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5476" y="4344056"/>
            <a:ext cx="331076" cy="68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1" name="Google Shape;411;p37"/>
          <p:cNvSpPr txBox="1"/>
          <p:nvPr/>
        </p:nvSpPr>
        <p:spPr>
          <a:xfrm>
            <a:off x="283779" y="1387366"/>
            <a:ext cx="1190822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a).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c).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d).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ANSWER:- b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565" y="1466193"/>
            <a:ext cx="3641836" cy="9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9710" y="2380593"/>
            <a:ext cx="583324" cy="74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2057" y="5207548"/>
            <a:ext cx="756744" cy="100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0883" y="3393198"/>
            <a:ext cx="662151" cy="8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5476" y="4344056"/>
            <a:ext cx="331076" cy="68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2" name="Google Shape;422;p38"/>
          <p:cNvSpPr txBox="1"/>
          <p:nvPr/>
        </p:nvSpPr>
        <p:spPr>
          <a:xfrm>
            <a:off x="189186" y="1403132"/>
            <a:ext cx="12002813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Q:19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                    then the value of 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083" y="1481959"/>
            <a:ext cx="4950372" cy="6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6413" y="1387365"/>
            <a:ext cx="1632976" cy="75674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462" y="2427889"/>
            <a:ext cx="599090" cy="7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3279228"/>
            <a:ext cx="583324" cy="98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869" y="4351283"/>
            <a:ext cx="646386" cy="75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8" name="Google Shape;438;p39"/>
          <p:cNvSpPr txBox="1"/>
          <p:nvPr/>
        </p:nvSpPr>
        <p:spPr>
          <a:xfrm>
            <a:off x="189186" y="1403132"/>
            <a:ext cx="12002813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Q:19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                    then the value of 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   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083" y="1481959"/>
            <a:ext cx="4950372" cy="66215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6413" y="1387365"/>
            <a:ext cx="1632976" cy="75674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462" y="2427889"/>
            <a:ext cx="599090" cy="7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6" name="Google Shape;44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3279228"/>
            <a:ext cx="583324" cy="98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869" y="4351283"/>
            <a:ext cx="646386" cy="750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2. 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966" y="1474733"/>
            <a:ext cx="10717374" cy="122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454" name="Google Shape;454;p40"/>
          <p:cNvSpPr txBox="1"/>
          <p:nvPr/>
        </p:nvSpPr>
        <p:spPr>
          <a:xfrm>
            <a:off x="220717" y="1403132"/>
            <a:ext cx="1197128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Q:20.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            then 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488" y="1485930"/>
            <a:ext cx="3421117" cy="5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8331" y="1481958"/>
            <a:ext cx="3268717" cy="5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1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464" name="Google Shape;464;p41"/>
          <p:cNvSpPr txBox="1"/>
          <p:nvPr/>
        </p:nvSpPr>
        <p:spPr>
          <a:xfrm>
            <a:off x="220717" y="1403132"/>
            <a:ext cx="1197128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Q:20.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			            then 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6" name="Google Shape;4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488" y="1485930"/>
            <a:ext cx="3421117" cy="5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8331" y="1481958"/>
            <a:ext cx="3268717" cy="508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474" name="Google Shape;474;p42"/>
          <p:cNvSpPr txBox="1"/>
          <p:nvPr/>
        </p:nvSpPr>
        <p:spPr>
          <a:xfrm>
            <a:off x="204952" y="1418897"/>
            <a:ext cx="1198704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Q:21.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		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911" y="1545020"/>
            <a:ext cx="4871544" cy="504497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337" y="1576552"/>
            <a:ext cx="4272456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165" y="2601310"/>
            <a:ext cx="3886203" cy="53602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462" y="3405350"/>
            <a:ext cx="804042" cy="620339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041" y="4493172"/>
            <a:ext cx="2375861" cy="52026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6" name="Google Shape;486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400" y="5344509"/>
            <a:ext cx="693683" cy="60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492" name="Google Shape;492;p43"/>
          <p:cNvSpPr txBox="1"/>
          <p:nvPr/>
        </p:nvSpPr>
        <p:spPr>
          <a:xfrm>
            <a:off x="204952" y="1418897"/>
            <a:ext cx="11987049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Q:21.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		 than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4" name="Google Shape;4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911" y="1545020"/>
            <a:ext cx="4871544" cy="50449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9337" y="1576552"/>
            <a:ext cx="4272456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0165" y="2601310"/>
            <a:ext cx="3886203" cy="536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462" y="3405350"/>
            <a:ext cx="804042" cy="62033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2" name="Google Shape;502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041" y="4493172"/>
            <a:ext cx="2375861" cy="52026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4" name="Google Shape;504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4400" y="5344509"/>
            <a:ext cx="693683" cy="60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510" name="Google Shape;510;p44"/>
          <p:cNvSpPr txBox="1"/>
          <p:nvPr/>
        </p:nvSpPr>
        <p:spPr>
          <a:xfrm>
            <a:off x="189186" y="1403131"/>
            <a:ext cx="12002814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Q:22.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			       then the value of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is equal to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" name="Google Shape;51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25" y="1497724"/>
            <a:ext cx="6022427" cy="50449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76" y="2443656"/>
            <a:ext cx="2396358" cy="56263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758" y="2995448"/>
            <a:ext cx="630621" cy="548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5931" y="3988675"/>
            <a:ext cx="733097" cy="4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869" y="4918842"/>
            <a:ext cx="930165" cy="6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73" y="5927834"/>
            <a:ext cx="898634" cy="42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/>
          <p:nvPr>
            <p:ph idx="1" type="body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528" name="Google Shape;528;p45"/>
          <p:cNvSpPr txBox="1"/>
          <p:nvPr/>
        </p:nvSpPr>
        <p:spPr>
          <a:xfrm>
            <a:off x="189186" y="1403131"/>
            <a:ext cx="1200281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Q:22.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							       then the value of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is equal to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                              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925" y="1497724"/>
            <a:ext cx="6022427" cy="50449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076" y="2443656"/>
            <a:ext cx="2396358" cy="56263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758" y="2995448"/>
            <a:ext cx="630621" cy="548366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5931" y="3988675"/>
            <a:ext cx="733097" cy="4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869" y="4918842"/>
            <a:ext cx="930165" cy="60010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73" y="5927834"/>
            <a:ext cx="898634" cy="42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6" name="Google Shape;546;p46"/>
          <p:cNvSpPr txBox="1"/>
          <p:nvPr/>
        </p:nvSpPr>
        <p:spPr>
          <a:xfrm>
            <a:off x="189186" y="1403132"/>
            <a:ext cx="120028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Q:23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.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63" y="1451906"/>
            <a:ext cx="10343681" cy="89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189186" y="1403132"/>
            <a:ext cx="12002813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Q:23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 Black"/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d 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7663" y="1451906"/>
            <a:ext cx="10343681" cy="89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560" name="Google Shape;560;p48"/>
          <p:cNvSpPr txBox="1"/>
          <p:nvPr/>
        </p:nvSpPr>
        <p:spPr>
          <a:xfrm>
            <a:off x="204952" y="1513490"/>
            <a:ext cx="11987047" cy="140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Q:24 .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226" y="1597573"/>
            <a:ext cx="9927024" cy="130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9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567" name="Google Shape;567;p49"/>
          <p:cNvSpPr txBox="1"/>
          <p:nvPr/>
        </p:nvSpPr>
        <p:spPr>
          <a:xfrm>
            <a:off x="204952" y="1513490"/>
            <a:ext cx="1198704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Q:24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b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226" y="1597573"/>
            <a:ext cx="9927024" cy="130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ANSWER:- d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966" y="1474733"/>
            <a:ext cx="10717374" cy="1221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574" name="Google Shape;574;p50"/>
          <p:cNvSpPr txBox="1"/>
          <p:nvPr/>
        </p:nvSpPr>
        <p:spPr>
          <a:xfrm>
            <a:off x="426654" y="1371600"/>
            <a:ext cx="1190822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Q:25.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5" name="Google Shape;57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428" y="1371600"/>
            <a:ext cx="9865563" cy="132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1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581" name="Google Shape;581;p51"/>
          <p:cNvSpPr txBox="1"/>
          <p:nvPr/>
        </p:nvSpPr>
        <p:spPr>
          <a:xfrm>
            <a:off x="283779" y="1371600"/>
            <a:ext cx="1190822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Q:25.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b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0014" y="1387529"/>
            <a:ext cx="9183677" cy="132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2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8" name="Google Shape;588;p52"/>
          <p:cNvSpPr txBox="1"/>
          <p:nvPr/>
        </p:nvSpPr>
        <p:spPr>
          <a:xfrm>
            <a:off x="268014" y="1466192"/>
            <a:ext cx="119239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Q:26.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9" name="Google Shape;5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366" y="1375049"/>
            <a:ext cx="10284721" cy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5" name="Google Shape;595;p53"/>
          <p:cNvSpPr txBox="1"/>
          <p:nvPr/>
        </p:nvSpPr>
        <p:spPr>
          <a:xfrm>
            <a:off x="268014" y="1466192"/>
            <a:ext cx="11923985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Q:26.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a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366" y="1375049"/>
            <a:ext cx="10284721" cy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"/>
          <p:cNvSpPr txBox="1"/>
          <p:nvPr>
            <p:ph idx="1" type="body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602" name="Google Shape;602;p54"/>
          <p:cNvSpPr txBox="1"/>
          <p:nvPr/>
        </p:nvSpPr>
        <p:spPr>
          <a:xfrm>
            <a:off x="189186" y="1403131"/>
            <a:ext cx="1200281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Q:27.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143" y="1328900"/>
            <a:ext cx="10032243" cy="152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5"/>
          <p:cNvSpPr txBox="1"/>
          <p:nvPr>
            <p:ph idx="1" type="body"/>
          </p:nvPr>
        </p:nvSpPr>
        <p:spPr>
          <a:xfrm>
            <a:off x="304800" y="1024759"/>
            <a:ext cx="115824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609" name="Google Shape;609;p55"/>
          <p:cNvSpPr txBox="1"/>
          <p:nvPr/>
        </p:nvSpPr>
        <p:spPr>
          <a:xfrm>
            <a:off x="189186" y="1403131"/>
            <a:ext cx="1200281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Q:27.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a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143" y="1328900"/>
            <a:ext cx="10032243" cy="152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6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      		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6" name="Google Shape;616;p56"/>
          <p:cNvSpPr txBox="1"/>
          <p:nvPr/>
        </p:nvSpPr>
        <p:spPr>
          <a:xfrm>
            <a:off x="204952" y="1466193"/>
            <a:ext cx="11987049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Q:28.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Both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2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8" name="Google Shape;6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773" y="1537134"/>
            <a:ext cx="725214" cy="630621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0" name="Google Shape;62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8911" y="1347949"/>
            <a:ext cx="1261241" cy="1008993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2" name="Google Shape;62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0730" y="1418895"/>
            <a:ext cx="3034861" cy="86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      		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8" name="Google Shape;628;p57"/>
          <p:cNvSpPr txBox="1"/>
          <p:nvPr/>
        </p:nvSpPr>
        <p:spPr>
          <a:xfrm>
            <a:off x="204952" y="1466193"/>
            <a:ext cx="11987049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Q:28.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Both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2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b</a:t>
            </a: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773" y="1537134"/>
            <a:ext cx="725214" cy="63062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8911" y="1347949"/>
            <a:ext cx="1261241" cy="1008993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7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0730" y="1418895"/>
            <a:ext cx="3034861" cy="867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8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640" name="Google Shape;640;p58"/>
          <p:cNvSpPr txBox="1"/>
          <p:nvPr/>
        </p:nvSpPr>
        <p:spPr>
          <a:xfrm>
            <a:off x="220717" y="1403132"/>
            <a:ext cx="1197128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Q:29.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				than find the value of x 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Both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12/5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4/5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5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5" name="Google Shape;64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627" y="1371600"/>
            <a:ext cx="284952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651" name="Google Shape;651;p59"/>
          <p:cNvSpPr txBox="1"/>
          <p:nvPr/>
        </p:nvSpPr>
        <p:spPr>
          <a:xfrm>
            <a:off x="220717" y="1403132"/>
            <a:ext cx="1197128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Q:29.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				than find the value of x 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Both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12/5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3/5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4/5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5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5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5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627" y="1371600"/>
            <a:ext cx="2849526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358" y="1529462"/>
            <a:ext cx="10563376" cy="119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/>
          <p:nvPr>
            <p:ph idx="1" type="body"/>
          </p:nvPr>
        </p:nvSpPr>
        <p:spPr>
          <a:xfrm>
            <a:off x="254000" y="1056290"/>
            <a:ext cx="11684000" cy="51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2" name="Google Shape;662;p60"/>
          <p:cNvSpPr txBox="1"/>
          <p:nvPr/>
        </p:nvSpPr>
        <p:spPr>
          <a:xfrm>
            <a:off x="252248" y="1387366"/>
            <a:ext cx="11939752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Q:30. 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 	 			and 				than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	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256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230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None of these  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874" y="1324305"/>
            <a:ext cx="1795066" cy="107205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6206" y="1150883"/>
            <a:ext cx="2128345" cy="12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8" name="Google Shape;66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0110" y="2349062"/>
            <a:ext cx="3459406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1"/>
          <p:cNvSpPr txBox="1"/>
          <p:nvPr>
            <p:ph idx="1" type="body"/>
          </p:nvPr>
        </p:nvSpPr>
        <p:spPr>
          <a:xfrm>
            <a:off x="254000" y="1056290"/>
            <a:ext cx="11684000" cy="51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4" name="Google Shape;674;p61"/>
          <p:cNvSpPr txBox="1"/>
          <p:nvPr/>
        </p:nvSpPr>
        <p:spPr>
          <a:xfrm>
            <a:off x="252248" y="1387366"/>
            <a:ext cx="11939752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Q:30. 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 	 			and 				than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	find the value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256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230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of these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d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6" name="Google Shape;6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874" y="1324305"/>
            <a:ext cx="1795066" cy="107205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6206" y="1150883"/>
            <a:ext cx="2128345" cy="12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6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0110" y="2349062"/>
            <a:ext cx="3459406" cy="75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86" name="Google Shape;686;p62"/>
          <p:cNvSpPr txBox="1"/>
          <p:nvPr/>
        </p:nvSpPr>
        <p:spPr>
          <a:xfrm>
            <a:off x="189187" y="1608083"/>
            <a:ext cx="1200281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Q:31.   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5" y="1601186"/>
            <a:ext cx="9096376" cy="30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93" name="Google Shape;693;p63"/>
          <p:cNvSpPr txBox="1"/>
          <p:nvPr/>
        </p:nvSpPr>
        <p:spPr>
          <a:xfrm>
            <a:off x="189187" y="1608083"/>
            <a:ext cx="12002814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b  </a:t>
            </a:r>
            <a:r>
              <a:rPr b="1" lang="en-US" sz="320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b="1" sz="3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4" name="Google Shape;69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645" y="1601186"/>
            <a:ext cx="9096376" cy="300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4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700" name="Google Shape;700;p64"/>
          <p:cNvSpPr txBox="1"/>
          <p:nvPr/>
        </p:nvSpPr>
        <p:spPr>
          <a:xfrm>
            <a:off x="283779" y="1371600"/>
            <a:ext cx="1190822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Q:32.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1" name="Google Shape;70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305" y="1327096"/>
            <a:ext cx="10236031" cy="151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5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707" name="Google Shape;707;p65"/>
          <p:cNvSpPr txBox="1"/>
          <p:nvPr/>
        </p:nvSpPr>
        <p:spPr>
          <a:xfrm>
            <a:off x="283779" y="1371600"/>
            <a:ext cx="1190822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305" y="1327096"/>
            <a:ext cx="10236031" cy="151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6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714" name="Google Shape;714;p66"/>
          <p:cNvSpPr txBox="1"/>
          <p:nvPr/>
        </p:nvSpPr>
        <p:spPr>
          <a:xfrm>
            <a:off x="204952" y="1418897"/>
            <a:ext cx="1198704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Q:33.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5" name="Google Shape;71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908" y="1418897"/>
            <a:ext cx="10817493" cy="144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7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721" name="Google Shape;721;p67"/>
          <p:cNvSpPr txBox="1"/>
          <p:nvPr/>
        </p:nvSpPr>
        <p:spPr>
          <a:xfrm>
            <a:off x="204952" y="1418897"/>
            <a:ext cx="11987049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ANSWER:- a  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647" y="1406252"/>
            <a:ext cx="10349310" cy="144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Arial Black"/>
                <a:ea typeface="Arial Black"/>
                <a:cs typeface="Arial Black"/>
                <a:sym typeface="Arial Black"/>
              </a:rPr>
              <a:t>Q:34.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</a:rPr>
              <a:t>20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</a:rPr>
              <a:t>10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</a:rPr>
              <a:t>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</a:rPr>
              <a:t>none  </a:t>
            </a:r>
            <a:r>
              <a:rPr b="1" lang="en-US">
                <a:solidFill>
                  <a:srgbClr val="0C0C0C"/>
                </a:solidFill>
              </a:rPr>
              <a:t> </a:t>
            </a:r>
            <a:endParaRPr/>
          </a:p>
        </p:txBody>
      </p:sp>
      <p:pic>
        <p:nvPicPr>
          <p:cNvPr id="728" name="Google Shape;72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725" y="1715078"/>
            <a:ext cx="5085697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8"/>
          <p:cNvSpPr/>
          <p:nvPr/>
        </p:nvSpPr>
        <p:spPr>
          <a:xfrm>
            <a:off x="6763408" y="1715078"/>
            <a:ext cx="945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3200">
                <a:latin typeface="Arial Black"/>
                <a:ea typeface="Arial Black"/>
                <a:cs typeface="Arial Black"/>
                <a:sym typeface="Arial Black"/>
              </a:rPr>
              <a:t>Q:34.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latin typeface="Arial Black"/>
                <a:ea typeface="Arial Black"/>
                <a:cs typeface="Arial Black"/>
                <a:sym typeface="Arial Black"/>
              </a:rPr>
              <a:t>20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</a:rPr>
              <a:t>10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</a:rPr>
              <a:t>2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</a:rPr>
              <a:t>none </a:t>
            </a:r>
            <a:endParaRPr/>
          </a:p>
          <a:p>
            <a:pPr indent="-3111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 sz="3200">
                <a:solidFill>
                  <a:srgbClr val="FF0000"/>
                </a:solidFill>
              </a:rPr>
              <a:t>ANSWER:- a</a:t>
            </a:r>
            <a:r>
              <a:rPr lang="en-US" sz="3200">
                <a:solidFill>
                  <a:srgbClr val="0C0C0C"/>
                </a:solidFill>
              </a:rPr>
              <a:t> </a:t>
            </a:r>
            <a:r>
              <a:rPr lang="en-US">
                <a:solidFill>
                  <a:srgbClr val="0C0C0C"/>
                </a:solidFill>
              </a:rPr>
              <a:t> </a:t>
            </a:r>
            <a:endParaRPr/>
          </a:p>
        </p:txBody>
      </p:sp>
      <p:pic>
        <p:nvPicPr>
          <p:cNvPr id="735" name="Google Shape;73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725" y="1715078"/>
            <a:ext cx="5085697" cy="11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69"/>
          <p:cNvSpPr/>
          <p:nvPr/>
        </p:nvSpPr>
        <p:spPr>
          <a:xfrm>
            <a:off x="6763408" y="1715078"/>
            <a:ext cx="945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?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3.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ANSWER:- 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 </a:t>
            </a:r>
            <a:endParaRPr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358" y="1529462"/>
            <a:ext cx="10563376" cy="119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0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742" name="Google Shape;742;p70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083" y="1387367"/>
            <a:ext cx="5612526" cy="94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1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/>
          </a:p>
        </p:txBody>
      </p:sp>
      <p:sp>
        <p:nvSpPr>
          <p:cNvPr id="750" name="Google Shape;750;p71"/>
          <p:cNvSpPr txBox="1"/>
          <p:nvPr/>
        </p:nvSpPr>
        <p:spPr>
          <a:xfrm>
            <a:off x="204952" y="1387367"/>
            <a:ext cx="1198705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c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2" name="Google Shape;75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083" y="1387367"/>
            <a:ext cx="5612526" cy="94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2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8" name="Google Shape;758;p72"/>
          <p:cNvSpPr txBox="1"/>
          <p:nvPr/>
        </p:nvSpPr>
        <p:spPr>
          <a:xfrm>
            <a:off x="189186" y="1434661"/>
            <a:ext cx="12002815" cy="5232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Q:36. </a:t>
            </a: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complete factor form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d. None of these.     </a:t>
            </a:r>
            <a:r>
              <a:rPr b="1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0" name="Google Shape;7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24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2" name="Google Shape;762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441" y="1324303"/>
            <a:ext cx="2085778" cy="8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4" name="Google Shape;764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510" y="2017986"/>
            <a:ext cx="1921817" cy="72521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042" y="3011213"/>
            <a:ext cx="1504031" cy="567559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1766" y="3058510"/>
            <a:ext cx="1253360" cy="4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0" name="Google Shape;770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449" y="4035973"/>
            <a:ext cx="2263140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7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2744" y="4099034"/>
            <a:ext cx="2057402" cy="47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3"/>
          <p:cNvSpPr txBox="1"/>
          <p:nvPr>
            <p:ph idx="1" type="body"/>
          </p:nvPr>
        </p:nvSpPr>
        <p:spPr>
          <a:xfrm>
            <a:off x="304800" y="1040525"/>
            <a:ext cx="11582400" cy="5213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8" name="Google Shape;778;p73"/>
          <p:cNvSpPr txBox="1"/>
          <p:nvPr/>
        </p:nvSpPr>
        <p:spPr>
          <a:xfrm>
            <a:off x="189185" y="1419872"/>
            <a:ext cx="12002815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Q:36. </a:t>
            </a: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complete factor form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d. None of these.     </a:t>
            </a:r>
            <a:r>
              <a:rPr b="1" lang="en-US"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32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</a:t>
            </a:r>
            <a:r>
              <a:rPr b="1" lang="en-US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c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0" name="Google Shape;78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24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441" y="1324303"/>
            <a:ext cx="2085778" cy="8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510" y="2017986"/>
            <a:ext cx="1921817" cy="725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042" y="3011213"/>
            <a:ext cx="1504031" cy="567559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8" name="Google Shape;788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1766" y="3058510"/>
            <a:ext cx="1253360" cy="47296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0" name="Google Shape;790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449" y="4035973"/>
            <a:ext cx="2263140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7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2" name="Google Shape;792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2744" y="4099034"/>
            <a:ext cx="2057402" cy="472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4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8" name="Google Shape;798;p74"/>
          <p:cNvSpPr txBox="1"/>
          <p:nvPr/>
        </p:nvSpPr>
        <p:spPr>
          <a:xfrm>
            <a:off x="268014" y="1355834"/>
            <a:ext cx="1192398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Q:37. 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 x – y= 2, xy= 24, than what will be the value of            		  ? 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3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054" y="1970690"/>
            <a:ext cx="112014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5"/>
          <p:cNvSpPr txBox="1"/>
          <p:nvPr>
            <p:ph idx="1" type="body"/>
          </p:nvPr>
        </p:nvSpPr>
        <p:spPr>
          <a:xfrm>
            <a:off x="304800" y="1024759"/>
            <a:ext cx="11887200" cy="5229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6" name="Google Shape;806;p75"/>
          <p:cNvSpPr txBox="1"/>
          <p:nvPr/>
        </p:nvSpPr>
        <p:spPr>
          <a:xfrm>
            <a:off x="268014" y="1355834"/>
            <a:ext cx="11923985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Q:37. </a:t>
            </a: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if x – y= 2, xy= 24, than what will be the value of            		  ? </a:t>
            </a:r>
            <a:r>
              <a:rPr b="1" lang="en-US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8" name="Google Shape;808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054" y="1970690"/>
            <a:ext cx="112014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6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814" name="Google Shape;814;p76"/>
          <p:cNvSpPr txBox="1"/>
          <p:nvPr/>
        </p:nvSpPr>
        <p:spPr>
          <a:xfrm>
            <a:off x="189186" y="1355834"/>
            <a:ext cx="1200281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Q:38.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5" name="Google Shape;81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840" y="1360431"/>
            <a:ext cx="10089771" cy="154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7"/>
          <p:cNvSpPr txBox="1"/>
          <p:nvPr>
            <p:ph idx="1" type="body"/>
          </p:nvPr>
        </p:nvSpPr>
        <p:spPr>
          <a:xfrm>
            <a:off x="304800" y="1008993"/>
            <a:ext cx="11582400" cy="524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 Algebra                                         		VIDEO-1</a:t>
            </a:r>
            <a:endParaRPr b="1"/>
          </a:p>
        </p:txBody>
      </p:sp>
      <p:sp>
        <p:nvSpPr>
          <p:cNvPr id="821" name="Google Shape;821;p77"/>
          <p:cNvSpPr txBox="1"/>
          <p:nvPr/>
        </p:nvSpPr>
        <p:spPr>
          <a:xfrm>
            <a:off x="189186" y="1355834"/>
            <a:ext cx="120027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ANSWER:-</a:t>
            </a:r>
            <a:r>
              <a:rPr lang="en-US" sz="3200">
                <a:solidFill>
                  <a:srgbClr val="FF0000"/>
                </a:solidFill>
              </a:rPr>
              <a:t>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2" name="Google Shape;82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840" y="1360431"/>
            <a:ext cx="10089771" cy="154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8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828" name="Google Shape;828;p78"/>
          <p:cNvSpPr txBox="1"/>
          <p:nvPr/>
        </p:nvSpPr>
        <p:spPr>
          <a:xfrm>
            <a:off x="220717" y="1403132"/>
            <a:ext cx="1197128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200   </a:t>
            </a:r>
            <a:endParaRPr/>
          </a:p>
        </p:txBody>
      </p:sp>
      <p:sp>
        <p:nvSpPr>
          <p:cNvPr id="829" name="Google Shape;829;p7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0" name="Google Shape;83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437" y="1570120"/>
            <a:ext cx="6103316" cy="83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9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/>
          </a:p>
        </p:txBody>
      </p:sp>
      <p:sp>
        <p:nvSpPr>
          <p:cNvPr id="836" name="Google Shape;836;p79"/>
          <p:cNvSpPr txBox="1"/>
          <p:nvPr/>
        </p:nvSpPr>
        <p:spPr>
          <a:xfrm>
            <a:off x="220717" y="1403132"/>
            <a:ext cx="1197128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Q:39.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1000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AutoNum type="alphaLcParenR"/>
            </a:pP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endParaRPr/>
          </a:p>
          <a:p>
            <a:pPr indent="-336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</a:t>
            </a:r>
            <a:r>
              <a:rPr b="1"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837" name="Google Shape;837;p7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8" name="Google Shape;83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0437" y="1570120"/>
            <a:ext cx="6103316" cy="83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4. If  		           then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317" y="1504847"/>
            <a:ext cx="2362462" cy="5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813" y="1248387"/>
            <a:ext cx="2222939" cy="109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0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4" name="Google Shape;844;p80"/>
          <p:cNvSpPr txBox="1"/>
          <p:nvPr/>
        </p:nvSpPr>
        <p:spPr>
          <a:xfrm>
            <a:off x="0" y="1450428"/>
            <a:ext cx="12192001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Q:40.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	and  			       then the value of  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8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315" y="1608083"/>
            <a:ext cx="2995449" cy="409903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8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8" name="Google Shape;84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9461" y="1608083"/>
            <a:ext cx="2380593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8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0" name="Google Shape;850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275" y="1986456"/>
            <a:ext cx="3184636" cy="110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1"/>
          <p:cNvSpPr txBox="1"/>
          <p:nvPr>
            <p:ph idx="1" type="body"/>
          </p:nvPr>
        </p:nvSpPr>
        <p:spPr>
          <a:xfrm>
            <a:off x="304800" y="1056291"/>
            <a:ext cx="11582400" cy="5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Algebra                                         		VIDEO-1</a:t>
            </a:r>
            <a:endParaRPr b="1" sz="24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6" name="Google Shape;856;p81"/>
          <p:cNvSpPr txBox="1"/>
          <p:nvPr/>
        </p:nvSpPr>
        <p:spPr>
          <a:xfrm>
            <a:off x="0" y="1450428"/>
            <a:ext cx="1219200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Q:40.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				and  			       then the value of  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ANSWER:-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8" name="Google Shape;85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315" y="1608083"/>
            <a:ext cx="2995449" cy="409903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8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0" name="Google Shape;86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9461" y="1608083"/>
            <a:ext cx="2380593" cy="520262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8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2" name="Google Shape;862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275" y="1986456"/>
            <a:ext cx="3184636" cy="110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2"/>
          <p:cNvSpPr txBox="1"/>
          <p:nvPr>
            <p:ph idx="1" type="body"/>
          </p:nvPr>
        </p:nvSpPr>
        <p:spPr>
          <a:xfrm>
            <a:off x="304800" y="736600"/>
            <a:ext cx="11684000" cy="5277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Algebra</a:t>
            </a:r>
            <a:endParaRPr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Q:41- </a:t>
            </a:r>
            <a:r>
              <a:rPr b="1" lang="en-US"/>
              <a:t>Find the remainder (without division) when x</a:t>
            </a:r>
            <a:r>
              <a:rPr b="1" baseline="30000" lang="en-US"/>
              <a:t>2</a:t>
            </a:r>
            <a:r>
              <a:rPr b="1" lang="en-US"/>
              <a:t> + 7x -11 is divisible by (3x - 2) ?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- 53/9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20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3"/>
          <p:cNvSpPr txBox="1"/>
          <p:nvPr>
            <p:ph idx="1" type="body"/>
          </p:nvPr>
        </p:nvSpPr>
        <p:spPr>
          <a:xfrm>
            <a:off x="304800" y="1022199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Q.41-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- 53/9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20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ANSWER:- a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73" name="Google Shape;873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800" y="1329613"/>
            <a:ext cx="9471456" cy="733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4"/>
          <p:cNvSpPr txBox="1"/>
          <p:nvPr>
            <p:ph idx="1" type="body"/>
          </p:nvPr>
        </p:nvSpPr>
        <p:spPr>
          <a:xfrm>
            <a:off x="254000" y="647700"/>
            <a:ext cx="11684000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Algebra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Q:42- </a:t>
            </a:r>
            <a:r>
              <a:rPr b="1" lang="en-US"/>
              <a:t>If the polynomials ax</a:t>
            </a:r>
            <a:r>
              <a:rPr b="1" baseline="30000" lang="en-US"/>
              <a:t>3</a:t>
            </a:r>
            <a:r>
              <a:rPr b="1" lang="en-US"/>
              <a:t> + 4x</a:t>
            </a:r>
            <a:r>
              <a:rPr b="1" baseline="30000" lang="en-US"/>
              <a:t>2</a:t>
            </a:r>
            <a:r>
              <a:rPr b="1" lang="en-US"/>
              <a:t> + 3x -4 and x3 -4x + a leave the dame remainder when divided by (x - 3), find the value of a?</a:t>
            </a:r>
            <a:endParaRPr b="1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-1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-2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5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Q.42-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-1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-2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ANSWER:-</a:t>
            </a:r>
            <a:r>
              <a:rPr b="1" lang="en-US" sz="2400">
                <a:solidFill>
                  <a:srgbClr val="0C0C0C"/>
                </a:solidFill>
              </a:rPr>
              <a:t> </a:t>
            </a:r>
            <a:r>
              <a:rPr b="1" lang="en-US" sz="24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84" name="Google Shape;88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82" y="1376978"/>
            <a:ext cx="11042118" cy="87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86"/>
          <p:cNvSpPr txBox="1"/>
          <p:nvPr>
            <p:ph idx="1" type="body"/>
          </p:nvPr>
        </p:nvSpPr>
        <p:spPr>
          <a:xfrm>
            <a:off x="254000" y="861750"/>
            <a:ext cx="116840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Algebra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Q:43- </a:t>
            </a:r>
            <a:r>
              <a:rPr b="1" lang="en-US"/>
              <a:t>Find the value of k if the remainder is -3 when kx</a:t>
            </a:r>
            <a:r>
              <a:rPr b="1" baseline="30000" lang="en-US"/>
              <a:t>3 </a:t>
            </a:r>
            <a:r>
              <a:rPr b="1" lang="en-US"/>
              <a:t>+ 8x</a:t>
            </a:r>
            <a:r>
              <a:rPr b="1" baseline="30000" lang="en-US"/>
              <a:t>2</a:t>
            </a:r>
            <a:r>
              <a:rPr b="1" lang="en-US"/>
              <a:t> – 4x + 10 id divided by x + 1 ?</a:t>
            </a:r>
            <a:endParaRPr b="1">
              <a:solidFill>
                <a:srgbClr val="FF0000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25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7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Q.43-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10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25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AutoNum type="alphaLcParenR"/>
            </a:pPr>
            <a:r>
              <a:rPr lang="en-US">
                <a:solidFill>
                  <a:srgbClr val="0C0C0C"/>
                </a:solidFill>
              </a:rPr>
              <a:t>5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ANSWER:-</a:t>
            </a:r>
            <a:r>
              <a:rPr b="1" lang="en-US" sz="2400">
                <a:solidFill>
                  <a:srgbClr val="0C0C0C"/>
                </a:solidFill>
              </a:rPr>
              <a:t> </a:t>
            </a:r>
            <a:r>
              <a:rPr b="1" lang="en-US" sz="2400">
                <a:solidFill>
                  <a:srgbClr val="FF0000"/>
                </a:solidFill>
              </a:rPr>
              <a:t>c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95" name="Google Shape;89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685" y="1502391"/>
            <a:ext cx="10394375" cy="78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8"/>
          <p:cNvSpPr txBox="1"/>
          <p:nvPr>
            <p:ph idx="1" type="body"/>
          </p:nvPr>
        </p:nvSpPr>
        <p:spPr>
          <a:xfrm>
            <a:off x="254000" y="673100"/>
            <a:ext cx="11684000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		Algebra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Q.44-</a:t>
            </a:r>
            <a:endParaRPr/>
          </a:p>
        </p:txBody>
      </p:sp>
      <p:pic>
        <p:nvPicPr>
          <p:cNvPr id="901" name="Google Shape;901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490" y="1007966"/>
            <a:ext cx="10259778" cy="342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9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Q.44-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ANSWER:- a</a:t>
            </a:r>
            <a:endParaRPr/>
          </a:p>
        </p:txBody>
      </p:sp>
      <p:pic>
        <p:nvPicPr>
          <p:cNvPr id="907" name="Google Shape;90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503" y="1554067"/>
            <a:ext cx="73914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4. If  		           then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1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2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4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-2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ANSWER:-  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317" y="1504847"/>
            <a:ext cx="2362462" cy="5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3813" y="1248387"/>
            <a:ext cx="2222939" cy="1096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0"/>
          <p:cNvSpPr txBox="1"/>
          <p:nvPr>
            <p:ph idx="1" type="body"/>
          </p:nvPr>
        </p:nvSpPr>
        <p:spPr>
          <a:xfrm>
            <a:off x="254000" y="723900"/>
            <a:ext cx="11684000" cy="546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Q.45-</a:t>
            </a:r>
            <a:endParaRPr/>
          </a:p>
        </p:txBody>
      </p:sp>
      <p:pic>
        <p:nvPicPr>
          <p:cNvPr id="913" name="Google Shape;91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134" y="723900"/>
            <a:ext cx="10474042" cy="434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1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Q.45-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ANSWER:-d</a:t>
            </a:r>
            <a:endParaRPr/>
          </a:p>
        </p:txBody>
      </p:sp>
      <p:pic>
        <p:nvPicPr>
          <p:cNvPr id="919" name="Google Shape;91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859" y="1422992"/>
            <a:ext cx="7072526" cy="293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2"/>
          <p:cNvSpPr txBox="1"/>
          <p:nvPr>
            <p:ph idx="1" type="body"/>
          </p:nvPr>
        </p:nvSpPr>
        <p:spPr>
          <a:xfrm>
            <a:off x="254000" y="861750"/>
            <a:ext cx="11684000" cy="5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Q.46-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3/5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5/6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3/8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</p:txBody>
      </p:sp>
      <p:pic>
        <p:nvPicPr>
          <p:cNvPr id="925" name="Google Shape;92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782" y="946217"/>
            <a:ext cx="10584218" cy="117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3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Q.46-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3/5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5/6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3/8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ANSWER:- a</a:t>
            </a:r>
            <a:endParaRPr/>
          </a:p>
        </p:txBody>
      </p:sp>
      <p:pic>
        <p:nvPicPr>
          <p:cNvPr id="931" name="Google Shape;93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982" y="1323974"/>
            <a:ext cx="9306636" cy="1173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4"/>
          <p:cNvSpPr txBox="1"/>
          <p:nvPr>
            <p:ph idx="1" type="body"/>
          </p:nvPr>
        </p:nvSpPr>
        <p:spPr>
          <a:xfrm>
            <a:off x="254000" y="711200"/>
            <a:ext cx="116840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Q.47-   </a:t>
            </a:r>
            <a:r>
              <a:rPr b="1" lang="en-US"/>
              <a:t>Find a polynomial equation of minimum degree with  rational coefficients, having  2 + √3 i as a root.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b="1" lang="en-US"/>
              <a:t>x2 – 4x + 7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x3 – 4x + 7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x2 – 4x + 9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95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Q.47-   Find a polynomial equation of minimum degree with  rational coefficients, having  2 + √3 i as a root.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x2 – 4x + 7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x3 – 4x + 7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x2 – 4x + 9 = 0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US"/>
              <a:t>None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ANSWER:- a</a:t>
            </a:r>
            <a:endParaRPr/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6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5400"/>
              <a:buNone/>
            </a:pPr>
            <a:r>
              <a:rPr lang="en-US" sz="5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			  </a:t>
            </a:r>
            <a:r>
              <a:rPr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