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72" r:id="rId5"/>
    <p:sldId id="260" r:id="rId6"/>
    <p:sldId id="261" r:id="rId7"/>
    <p:sldId id="262" r:id="rId8"/>
    <p:sldId id="273" r:id="rId9"/>
    <p:sldId id="264" r:id="rId10"/>
    <p:sldId id="265" r:id="rId11"/>
    <p:sldId id="266" r:id="rId12"/>
    <p:sldId id="274" r:id="rId13"/>
    <p:sldId id="268" r:id="rId14"/>
    <p:sldId id="269" r:id="rId15"/>
    <p:sldId id="270" r:id="rId16"/>
    <p:sldId id="275" r:id="rId17"/>
    <p:sldId id="271" r:id="rId18"/>
  </p:sldIdLst>
  <p:sldSz cx="12192000" cy="6858000"/>
  <p:notesSz cx="6858000" cy="9144000"/>
  <p:embeddedFontLst>
    <p:embeddedFont>
      <p:font typeface="Arial Black" panose="020B0A04020102020204" pitchFamily="34" charset="0"/>
      <p:bold r:id="rId20"/>
    </p:embeddedFont>
    <p:embeddedFont>
      <p:font typeface="Calibri" panose="020F050202020403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gfRu9F7x/9RtvHQl56+23gsVyEn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5F7D4B1-5A93-4E60-ABD4-4930DF422248}">
  <a:tblStyle styleId="{C5F7D4B1-5A93-4E60-ABD4-4930DF422248}"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userDrawn="1">
  <p:cSld name="OBJECT">
    <p:spTree>
      <p:nvGrpSpPr>
        <p:cNvPr id="1" name="Shape 11"/>
        <p:cNvGrpSpPr/>
        <p:nvPr/>
      </p:nvGrpSpPr>
      <p:grpSpPr>
        <a:xfrm>
          <a:off x="0" y="0"/>
          <a:ext cx="0" cy="0"/>
          <a:chOff x="0" y="0"/>
          <a:chExt cx="0" cy="0"/>
        </a:xfrm>
      </p:grpSpPr>
      <p:pic>
        <p:nvPicPr>
          <p:cNvPr id="3" name="Picture 2">
            <a:extLst>
              <a:ext uri="{FF2B5EF4-FFF2-40B4-BE49-F238E27FC236}">
                <a16:creationId xmlns:a16="http://schemas.microsoft.com/office/drawing/2014/main" id="{6ACDF3DF-2542-41E4-BBD3-89F1BDABF8BA}"/>
              </a:ext>
            </a:extLst>
          </p:cNvPr>
          <p:cNvPicPr>
            <a:picLocks noChangeAspect="1"/>
          </p:cNvPicPr>
          <p:nvPr userDrawn="1"/>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sp>
        <p:nvSpPr>
          <p:cNvPr id="75" name="Google Shape;75;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7"/>
          <p:cNvSpPr>
            <a:spLocks noGrp="1"/>
          </p:cNvSpPr>
          <p:nvPr>
            <p:ph type="pic" idx="2"/>
          </p:nvPr>
        </p:nvSpPr>
        <p:spPr>
          <a:xfrm>
            <a:off x="5183188" y="987425"/>
            <a:ext cx="6172200" cy="4873625"/>
          </a:xfrm>
          <a:prstGeom prst="rect">
            <a:avLst/>
          </a:prstGeom>
          <a:noFill/>
          <a:ln>
            <a:noFill/>
          </a:ln>
        </p:spPr>
      </p:sp>
      <p:sp>
        <p:nvSpPr>
          <p:cNvPr id="77" name="Google Shape;77;p2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8" name="Google Shape;78;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2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2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2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3"/>
        <p:cNvGrpSpPr/>
        <p:nvPr/>
      </p:nvGrpSpPr>
      <p:grpSpPr>
        <a:xfrm>
          <a:off x="0" y="0"/>
          <a:ext cx="0" cy="0"/>
          <a:chOff x="0" y="0"/>
          <a:chExt cx="0" cy="0"/>
        </a:xfrm>
      </p:grpSpPr>
      <p:sp>
        <p:nvSpPr>
          <p:cNvPr id="24" name="Google Shape;24;p1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6" name="Google Shape;2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29"/>
        <p:cNvGrpSpPr/>
        <p:nvPr/>
      </p:nvGrpSpPr>
      <p:grpSpPr>
        <a:xfrm>
          <a:off x="0" y="0"/>
          <a:ext cx="0" cy="0"/>
          <a:chOff x="0" y="0"/>
          <a:chExt cx="0" cy="0"/>
        </a:xfrm>
      </p:grpSpPr>
      <p:sp>
        <p:nvSpPr>
          <p:cNvPr id="30" name="Google Shape;30;p20"/>
          <p:cNvSpPr txBox="1">
            <a:spLocks noGrp="1"/>
          </p:cNvSpPr>
          <p:nvPr>
            <p:ph type="title"/>
          </p:nvPr>
        </p:nvSpPr>
        <p:spPr>
          <a:xfrm>
            <a:off x="304800" y="270933"/>
            <a:ext cx="11582400" cy="74506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sz="36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0"/>
          <p:cNvSpPr txBox="1">
            <a:spLocks noGrp="1"/>
          </p:cNvSpPr>
          <p:nvPr>
            <p:ph type="body" idx="1"/>
          </p:nvPr>
        </p:nvSpPr>
        <p:spPr>
          <a:xfrm>
            <a:off x="304800" y="1185333"/>
            <a:ext cx="11582400" cy="499163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0"/>
          <p:cNvSpPr txBox="1">
            <a:spLocks noGrp="1"/>
          </p:cNvSpPr>
          <p:nvPr>
            <p:ph type="dt" idx="10"/>
          </p:nvPr>
        </p:nvSpPr>
        <p:spPr>
          <a:xfrm>
            <a:off x="304800" y="638069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0"/>
          <p:cNvSpPr txBox="1">
            <a:spLocks noGrp="1"/>
          </p:cNvSpPr>
          <p:nvPr>
            <p:ph type="ftr" idx="11"/>
          </p:nvPr>
        </p:nvSpPr>
        <p:spPr>
          <a:xfrm>
            <a:off x="4038600" y="638069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0"/>
          <p:cNvSpPr txBox="1">
            <a:spLocks noGrp="1"/>
          </p:cNvSpPr>
          <p:nvPr>
            <p:ph type="sldNum" idx="12"/>
          </p:nvPr>
        </p:nvSpPr>
        <p:spPr>
          <a:xfrm>
            <a:off x="8610599" y="6356350"/>
            <a:ext cx="32765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35" name="Google Shape;35;p20"/>
          <p:cNvSpPr/>
          <p:nvPr/>
        </p:nvSpPr>
        <p:spPr>
          <a:xfrm>
            <a:off x="3706812" y="981604"/>
            <a:ext cx="4879976" cy="4879976"/>
          </a:xfrm>
          <a:prstGeom prst="rect">
            <a:avLst/>
          </a:prstGeom>
          <a:blipFill rotWithShape="1">
            <a:blip r:embed="rId2">
              <a:alphaModFix amt="32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2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2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2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2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2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2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0" name="Google Shape;70;p2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0"/>
            <a:lum/>
          </a:blip>
          <a:srcRect/>
          <a:stretch>
            <a:fillRect/>
          </a:stretch>
        </a:blip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000"/>
              <a:buFont typeface="Arial Black"/>
              <a:buNone/>
            </a:pPr>
            <a:r>
              <a:rPr lang="en-US" sz="4000" dirty="0">
                <a:latin typeface="Arial Black"/>
                <a:ea typeface="Arial Black"/>
                <a:cs typeface="Arial Black"/>
                <a:sym typeface="Arial Black"/>
              </a:rPr>
              <a:t> </a:t>
            </a:r>
            <a:endParaRPr sz="4000" dirty="0">
              <a:solidFill>
                <a:schemeClr val="lt1"/>
              </a:solidFill>
              <a:latin typeface="Arial Black"/>
              <a:ea typeface="Arial Black"/>
              <a:cs typeface="Arial Black"/>
              <a:sym typeface="Arial Black"/>
            </a:endParaRPr>
          </a:p>
        </p:txBody>
      </p:sp>
      <p:sp>
        <p:nvSpPr>
          <p:cNvPr id="98" name="Google Shape;98;p1"/>
          <p:cNvSpPr txBox="1">
            <a:spLocks noGrp="1"/>
          </p:cNvSpPr>
          <p:nvPr>
            <p:ph type="body" idx="4294967295"/>
          </p:nvPr>
        </p:nvSpPr>
        <p:spPr>
          <a:xfrm>
            <a:off x="304800" y="1040524"/>
            <a:ext cx="11582400" cy="521325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ct val="100000"/>
              <a:buNone/>
            </a:pPr>
            <a:endParaRPr b="1" dirty="0">
              <a:latin typeface="Arial Black"/>
              <a:ea typeface="Arial Black"/>
              <a:cs typeface="Arial Black"/>
              <a:sym typeface="Arial Black"/>
            </a:endParaRPr>
          </a:p>
          <a:p>
            <a:pPr marL="0" lvl="0" indent="0" algn="ctr" rtl="0">
              <a:lnSpc>
                <a:spcPct val="90000"/>
              </a:lnSpc>
              <a:spcBef>
                <a:spcPts val="1000"/>
              </a:spcBef>
              <a:spcAft>
                <a:spcPts val="0"/>
              </a:spcAft>
              <a:buClr>
                <a:schemeClr val="dk1"/>
              </a:buClr>
              <a:buSzPct val="100000"/>
              <a:buNone/>
            </a:pPr>
            <a:endParaRPr sz="5200" b="1" dirty="0">
              <a:latin typeface="Arial Black"/>
              <a:ea typeface="Arial Black"/>
              <a:cs typeface="Arial Black"/>
              <a:sym typeface="Arial Black"/>
            </a:endParaRPr>
          </a:p>
          <a:p>
            <a:pPr marL="0" lvl="0" indent="0" algn="ctr" rtl="0">
              <a:lnSpc>
                <a:spcPct val="90000"/>
              </a:lnSpc>
              <a:spcBef>
                <a:spcPts val="1000"/>
              </a:spcBef>
              <a:spcAft>
                <a:spcPts val="0"/>
              </a:spcAft>
              <a:buClr>
                <a:schemeClr val="dk1"/>
              </a:buClr>
              <a:buSzPct val="100000"/>
              <a:buNone/>
            </a:pPr>
            <a:r>
              <a:rPr lang="en-US" sz="5800" b="1" dirty="0">
                <a:solidFill>
                  <a:srgbClr val="FF0000"/>
                </a:solidFill>
                <a:latin typeface="Arial Black"/>
                <a:ea typeface="Arial Black"/>
                <a:cs typeface="Arial Black"/>
                <a:sym typeface="Arial Black"/>
              </a:rPr>
              <a:t>DATA INTERPRETATION</a:t>
            </a:r>
            <a:endParaRPr dirty="0">
              <a:solidFill>
                <a:srgbClr val="FF0000"/>
              </a:solidFill>
            </a:endParaRPr>
          </a:p>
          <a:p>
            <a:pPr marL="0" lvl="0" indent="0" algn="ctr" rtl="0">
              <a:lnSpc>
                <a:spcPct val="90000"/>
              </a:lnSpc>
              <a:spcBef>
                <a:spcPts val="1000"/>
              </a:spcBef>
              <a:spcAft>
                <a:spcPts val="0"/>
              </a:spcAft>
              <a:buClr>
                <a:schemeClr val="dk1"/>
              </a:buClr>
              <a:buSzPct val="100000"/>
              <a:buNone/>
            </a:pPr>
            <a:r>
              <a:rPr lang="en-US" sz="5800" b="1" dirty="0">
                <a:solidFill>
                  <a:srgbClr val="FF0000"/>
                </a:solidFill>
              </a:rPr>
              <a:t>(MIX TYPE) 1</a:t>
            </a:r>
            <a:endParaRPr sz="5800" dirty="0">
              <a:solidFill>
                <a:srgbClr val="FF0000"/>
              </a:solidFill>
            </a:endParaRPr>
          </a:p>
          <a:p>
            <a:pPr marL="0" lvl="0" indent="0" algn="ctr" rtl="0">
              <a:lnSpc>
                <a:spcPct val="90000"/>
              </a:lnSpc>
              <a:spcBef>
                <a:spcPts val="1000"/>
              </a:spcBef>
              <a:spcAft>
                <a:spcPts val="0"/>
              </a:spcAft>
              <a:buClr>
                <a:schemeClr val="dk1"/>
              </a:buClr>
              <a:buSzPct val="100000"/>
              <a:buNone/>
            </a:pPr>
            <a:r>
              <a:rPr lang="en-US" sz="5800" b="1" dirty="0">
                <a:solidFill>
                  <a:srgbClr val="FF0000"/>
                </a:solidFill>
                <a:latin typeface="Arial Black"/>
                <a:ea typeface="Arial Black"/>
                <a:cs typeface="Arial Black"/>
                <a:sym typeface="Arial Black"/>
              </a:rPr>
              <a:t>		</a:t>
            </a:r>
            <a:endParaRPr dirty="0">
              <a:solidFill>
                <a:srgbClr val="FF0000"/>
              </a:solidFill>
            </a:endParaRPr>
          </a:p>
          <a:p>
            <a:pPr marL="0" lvl="0" indent="0" algn="ctr" rtl="0">
              <a:lnSpc>
                <a:spcPct val="90000"/>
              </a:lnSpc>
              <a:spcBef>
                <a:spcPts val="1000"/>
              </a:spcBef>
              <a:spcAft>
                <a:spcPts val="0"/>
              </a:spcAft>
              <a:buClr>
                <a:schemeClr val="dk1"/>
              </a:buClr>
              <a:buSzPct val="100000"/>
              <a:buNone/>
            </a:pPr>
            <a:r>
              <a:rPr lang="en-US" sz="5800" b="1" dirty="0">
                <a:solidFill>
                  <a:srgbClr val="FF0000"/>
                </a:solidFill>
                <a:latin typeface="Arial Black"/>
                <a:ea typeface="Arial Black"/>
                <a:cs typeface="Arial Black"/>
                <a:sym typeface="Arial Black"/>
              </a:rPr>
              <a:t>	</a:t>
            </a:r>
            <a:endParaRPr dirty="0">
              <a:solidFill>
                <a:srgbClr val="FF0000"/>
              </a:solidFill>
            </a:endParaRPr>
          </a:p>
          <a:p>
            <a:pPr marL="0" lvl="0" indent="0" algn="ctr" rtl="0">
              <a:lnSpc>
                <a:spcPct val="90000"/>
              </a:lnSpc>
              <a:spcBef>
                <a:spcPts val="1000"/>
              </a:spcBef>
              <a:spcAft>
                <a:spcPts val="0"/>
              </a:spcAft>
              <a:buClr>
                <a:schemeClr val="dk1"/>
              </a:buClr>
              <a:buSzPct val="100000"/>
              <a:buNone/>
            </a:pPr>
            <a:endParaRPr dirty="0">
              <a:solidFill>
                <a:srgbClr val="FF0000"/>
              </a:solidFill>
            </a:endParaRPr>
          </a:p>
          <a:p>
            <a:pPr marL="0" lvl="0" indent="0" algn="ctr" rtl="0">
              <a:lnSpc>
                <a:spcPct val="90000"/>
              </a:lnSpc>
              <a:spcBef>
                <a:spcPts val="1000"/>
              </a:spcBef>
              <a:spcAft>
                <a:spcPts val="0"/>
              </a:spcAft>
              <a:buClr>
                <a:schemeClr val="dk1"/>
              </a:buClr>
              <a:buSzPct val="100000"/>
              <a:buNone/>
            </a:pPr>
            <a:endParaRPr sz="2400" b="1" dirty="0">
              <a:latin typeface="Arial Black"/>
              <a:ea typeface="Arial Black"/>
              <a:cs typeface="Arial Black"/>
              <a:sym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Black"/>
              <a:buNone/>
            </a:pPr>
            <a:r>
              <a:rPr lang="en-US" dirty="0">
                <a:latin typeface="Arial Black"/>
                <a:ea typeface="Arial Black"/>
                <a:cs typeface="Arial Black"/>
                <a:sym typeface="Arial Black"/>
              </a:rPr>
              <a:t> </a:t>
            </a:r>
            <a:endParaRPr dirty="0"/>
          </a:p>
        </p:txBody>
      </p:sp>
      <p:sp>
        <p:nvSpPr>
          <p:cNvPr id="157" name="Google Shape;157;p10"/>
          <p:cNvSpPr txBox="1">
            <a:spLocks noGrp="1"/>
          </p:cNvSpPr>
          <p:nvPr>
            <p:ph type="body" idx="4294967295"/>
          </p:nvPr>
        </p:nvSpPr>
        <p:spPr>
          <a:xfrm>
            <a:off x="254000" y="1008993"/>
            <a:ext cx="11684000" cy="518225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FF0000"/>
              </a:buClr>
              <a:buSzPts val="2000"/>
              <a:buNone/>
            </a:pPr>
            <a:r>
              <a:rPr lang="en-US" sz="2000" b="1">
                <a:solidFill>
                  <a:srgbClr val="FF0000"/>
                </a:solidFill>
              </a:rPr>
              <a:t>			</a:t>
            </a:r>
            <a:r>
              <a:rPr lang="en-US" sz="2000" b="1">
                <a:latin typeface="Arial Black"/>
                <a:ea typeface="Arial Black"/>
                <a:cs typeface="Arial Black"/>
                <a:sym typeface="Arial Black"/>
              </a:rPr>
              <a:t> DATA INTERPRETATION                                		VIDEO-3</a:t>
            </a:r>
            <a:endParaRPr sz="2000" b="1">
              <a:solidFill>
                <a:srgbClr val="FF0000"/>
              </a:solidFill>
            </a:endParaRPr>
          </a:p>
          <a:p>
            <a:pPr marL="228600" lvl="0" indent="-228600" algn="l" rtl="0">
              <a:lnSpc>
                <a:spcPct val="90000"/>
              </a:lnSpc>
              <a:spcBef>
                <a:spcPts val="1000"/>
              </a:spcBef>
              <a:spcAft>
                <a:spcPts val="0"/>
              </a:spcAft>
              <a:buClr>
                <a:srgbClr val="FF0000"/>
              </a:buClr>
              <a:buSzPts val="2000"/>
              <a:buNone/>
            </a:pPr>
            <a:r>
              <a:rPr lang="en-US" sz="2000" b="1">
                <a:solidFill>
                  <a:srgbClr val="FF0000"/>
                </a:solidFill>
                <a:latin typeface="Arial Black"/>
                <a:ea typeface="Arial Black"/>
                <a:cs typeface="Arial Black"/>
                <a:sym typeface="Arial Black"/>
              </a:rPr>
              <a:t>Directions : (1--5) </a:t>
            </a:r>
            <a:r>
              <a:rPr lang="en-US" sz="2000" b="1">
                <a:solidFill>
                  <a:srgbClr val="0C0C0C"/>
                </a:solidFill>
              </a:rPr>
              <a:t>Study the following graph and table carefully and answer the  given questions Percentage of Males, Females and Children Living in Various Colonies</a:t>
            </a:r>
            <a:endParaRPr/>
          </a:p>
          <a:p>
            <a:pPr marL="228600" lvl="0" indent="-228600" algn="l" rtl="0">
              <a:lnSpc>
                <a:spcPct val="90000"/>
              </a:lnSpc>
              <a:spcBef>
                <a:spcPts val="1000"/>
              </a:spcBef>
              <a:spcAft>
                <a:spcPts val="0"/>
              </a:spcAft>
              <a:buClr>
                <a:srgbClr val="FF0000"/>
              </a:buClr>
              <a:buSzPts val="2000"/>
              <a:buNone/>
            </a:pPr>
            <a:r>
              <a:rPr lang="en-US" sz="2000" b="1">
                <a:solidFill>
                  <a:srgbClr val="FF0000"/>
                </a:solidFill>
              </a:rPr>
              <a:t> </a:t>
            </a:r>
            <a:endParaRPr/>
          </a:p>
        </p:txBody>
      </p:sp>
      <p:pic>
        <p:nvPicPr>
          <p:cNvPr id="158" name="Google Shape;158;p10"/>
          <p:cNvPicPr preferRelativeResize="0"/>
          <p:nvPr/>
        </p:nvPicPr>
        <p:blipFill rotWithShape="1">
          <a:blip r:embed="rId3">
            <a:alphaModFix/>
          </a:blip>
          <a:srcRect/>
          <a:stretch/>
        </p:blipFill>
        <p:spPr>
          <a:xfrm>
            <a:off x="331568" y="2315681"/>
            <a:ext cx="8465591" cy="3974759"/>
          </a:xfrm>
          <a:prstGeom prst="rect">
            <a:avLst/>
          </a:prstGeom>
          <a:noFill/>
          <a:ln>
            <a:noFill/>
          </a:ln>
        </p:spPr>
      </p:pic>
      <p:graphicFrame>
        <p:nvGraphicFramePr>
          <p:cNvPr id="159" name="Google Shape;159;p10"/>
          <p:cNvGraphicFramePr/>
          <p:nvPr/>
        </p:nvGraphicFramePr>
        <p:xfrm>
          <a:off x="9000357" y="2995452"/>
          <a:ext cx="2855300" cy="2373020"/>
        </p:xfrm>
        <a:graphic>
          <a:graphicData uri="http://schemas.openxmlformats.org/drawingml/2006/table">
            <a:tbl>
              <a:tblPr firstRow="1" bandRow="1">
                <a:noFill/>
                <a:tableStyleId>{C5F7D4B1-5A93-4E60-ABD4-4930DF422248}</a:tableStyleId>
              </a:tblPr>
              <a:tblGrid>
                <a:gridCol w="1072250">
                  <a:extLst>
                    <a:ext uri="{9D8B030D-6E8A-4147-A177-3AD203B41FA5}">
                      <a16:colId xmlns:a16="http://schemas.microsoft.com/office/drawing/2014/main" val="20000"/>
                    </a:ext>
                  </a:extLst>
                </a:gridCol>
                <a:gridCol w="1783050">
                  <a:extLst>
                    <a:ext uri="{9D8B030D-6E8A-4147-A177-3AD203B41FA5}">
                      <a16:colId xmlns:a16="http://schemas.microsoft.com/office/drawing/2014/main" val="20001"/>
                    </a:ext>
                  </a:extLst>
                </a:gridCol>
              </a:tblGrid>
              <a:tr h="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401450">
                <a:tc>
                  <a:txBody>
                    <a:bodyPr/>
                    <a:lstStyle/>
                    <a:p>
                      <a:pPr marL="0" marR="0" lvl="0" indent="0" algn="l" rtl="0">
                        <a:spcBef>
                          <a:spcPts val="0"/>
                        </a:spcBef>
                        <a:spcAft>
                          <a:spcPts val="0"/>
                        </a:spcAft>
                        <a:buNone/>
                      </a:pPr>
                      <a:r>
                        <a:rPr lang="en-US" sz="1800"/>
                        <a:t>A</a:t>
                      </a:r>
                      <a:endParaRPr sz="1800"/>
                    </a:p>
                  </a:txBody>
                  <a:tcPr marL="91450" marR="91450" marT="45725" marB="45725"/>
                </a:tc>
                <a:tc>
                  <a:txBody>
                    <a:bodyPr/>
                    <a:lstStyle/>
                    <a:p>
                      <a:pPr marL="0" marR="0" lvl="0" indent="0" algn="l" rtl="0">
                        <a:spcBef>
                          <a:spcPts val="0"/>
                        </a:spcBef>
                        <a:spcAft>
                          <a:spcPts val="0"/>
                        </a:spcAft>
                        <a:buNone/>
                      </a:pPr>
                      <a:r>
                        <a:rPr lang="en-US" sz="1800"/>
                        <a:t>1250</a:t>
                      </a:r>
                      <a:endParaRPr sz="1800"/>
                    </a:p>
                  </a:txBody>
                  <a:tcPr marL="91450" marR="91450" marT="45725" marB="45725"/>
                </a:tc>
                <a:extLst>
                  <a:ext uri="{0D108BD9-81ED-4DB2-BD59-A6C34878D82A}">
                    <a16:rowId xmlns:a16="http://schemas.microsoft.com/office/drawing/2014/main" val="10001"/>
                  </a:ext>
                </a:extLst>
              </a:tr>
              <a:tr h="401450">
                <a:tc>
                  <a:txBody>
                    <a:bodyPr/>
                    <a:lstStyle/>
                    <a:p>
                      <a:pPr marL="0" marR="0" lvl="0" indent="0" algn="l" rtl="0">
                        <a:spcBef>
                          <a:spcPts val="0"/>
                        </a:spcBef>
                        <a:spcAft>
                          <a:spcPts val="0"/>
                        </a:spcAft>
                        <a:buNone/>
                      </a:pPr>
                      <a:r>
                        <a:rPr lang="en-US" sz="1800"/>
                        <a:t>B</a:t>
                      </a:r>
                      <a:endParaRPr sz="1800"/>
                    </a:p>
                  </a:txBody>
                  <a:tcPr marL="91450" marR="91450" marT="45725" marB="45725"/>
                </a:tc>
                <a:tc>
                  <a:txBody>
                    <a:bodyPr/>
                    <a:lstStyle/>
                    <a:p>
                      <a:pPr marL="0" marR="0" lvl="0" indent="0" algn="l" rtl="0">
                        <a:spcBef>
                          <a:spcPts val="0"/>
                        </a:spcBef>
                        <a:spcAft>
                          <a:spcPts val="0"/>
                        </a:spcAft>
                        <a:buNone/>
                      </a:pPr>
                      <a:r>
                        <a:rPr lang="en-US" sz="1800"/>
                        <a:t>2050</a:t>
                      </a:r>
                      <a:endParaRPr sz="1800"/>
                    </a:p>
                  </a:txBody>
                  <a:tcPr marL="91450" marR="91450" marT="45725" marB="45725"/>
                </a:tc>
                <a:extLst>
                  <a:ext uri="{0D108BD9-81ED-4DB2-BD59-A6C34878D82A}">
                    <a16:rowId xmlns:a16="http://schemas.microsoft.com/office/drawing/2014/main" val="10002"/>
                  </a:ext>
                </a:extLst>
              </a:tr>
              <a:tr h="401450">
                <a:tc>
                  <a:txBody>
                    <a:bodyPr/>
                    <a:lstStyle/>
                    <a:p>
                      <a:pPr marL="0" marR="0" lvl="0" indent="0" algn="l" rtl="0">
                        <a:spcBef>
                          <a:spcPts val="0"/>
                        </a:spcBef>
                        <a:spcAft>
                          <a:spcPts val="0"/>
                        </a:spcAft>
                        <a:buNone/>
                      </a:pPr>
                      <a:r>
                        <a:rPr lang="en-US" sz="1800"/>
                        <a:t>C</a:t>
                      </a:r>
                      <a:endParaRPr sz="1800"/>
                    </a:p>
                  </a:txBody>
                  <a:tcPr marL="91450" marR="91450" marT="45725" marB="45725"/>
                </a:tc>
                <a:tc>
                  <a:txBody>
                    <a:bodyPr/>
                    <a:lstStyle/>
                    <a:p>
                      <a:pPr marL="0" marR="0" lvl="0" indent="0" algn="l" rtl="0">
                        <a:spcBef>
                          <a:spcPts val="0"/>
                        </a:spcBef>
                        <a:spcAft>
                          <a:spcPts val="0"/>
                        </a:spcAft>
                        <a:buNone/>
                      </a:pPr>
                      <a:r>
                        <a:rPr lang="en-US" sz="1800"/>
                        <a:t>1800</a:t>
                      </a:r>
                      <a:endParaRPr sz="1800"/>
                    </a:p>
                  </a:txBody>
                  <a:tcPr marL="91450" marR="91450" marT="45725" marB="45725"/>
                </a:tc>
                <a:extLst>
                  <a:ext uri="{0D108BD9-81ED-4DB2-BD59-A6C34878D82A}">
                    <a16:rowId xmlns:a16="http://schemas.microsoft.com/office/drawing/2014/main" val="10003"/>
                  </a:ext>
                </a:extLst>
              </a:tr>
              <a:tr h="401450">
                <a:tc>
                  <a:txBody>
                    <a:bodyPr/>
                    <a:lstStyle/>
                    <a:p>
                      <a:pPr marL="0" marR="0" lvl="0" indent="0" algn="l" rtl="0">
                        <a:spcBef>
                          <a:spcPts val="0"/>
                        </a:spcBef>
                        <a:spcAft>
                          <a:spcPts val="0"/>
                        </a:spcAft>
                        <a:buNone/>
                      </a:pPr>
                      <a:r>
                        <a:rPr lang="en-US" sz="1800"/>
                        <a:t>D</a:t>
                      </a:r>
                      <a:endParaRPr sz="1800"/>
                    </a:p>
                  </a:txBody>
                  <a:tcPr marL="91450" marR="91450" marT="45725" marB="45725"/>
                </a:tc>
                <a:tc>
                  <a:txBody>
                    <a:bodyPr/>
                    <a:lstStyle/>
                    <a:p>
                      <a:pPr marL="0" marR="0" lvl="0" indent="0" algn="l" rtl="0">
                        <a:spcBef>
                          <a:spcPts val="0"/>
                        </a:spcBef>
                        <a:spcAft>
                          <a:spcPts val="0"/>
                        </a:spcAft>
                        <a:buNone/>
                      </a:pPr>
                      <a:r>
                        <a:rPr lang="en-US" sz="1800"/>
                        <a:t>1150</a:t>
                      </a:r>
                      <a:endParaRPr sz="1800"/>
                    </a:p>
                  </a:txBody>
                  <a:tcPr marL="91450" marR="91450" marT="45725" marB="45725"/>
                </a:tc>
                <a:extLst>
                  <a:ext uri="{0D108BD9-81ED-4DB2-BD59-A6C34878D82A}">
                    <a16:rowId xmlns:a16="http://schemas.microsoft.com/office/drawing/2014/main" val="10004"/>
                  </a:ext>
                </a:extLst>
              </a:tr>
              <a:tr h="401450">
                <a:tc>
                  <a:txBody>
                    <a:bodyPr/>
                    <a:lstStyle/>
                    <a:p>
                      <a:pPr marL="0" marR="0" lvl="0" indent="0" algn="l" rtl="0">
                        <a:spcBef>
                          <a:spcPts val="0"/>
                        </a:spcBef>
                        <a:spcAft>
                          <a:spcPts val="0"/>
                        </a:spcAft>
                        <a:buNone/>
                      </a:pPr>
                      <a:r>
                        <a:rPr lang="en-US" sz="1800"/>
                        <a:t>E</a:t>
                      </a:r>
                      <a:endParaRPr sz="1800"/>
                    </a:p>
                  </a:txBody>
                  <a:tcPr marL="91450" marR="91450" marT="45725" marB="45725"/>
                </a:tc>
                <a:tc>
                  <a:txBody>
                    <a:bodyPr/>
                    <a:lstStyle/>
                    <a:p>
                      <a:pPr marL="0" marR="0" lvl="0" indent="0" algn="l" rtl="0">
                        <a:spcBef>
                          <a:spcPts val="0"/>
                        </a:spcBef>
                        <a:spcAft>
                          <a:spcPts val="0"/>
                        </a:spcAft>
                        <a:buNone/>
                      </a:pPr>
                      <a:r>
                        <a:rPr lang="en-US" sz="1800"/>
                        <a:t>1620</a:t>
                      </a:r>
                      <a:endParaRPr sz="1800"/>
                    </a:p>
                  </a:txBody>
                  <a:tcPr marL="91450" marR="91450" marT="45725" marB="45725"/>
                </a:tc>
                <a:extLst>
                  <a:ext uri="{0D108BD9-81ED-4DB2-BD59-A6C34878D82A}">
                    <a16:rowId xmlns:a16="http://schemas.microsoft.com/office/drawing/2014/main" val="10005"/>
                  </a:ext>
                </a:extLst>
              </a:tr>
            </a:tbl>
          </a:graphicData>
        </a:graphic>
      </p:graphicFrame>
      <p:pic>
        <p:nvPicPr>
          <p:cNvPr id="160" name="Google Shape;160;p10"/>
          <p:cNvPicPr preferRelativeResize="0"/>
          <p:nvPr/>
        </p:nvPicPr>
        <p:blipFill rotWithShape="1">
          <a:blip r:embed="rId4">
            <a:alphaModFix/>
          </a:blip>
          <a:srcRect/>
          <a:stretch/>
        </p:blipFill>
        <p:spPr>
          <a:xfrm>
            <a:off x="8198070" y="2335616"/>
            <a:ext cx="3993930" cy="45488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Black"/>
              <a:buNone/>
            </a:pPr>
            <a:r>
              <a:rPr lang="en-US" dirty="0">
                <a:latin typeface="Arial Black"/>
                <a:ea typeface="Arial Black"/>
                <a:cs typeface="Arial Black"/>
                <a:sym typeface="Arial Black"/>
              </a:rPr>
              <a:t> </a:t>
            </a:r>
            <a:endParaRPr dirty="0">
              <a:solidFill>
                <a:schemeClr val="lt1"/>
              </a:solidFill>
            </a:endParaRPr>
          </a:p>
        </p:txBody>
      </p:sp>
      <p:sp>
        <p:nvSpPr>
          <p:cNvPr id="166" name="Google Shape;166;p11"/>
          <p:cNvSpPr txBox="1">
            <a:spLocks noGrp="1"/>
          </p:cNvSpPr>
          <p:nvPr>
            <p:ph type="body" idx="4294967295"/>
          </p:nvPr>
        </p:nvSpPr>
        <p:spPr>
          <a:xfrm>
            <a:off x="304800" y="1008993"/>
            <a:ext cx="11582400" cy="524478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b="1">
                <a:latin typeface="Arial Black"/>
                <a:ea typeface="Arial Black"/>
                <a:cs typeface="Arial Black"/>
                <a:sym typeface="Arial Black"/>
              </a:rPr>
              <a:t> DATA INTERPRETATION                        		VIDEO-3</a:t>
            </a:r>
            <a:endParaRPr b="1"/>
          </a:p>
        </p:txBody>
      </p:sp>
      <p:sp>
        <p:nvSpPr>
          <p:cNvPr id="167" name="Google Shape;167;p11"/>
          <p:cNvSpPr txBox="1"/>
          <p:nvPr/>
        </p:nvSpPr>
        <p:spPr>
          <a:xfrm>
            <a:off x="236483" y="1371600"/>
            <a:ext cx="11955516" cy="56784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300" b="1" dirty="0">
                <a:solidFill>
                  <a:srgbClr val="FF0000"/>
                </a:solidFill>
                <a:latin typeface="Arial Black"/>
                <a:ea typeface="Arial Black"/>
                <a:cs typeface="Arial Black"/>
                <a:sym typeface="Arial Black"/>
              </a:rPr>
              <a:t>Q:1. </a:t>
            </a:r>
            <a:r>
              <a:rPr lang="en-US" sz="2300" b="1" dirty="0">
                <a:solidFill>
                  <a:srgbClr val="0C0C0C"/>
                </a:solidFill>
                <a:latin typeface="Arial"/>
                <a:ea typeface="Arial"/>
                <a:cs typeface="Arial"/>
                <a:sym typeface="Arial"/>
              </a:rPr>
              <a:t>What is the total number of females in Colonies A, B and C together?</a:t>
            </a:r>
            <a:endParaRPr dirty="0"/>
          </a:p>
          <a:p>
            <a:pPr marL="457200" marR="0" lvl="0" indent="-457200" algn="l" rtl="0">
              <a:spcBef>
                <a:spcPts val="0"/>
              </a:spcBef>
              <a:spcAft>
                <a:spcPts val="0"/>
              </a:spcAft>
              <a:buClr>
                <a:srgbClr val="0C0C0C"/>
              </a:buClr>
              <a:buSzPts val="2300"/>
              <a:buFont typeface="Arial"/>
              <a:buAutoNum type="arabicParenBoth"/>
            </a:pPr>
            <a:r>
              <a:rPr lang="en-US" sz="2300" b="1" dirty="0">
                <a:solidFill>
                  <a:srgbClr val="0C0C0C"/>
                </a:solidFill>
                <a:latin typeface="Arial"/>
                <a:ea typeface="Arial"/>
                <a:cs typeface="Arial"/>
                <a:sym typeface="Arial"/>
              </a:rPr>
              <a:t>1785	(2) 1821	(3) 1479	(4) 1692	(5) None of these</a:t>
            </a:r>
            <a:endParaRPr dirty="0"/>
          </a:p>
          <a:p>
            <a:pPr marL="0" marR="0" lvl="0" indent="0" algn="l" rtl="0">
              <a:spcBef>
                <a:spcPts val="0"/>
              </a:spcBef>
              <a:spcAft>
                <a:spcPts val="0"/>
              </a:spcAft>
              <a:buNone/>
            </a:pPr>
            <a:r>
              <a:rPr lang="en-US" sz="2300" b="1" dirty="0">
                <a:solidFill>
                  <a:srgbClr val="FF0000"/>
                </a:solidFill>
                <a:latin typeface="Arial Black"/>
                <a:ea typeface="Arial Black"/>
                <a:cs typeface="Arial Black"/>
                <a:sym typeface="Arial Black"/>
              </a:rPr>
              <a:t>Q:2.</a:t>
            </a:r>
            <a:r>
              <a:rPr lang="en-US" sz="2300" b="1" dirty="0">
                <a:solidFill>
                  <a:srgbClr val="0C0C0C"/>
                </a:solidFill>
                <a:latin typeface="Arial"/>
                <a:ea typeface="Arial"/>
                <a:cs typeface="Arial"/>
                <a:sym typeface="Arial"/>
              </a:rPr>
              <a:t>The number of children in Colony A are approximately what per cent of the number of children in Colony E?</a:t>
            </a:r>
            <a:endParaRPr dirty="0"/>
          </a:p>
          <a:p>
            <a:pPr marL="457200" marR="0" lvl="0" indent="-457200" algn="l" rtl="0">
              <a:spcBef>
                <a:spcPts val="0"/>
              </a:spcBef>
              <a:spcAft>
                <a:spcPts val="0"/>
              </a:spcAft>
              <a:buClr>
                <a:srgbClr val="0C0C0C"/>
              </a:buClr>
              <a:buSzPts val="2300"/>
              <a:buFont typeface="Arial"/>
              <a:buAutoNum type="arabicParenBoth"/>
            </a:pPr>
            <a:r>
              <a:rPr lang="en-US" sz="2300" b="1" dirty="0">
                <a:solidFill>
                  <a:srgbClr val="0C0C0C"/>
                </a:solidFill>
                <a:latin typeface="Arial"/>
                <a:ea typeface="Arial"/>
                <a:cs typeface="Arial"/>
                <a:sym typeface="Arial"/>
              </a:rPr>
              <a:t>121	(2) 116		(3) 75		(4) 101	(5) 98</a:t>
            </a:r>
            <a:endParaRPr dirty="0"/>
          </a:p>
          <a:p>
            <a:pPr marL="0" marR="0" lvl="0" indent="0" algn="l" rtl="0">
              <a:spcBef>
                <a:spcPts val="0"/>
              </a:spcBef>
              <a:spcAft>
                <a:spcPts val="0"/>
              </a:spcAft>
              <a:buNone/>
            </a:pPr>
            <a:r>
              <a:rPr lang="en-US" sz="2300" b="1" dirty="0">
                <a:solidFill>
                  <a:srgbClr val="FF0000"/>
                </a:solidFill>
                <a:latin typeface="Arial Black"/>
                <a:ea typeface="Arial Black"/>
                <a:cs typeface="Arial Black"/>
                <a:sym typeface="Arial Black"/>
              </a:rPr>
              <a:t>Q:3.</a:t>
            </a:r>
            <a:r>
              <a:rPr lang="en-US" sz="2300" b="1" dirty="0">
                <a:solidFill>
                  <a:srgbClr val="0C0C0C"/>
                </a:solidFill>
                <a:latin typeface="Arial"/>
                <a:ea typeface="Arial"/>
                <a:cs typeface="Arial"/>
                <a:sym typeface="Arial"/>
              </a:rPr>
              <a:t>What is the respective ratio of the number of males in Colony B to the number of females in the same colony?</a:t>
            </a:r>
            <a:endParaRPr dirty="0"/>
          </a:p>
          <a:p>
            <a:pPr marL="457200" marR="0" lvl="0" indent="-457200" algn="l" rtl="0">
              <a:spcBef>
                <a:spcPts val="0"/>
              </a:spcBef>
              <a:spcAft>
                <a:spcPts val="0"/>
              </a:spcAft>
              <a:buClr>
                <a:srgbClr val="0C0C0C"/>
              </a:buClr>
              <a:buSzPts val="2300"/>
              <a:buFont typeface="Arial"/>
              <a:buAutoNum type="arabicParenBoth"/>
            </a:pPr>
            <a:r>
              <a:rPr lang="en-US" sz="2300" b="1" dirty="0">
                <a:solidFill>
                  <a:srgbClr val="0C0C0C"/>
                </a:solidFill>
                <a:latin typeface="Arial"/>
                <a:ea typeface="Arial"/>
                <a:cs typeface="Arial"/>
                <a:sym typeface="Arial"/>
              </a:rPr>
              <a:t>3 : 5	(2) 7 : 5	(3) 8 : 7	(4) 5 : 7	(5) None of these</a:t>
            </a:r>
            <a:endParaRPr dirty="0"/>
          </a:p>
          <a:p>
            <a:pPr marL="0" marR="0" lvl="0" indent="0" algn="l" rtl="0">
              <a:spcBef>
                <a:spcPts val="0"/>
              </a:spcBef>
              <a:spcAft>
                <a:spcPts val="0"/>
              </a:spcAft>
              <a:buNone/>
            </a:pPr>
            <a:r>
              <a:rPr lang="en-US" sz="2300" b="1" dirty="0">
                <a:solidFill>
                  <a:srgbClr val="FF0000"/>
                </a:solidFill>
                <a:latin typeface="Arial Black"/>
                <a:ea typeface="Arial Black"/>
                <a:cs typeface="Arial Black"/>
                <a:sym typeface="Arial Black"/>
              </a:rPr>
              <a:t>Q:4.</a:t>
            </a:r>
            <a:r>
              <a:rPr lang="en-US" sz="2300" b="1" dirty="0">
                <a:solidFill>
                  <a:srgbClr val="0C0C0C"/>
                </a:solidFill>
                <a:latin typeface="Arial"/>
                <a:ea typeface="Arial"/>
                <a:cs typeface="Arial"/>
                <a:sym typeface="Arial"/>
              </a:rPr>
              <a:t>What is the average number of residents from all the colonies together?</a:t>
            </a:r>
            <a:endParaRPr dirty="0"/>
          </a:p>
          <a:p>
            <a:pPr marL="457200" marR="0" lvl="0" indent="-457200" algn="l" rtl="0">
              <a:spcBef>
                <a:spcPts val="0"/>
              </a:spcBef>
              <a:spcAft>
                <a:spcPts val="0"/>
              </a:spcAft>
              <a:buClr>
                <a:srgbClr val="0C0C0C"/>
              </a:buClr>
              <a:buSzPts val="2300"/>
              <a:buFont typeface="Arial"/>
              <a:buAutoNum type="arabicParenBoth"/>
            </a:pPr>
            <a:r>
              <a:rPr lang="en-US" sz="2300" b="1" dirty="0">
                <a:solidFill>
                  <a:srgbClr val="0C0C0C"/>
                </a:solidFill>
                <a:latin typeface="Arial"/>
                <a:ea typeface="Arial"/>
                <a:cs typeface="Arial"/>
                <a:sym typeface="Arial"/>
              </a:rPr>
              <a:t>1654	(2) 1600	(3) 1580	(4) 1574	(5) None of these</a:t>
            </a:r>
            <a:endParaRPr dirty="0"/>
          </a:p>
          <a:p>
            <a:pPr marL="0" marR="0" lvl="0" indent="0" algn="l" rtl="0">
              <a:spcBef>
                <a:spcPts val="0"/>
              </a:spcBef>
              <a:spcAft>
                <a:spcPts val="0"/>
              </a:spcAft>
              <a:buNone/>
            </a:pPr>
            <a:r>
              <a:rPr lang="en-US" sz="2300" b="1" dirty="0">
                <a:solidFill>
                  <a:srgbClr val="FF0000"/>
                </a:solidFill>
                <a:latin typeface="Arial Black"/>
                <a:ea typeface="Arial Black"/>
                <a:cs typeface="Arial Black"/>
                <a:sym typeface="Arial Black"/>
              </a:rPr>
              <a:t>Q:5.</a:t>
            </a:r>
            <a:r>
              <a:rPr lang="en-US" sz="2300" b="1" dirty="0">
                <a:solidFill>
                  <a:srgbClr val="0C0C0C"/>
                </a:solidFill>
                <a:latin typeface="Arial"/>
                <a:ea typeface="Arial"/>
                <a:cs typeface="Arial"/>
                <a:sym typeface="Arial"/>
              </a:rPr>
              <a:t>What is the difference between the number of males in Colony D and the number of children in the same colony?</a:t>
            </a:r>
            <a:endParaRPr dirty="0"/>
          </a:p>
          <a:p>
            <a:pPr marL="0" marR="0" lvl="0" indent="0" algn="l" rtl="0">
              <a:spcBef>
                <a:spcPts val="0"/>
              </a:spcBef>
              <a:spcAft>
                <a:spcPts val="0"/>
              </a:spcAft>
              <a:buNone/>
            </a:pPr>
            <a:r>
              <a:rPr lang="en-US" sz="2300" b="1" dirty="0">
                <a:solidFill>
                  <a:srgbClr val="0C0C0C"/>
                </a:solidFill>
                <a:latin typeface="Arial"/>
                <a:ea typeface="Arial"/>
                <a:cs typeface="Arial"/>
                <a:sym typeface="Arial"/>
              </a:rPr>
              <a:t>(1) 138	(2) 126	(3) 136	(4) 135	(5) None of these</a:t>
            </a:r>
            <a:endParaRPr sz="2300" dirty="0">
              <a:solidFill>
                <a:schemeClr val="dk1"/>
              </a:solidFill>
              <a:latin typeface="Calibri"/>
              <a:ea typeface="Calibri"/>
              <a:cs typeface="Calibri"/>
              <a:sym typeface="Calibri"/>
            </a:endParaRPr>
          </a:p>
          <a:p>
            <a:pPr marL="457200" marR="0" lvl="0" indent="-457200" algn="l" rtl="0">
              <a:spcBef>
                <a:spcPts val="0"/>
              </a:spcBef>
              <a:spcAft>
                <a:spcPts val="0"/>
              </a:spcAft>
              <a:buNone/>
            </a:pPr>
            <a:endParaRPr sz="2300" dirty="0">
              <a:solidFill>
                <a:schemeClr val="dk1"/>
              </a:solidFill>
              <a:latin typeface="Calibri"/>
              <a:ea typeface="Calibri"/>
              <a:cs typeface="Calibri"/>
              <a:sym typeface="Calibri"/>
            </a:endParaRPr>
          </a:p>
          <a:p>
            <a:pPr marL="457200" marR="0" lvl="0" indent="-457200" algn="l" rtl="0">
              <a:spcBef>
                <a:spcPts val="0"/>
              </a:spcBef>
              <a:spcAft>
                <a:spcPts val="0"/>
              </a:spcAft>
              <a:buNone/>
            </a:pPr>
            <a:endParaRPr sz="2300" b="1" dirty="0">
              <a:solidFill>
                <a:srgbClr val="0C0C0C"/>
              </a:solidFill>
              <a:latin typeface="Arial"/>
              <a:ea typeface="Arial"/>
              <a:cs typeface="Arial"/>
              <a:sym typeface="Arial"/>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Black"/>
              <a:buNone/>
            </a:pPr>
            <a:r>
              <a:rPr lang="en-US" dirty="0">
                <a:latin typeface="Arial Black"/>
                <a:ea typeface="Arial Black"/>
                <a:cs typeface="Arial Black"/>
                <a:sym typeface="Arial Black"/>
              </a:rPr>
              <a:t> </a:t>
            </a:r>
            <a:endParaRPr dirty="0">
              <a:solidFill>
                <a:schemeClr val="lt1"/>
              </a:solidFill>
            </a:endParaRPr>
          </a:p>
        </p:txBody>
      </p:sp>
      <p:sp>
        <p:nvSpPr>
          <p:cNvPr id="166" name="Google Shape;166;p11"/>
          <p:cNvSpPr txBox="1">
            <a:spLocks noGrp="1"/>
          </p:cNvSpPr>
          <p:nvPr>
            <p:ph type="body" idx="4294967295"/>
          </p:nvPr>
        </p:nvSpPr>
        <p:spPr>
          <a:xfrm>
            <a:off x="304800" y="1008993"/>
            <a:ext cx="11582400" cy="524478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b="1">
                <a:latin typeface="Arial Black"/>
                <a:ea typeface="Arial Black"/>
                <a:cs typeface="Arial Black"/>
                <a:sym typeface="Arial Black"/>
              </a:rPr>
              <a:t> DATA INTERPRETATION                        		VIDEO-3</a:t>
            </a:r>
            <a:endParaRPr b="1"/>
          </a:p>
        </p:txBody>
      </p:sp>
      <p:sp>
        <p:nvSpPr>
          <p:cNvPr id="167" name="Google Shape;167;p11"/>
          <p:cNvSpPr txBox="1"/>
          <p:nvPr/>
        </p:nvSpPr>
        <p:spPr>
          <a:xfrm>
            <a:off x="236483" y="1371600"/>
            <a:ext cx="11955516" cy="56784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300" b="1" dirty="0">
                <a:solidFill>
                  <a:srgbClr val="FF0000"/>
                </a:solidFill>
                <a:latin typeface="Arial Black"/>
                <a:ea typeface="Arial Black"/>
                <a:cs typeface="Arial Black"/>
                <a:sym typeface="Arial Black"/>
              </a:rPr>
              <a:t>Q:1. </a:t>
            </a:r>
            <a:r>
              <a:rPr lang="en-US" sz="2300" b="1" dirty="0">
                <a:solidFill>
                  <a:srgbClr val="0C0C0C"/>
                </a:solidFill>
                <a:latin typeface="Arial"/>
                <a:ea typeface="Arial"/>
                <a:cs typeface="Arial"/>
                <a:sym typeface="Arial"/>
              </a:rPr>
              <a:t>What is the total number of females in Colonies A, B and C together?</a:t>
            </a:r>
            <a:endParaRPr/>
          </a:p>
          <a:p>
            <a:pPr marL="457200" marR="0" lvl="0" indent="-457200" algn="l" rtl="0">
              <a:spcBef>
                <a:spcPts val="0"/>
              </a:spcBef>
              <a:spcAft>
                <a:spcPts val="0"/>
              </a:spcAft>
              <a:buClr>
                <a:srgbClr val="0C0C0C"/>
              </a:buClr>
              <a:buSzPts val="2300"/>
              <a:buFont typeface="Arial"/>
              <a:buAutoNum type="arabicParenBoth"/>
            </a:pPr>
            <a:r>
              <a:rPr lang="en-US" sz="2300" b="1" dirty="0">
                <a:solidFill>
                  <a:srgbClr val="0C0C0C"/>
                </a:solidFill>
                <a:latin typeface="Arial"/>
                <a:ea typeface="Arial"/>
                <a:cs typeface="Arial"/>
                <a:sym typeface="Arial"/>
              </a:rPr>
              <a:t>1785	</a:t>
            </a:r>
            <a:r>
              <a:rPr lang="en-US" sz="2300" b="1" dirty="0">
                <a:solidFill>
                  <a:srgbClr val="FF0000"/>
                </a:solidFill>
                <a:latin typeface="Arial"/>
                <a:ea typeface="Arial"/>
                <a:cs typeface="Arial"/>
                <a:sym typeface="Arial"/>
              </a:rPr>
              <a:t>(2) 1821</a:t>
            </a:r>
            <a:r>
              <a:rPr lang="en-US" sz="2300" b="1" dirty="0">
                <a:solidFill>
                  <a:srgbClr val="0C0C0C"/>
                </a:solidFill>
                <a:latin typeface="Arial"/>
                <a:ea typeface="Arial"/>
                <a:cs typeface="Arial"/>
                <a:sym typeface="Arial"/>
              </a:rPr>
              <a:t>	(3) 1479	(4) 1692	(5) None of these</a:t>
            </a:r>
            <a:endParaRPr/>
          </a:p>
          <a:p>
            <a:pPr marL="0" marR="0" lvl="0" indent="0" algn="l" rtl="0">
              <a:spcBef>
                <a:spcPts val="0"/>
              </a:spcBef>
              <a:spcAft>
                <a:spcPts val="0"/>
              </a:spcAft>
              <a:buNone/>
            </a:pPr>
            <a:r>
              <a:rPr lang="en-US" sz="2300" b="1" dirty="0">
                <a:solidFill>
                  <a:srgbClr val="FF0000"/>
                </a:solidFill>
                <a:latin typeface="Arial Black"/>
                <a:ea typeface="Arial Black"/>
                <a:cs typeface="Arial Black"/>
                <a:sym typeface="Arial Black"/>
              </a:rPr>
              <a:t>Q:2.</a:t>
            </a:r>
            <a:r>
              <a:rPr lang="en-US" sz="2300" b="1" dirty="0">
                <a:solidFill>
                  <a:srgbClr val="0C0C0C"/>
                </a:solidFill>
                <a:latin typeface="Arial"/>
                <a:ea typeface="Arial"/>
                <a:cs typeface="Arial"/>
                <a:sym typeface="Arial"/>
              </a:rPr>
              <a:t>The number of children in Colony A are approximately what per cent of the number of children in Colony E?</a:t>
            </a:r>
            <a:endParaRPr/>
          </a:p>
          <a:p>
            <a:pPr marL="457200" marR="0" lvl="0" indent="-457200" algn="l" rtl="0">
              <a:spcBef>
                <a:spcPts val="0"/>
              </a:spcBef>
              <a:spcAft>
                <a:spcPts val="0"/>
              </a:spcAft>
              <a:buClr>
                <a:srgbClr val="0C0C0C"/>
              </a:buClr>
              <a:buSzPts val="2300"/>
              <a:buFont typeface="Arial"/>
              <a:buAutoNum type="arabicParenBoth"/>
            </a:pPr>
            <a:r>
              <a:rPr lang="en-US" sz="2300" b="1" dirty="0">
                <a:solidFill>
                  <a:srgbClr val="0C0C0C"/>
                </a:solidFill>
                <a:latin typeface="Arial"/>
                <a:ea typeface="Arial"/>
                <a:cs typeface="Arial"/>
                <a:sym typeface="Arial"/>
              </a:rPr>
              <a:t>121	</a:t>
            </a:r>
            <a:r>
              <a:rPr lang="en-US" sz="2300" b="1" dirty="0">
                <a:solidFill>
                  <a:srgbClr val="FF0000"/>
                </a:solidFill>
                <a:latin typeface="Arial"/>
                <a:ea typeface="Arial"/>
                <a:cs typeface="Arial"/>
                <a:sym typeface="Arial"/>
              </a:rPr>
              <a:t>(2) 116</a:t>
            </a:r>
            <a:r>
              <a:rPr lang="en-US" sz="2300" b="1" dirty="0">
                <a:solidFill>
                  <a:srgbClr val="0C0C0C"/>
                </a:solidFill>
                <a:latin typeface="Arial"/>
                <a:ea typeface="Arial"/>
                <a:cs typeface="Arial"/>
                <a:sym typeface="Arial"/>
              </a:rPr>
              <a:t>		(3) 75		(4) 101	(5) 98</a:t>
            </a:r>
            <a:endParaRPr/>
          </a:p>
          <a:p>
            <a:pPr marL="0" marR="0" lvl="0" indent="0" algn="l" rtl="0">
              <a:spcBef>
                <a:spcPts val="0"/>
              </a:spcBef>
              <a:spcAft>
                <a:spcPts val="0"/>
              </a:spcAft>
              <a:buNone/>
            </a:pPr>
            <a:r>
              <a:rPr lang="en-US" sz="2300" b="1" dirty="0">
                <a:solidFill>
                  <a:srgbClr val="FF0000"/>
                </a:solidFill>
                <a:latin typeface="Arial Black"/>
                <a:ea typeface="Arial Black"/>
                <a:cs typeface="Arial Black"/>
                <a:sym typeface="Arial Black"/>
              </a:rPr>
              <a:t>Q:3.</a:t>
            </a:r>
            <a:r>
              <a:rPr lang="en-US" sz="2300" b="1" dirty="0">
                <a:solidFill>
                  <a:srgbClr val="0C0C0C"/>
                </a:solidFill>
                <a:latin typeface="Arial"/>
                <a:ea typeface="Arial"/>
                <a:cs typeface="Arial"/>
                <a:sym typeface="Arial"/>
              </a:rPr>
              <a:t>What is the respective ratio of the number of males in Colony B to the number of females in the same colony?</a:t>
            </a:r>
            <a:endParaRPr/>
          </a:p>
          <a:p>
            <a:pPr marL="457200" marR="0" lvl="0" indent="-457200" algn="l" rtl="0">
              <a:spcBef>
                <a:spcPts val="0"/>
              </a:spcBef>
              <a:spcAft>
                <a:spcPts val="0"/>
              </a:spcAft>
              <a:buClr>
                <a:srgbClr val="0C0C0C"/>
              </a:buClr>
              <a:buSzPts val="2300"/>
              <a:buFont typeface="Arial"/>
              <a:buAutoNum type="arabicParenBoth"/>
            </a:pPr>
            <a:r>
              <a:rPr lang="en-US" sz="2300" b="1" dirty="0">
                <a:solidFill>
                  <a:srgbClr val="0C0C0C"/>
                </a:solidFill>
                <a:latin typeface="Arial"/>
                <a:ea typeface="Arial"/>
                <a:cs typeface="Arial"/>
                <a:sym typeface="Arial"/>
              </a:rPr>
              <a:t>3 : 5	(2) 7 : 5	(3) 8 : 7	(4) 5 : 7	</a:t>
            </a:r>
            <a:r>
              <a:rPr lang="en-US" sz="2300" b="1" dirty="0">
                <a:solidFill>
                  <a:srgbClr val="FF0000"/>
                </a:solidFill>
                <a:latin typeface="Arial"/>
                <a:ea typeface="Arial"/>
                <a:cs typeface="Arial"/>
                <a:sym typeface="Arial"/>
              </a:rPr>
              <a:t>(5) None of these</a:t>
            </a:r>
            <a:endParaRPr>
              <a:solidFill>
                <a:srgbClr val="FF0000"/>
              </a:solidFill>
            </a:endParaRPr>
          </a:p>
          <a:p>
            <a:pPr marL="0" marR="0" lvl="0" indent="0" algn="l" rtl="0">
              <a:spcBef>
                <a:spcPts val="0"/>
              </a:spcBef>
              <a:spcAft>
                <a:spcPts val="0"/>
              </a:spcAft>
              <a:buNone/>
            </a:pPr>
            <a:r>
              <a:rPr lang="en-US" sz="2300" b="1" dirty="0">
                <a:solidFill>
                  <a:srgbClr val="FF0000"/>
                </a:solidFill>
                <a:latin typeface="Arial Black"/>
                <a:ea typeface="Arial Black"/>
                <a:cs typeface="Arial Black"/>
                <a:sym typeface="Arial Black"/>
              </a:rPr>
              <a:t>Q:4.</a:t>
            </a:r>
            <a:r>
              <a:rPr lang="en-US" sz="2300" b="1" dirty="0">
                <a:solidFill>
                  <a:srgbClr val="0C0C0C"/>
                </a:solidFill>
                <a:latin typeface="Arial"/>
                <a:ea typeface="Arial"/>
                <a:cs typeface="Arial"/>
                <a:sym typeface="Arial"/>
              </a:rPr>
              <a:t>What is the average number of residents from all the colonies together?</a:t>
            </a:r>
            <a:endParaRPr/>
          </a:p>
          <a:p>
            <a:pPr marL="457200" marR="0" lvl="0" indent="-457200" algn="l" rtl="0">
              <a:spcBef>
                <a:spcPts val="0"/>
              </a:spcBef>
              <a:spcAft>
                <a:spcPts val="0"/>
              </a:spcAft>
              <a:buClr>
                <a:srgbClr val="0C0C0C"/>
              </a:buClr>
              <a:buSzPts val="2300"/>
              <a:buFont typeface="Arial"/>
              <a:buAutoNum type="arabicParenBoth"/>
            </a:pPr>
            <a:r>
              <a:rPr lang="en-US" sz="2300" b="1" dirty="0">
                <a:solidFill>
                  <a:srgbClr val="0C0C0C"/>
                </a:solidFill>
                <a:latin typeface="Arial"/>
                <a:ea typeface="Arial"/>
                <a:cs typeface="Arial"/>
                <a:sym typeface="Arial"/>
              </a:rPr>
              <a:t>1654	(2) 1600	(3) 1580	</a:t>
            </a:r>
            <a:r>
              <a:rPr lang="en-US" sz="2300" b="1" dirty="0">
                <a:solidFill>
                  <a:srgbClr val="FF0000"/>
                </a:solidFill>
                <a:latin typeface="Arial"/>
                <a:ea typeface="Arial"/>
                <a:cs typeface="Arial"/>
                <a:sym typeface="Arial"/>
              </a:rPr>
              <a:t>(4) 1574</a:t>
            </a:r>
            <a:r>
              <a:rPr lang="en-US" sz="2300" b="1" dirty="0">
                <a:solidFill>
                  <a:srgbClr val="0C0C0C"/>
                </a:solidFill>
                <a:latin typeface="Arial"/>
                <a:ea typeface="Arial"/>
                <a:cs typeface="Arial"/>
                <a:sym typeface="Arial"/>
              </a:rPr>
              <a:t>	(5) None of these</a:t>
            </a:r>
            <a:endParaRPr/>
          </a:p>
          <a:p>
            <a:pPr marL="0" marR="0" lvl="0" indent="0" algn="l" rtl="0">
              <a:spcBef>
                <a:spcPts val="0"/>
              </a:spcBef>
              <a:spcAft>
                <a:spcPts val="0"/>
              </a:spcAft>
              <a:buNone/>
            </a:pPr>
            <a:r>
              <a:rPr lang="en-US" sz="2300" b="1" dirty="0">
                <a:solidFill>
                  <a:srgbClr val="FF0000"/>
                </a:solidFill>
                <a:latin typeface="Arial Black"/>
                <a:ea typeface="Arial Black"/>
                <a:cs typeface="Arial Black"/>
                <a:sym typeface="Arial Black"/>
              </a:rPr>
              <a:t>Q:5.</a:t>
            </a:r>
            <a:r>
              <a:rPr lang="en-US" sz="2300" b="1" dirty="0">
                <a:solidFill>
                  <a:srgbClr val="0C0C0C"/>
                </a:solidFill>
                <a:latin typeface="Arial"/>
                <a:ea typeface="Arial"/>
                <a:cs typeface="Arial"/>
                <a:sym typeface="Arial"/>
              </a:rPr>
              <a:t>What is the difference between the number of males in Colony D and the number of children in the same colony?</a:t>
            </a:r>
            <a:endParaRPr/>
          </a:p>
          <a:p>
            <a:pPr marL="0" marR="0" lvl="0" indent="0" algn="l" rtl="0">
              <a:spcBef>
                <a:spcPts val="0"/>
              </a:spcBef>
              <a:spcAft>
                <a:spcPts val="0"/>
              </a:spcAft>
              <a:buNone/>
            </a:pPr>
            <a:r>
              <a:rPr lang="en-US" sz="2300" b="1" dirty="0">
                <a:solidFill>
                  <a:srgbClr val="FF0000"/>
                </a:solidFill>
                <a:latin typeface="Arial"/>
                <a:ea typeface="Arial"/>
                <a:cs typeface="Arial"/>
                <a:sym typeface="Arial"/>
              </a:rPr>
              <a:t>(1) 138</a:t>
            </a:r>
            <a:r>
              <a:rPr lang="en-US" sz="2300" b="1" dirty="0">
                <a:solidFill>
                  <a:srgbClr val="0C0C0C"/>
                </a:solidFill>
                <a:latin typeface="Arial"/>
                <a:ea typeface="Arial"/>
                <a:cs typeface="Arial"/>
                <a:sym typeface="Arial"/>
              </a:rPr>
              <a:t>	(2) 126	(3) 136	(4) 135	(5) None of these</a:t>
            </a:r>
            <a:endParaRPr sz="2300">
              <a:solidFill>
                <a:schemeClr val="dk1"/>
              </a:solidFill>
              <a:latin typeface="Calibri"/>
              <a:ea typeface="Calibri"/>
              <a:cs typeface="Calibri"/>
              <a:sym typeface="Calibri"/>
            </a:endParaRPr>
          </a:p>
          <a:p>
            <a:pPr marL="457200" marR="0" lvl="0" indent="-457200" algn="l" rtl="0">
              <a:spcBef>
                <a:spcPts val="0"/>
              </a:spcBef>
              <a:spcAft>
                <a:spcPts val="0"/>
              </a:spcAft>
              <a:buNone/>
            </a:pPr>
            <a:endParaRPr sz="2300">
              <a:solidFill>
                <a:schemeClr val="dk1"/>
              </a:solidFill>
              <a:latin typeface="Calibri"/>
              <a:ea typeface="Calibri"/>
              <a:cs typeface="Calibri"/>
              <a:sym typeface="Calibri"/>
            </a:endParaRPr>
          </a:p>
          <a:p>
            <a:pPr marL="457200" marR="0" lvl="0" indent="-457200" algn="l" rtl="0">
              <a:spcBef>
                <a:spcPts val="0"/>
              </a:spcBef>
              <a:spcAft>
                <a:spcPts val="0"/>
              </a:spcAft>
              <a:buNone/>
            </a:pPr>
            <a:endParaRPr sz="2300" b="1">
              <a:solidFill>
                <a:srgbClr val="0C0C0C"/>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000"/>
              <a:buFont typeface="Arial Black"/>
              <a:buNone/>
            </a:pPr>
            <a:r>
              <a:rPr lang="en-US" sz="4000" dirty="0">
                <a:latin typeface="Arial Black"/>
                <a:ea typeface="Arial Black"/>
                <a:cs typeface="Arial Black"/>
                <a:sym typeface="Arial Black"/>
              </a:rPr>
              <a:t> </a:t>
            </a:r>
            <a:endParaRPr sz="4000" dirty="0">
              <a:solidFill>
                <a:schemeClr val="lt1"/>
              </a:solidFill>
              <a:latin typeface="Arial Black"/>
              <a:ea typeface="Arial Black"/>
              <a:cs typeface="Arial Black"/>
              <a:sym typeface="Arial Black"/>
            </a:endParaRPr>
          </a:p>
        </p:txBody>
      </p:sp>
      <p:sp>
        <p:nvSpPr>
          <p:cNvPr id="179" name="Google Shape;179;p13"/>
          <p:cNvSpPr txBox="1">
            <a:spLocks noGrp="1"/>
          </p:cNvSpPr>
          <p:nvPr>
            <p:ph type="body" idx="4294967295"/>
          </p:nvPr>
        </p:nvSpPr>
        <p:spPr>
          <a:xfrm>
            <a:off x="304800" y="1040524"/>
            <a:ext cx="11582400" cy="521325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ct val="100000"/>
              <a:buNone/>
            </a:pPr>
            <a:endParaRPr b="1">
              <a:latin typeface="Arial Black"/>
              <a:ea typeface="Arial Black"/>
              <a:cs typeface="Arial Black"/>
              <a:sym typeface="Arial Black"/>
            </a:endParaRPr>
          </a:p>
          <a:p>
            <a:pPr marL="0" lvl="0" indent="0" algn="ctr" rtl="0">
              <a:lnSpc>
                <a:spcPct val="90000"/>
              </a:lnSpc>
              <a:spcBef>
                <a:spcPts val="1000"/>
              </a:spcBef>
              <a:spcAft>
                <a:spcPts val="0"/>
              </a:spcAft>
              <a:buClr>
                <a:schemeClr val="dk1"/>
              </a:buClr>
              <a:buSzPct val="100000"/>
              <a:buNone/>
            </a:pPr>
            <a:endParaRPr sz="5200" b="1">
              <a:latin typeface="Arial Black"/>
              <a:ea typeface="Arial Black"/>
              <a:cs typeface="Arial Black"/>
              <a:sym typeface="Arial Black"/>
            </a:endParaRPr>
          </a:p>
          <a:p>
            <a:pPr marL="0" lvl="0" indent="0" algn="ctr" rtl="0">
              <a:lnSpc>
                <a:spcPct val="90000"/>
              </a:lnSpc>
              <a:spcBef>
                <a:spcPts val="1000"/>
              </a:spcBef>
              <a:spcAft>
                <a:spcPts val="0"/>
              </a:spcAft>
              <a:buClr>
                <a:schemeClr val="dk1"/>
              </a:buClr>
              <a:buSzPct val="100000"/>
              <a:buNone/>
            </a:pPr>
            <a:r>
              <a:rPr lang="en-US" sz="5800" b="1" dirty="0">
                <a:solidFill>
                  <a:srgbClr val="FF0000"/>
                </a:solidFill>
                <a:latin typeface="Arial Black"/>
                <a:ea typeface="Arial Black"/>
                <a:cs typeface="Arial Black"/>
                <a:sym typeface="Arial Black"/>
              </a:rPr>
              <a:t>DATA INTERPRETATION</a:t>
            </a:r>
            <a:endParaRPr>
              <a:solidFill>
                <a:srgbClr val="FF0000"/>
              </a:solidFill>
            </a:endParaRPr>
          </a:p>
          <a:p>
            <a:pPr marL="0" lvl="0" indent="0" algn="ctr" rtl="0">
              <a:lnSpc>
                <a:spcPct val="90000"/>
              </a:lnSpc>
              <a:spcBef>
                <a:spcPts val="1000"/>
              </a:spcBef>
              <a:spcAft>
                <a:spcPts val="0"/>
              </a:spcAft>
              <a:buClr>
                <a:schemeClr val="dk1"/>
              </a:buClr>
              <a:buSzPct val="100000"/>
              <a:buNone/>
            </a:pPr>
            <a:r>
              <a:rPr lang="en-US" sz="5800" b="1" dirty="0">
                <a:solidFill>
                  <a:srgbClr val="FF0000"/>
                </a:solidFill>
              </a:rPr>
              <a:t>(MIX TYPE) 4</a:t>
            </a:r>
            <a:endParaRPr sz="5800">
              <a:solidFill>
                <a:srgbClr val="FF0000"/>
              </a:solidFill>
            </a:endParaRPr>
          </a:p>
          <a:p>
            <a:pPr marL="0" lvl="0" indent="0" algn="ctr" rtl="0">
              <a:lnSpc>
                <a:spcPct val="90000"/>
              </a:lnSpc>
              <a:spcBef>
                <a:spcPts val="1000"/>
              </a:spcBef>
              <a:spcAft>
                <a:spcPts val="0"/>
              </a:spcAft>
              <a:buClr>
                <a:schemeClr val="dk1"/>
              </a:buClr>
              <a:buSzPct val="100000"/>
              <a:buNone/>
            </a:pPr>
            <a:r>
              <a:rPr lang="en-US" sz="5800" b="1" dirty="0">
                <a:solidFill>
                  <a:srgbClr val="FF0000"/>
                </a:solidFill>
                <a:latin typeface="Arial Black"/>
                <a:ea typeface="Arial Black"/>
                <a:cs typeface="Arial Black"/>
                <a:sym typeface="Arial Black"/>
              </a:rPr>
              <a:t>		</a:t>
            </a:r>
            <a:endParaRPr>
              <a:solidFill>
                <a:srgbClr val="FF0000"/>
              </a:solidFill>
            </a:endParaRPr>
          </a:p>
          <a:p>
            <a:pPr marL="0" lvl="0" indent="0" algn="ctr" rtl="0">
              <a:lnSpc>
                <a:spcPct val="90000"/>
              </a:lnSpc>
              <a:spcBef>
                <a:spcPts val="1000"/>
              </a:spcBef>
              <a:spcAft>
                <a:spcPts val="0"/>
              </a:spcAft>
              <a:buClr>
                <a:schemeClr val="dk1"/>
              </a:buClr>
              <a:buSzPct val="100000"/>
              <a:buNone/>
            </a:pPr>
            <a:r>
              <a:rPr lang="en-US" sz="5800" b="1" dirty="0">
                <a:latin typeface="Arial Black"/>
                <a:ea typeface="Arial Black"/>
                <a:cs typeface="Arial Black"/>
                <a:sym typeface="Arial Black"/>
              </a:rPr>
              <a:t>	</a:t>
            </a:r>
            <a:endParaRPr/>
          </a:p>
          <a:p>
            <a:pPr marL="0" lvl="0" indent="0" algn="ctr" rtl="0">
              <a:lnSpc>
                <a:spcPct val="90000"/>
              </a:lnSpc>
              <a:spcBef>
                <a:spcPts val="1000"/>
              </a:spcBef>
              <a:spcAft>
                <a:spcPts val="0"/>
              </a:spcAft>
              <a:buClr>
                <a:schemeClr val="dk1"/>
              </a:buClr>
              <a:buSzPct val="100000"/>
              <a:buNone/>
            </a:pPr>
            <a:endParaRPr sz="5400" b="1">
              <a:latin typeface="Arial Black"/>
              <a:ea typeface="Arial Black"/>
              <a:cs typeface="Arial Black"/>
              <a:sym typeface="Arial Black"/>
            </a:endParaRPr>
          </a:p>
          <a:p>
            <a:pPr marL="0" lvl="0" indent="0" algn="ctr" rtl="0">
              <a:lnSpc>
                <a:spcPct val="90000"/>
              </a:lnSpc>
              <a:spcBef>
                <a:spcPts val="1000"/>
              </a:spcBef>
              <a:spcAft>
                <a:spcPts val="0"/>
              </a:spcAft>
              <a:buClr>
                <a:schemeClr val="dk1"/>
              </a:buClr>
              <a:buSzPct val="100000"/>
              <a:buNone/>
            </a:pPr>
            <a:endParaRPr sz="2400" b="1">
              <a:latin typeface="Arial Black"/>
              <a:ea typeface="Arial Black"/>
              <a:cs typeface="Arial Black"/>
              <a:sym typeface="Arial Black"/>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Black"/>
              <a:buNone/>
            </a:pPr>
            <a:r>
              <a:rPr lang="en-US" dirty="0">
                <a:latin typeface="Arial Black"/>
                <a:ea typeface="Arial Black"/>
                <a:cs typeface="Arial Black"/>
                <a:sym typeface="Arial Black"/>
              </a:rPr>
              <a:t> </a:t>
            </a:r>
            <a:endParaRPr dirty="0"/>
          </a:p>
        </p:txBody>
      </p:sp>
      <p:sp>
        <p:nvSpPr>
          <p:cNvPr id="185" name="Google Shape;185;p14"/>
          <p:cNvSpPr txBox="1">
            <a:spLocks noGrp="1"/>
          </p:cNvSpPr>
          <p:nvPr>
            <p:ph type="body" idx="4294967295"/>
          </p:nvPr>
        </p:nvSpPr>
        <p:spPr>
          <a:xfrm>
            <a:off x="190938" y="1040524"/>
            <a:ext cx="11684000" cy="518225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800"/>
              <a:buNone/>
            </a:pPr>
            <a:r>
              <a:rPr lang="en-US" sz="1800"/>
              <a:t>			</a:t>
            </a:r>
            <a:r>
              <a:rPr lang="en-US" sz="1800" b="1">
                <a:latin typeface="Arial Black"/>
                <a:ea typeface="Arial Black"/>
                <a:cs typeface="Arial Black"/>
                <a:sym typeface="Arial Black"/>
              </a:rPr>
              <a:t> DATA INTERPRETATION                                          		VIDEO-4</a:t>
            </a:r>
            <a:endParaRPr sz="1800"/>
          </a:p>
          <a:p>
            <a:pPr marL="228600" lvl="0" indent="-228600" algn="l" rtl="0">
              <a:lnSpc>
                <a:spcPct val="90000"/>
              </a:lnSpc>
              <a:spcBef>
                <a:spcPts val="1000"/>
              </a:spcBef>
              <a:spcAft>
                <a:spcPts val="0"/>
              </a:spcAft>
              <a:buClr>
                <a:srgbClr val="FF0000"/>
              </a:buClr>
              <a:buSzPts val="1800"/>
              <a:buNone/>
            </a:pPr>
            <a:r>
              <a:rPr lang="en-US" sz="1800" b="1">
                <a:solidFill>
                  <a:srgbClr val="FF0000"/>
                </a:solidFill>
                <a:latin typeface="Arial Black"/>
                <a:ea typeface="Arial Black"/>
                <a:cs typeface="Arial Black"/>
                <a:sym typeface="Arial Black"/>
              </a:rPr>
              <a:t>Directions (1—4)</a:t>
            </a:r>
            <a:r>
              <a:rPr lang="en-US" sz="1800" b="1">
                <a:solidFill>
                  <a:srgbClr val="FF0000"/>
                </a:solidFill>
              </a:rPr>
              <a:t>: </a:t>
            </a:r>
            <a:r>
              <a:rPr lang="en-US" sz="1600" b="1"/>
              <a:t>Study the following pie-chart and table carefully and answer the questions given below:</a:t>
            </a:r>
            <a:endParaRPr/>
          </a:p>
          <a:p>
            <a:pPr marL="228600" lvl="0" indent="-228600" algn="l" rtl="0">
              <a:lnSpc>
                <a:spcPct val="90000"/>
              </a:lnSpc>
              <a:spcBef>
                <a:spcPts val="1000"/>
              </a:spcBef>
              <a:spcAft>
                <a:spcPts val="0"/>
              </a:spcAft>
              <a:buClr>
                <a:srgbClr val="FF0000"/>
              </a:buClr>
              <a:buSzPts val="1600"/>
              <a:buNone/>
            </a:pPr>
            <a:r>
              <a:rPr lang="en-US" sz="1600" b="1">
                <a:solidFill>
                  <a:srgbClr val="FF0000"/>
                </a:solidFill>
              </a:rPr>
              <a:t>PIE CHAET:- </a:t>
            </a:r>
            <a:r>
              <a:rPr lang="en-US" sz="1600" b="1"/>
              <a:t>Percentage-wise distribution of the number of mobile phones sold by a shopkeeper during six months</a:t>
            </a:r>
            <a:endParaRPr/>
          </a:p>
          <a:p>
            <a:pPr marL="228600" lvl="0" indent="-228600" algn="l" rtl="0">
              <a:lnSpc>
                <a:spcPct val="90000"/>
              </a:lnSpc>
              <a:spcBef>
                <a:spcPts val="1000"/>
              </a:spcBef>
              <a:spcAft>
                <a:spcPts val="0"/>
              </a:spcAft>
              <a:buClr>
                <a:srgbClr val="FF0000"/>
              </a:buClr>
              <a:buSzPts val="1600"/>
              <a:buNone/>
            </a:pPr>
            <a:r>
              <a:rPr lang="en-US" sz="1600" b="1">
                <a:solidFill>
                  <a:srgbClr val="FF0000"/>
                </a:solidFill>
              </a:rPr>
              <a:t>TABLE:- </a:t>
            </a:r>
            <a:r>
              <a:rPr lang="en-US" sz="1600" b="1"/>
              <a:t>The ratio between the numbers of mobile phones sold of Company A and Company B during six months</a:t>
            </a:r>
            <a:endParaRPr/>
          </a:p>
          <a:p>
            <a:pPr marL="228600" lvl="0" indent="-228600" algn="l" rtl="0">
              <a:lnSpc>
                <a:spcPct val="90000"/>
              </a:lnSpc>
              <a:spcBef>
                <a:spcPts val="1000"/>
              </a:spcBef>
              <a:spcAft>
                <a:spcPts val="0"/>
              </a:spcAft>
              <a:buClr>
                <a:schemeClr val="dk1"/>
              </a:buClr>
              <a:buSzPts val="1600"/>
              <a:buNone/>
            </a:pPr>
            <a:endParaRPr sz="1600" b="1"/>
          </a:p>
          <a:p>
            <a:pPr marL="228600" lvl="0" indent="-228600" algn="l" rtl="0">
              <a:lnSpc>
                <a:spcPct val="90000"/>
              </a:lnSpc>
              <a:spcBef>
                <a:spcPts val="1000"/>
              </a:spcBef>
              <a:spcAft>
                <a:spcPts val="0"/>
              </a:spcAft>
              <a:buClr>
                <a:schemeClr val="dk1"/>
              </a:buClr>
              <a:buSzPts val="1600"/>
              <a:buNone/>
            </a:pPr>
            <a:endParaRPr sz="1600" b="1"/>
          </a:p>
        </p:txBody>
      </p:sp>
      <p:pic>
        <p:nvPicPr>
          <p:cNvPr id="186" name="Google Shape;186;p14"/>
          <p:cNvPicPr preferRelativeResize="0"/>
          <p:nvPr/>
        </p:nvPicPr>
        <p:blipFill rotWithShape="1">
          <a:blip r:embed="rId3">
            <a:alphaModFix/>
          </a:blip>
          <a:srcRect/>
          <a:stretch/>
        </p:blipFill>
        <p:spPr>
          <a:xfrm>
            <a:off x="204952" y="2522483"/>
            <a:ext cx="6574220" cy="3754310"/>
          </a:xfrm>
          <a:prstGeom prst="rect">
            <a:avLst/>
          </a:prstGeom>
          <a:noFill/>
          <a:ln>
            <a:noFill/>
          </a:ln>
        </p:spPr>
      </p:pic>
      <p:pic>
        <p:nvPicPr>
          <p:cNvPr id="187" name="Google Shape;187;p14"/>
          <p:cNvPicPr preferRelativeResize="0"/>
          <p:nvPr/>
        </p:nvPicPr>
        <p:blipFill rotWithShape="1">
          <a:blip r:embed="rId4">
            <a:alphaModFix/>
          </a:blip>
          <a:srcRect/>
          <a:stretch/>
        </p:blipFill>
        <p:spPr>
          <a:xfrm>
            <a:off x="6915771" y="2872856"/>
            <a:ext cx="5055511" cy="310227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Black"/>
              <a:buNone/>
            </a:pPr>
            <a:r>
              <a:rPr lang="en-US" dirty="0">
                <a:latin typeface="Arial Black"/>
                <a:ea typeface="Arial Black"/>
                <a:cs typeface="Arial Black"/>
                <a:sym typeface="Arial Black"/>
              </a:rPr>
              <a:t> </a:t>
            </a:r>
            <a:endParaRPr dirty="0">
              <a:solidFill>
                <a:schemeClr val="lt1"/>
              </a:solidFill>
            </a:endParaRPr>
          </a:p>
        </p:txBody>
      </p:sp>
      <p:sp>
        <p:nvSpPr>
          <p:cNvPr id="193" name="Google Shape;193;p15"/>
          <p:cNvSpPr txBox="1">
            <a:spLocks noGrp="1"/>
          </p:cNvSpPr>
          <p:nvPr>
            <p:ph type="body" idx="4294967295"/>
          </p:nvPr>
        </p:nvSpPr>
        <p:spPr>
          <a:xfrm>
            <a:off x="304800" y="1008993"/>
            <a:ext cx="11887200" cy="524478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b="1">
                <a:latin typeface="Arial Black"/>
                <a:ea typeface="Arial Black"/>
                <a:cs typeface="Arial Black"/>
                <a:sym typeface="Arial Black"/>
              </a:rPr>
              <a:t> DATA INTERPRETATION                        		VIDEO-4</a:t>
            </a:r>
            <a:endParaRPr sz="2400" b="1">
              <a:latin typeface="Arial Black"/>
              <a:ea typeface="Arial Black"/>
              <a:cs typeface="Arial Black"/>
              <a:sym typeface="Arial Black"/>
            </a:endParaRPr>
          </a:p>
        </p:txBody>
      </p:sp>
      <p:sp>
        <p:nvSpPr>
          <p:cNvPr id="194" name="Google Shape;194;p15"/>
          <p:cNvSpPr txBox="1"/>
          <p:nvPr/>
        </p:nvSpPr>
        <p:spPr>
          <a:xfrm>
            <a:off x="252248" y="1371600"/>
            <a:ext cx="11939751" cy="94179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300" b="1" dirty="0">
                <a:solidFill>
                  <a:srgbClr val="FF0000"/>
                </a:solidFill>
                <a:latin typeface="Arial Black"/>
                <a:ea typeface="Arial Black"/>
                <a:cs typeface="Arial Black"/>
                <a:sym typeface="Arial Black"/>
              </a:rPr>
              <a:t>Q:1. </a:t>
            </a:r>
            <a:r>
              <a:rPr lang="en-US" sz="2300" b="1" dirty="0">
                <a:solidFill>
                  <a:schemeClr val="dk1"/>
                </a:solidFill>
                <a:latin typeface="Arial"/>
                <a:ea typeface="Arial"/>
                <a:cs typeface="Arial"/>
                <a:sym typeface="Arial"/>
              </a:rPr>
              <a:t>What is the ratio of the number of mobile phones sold of Company B during July to those sold during December of the same company?</a:t>
            </a:r>
            <a:endParaRPr dirty="0"/>
          </a:p>
          <a:p>
            <a:pPr marL="457200" marR="0" lvl="0" indent="-457200" algn="l" rtl="0">
              <a:spcBef>
                <a:spcPts val="0"/>
              </a:spcBef>
              <a:spcAft>
                <a:spcPts val="0"/>
              </a:spcAft>
              <a:buClr>
                <a:schemeClr val="dk1"/>
              </a:buClr>
              <a:buSzPts val="2300"/>
              <a:buFont typeface="Calibri"/>
              <a:buAutoNum type="arabicParenR"/>
            </a:pPr>
            <a:r>
              <a:rPr lang="en-US" sz="2300" b="1" dirty="0">
                <a:solidFill>
                  <a:schemeClr val="dk1"/>
                </a:solidFill>
                <a:latin typeface="Arial"/>
                <a:ea typeface="Arial"/>
                <a:cs typeface="Arial"/>
                <a:sym typeface="Arial"/>
              </a:rPr>
              <a:t>119: 145	2) 116: 135	3) 119: 135	4) 119: 130	5) None of these</a:t>
            </a:r>
            <a:endParaRPr dirty="0"/>
          </a:p>
          <a:p>
            <a:pPr marL="0" marR="0" lvl="0" indent="0" algn="l" rtl="0">
              <a:spcBef>
                <a:spcPts val="0"/>
              </a:spcBef>
              <a:spcAft>
                <a:spcPts val="0"/>
              </a:spcAft>
              <a:buNone/>
            </a:pPr>
            <a:r>
              <a:rPr lang="en-US" sz="2300" b="1" dirty="0">
                <a:solidFill>
                  <a:srgbClr val="FF0000"/>
                </a:solidFill>
                <a:latin typeface="Arial Black"/>
                <a:ea typeface="Arial Black"/>
                <a:cs typeface="Arial Black"/>
                <a:sym typeface="Arial Black"/>
              </a:rPr>
              <a:t>Q:2.</a:t>
            </a:r>
            <a:r>
              <a:rPr lang="en-US" sz="2300" b="1" dirty="0">
                <a:solidFill>
                  <a:schemeClr val="dk1"/>
                </a:solidFill>
                <a:latin typeface="Arial"/>
                <a:ea typeface="Arial"/>
                <a:cs typeface="Arial"/>
                <a:sym typeface="Arial"/>
              </a:rPr>
              <a:t>If the shopkeeper earned a profit of Rs. 433 on each mobile phone sold of Company B during October, what was his total profit earned on the mobile phones of that company during the same month?</a:t>
            </a:r>
            <a:endParaRPr dirty="0"/>
          </a:p>
          <a:p>
            <a:pPr marL="457200" marR="0" lvl="0" indent="-457200" algn="l" rtl="0">
              <a:spcBef>
                <a:spcPts val="0"/>
              </a:spcBef>
              <a:spcAft>
                <a:spcPts val="0"/>
              </a:spcAft>
              <a:buClr>
                <a:schemeClr val="dk1"/>
              </a:buClr>
              <a:buSzPts val="2300"/>
              <a:buFont typeface="Calibri"/>
              <a:buAutoNum type="arabicParenR"/>
            </a:pPr>
            <a:r>
              <a:rPr lang="en-US" sz="2300" b="1" dirty="0">
                <a:solidFill>
                  <a:schemeClr val="dk1"/>
                </a:solidFill>
                <a:latin typeface="Arial"/>
                <a:ea typeface="Arial"/>
                <a:cs typeface="Arial"/>
                <a:sym typeface="Arial"/>
              </a:rPr>
              <a:t>Rs. 6,49,900    2)Rs. 6,45,900	3) Rs. 6,49,400    4) Rs. 6,49,500     5) None of these</a:t>
            </a:r>
            <a:endParaRPr dirty="0"/>
          </a:p>
          <a:p>
            <a:pPr marL="0" marR="0" lvl="0" indent="0" algn="l" rtl="0">
              <a:spcBef>
                <a:spcPts val="0"/>
              </a:spcBef>
              <a:spcAft>
                <a:spcPts val="0"/>
              </a:spcAft>
              <a:buNone/>
            </a:pPr>
            <a:r>
              <a:rPr lang="en-US" sz="2300" b="1" dirty="0">
                <a:solidFill>
                  <a:srgbClr val="FF0000"/>
                </a:solidFill>
                <a:latin typeface="Arial Black"/>
                <a:ea typeface="Arial Black"/>
                <a:cs typeface="Arial Black"/>
                <a:sym typeface="Arial Black"/>
              </a:rPr>
              <a:t>Q:3.</a:t>
            </a:r>
            <a:r>
              <a:rPr lang="en-US" sz="2300" b="1" dirty="0">
                <a:solidFill>
                  <a:schemeClr val="dk1"/>
                </a:solidFill>
                <a:latin typeface="Arial"/>
                <a:ea typeface="Arial"/>
                <a:cs typeface="Arial"/>
                <a:sym typeface="Arial"/>
              </a:rPr>
              <a:t>The number of mobile phones sold of Company A during July is approximately what percent of the number of mobile phones sold of Company A during December?</a:t>
            </a:r>
            <a:endParaRPr dirty="0"/>
          </a:p>
          <a:p>
            <a:pPr marL="457200" marR="0" lvl="0" indent="-457200" algn="l" rtl="0">
              <a:spcBef>
                <a:spcPts val="0"/>
              </a:spcBef>
              <a:spcAft>
                <a:spcPts val="0"/>
              </a:spcAft>
              <a:buClr>
                <a:schemeClr val="dk1"/>
              </a:buClr>
              <a:buSzPts val="2300"/>
              <a:buFont typeface="Calibri"/>
              <a:buAutoNum type="arabicParenR"/>
            </a:pPr>
            <a:r>
              <a:rPr lang="en-US" sz="2300" b="1" dirty="0">
                <a:solidFill>
                  <a:schemeClr val="dk1"/>
                </a:solidFill>
                <a:latin typeface="Arial"/>
                <a:ea typeface="Arial"/>
                <a:cs typeface="Arial"/>
                <a:sym typeface="Arial"/>
              </a:rPr>
              <a:t>110		2) 140		3) 150		4) 105		5) 130</a:t>
            </a:r>
            <a:endParaRPr dirty="0"/>
          </a:p>
          <a:p>
            <a:pPr marL="0" marR="0" lvl="0" indent="0" algn="l" rtl="0">
              <a:spcBef>
                <a:spcPts val="0"/>
              </a:spcBef>
              <a:spcAft>
                <a:spcPts val="0"/>
              </a:spcAft>
              <a:buNone/>
            </a:pPr>
            <a:r>
              <a:rPr lang="en-US" sz="2300" b="1" dirty="0">
                <a:solidFill>
                  <a:srgbClr val="FF0000"/>
                </a:solidFill>
                <a:latin typeface="Arial Black"/>
                <a:ea typeface="Arial Black"/>
                <a:cs typeface="Arial Black"/>
                <a:sym typeface="Arial Black"/>
              </a:rPr>
              <a:t>Q:4.</a:t>
            </a:r>
            <a:r>
              <a:rPr lang="en-US" sz="2300" b="1" dirty="0">
                <a:solidFill>
                  <a:schemeClr val="dk1"/>
                </a:solidFill>
                <a:latin typeface="Arial"/>
                <a:ea typeface="Arial"/>
                <a:cs typeface="Arial"/>
                <a:sym typeface="Arial"/>
              </a:rPr>
              <a:t> What is the total number of mobile phones sold of Company B during August and September together?</a:t>
            </a:r>
            <a:endParaRPr dirty="0"/>
          </a:p>
          <a:p>
            <a:pPr marL="457200" marR="0" lvl="0" indent="-457200" algn="l" rtl="0">
              <a:spcBef>
                <a:spcPts val="0"/>
              </a:spcBef>
              <a:spcAft>
                <a:spcPts val="0"/>
              </a:spcAft>
              <a:buClr>
                <a:schemeClr val="dk1"/>
              </a:buClr>
              <a:buSzPts val="2300"/>
              <a:buFont typeface="Calibri"/>
              <a:buAutoNum type="arabicParenR"/>
            </a:pPr>
            <a:r>
              <a:rPr lang="en-US" sz="2300" b="1" dirty="0">
                <a:solidFill>
                  <a:schemeClr val="dk1"/>
                </a:solidFill>
                <a:latin typeface="Arial"/>
                <a:ea typeface="Arial"/>
                <a:cs typeface="Arial"/>
                <a:sym typeface="Arial"/>
              </a:rPr>
              <a:t>10000	2) 15000	3) 10500	4) 9500	5) None of these</a:t>
            </a:r>
            <a:endParaRPr sz="2300" dirty="0">
              <a:solidFill>
                <a:schemeClr val="dk1"/>
              </a:solidFill>
              <a:latin typeface="Calibri"/>
              <a:ea typeface="Calibri"/>
              <a:cs typeface="Calibri"/>
              <a:sym typeface="Calibri"/>
            </a:endParaRPr>
          </a:p>
          <a:p>
            <a:pPr marL="457200" marR="0" lvl="0" indent="-457200" algn="l" rtl="0">
              <a:spcBef>
                <a:spcPts val="0"/>
              </a:spcBef>
              <a:spcAft>
                <a:spcPts val="0"/>
              </a:spcAft>
              <a:buNone/>
            </a:pPr>
            <a:endParaRPr sz="2400" dirty="0">
              <a:solidFill>
                <a:schemeClr val="dk1"/>
              </a:solidFill>
              <a:latin typeface="Calibri"/>
              <a:ea typeface="Calibri"/>
              <a:cs typeface="Calibri"/>
              <a:sym typeface="Calibri"/>
            </a:endParaRPr>
          </a:p>
          <a:p>
            <a:pPr marL="457200" marR="0" lvl="0" indent="-457200" algn="l" rtl="0">
              <a:spcBef>
                <a:spcPts val="0"/>
              </a:spcBef>
              <a:spcAft>
                <a:spcPts val="0"/>
              </a:spcAft>
              <a:buNone/>
            </a:pPr>
            <a:endParaRPr sz="2200" dirty="0">
              <a:solidFill>
                <a:schemeClr val="dk1"/>
              </a:solidFill>
              <a:latin typeface="Calibri"/>
              <a:ea typeface="Calibri"/>
              <a:cs typeface="Calibri"/>
              <a:sym typeface="Calibri"/>
            </a:endParaRPr>
          </a:p>
          <a:p>
            <a:pPr marL="457200" marR="0" lvl="0" indent="-457200" algn="l" rtl="0">
              <a:spcBef>
                <a:spcPts val="0"/>
              </a:spcBef>
              <a:spcAft>
                <a:spcPts val="0"/>
              </a:spcAft>
              <a:buNone/>
            </a:pPr>
            <a:endParaRPr sz="2400" b="1" dirty="0">
              <a:solidFill>
                <a:schemeClr val="dk1"/>
              </a:solidFill>
              <a:latin typeface="Arial"/>
              <a:ea typeface="Arial"/>
              <a:cs typeface="Arial"/>
              <a:sym typeface="Arial"/>
            </a:endParaRPr>
          </a:p>
          <a:p>
            <a:pPr marL="457200" marR="0" lvl="0" indent="-304800" algn="l" rtl="0">
              <a:spcBef>
                <a:spcPts val="0"/>
              </a:spcBef>
              <a:spcAft>
                <a:spcPts val="0"/>
              </a:spcAft>
              <a:buClr>
                <a:schemeClr val="dk1"/>
              </a:buClr>
              <a:buSzPts val="2400"/>
              <a:buFont typeface="Calibri"/>
              <a:buNone/>
            </a:pPr>
            <a:endParaRPr sz="2400" b="1" dirty="0">
              <a:solidFill>
                <a:schemeClr val="dk1"/>
              </a:solidFill>
              <a:latin typeface="Arial"/>
              <a:ea typeface="Arial"/>
              <a:cs typeface="Arial"/>
              <a:sym typeface="Arial"/>
            </a:endParaRPr>
          </a:p>
          <a:p>
            <a:pPr marL="457200" marR="0" lvl="0" indent="-304800" algn="l" rtl="0">
              <a:spcBef>
                <a:spcPts val="0"/>
              </a:spcBef>
              <a:spcAft>
                <a:spcPts val="0"/>
              </a:spcAft>
              <a:buClr>
                <a:schemeClr val="dk1"/>
              </a:buClr>
              <a:buSzPts val="2400"/>
              <a:buFont typeface="Calibri"/>
              <a:buNone/>
            </a:pPr>
            <a:endParaRPr sz="2400" b="1" dirty="0">
              <a:solidFill>
                <a:schemeClr val="dk1"/>
              </a:solidFill>
              <a:latin typeface="Arial"/>
              <a:ea typeface="Arial"/>
              <a:cs typeface="Arial"/>
              <a:sym typeface="Arial"/>
            </a:endParaRPr>
          </a:p>
          <a:p>
            <a:pPr marL="457200" marR="0" lvl="0" indent="-304800" algn="l" rtl="0">
              <a:spcBef>
                <a:spcPts val="0"/>
              </a:spcBef>
              <a:spcAft>
                <a:spcPts val="0"/>
              </a:spcAft>
              <a:buClr>
                <a:schemeClr val="dk1"/>
              </a:buClr>
              <a:buSzPts val="2400"/>
              <a:buFont typeface="Calibri"/>
              <a:buNone/>
            </a:pPr>
            <a:endParaRPr sz="2400" b="1" dirty="0">
              <a:solidFill>
                <a:schemeClr val="dk1"/>
              </a:solidFill>
              <a:latin typeface="Arial"/>
              <a:ea typeface="Arial"/>
              <a:cs typeface="Arial"/>
              <a:sym typeface="Arial"/>
            </a:endParaRPr>
          </a:p>
          <a:p>
            <a:pPr marL="457200" marR="0" lvl="0" indent="-304800" algn="l" rtl="0">
              <a:spcBef>
                <a:spcPts val="0"/>
              </a:spcBef>
              <a:spcAft>
                <a:spcPts val="0"/>
              </a:spcAft>
              <a:buClr>
                <a:schemeClr val="dk1"/>
              </a:buClr>
              <a:buSzPts val="2400"/>
              <a:buFont typeface="Calibri"/>
              <a:buNone/>
            </a:pPr>
            <a:endParaRPr sz="2400" b="1" dirty="0">
              <a:solidFill>
                <a:schemeClr val="dk1"/>
              </a:solidFill>
              <a:latin typeface="Arial"/>
              <a:ea typeface="Arial"/>
              <a:cs typeface="Arial"/>
              <a:sym typeface="Arial"/>
            </a:endParaRPr>
          </a:p>
          <a:p>
            <a:pPr marL="457200" marR="0" lvl="0" indent="-304800" algn="l" rtl="0">
              <a:spcBef>
                <a:spcPts val="0"/>
              </a:spcBef>
              <a:spcAft>
                <a:spcPts val="0"/>
              </a:spcAft>
              <a:buClr>
                <a:schemeClr val="dk1"/>
              </a:buClr>
              <a:buSzPts val="2400"/>
              <a:buFont typeface="Calibri"/>
              <a:buNone/>
            </a:pPr>
            <a:endParaRPr sz="2400" b="1" dirty="0">
              <a:solidFill>
                <a:schemeClr val="dk1"/>
              </a:solidFill>
              <a:latin typeface="Arial"/>
              <a:ea typeface="Arial"/>
              <a:cs typeface="Arial"/>
              <a:sym typeface="Arial"/>
            </a:endParaRPr>
          </a:p>
          <a:p>
            <a:pPr marL="457200" marR="0" lvl="0" indent="-304800" algn="l" rtl="0">
              <a:spcBef>
                <a:spcPts val="0"/>
              </a:spcBef>
              <a:spcAft>
                <a:spcPts val="0"/>
              </a:spcAft>
              <a:buClr>
                <a:schemeClr val="dk1"/>
              </a:buClr>
              <a:buSzPts val="2400"/>
              <a:buFont typeface="Calibri"/>
              <a:buNone/>
            </a:pPr>
            <a:endParaRPr sz="2400" b="1" dirty="0">
              <a:solidFill>
                <a:schemeClr val="dk1"/>
              </a:solidFill>
              <a:latin typeface="Arial"/>
              <a:ea typeface="Arial"/>
              <a:cs typeface="Arial"/>
              <a:sym typeface="Arial"/>
            </a:endParaRPr>
          </a:p>
          <a:p>
            <a:pPr marL="457200" marR="0" lvl="0" indent="-304800" algn="l" rtl="0">
              <a:spcBef>
                <a:spcPts val="0"/>
              </a:spcBef>
              <a:spcAft>
                <a:spcPts val="0"/>
              </a:spcAft>
              <a:buClr>
                <a:schemeClr val="dk1"/>
              </a:buClr>
              <a:buSzPts val="2400"/>
              <a:buFont typeface="Calibri"/>
              <a:buNone/>
            </a:pPr>
            <a:endParaRPr sz="2400" b="1" dirty="0">
              <a:solidFill>
                <a:schemeClr val="dk1"/>
              </a:solidFill>
              <a:latin typeface="Arial"/>
              <a:ea typeface="Arial"/>
              <a:cs typeface="Arial"/>
              <a:sym typeface="Arial"/>
            </a:endParaRPr>
          </a:p>
          <a:p>
            <a:pPr marL="457200" marR="0" lvl="0" indent="-304800" algn="l" rtl="0">
              <a:spcBef>
                <a:spcPts val="0"/>
              </a:spcBef>
              <a:spcAft>
                <a:spcPts val="0"/>
              </a:spcAft>
              <a:buClr>
                <a:schemeClr val="dk1"/>
              </a:buClr>
              <a:buSzPts val="2400"/>
              <a:buFont typeface="Calibri"/>
              <a:buNone/>
            </a:pPr>
            <a:endParaRPr sz="2400" b="1" dirty="0">
              <a:solidFill>
                <a:schemeClr val="dk1"/>
              </a:solidFill>
              <a:latin typeface="Arial"/>
              <a:ea typeface="Arial"/>
              <a:cs typeface="Arial"/>
              <a:sym typeface="Arial"/>
            </a:endParaRPr>
          </a:p>
          <a:p>
            <a:pPr marL="457200" marR="0" lvl="0" indent="-304800" algn="l" rtl="0">
              <a:spcBef>
                <a:spcPts val="0"/>
              </a:spcBef>
              <a:spcAft>
                <a:spcPts val="0"/>
              </a:spcAft>
              <a:buClr>
                <a:schemeClr val="dk1"/>
              </a:buClr>
              <a:buSzPts val="2400"/>
              <a:buFont typeface="Calibri"/>
              <a:buNone/>
            </a:pPr>
            <a:endParaRPr sz="2400" b="1" dirty="0">
              <a:solidFill>
                <a:schemeClr val="dk1"/>
              </a:solidFill>
              <a:latin typeface="Arial"/>
              <a:ea typeface="Arial"/>
              <a:cs typeface="Arial"/>
              <a:sym typeface="Arial"/>
            </a:endParaRPr>
          </a:p>
          <a:p>
            <a:pPr marL="457200" marR="0" lvl="0" indent="-457200" algn="l"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Black"/>
              <a:buNone/>
            </a:pPr>
            <a:r>
              <a:rPr lang="en-US" dirty="0">
                <a:latin typeface="Arial Black"/>
                <a:ea typeface="Arial Black"/>
                <a:cs typeface="Arial Black"/>
                <a:sym typeface="Arial Black"/>
              </a:rPr>
              <a:t> </a:t>
            </a:r>
            <a:endParaRPr dirty="0">
              <a:solidFill>
                <a:schemeClr val="lt1"/>
              </a:solidFill>
            </a:endParaRPr>
          </a:p>
        </p:txBody>
      </p:sp>
      <p:sp>
        <p:nvSpPr>
          <p:cNvPr id="193" name="Google Shape;193;p15"/>
          <p:cNvSpPr txBox="1">
            <a:spLocks noGrp="1"/>
          </p:cNvSpPr>
          <p:nvPr>
            <p:ph type="body" idx="4294967295"/>
          </p:nvPr>
        </p:nvSpPr>
        <p:spPr>
          <a:xfrm>
            <a:off x="304800" y="1008993"/>
            <a:ext cx="11887200" cy="524478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b="1" dirty="0">
                <a:latin typeface="Arial Black"/>
                <a:ea typeface="Arial Black"/>
                <a:cs typeface="Arial Black"/>
                <a:sym typeface="Arial Black"/>
              </a:rPr>
              <a:t> DATA INTERPRETATION                        		VIDEO-4</a:t>
            </a:r>
            <a:endParaRPr sz="2400" b="1">
              <a:latin typeface="Arial Black"/>
              <a:ea typeface="Arial Black"/>
              <a:cs typeface="Arial Black"/>
              <a:sym typeface="Arial Black"/>
            </a:endParaRPr>
          </a:p>
        </p:txBody>
      </p:sp>
      <p:sp>
        <p:nvSpPr>
          <p:cNvPr id="194" name="Google Shape;194;p15"/>
          <p:cNvSpPr txBox="1"/>
          <p:nvPr/>
        </p:nvSpPr>
        <p:spPr>
          <a:xfrm>
            <a:off x="252248" y="1371600"/>
            <a:ext cx="11939751" cy="94179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300" b="1" dirty="0">
                <a:solidFill>
                  <a:srgbClr val="FF0000"/>
                </a:solidFill>
                <a:latin typeface="Arial Black"/>
                <a:ea typeface="Arial Black"/>
                <a:cs typeface="Arial Black"/>
                <a:sym typeface="Arial Black"/>
              </a:rPr>
              <a:t>Q:1. </a:t>
            </a:r>
            <a:r>
              <a:rPr lang="en-US" sz="2300" b="1" dirty="0">
                <a:solidFill>
                  <a:schemeClr val="dk1"/>
                </a:solidFill>
                <a:latin typeface="Arial"/>
                <a:ea typeface="Arial"/>
                <a:cs typeface="Arial"/>
                <a:sym typeface="Arial"/>
              </a:rPr>
              <a:t>What is the ratio of the number of mobile phones sold of Company B during July to those sold during December of the same company?</a:t>
            </a:r>
            <a:endParaRPr dirty="0"/>
          </a:p>
          <a:p>
            <a:pPr marL="457200" marR="0" lvl="0" indent="-457200" algn="l" rtl="0">
              <a:spcBef>
                <a:spcPts val="0"/>
              </a:spcBef>
              <a:spcAft>
                <a:spcPts val="0"/>
              </a:spcAft>
              <a:buClr>
                <a:schemeClr val="dk1"/>
              </a:buClr>
              <a:buSzPts val="2300"/>
              <a:buFont typeface="Calibri"/>
              <a:buAutoNum type="arabicParenR"/>
            </a:pPr>
            <a:r>
              <a:rPr lang="en-US" sz="2300" b="1" dirty="0">
                <a:solidFill>
                  <a:schemeClr val="dk1"/>
                </a:solidFill>
                <a:latin typeface="Arial"/>
                <a:ea typeface="Arial"/>
                <a:cs typeface="Arial"/>
                <a:sym typeface="Arial"/>
              </a:rPr>
              <a:t>119: 145	2) 116: 135	</a:t>
            </a:r>
            <a:r>
              <a:rPr lang="en-US" sz="2300" b="1" dirty="0">
                <a:solidFill>
                  <a:srgbClr val="FF0000"/>
                </a:solidFill>
                <a:latin typeface="Arial"/>
                <a:ea typeface="Arial"/>
                <a:cs typeface="Arial"/>
                <a:sym typeface="Arial"/>
              </a:rPr>
              <a:t>3) 119: 135</a:t>
            </a:r>
            <a:r>
              <a:rPr lang="en-US" sz="2300" b="1" dirty="0">
                <a:solidFill>
                  <a:schemeClr val="dk1"/>
                </a:solidFill>
                <a:latin typeface="Arial"/>
                <a:ea typeface="Arial"/>
                <a:cs typeface="Arial"/>
                <a:sym typeface="Arial"/>
              </a:rPr>
              <a:t>	4) 119: 130	5) None of these</a:t>
            </a:r>
            <a:endParaRPr dirty="0"/>
          </a:p>
          <a:p>
            <a:pPr marL="0" marR="0" lvl="0" indent="0" algn="l" rtl="0">
              <a:spcBef>
                <a:spcPts val="0"/>
              </a:spcBef>
              <a:spcAft>
                <a:spcPts val="0"/>
              </a:spcAft>
              <a:buNone/>
            </a:pPr>
            <a:r>
              <a:rPr lang="en-US" sz="2300" b="1" dirty="0">
                <a:solidFill>
                  <a:srgbClr val="FF0000"/>
                </a:solidFill>
                <a:latin typeface="Arial Black"/>
                <a:ea typeface="Arial Black"/>
                <a:cs typeface="Arial Black"/>
                <a:sym typeface="Arial Black"/>
              </a:rPr>
              <a:t>Q:2.</a:t>
            </a:r>
            <a:r>
              <a:rPr lang="en-US" sz="2300" b="1" dirty="0">
                <a:solidFill>
                  <a:schemeClr val="dk1"/>
                </a:solidFill>
                <a:latin typeface="Arial"/>
                <a:ea typeface="Arial"/>
                <a:cs typeface="Arial"/>
                <a:sym typeface="Arial"/>
              </a:rPr>
              <a:t>If the shopkeeper earned a profit of Rs. 433 on each mobile phone sold of Company B during October, what was his total profit earned on the mobile phones of that company during the same month?</a:t>
            </a:r>
            <a:endParaRPr dirty="0"/>
          </a:p>
          <a:p>
            <a:pPr marL="457200" marR="0" lvl="0" indent="-457200" algn="l" rtl="0">
              <a:spcBef>
                <a:spcPts val="0"/>
              </a:spcBef>
              <a:spcAft>
                <a:spcPts val="0"/>
              </a:spcAft>
              <a:buClr>
                <a:schemeClr val="dk1"/>
              </a:buClr>
              <a:buSzPts val="2300"/>
              <a:buFont typeface="Calibri"/>
              <a:buAutoNum type="arabicParenR"/>
            </a:pPr>
            <a:r>
              <a:rPr lang="en-US" sz="2300" b="1" dirty="0">
                <a:solidFill>
                  <a:schemeClr val="dk1"/>
                </a:solidFill>
                <a:latin typeface="Arial"/>
                <a:ea typeface="Arial"/>
                <a:cs typeface="Arial"/>
                <a:sym typeface="Arial"/>
              </a:rPr>
              <a:t>Rs. 6,49,900    </a:t>
            </a:r>
            <a:r>
              <a:rPr lang="en-US" sz="2300" b="1" dirty="0">
                <a:solidFill>
                  <a:schemeClr val="tx1"/>
                </a:solidFill>
                <a:latin typeface="Arial"/>
                <a:ea typeface="Arial"/>
                <a:cs typeface="Arial"/>
                <a:sym typeface="Arial"/>
              </a:rPr>
              <a:t>2)Rs. 6,45,900</a:t>
            </a:r>
            <a:r>
              <a:rPr lang="en-US" sz="2300" b="1" dirty="0">
                <a:solidFill>
                  <a:schemeClr val="dk1"/>
                </a:solidFill>
                <a:latin typeface="Arial"/>
                <a:ea typeface="Arial"/>
                <a:cs typeface="Arial"/>
                <a:sym typeface="Arial"/>
              </a:rPr>
              <a:t>	3) Rs. 6,49,400    </a:t>
            </a:r>
            <a:r>
              <a:rPr lang="en-US" sz="2300" b="1" dirty="0">
                <a:solidFill>
                  <a:srgbClr val="FF0000"/>
                </a:solidFill>
                <a:latin typeface="Arial"/>
                <a:ea typeface="Arial"/>
                <a:cs typeface="Arial"/>
                <a:sym typeface="Arial"/>
              </a:rPr>
              <a:t>4) Rs. 6,49,500     </a:t>
            </a:r>
            <a:r>
              <a:rPr lang="en-US" sz="2300" b="1" dirty="0">
                <a:solidFill>
                  <a:schemeClr val="dk1"/>
                </a:solidFill>
                <a:latin typeface="Arial"/>
                <a:ea typeface="Arial"/>
                <a:cs typeface="Arial"/>
                <a:sym typeface="Arial"/>
              </a:rPr>
              <a:t>5) None of these</a:t>
            </a:r>
            <a:endParaRPr dirty="0"/>
          </a:p>
          <a:p>
            <a:pPr marL="0" marR="0" lvl="0" indent="0" algn="l" rtl="0">
              <a:spcBef>
                <a:spcPts val="0"/>
              </a:spcBef>
              <a:spcAft>
                <a:spcPts val="0"/>
              </a:spcAft>
              <a:buNone/>
            </a:pPr>
            <a:r>
              <a:rPr lang="en-US" sz="2300" b="1" dirty="0">
                <a:solidFill>
                  <a:srgbClr val="FF0000"/>
                </a:solidFill>
                <a:latin typeface="Arial Black"/>
                <a:ea typeface="Arial Black"/>
                <a:cs typeface="Arial Black"/>
                <a:sym typeface="Arial Black"/>
              </a:rPr>
              <a:t>Q:3.</a:t>
            </a:r>
            <a:r>
              <a:rPr lang="en-US" sz="2300" b="1" dirty="0">
                <a:solidFill>
                  <a:schemeClr val="dk1"/>
                </a:solidFill>
                <a:latin typeface="Arial"/>
                <a:ea typeface="Arial"/>
                <a:cs typeface="Arial"/>
                <a:sym typeface="Arial"/>
              </a:rPr>
              <a:t>The number of mobile phones sold of Company A during July is approximately what percent of the number of mobile phones sold of Company A during December?</a:t>
            </a:r>
            <a:endParaRPr dirty="0"/>
          </a:p>
          <a:p>
            <a:pPr marL="457200" marR="0" lvl="0" indent="-457200" algn="l" rtl="0">
              <a:spcBef>
                <a:spcPts val="0"/>
              </a:spcBef>
              <a:spcAft>
                <a:spcPts val="0"/>
              </a:spcAft>
              <a:buClr>
                <a:schemeClr val="dk1"/>
              </a:buClr>
              <a:buSzPts val="2300"/>
              <a:buFont typeface="Calibri"/>
              <a:buAutoNum type="arabicParenR"/>
            </a:pPr>
            <a:r>
              <a:rPr lang="en-US" sz="2300" b="1" dirty="0">
                <a:solidFill>
                  <a:schemeClr val="dk1"/>
                </a:solidFill>
                <a:latin typeface="Arial"/>
                <a:ea typeface="Arial"/>
                <a:cs typeface="Arial"/>
                <a:sym typeface="Arial"/>
              </a:rPr>
              <a:t>110		2) 140		3) 150		4) 105		</a:t>
            </a:r>
            <a:r>
              <a:rPr lang="en-US" sz="2300" b="1" dirty="0">
                <a:solidFill>
                  <a:srgbClr val="FF0000"/>
                </a:solidFill>
                <a:latin typeface="Arial"/>
                <a:ea typeface="Arial"/>
                <a:cs typeface="Arial"/>
                <a:sym typeface="Arial"/>
              </a:rPr>
              <a:t>5) 130</a:t>
            </a:r>
            <a:endParaRPr dirty="0">
              <a:solidFill>
                <a:srgbClr val="FF0000"/>
              </a:solidFill>
            </a:endParaRPr>
          </a:p>
          <a:p>
            <a:pPr marL="0" marR="0" lvl="0" indent="0" algn="l" rtl="0">
              <a:spcBef>
                <a:spcPts val="0"/>
              </a:spcBef>
              <a:spcAft>
                <a:spcPts val="0"/>
              </a:spcAft>
              <a:buNone/>
            </a:pPr>
            <a:r>
              <a:rPr lang="en-US" sz="2300" b="1" dirty="0">
                <a:solidFill>
                  <a:srgbClr val="FF0000"/>
                </a:solidFill>
                <a:latin typeface="Arial Black"/>
                <a:ea typeface="Arial Black"/>
                <a:cs typeface="Arial Black"/>
                <a:sym typeface="Arial Black"/>
              </a:rPr>
              <a:t>Q:4.</a:t>
            </a:r>
            <a:r>
              <a:rPr lang="en-US" sz="2300" b="1" dirty="0">
                <a:solidFill>
                  <a:schemeClr val="dk1"/>
                </a:solidFill>
                <a:latin typeface="Arial"/>
                <a:ea typeface="Arial"/>
                <a:cs typeface="Arial"/>
                <a:sym typeface="Arial"/>
              </a:rPr>
              <a:t> What is the total number of mobile phones sold of Company B during August and September together?</a:t>
            </a:r>
            <a:endParaRPr dirty="0"/>
          </a:p>
          <a:p>
            <a:pPr marL="457200" marR="0" lvl="0" indent="-457200" algn="l" rtl="0">
              <a:spcBef>
                <a:spcPts val="0"/>
              </a:spcBef>
              <a:spcAft>
                <a:spcPts val="0"/>
              </a:spcAft>
              <a:buClr>
                <a:schemeClr val="dk1"/>
              </a:buClr>
              <a:buSzPts val="2300"/>
            </a:pPr>
            <a:r>
              <a:rPr lang="en-US" sz="2300" b="1" dirty="0">
                <a:solidFill>
                  <a:srgbClr val="FF0000"/>
                </a:solidFill>
                <a:latin typeface="Arial"/>
                <a:ea typeface="Arial"/>
                <a:cs typeface="Arial"/>
                <a:sym typeface="Arial"/>
              </a:rPr>
              <a:t>1)  10000</a:t>
            </a:r>
            <a:r>
              <a:rPr lang="en-US" sz="2300" b="1" dirty="0">
                <a:solidFill>
                  <a:schemeClr val="dk1"/>
                </a:solidFill>
                <a:latin typeface="Arial"/>
                <a:ea typeface="Arial"/>
                <a:cs typeface="Arial"/>
                <a:sym typeface="Arial"/>
              </a:rPr>
              <a:t>	2) 15000	3) 10500	4) 9500	5) None of these</a:t>
            </a:r>
            <a:endParaRPr sz="2300" dirty="0">
              <a:solidFill>
                <a:schemeClr val="dk1"/>
              </a:solidFill>
              <a:latin typeface="Calibri"/>
              <a:ea typeface="Calibri"/>
              <a:cs typeface="Calibri"/>
              <a:sym typeface="Calibri"/>
            </a:endParaRPr>
          </a:p>
          <a:p>
            <a:pPr marL="457200" marR="0" lvl="0" indent="-457200" algn="l" rtl="0">
              <a:spcBef>
                <a:spcPts val="0"/>
              </a:spcBef>
              <a:spcAft>
                <a:spcPts val="0"/>
              </a:spcAft>
              <a:buNone/>
            </a:pPr>
            <a:endParaRPr sz="2400" dirty="0">
              <a:solidFill>
                <a:schemeClr val="dk1"/>
              </a:solidFill>
              <a:latin typeface="Calibri"/>
              <a:ea typeface="Calibri"/>
              <a:cs typeface="Calibri"/>
              <a:sym typeface="Calibri"/>
            </a:endParaRPr>
          </a:p>
          <a:p>
            <a:pPr marL="457200" marR="0" lvl="0" indent="-457200" algn="l" rtl="0">
              <a:spcBef>
                <a:spcPts val="0"/>
              </a:spcBef>
              <a:spcAft>
                <a:spcPts val="0"/>
              </a:spcAft>
              <a:buNone/>
            </a:pPr>
            <a:endParaRPr sz="2200" dirty="0">
              <a:solidFill>
                <a:schemeClr val="dk1"/>
              </a:solidFill>
              <a:latin typeface="Calibri"/>
              <a:ea typeface="Calibri"/>
              <a:cs typeface="Calibri"/>
              <a:sym typeface="Calibri"/>
            </a:endParaRPr>
          </a:p>
          <a:p>
            <a:pPr marL="457200" marR="0" lvl="0" indent="-457200" algn="l" rtl="0">
              <a:spcBef>
                <a:spcPts val="0"/>
              </a:spcBef>
              <a:spcAft>
                <a:spcPts val="0"/>
              </a:spcAft>
              <a:buNone/>
            </a:pPr>
            <a:endParaRPr sz="2400" b="1" dirty="0">
              <a:solidFill>
                <a:schemeClr val="dk1"/>
              </a:solidFill>
              <a:latin typeface="Arial"/>
              <a:ea typeface="Arial"/>
              <a:cs typeface="Arial"/>
              <a:sym typeface="Arial"/>
            </a:endParaRPr>
          </a:p>
          <a:p>
            <a:pPr marL="457200" marR="0" lvl="0" indent="-304800" algn="l" rtl="0">
              <a:spcBef>
                <a:spcPts val="0"/>
              </a:spcBef>
              <a:spcAft>
                <a:spcPts val="0"/>
              </a:spcAft>
              <a:buClr>
                <a:schemeClr val="dk1"/>
              </a:buClr>
              <a:buSzPts val="2400"/>
              <a:buFont typeface="Calibri"/>
              <a:buNone/>
            </a:pPr>
            <a:endParaRPr sz="2400" b="1" dirty="0">
              <a:solidFill>
                <a:schemeClr val="dk1"/>
              </a:solidFill>
              <a:latin typeface="Arial"/>
              <a:ea typeface="Arial"/>
              <a:cs typeface="Arial"/>
              <a:sym typeface="Arial"/>
            </a:endParaRPr>
          </a:p>
          <a:p>
            <a:pPr marL="457200" marR="0" lvl="0" indent="-304800" algn="l" rtl="0">
              <a:spcBef>
                <a:spcPts val="0"/>
              </a:spcBef>
              <a:spcAft>
                <a:spcPts val="0"/>
              </a:spcAft>
              <a:buClr>
                <a:schemeClr val="dk1"/>
              </a:buClr>
              <a:buSzPts val="2400"/>
              <a:buFont typeface="Calibri"/>
              <a:buNone/>
            </a:pPr>
            <a:endParaRPr sz="2400" b="1" dirty="0">
              <a:solidFill>
                <a:schemeClr val="dk1"/>
              </a:solidFill>
              <a:latin typeface="Arial"/>
              <a:ea typeface="Arial"/>
              <a:cs typeface="Arial"/>
              <a:sym typeface="Arial"/>
            </a:endParaRPr>
          </a:p>
          <a:p>
            <a:pPr marL="457200" marR="0" lvl="0" indent="-304800" algn="l" rtl="0">
              <a:spcBef>
                <a:spcPts val="0"/>
              </a:spcBef>
              <a:spcAft>
                <a:spcPts val="0"/>
              </a:spcAft>
              <a:buClr>
                <a:schemeClr val="dk1"/>
              </a:buClr>
              <a:buSzPts val="2400"/>
              <a:buFont typeface="Calibri"/>
              <a:buNone/>
            </a:pPr>
            <a:endParaRPr sz="2400" b="1" dirty="0">
              <a:solidFill>
                <a:schemeClr val="dk1"/>
              </a:solidFill>
              <a:latin typeface="Arial"/>
              <a:ea typeface="Arial"/>
              <a:cs typeface="Arial"/>
              <a:sym typeface="Arial"/>
            </a:endParaRPr>
          </a:p>
          <a:p>
            <a:pPr marL="457200" marR="0" lvl="0" indent="-304800" algn="l" rtl="0">
              <a:spcBef>
                <a:spcPts val="0"/>
              </a:spcBef>
              <a:spcAft>
                <a:spcPts val="0"/>
              </a:spcAft>
              <a:buClr>
                <a:schemeClr val="dk1"/>
              </a:buClr>
              <a:buSzPts val="2400"/>
              <a:buFont typeface="Calibri"/>
              <a:buNone/>
            </a:pPr>
            <a:endParaRPr sz="2400" b="1" dirty="0">
              <a:solidFill>
                <a:schemeClr val="dk1"/>
              </a:solidFill>
              <a:latin typeface="Arial"/>
              <a:ea typeface="Arial"/>
              <a:cs typeface="Arial"/>
              <a:sym typeface="Arial"/>
            </a:endParaRPr>
          </a:p>
          <a:p>
            <a:pPr marL="457200" marR="0" lvl="0" indent="-304800" algn="l" rtl="0">
              <a:spcBef>
                <a:spcPts val="0"/>
              </a:spcBef>
              <a:spcAft>
                <a:spcPts val="0"/>
              </a:spcAft>
              <a:buClr>
                <a:schemeClr val="dk1"/>
              </a:buClr>
              <a:buSzPts val="2400"/>
              <a:buFont typeface="Calibri"/>
              <a:buNone/>
            </a:pPr>
            <a:endParaRPr sz="2400" b="1" dirty="0">
              <a:solidFill>
                <a:schemeClr val="dk1"/>
              </a:solidFill>
              <a:latin typeface="Arial"/>
              <a:ea typeface="Arial"/>
              <a:cs typeface="Arial"/>
              <a:sym typeface="Arial"/>
            </a:endParaRPr>
          </a:p>
          <a:p>
            <a:pPr marL="457200" marR="0" lvl="0" indent="-304800" algn="l" rtl="0">
              <a:spcBef>
                <a:spcPts val="0"/>
              </a:spcBef>
              <a:spcAft>
                <a:spcPts val="0"/>
              </a:spcAft>
              <a:buClr>
                <a:schemeClr val="dk1"/>
              </a:buClr>
              <a:buSzPts val="2400"/>
              <a:buFont typeface="Calibri"/>
              <a:buNone/>
            </a:pPr>
            <a:endParaRPr sz="2400" b="1" dirty="0">
              <a:solidFill>
                <a:schemeClr val="dk1"/>
              </a:solidFill>
              <a:latin typeface="Arial"/>
              <a:ea typeface="Arial"/>
              <a:cs typeface="Arial"/>
              <a:sym typeface="Arial"/>
            </a:endParaRPr>
          </a:p>
          <a:p>
            <a:pPr marL="457200" marR="0" lvl="0" indent="-304800" algn="l" rtl="0">
              <a:spcBef>
                <a:spcPts val="0"/>
              </a:spcBef>
              <a:spcAft>
                <a:spcPts val="0"/>
              </a:spcAft>
              <a:buClr>
                <a:schemeClr val="dk1"/>
              </a:buClr>
              <a:buSzPts val="2400"/>
              <a:buFont typeface="Calibri"/>
              <a:buNone/>
            </a:pPr>
            <a:endParaRPr sz="2400" b="1" dirty="0">
              <a:solidFill>
                <a:schemeClr val="dk1"/>
              </a:solidFill>
              <a:latin typeface="Arial"/>
              <a:ea typeface="Arial"/>
              <a:cs typeface="Arial"/>
              <a:sym typeface="Arial"/>
            </a:endParaRPr>
          </a:p>
          <a:p>
            <a:pPr marL="457200" marR="0" lvl="0" indent="-304800" algn="l" rtl="0">
              <a:spcBef>
                <a:spcPts val="0"/>
              </a:spcBef>
              <a:spcAft>
                <a:spcPts val="0"/>
              </a:spcAft>
              <a:buClr>
                <a:schemeClr val="dk1"/>
              </a:buClr>
              <a:buSzPts val="2400"/>
              <a:buFont typeface="Calibri"/>
              <a:buNone/>
            </a:pPr>
            <a:endParaRPr sz="2400" b="1" dirty="0">
              <a:solidFill>
                <a:schemeClr val="dk1"/>
              </a:solidFill>
              <a:latin typeface="Arial"/>
              <a:ea typeface="Arial"/>
              <a:cs typeface="Arial"/>
              <a:sym typeface="Arial"/>
            </a:endParaRPr>
          </a:p>
          <a:p>
            <a:pPr marL="457200" marR="0" lvl="0" indent="-304800" algn="l" rtl="0">
              <a:spcBef>
                <a:spcPts val="0"/>
              </a:spcBef>
              <a:spcAft>
                <a:spcPts val="0"/>
              </a:spcAft>
              <a:buClr>
                <a:schemeClr val="dk1"/>
              </a:buClr>
              <a:buSzPts val="2400"/>
              <a:buFont typeface="Calibri"/>
              <a:buNone/>
            </a:pPr>
            <a:endParaRPr sz="2400" b="1" dirty="0">
              <a:solidFill>
                <a:schemeClr val="dk1"/>
              </a:solidFill>
              <a:latin typeface="Arial"/>
              <a:ea typeface="Arial"/>
              <a:cs typeface="Arial"/>
              <a:sym typeface="Arial"/>
            </a:endParaRPr>
          </a:p>
          <a:p>
            <a:pPr marL="457200" marR="0" lvl="0" indent="-457200" algn="l"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Black"/>
              <a:buNone/>
            </a:pPr>
            <a:r>
              <a:rPr lang="en-US" dirty="0">
                <a:latin typeface="Arial Black"/>
                <a:ea typeface="Arial Black"/>
                <a:cs typeface="Arial Black"/>
                <a:sym typeface="Arial Black"/>
              </a:rPr>
              <a:t> </a:t>
            </a:r>
            <a:endParaRPr dirty="0">
              <a:solidFill>
                <a:schemeClr val="lt1"/>
              </a:solidFill>
            </a:endParaRPr>
          </a:p>
        </p:txBody>
      </p:sp>
      <p:sp>
        <p:nvSpPr>
          <p:cNvPr id="200" name="Google Shape;200;p16"/>
          <p:cNvSpPr txBox="1">
            <a:spLocks noGrp="1"/>
          </p:cNvSpPr>
          <p:nvPr>
            <p:ph type="body" idx="4294967295"/>
          </p:nvPr>
        </p:nvSpPr>
        <p:spPr>
          <a:xfrm>
            <a:off x="304800" y="1185333"/>
            <a:ext cx="11582400" cy="506844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6600"/>
              <a:buNone/>
            </a:pPr>
            <a:endParaRPr sz="6600" b="1">
              <a:latin typeface="Arial Black"/>
              <a:ea typeface="Arial Black"/>
              <a:cs typeface="Arial Black"/>
              <a:sym typeface="Arial Black"/>
            </a:endParaRPr>
          </a:p>
          <a:p>
            <a:pPr marL="0" lvl="0" indent="0" algn="ctr" rtl="0">
              <a:lnSpc>
                <a:spcPct val="90000"/>
              </a:lnSpc>
              <a:spcBef>
                <a:spcPts val="1000"/>
              </a:spcBef>
              <a:spcAft>
                <a:spcPts val="0"/>
              </a:spcAft>
              <a:buClr>
                <a:schemeClr val="dk1"/>
              </a:buClr>
              <a:buSzPts val="6600"/>
              <a:buNone/>
            </a:pPr>
            <a:endParaRPr sz="6600" b="1">
              <a:latin typeface="Arial Black"/>
              <a:ea typeface="Arial Black"/>
              <a:cs typeface="Arial Black"/>
              <a:sym typeface="Arial Black"/>
            </a:endParaRPr>
          </a:p>
          <a:p>
            <a:pPr marL="0" lvl="0" indent="0" algn="ctr" rtl="0">
              <a:lnSpc>
                <a:spcPct val="90000"/>
              </a:lnSpc>
              <a:spcBef>
                <a:spcPts val="1000"/>
              </a:spcBef>
              <a:spcAft>
                <a:spcPts val="0"/>
              </a:spcAft>
              <a:buClr>
                <a:schemeClr val="dk1"/>
              </a:buClr>
              <a:buSzPts val="6600"/>
              <a:buNone/>
            </a:pPr>
            <a:r>
              <a:rPr lang="en-US" sz="6600" b="1" dirty="0">
                <a:solidFill>
                  <a:srgbClr val="FF0000"/>
                </a:solidFill>
                <a:latin typeface="Arial Black"/>
                <a:ea typeface="Arial Black"/>
                <a:cs typeface="Arial Black"/>
                <a:sym typeface="Arial Black"/>
              </a:rPr>
              <a:t>THANK YOU </a:t>
            </a:r>
            <a:endParaRPr sz="6600" b="1">
              <a:solidFill>
                <a:srgbClr val="FF0000"/>
              </a:solidFill>
              <a:latin typeface="Arial Black"/>
              <a:ea typeface="Arial Black"/>
              <a:cs typeface="Arial Black"/>
              <a:sym typeface="Arial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000"/>
              <a:buFont typeface="Arial Black"/>
              <a:buNone/>
            </a:pPr>
            <a:r>
              <a:rPr lang="en-US" sz="4000" dirty="0">
                <a:latin typeface="Arial Black"/>
                <a:ea typeface="Arial Black"/>
                <a:cs typeface="Arial Black"/>
                <a:sym typeface="Arial Black"/>
              </a:rPr>
              <a:t> </a:t>
            </a:r>
            <a:endParaRPr sz="4000" dirty="0">
              <a:latin typeface="Arial Black"/>
              <a:ea typeface="Arial Black"/>
              <a:cs typeface="Arial Black"/>
              <a:sym typeface="Arial Black"/>
            </a:endParaRPr>
          </a:p>
        </p:txBody>
      </p:sp>
      <p:sp>
        <p:nvSpPr>
          <p:cNvPr id="104" name="Google Shape;104;p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b="1" dirty="0">
                <a:latin typeface="Arial Black"/>
                <a:ea typeface="Arial Black"/>
                <a:cs typeface="Arial Black"/>
                <a:sym typeface="Arial Black"/>
              </a:rPr>
              <a:t> PUZZLE TEST                                   		VIDEO-</a:t>
            </a:r>
            <a:r>
              <a:rPr lang="en-US" sz="1800" b="1" dirty="0">
                <a:solidFill>
                  <a:srgbClr val="FF0000"/>
                </a:solidFill>
                <a:latin typeface="Arial Black"/>
                <a:ea typeface="Arial Black"/>
                <a:cs typeface="Arial Black"/>
                <a:sym typeface="Arial Black"/>
              </a:rPr>
              <a:t>Directions (1-5): </a:t>
            </a:r>
            <a:r>
              <a:rPr lang="en-US" sz="1800" b="1" dirty="0"/>
              <a:t>The following bar graph shows the percentage of boys and girls appeared for Class X exam for the period of five years 2005-2009. The line shows he total number of students appeared and the table shows the total students passed and percentage of boys and girls passed in the exam.</a:t>
            </a:r>
            <a:endParaRPr dirty="0"/>
          </a:p>
          <a:p>
            <a:pPr marL="228600" lvl="0" indent="-228600" algn="l" rtl="0">
              <a:lnSpc>
                <a:spcPct val="90000"/>
              </a:lnSpc>
              <a:spcBef>
                <a:spcPts val="1000"/>
              </a:spcBef>
              <a:spcAft>
                <a:spcPts val="0"/>
              </a:spcAft>
              <a:buClr>
                <a:schemeClr val="dk1"/>
              </a:buClr>
              <a:buSzPts val="2000"/>
              <a:buNone/>
            </a:pPr>
            <a:endParaRPr sz="2000" b="1" dirty="0"/>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rgbClr val="FF0000"/>
              </a:buClr>
              <a:buSzPts val="2000"/>
              <a:buNone/>
            </a:pPr>
            <a:r>
              <a:rPr lang="en-US" sz="2000" b="1" dirty="0">
                <a:solidFill>
                  <a:srgbClr val="FF0000"/>
                </a:solidFill>
              </a:rPr>
              <a:t> </a:t>
            </a:r>
            <a:endParaRPr dirty="0"/>
          </a:p>
        </p:txBody>
      </p:sp>
      <p:pic>
        <p:nvPicPr>
          <p:cNvPr id="105" name="Google Shape;105;p2"/>
          <p:cNvPicPr preferRelativeResize="0"/>
          <p:nvPr/>
        </p:nvPicPr>
        <p:blipFill rotWithShape="1">
          <a:blip r:embed="rId3">
            <a:alphaModFix/>
          </a:blip>
          <a:srcRect/>
          <a:stretch/>
        </p:blipFill>
        <p:spPr>
          <a:xfrm>
            <a:off x="64582" y="3269630"/>
            <a:ext cx="5074973" cy="3052341"/>
          </a:xfrm>
          <a:prstGeom prst="rect">
            <a:avLst/>
          </a:prstGeom>
          <a:noFill/>
          <a:ln>
            <a:noFill/>
          </a:ln>
        </p:spPr>
      </p:pic>
      <p:pic>
        <p:nvPicPr>
          <p:cNvPr id="106" name="Google Shape;106;p2"/>
          <p:cNvPicPr preferRelativeResize="0"/>
          <p:nvPr/>
        </p:nvPicPr>
        <p:blipFill rotWithShape="1">
          <a:blip r:embed="rId4">
            <a:alphaModFix/>
          </a:blip>
          <a:srcRect/>
          <a:stretch/>
        </p:blipFill>
        <p:spPr>
          <a:xfrm>
            <a:off x="5029200" y="2490952"/>
            <a:ext cx="7162799" cy="3894083"/>
          </a:xfrm>
          <a:prstGeom prst="rect">
            <a:avLst/>
          </a:prstGeom>
          <a:noFill/>
          <a:ln>
            <a:noFill/>
          </a:ln>
        </p:spPr>
      </p:pic>
      <p:sp>
        <p:nvSpPr>
          <p:cNvPr id="6" name="Rectangle 5"/>
          <p:cNvSpPr/>
          <p:nvPr/>
        </p:nvSpPr>
        <p:spPr>
          <a:xfrm>
            <a:off x="10565646" y="6255693"/>
            <a:ext cx="287258" cy="461665"/>
          </a:xfrm>
          <a:prstGeom prst="rect">
            <a:avLst/>
          </a:prstGeom>
        </p:spPr>
        <p:txBody>
          <a:bodyPr wrap="none">
            <a:spAutoFit/>
          </a:bodyPr>
          <a:lstStyle/>
          <a:p>
            <a:r>
              <a:rPr lang="en-US" sz="2400" b="1" dirty="0">
                <a:latin typeface="Arial Black"/>
                <a:ea typeface="Arial Black"/>
                <a:cs typeface="Arial Black"/>
                <a:sym typeface="Arial Black"/>
              </a:rPr>
              <a: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Black"/>
              <a:buNone/>
            </a:pPr>
            <a:r>
              <a:rPr lang="en-US" dirty="0">
                <a:latin typeface="Arial Black"/>
                <a:ea typeface="Arial Black"/>
                <a:cs typeface="Arial Black"/>
                <a:sym typeface="Arial Black"/>
              </a:rPr>
              <a:t> </a:t>
            </a:r>
            <a:endParaRPr dirty="0">
              <a:solidFill>
                <a:schemeClr val="lt1"/>
              </a:solidFill>
            </a:endParaRPr>
          </a:p>
        </p:txBody>
      </p:sp>
      <p:sp>
        <p:nvSpPr>
          <p:cNvPr id="112" name="Google Shape;112;p3"/>
          <p:cNvSpPr txBox="1">
            <a:spLocks noGrp="1"/>
          </p:cNvSpPr>
          <p:nvPr>
            <p:ph type="body" idx="4294967295"/>
          </p:nvPr>
        </p:nvSpPr>
        <p:spPr>
          <a:xfrm>
            <a:off x="304800" y="1008993"/>
            <a:ext cx="11582400" cy="5244788"/>
          </a:xfrm>
          <a:prstGeom prst="rect">
            <a:avLst/>
          </a:prstGeom>
          <a:noFill/>
          <a:ln>
            <a:noFill/>
          </a:ln>
        </p:spPr>
        <p:txBody>
          <a:bodyPr spcFirstLastPara="1" wrap="square" lIns="91425" tIns="45700" rIns="91425" bIns="45700" anchor="t" anchorCtr="0">
            <a:normAutofit fontScale="85000" lnSpcReduction="20000"/>
          </a:bodyPr>
          <a:lstStyle/>
          <a:p>
            <a:pPr marL="0" lvl="0" indent="0" algn="ctr" rtl="0">
              <a:lnSpc>
                <a:spcPct val="90000"/>
              </a:lnSpc>
              <a:spcBef>
                <a:spcPts val="0"/>
              </a:spcBef>
              <a:spcAft>
                <a:spcPts val="0"/>
              </a:spcAft>
              <a:buClr>
                <a:schemeClr val="dk1"/>
              </a:buClr>
              <a:buSzPct val="100000"/>
              <a:buNone/>
            </a:pPr>
            <a:r>
              <a:rPr lang="en-US" b="1" dirty="0">
                <a:latin typeface="Arial Black"/>
                <a:ea typeface="Arial Black"/>
                <a:cs typeface="Arial Black"/>
                <a:sym typeface="Arial Black"/>
              </a:rPr>
              <a:t> DATA INTERPRETATION                        		VIDEO-1</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rgbClr val="FF0000"/>
              </a:buClr>
              <a:buSzPct val="100000"/>
              <a:buNone/>
            </a:pPr>
            <a:r>
              <a:rPr lang="en-US" sz="3200" b="1" dirty="0">
                <a:solidFill>
                  <a:srgbClr val="FF0000"/>
                </a:solidFill>
                <a:latin typeface="Arial Black"/>
                <a:ea typeface="Arial Black"/>
                <a:cs typeface="Arial Black"/>
                <a:sym typeface="Arial Black"/>
              </a:rPr>
              <a:t>Q:1. </a:t>
            </a:r>
            <a:r>
              <a:rPr lang="en-US" b="1" dirty="0">
                <a:solidFill>
                  <a:srgbClr val="0C0C0C"/>
                </a:solidFill>
              </a:rPr>
              <a:t>What is the number of girls who failed in the year 2007?</a:t>
            </a:r>
            <a:endParaRPr/>
          </a:p>
          <a:p>
            <a:pPr marL="457200" lvl="0" indent="-457200" algn="l" rtl="0">
              <a:lnSpc>
                <a:spcPct val="90000"/>
              </a:lnSpc>
              <a:spcBef>
                <a:spcPts val="1000"/>
              </a:spcBef>
              <a:spcAft>
                <a:spcPts val="0"/>
              </a:spcAft>
              <a:buClr>
                <a:srgbClr val="0C0C0C"/>
              </a:buClr>
              <a:buSzPct val="100000"/>
              <a:buAutoNum type="arabicParenBoth"/>
            </a:pPr>
            <a:r>
              <a:rPr lang="en-US" b="1" dirty="0">
                <a:solidFill>
                  <a:srgbClr val="0C0C0C"/>
                </a:solidFill>
              </a:rPr>
              <a:t>75 		(2) 80 		(3) 85 		(4) 90  		(5) None of these</a:t>
            </a:r>
            <a:endParaRPr/>
          </a:p>
          <a:p>
            <a:pPr marL="228600" lvl="0" indent="-228600" algn="l" rtl="0">
              <a:lnSpc>
                <a:spcPct val="90000"/>
              </a:lnSpc>
              <a:spcBef>
                <a:spcPts val="1000"/>
              </a:spcBef>
              <a:spcAft>
                <a:spcPts val="0"/>
              </a:spcAft>
              <a:buClr>
                <a:srgbClr val="FF0000"/>
              </a:buClr>
              <a:buSzPct val="100000"/>
              <a:buNone/>
            </a:pPr>
            <a:r>
              <a:rPr lang="en-US" sz="3200" b="1" dirty="0">
                <a:solidFill>
                  <a:srgbClr val="FF0000"/>
                </a:solidFill>
                <a:latin typeface="Arial Black"/>
                <a:ea typeface="Arial Black"/>
                <a:cs typeface="Arial Black"/>
                <a:sym typeface="Arial Black"/>
              </a:rPr>
              <a:t>Q:2. </a:t>
            </a:r>
            <a:r>
              <a:rPr lang="en-US" b="1" dirty="0">
                <a:solidFill>
                  <a:srgbClr val="0C0C0C"/>
                </a:solidFill>
              </a:rPr>
              <a:t>What is the sum of girls passed and boys failed in the year 2009?</a:t>
            </a:r>
            <a:endParaRPr/>
          </a:p>
          <a:p>
            <a:pPr marL="457200" lvl="0" indent="-457200" algn="l" rtl="0">
              <a:lnSpc>
                <a:spcPct val="90000"/>
              </a:lnSpc>
              <a:spcBef>
                <a:spcPts val="1000"/>
              </a:spcBef>
              <a:spcAft>
                <a:spcPts val="0"/>
              </a:spcAft>
              <a:buClr>
                <a:srgbClr val="0C0C0C"/>
              </a:buClr>
              <a:buSzPct val="100000"/>
              <a:buAutoNum type="arabicParenBoth"/>
            </a:pPr>
            <a:r>
              <a:rPr lang="en-US" b="1" dirty="0">
                <a:solidFill>
                  <a:srgbClr val="0C0C0C"/>
                </a:solidFill>
              </a:rPr>
              <a:t>546 	(2) 556 	(3) 566 	(4) 576		(5) None of these</a:t>
            </a:r>
            <a:endParaRPr/>
          </a:p>
          <a:p>
            <a:pPr marL="228600" lvl="0" indent="-228600" algn="l" rtl="0">
              <a:lnSpc>
                <a:spcPct val="90000"/>
              </a:lnSpc>
              <a:spcBef>
                <a:spcPts val="1000"/>
              </a:spcBef>
              <a:spcAft>
                <a:spcPts val="0"/>
              </a:spcAft>
              <a:buClr>
                <a:srgbClr val="FF0000"/>
              </a:buClr>
              <a:buSzPct val="100000"/>
              <a:buNone/>
            </a:pPr>
            <a:r>
              <a:rPr lang="en-US" sz="3200" b="1" dirty="0">
                <a:solidFill>
                  <a:srgbClr val="FF0000"/>
                </a:solidFill>
                <a:latin typeface="Arial Black"/>
                <a:ea typeface="Arial Black"/>
                <a:cs typeface="Arial Black"/>
                <a:sym typeface="Arial Black"/>
              </a:rPr>
              <a:t>Q:3. </a:t>
            </a:r>
            <a:r>
              <a:rPr lang="en-US" b="1" dirty="0">
                <a:solidFill>
                  <a:srgbClr val="0C0C0C"/>
                </a:solidFill>
              </a:rPr>
              <a:t>What is the difference between the total boys appeared and the total boys passed in the period of five years?</a:t>
            </a:r>
            <a:endParaRPr/>
          </a:p>
          <a:p>
            <a:pPr marL="457200" lvl="0" indent="-457200" algn="l" rtl="0">
              <a:lnSpc>
                <a:spcPct val="90000"/>
              </a:lnSpc>
              <a:spcBef>
                <a:spcPts val="1000"/>
              </a:spcBef>
              <a:spcAft>
                <a:spcPts val="0"/>
              </a:spcAft>
              <a:buClr>
                <a:srgbClr val="0C0C0C"/>
              </a:buClr>
              <a:buSzPct val="100000"/>
              <a:buAutoNum type="arabicParenBoth"/>
            </a:pPr>
            <a:r>
              <a:rPr lang="en-US" b="1" dirty="0">
                <a:solidFill>
                  <a:srgbClr val="0C0C0C"/>
                </a:solidFill>
              </a:rPr>
              <a:t>1146 	(2) 1156 	(3) 1166 	(4) 1176 	</a:t>
            </a:r>
            <a:r>
              <a:rPr lang="en-US" b="1" dirty="0">
                <a:solidFill>
                  <a:schemeClr val="tx1"/>
                </a:solidFill>
              </a:rPr>
              <a:t>(5) None of these</a:t>
            </a:r>
            <a:endParaRPr>
              <a:solidFill>
                <a:schemeClr val="tx1"/>
              </a:solidFill>
            </a:endParaRPr>
          </a:p>
          <a:p>
            <a:pPr marL="228600" lvl="0" indent="-228600" algn="l" rtl="0">
              <a:lnSpc>
                <a:spcPct val="90000"/>
              </a:lnSpc>
              <a:spcBef>
                <a:spcPts val="1000"/>
              </a:spcBef>
              <a:spcAft>
                <a:spcPts val="0"/>
              </a:spcAft>
              <a:buClr>
                <a:srgbClr val="FF0000"/>
              </a:buClr>
              <a:buSzPct val="100000"/>
              <a:buNone/>
            </a:pPr>
            <a:r>
              <a:rPr lang="en-US" sz="3200" b="1" dirty="0">
                <a:solidFill>
                  <a:srgbClr val="FF0000"/>
                </a:solidFill>
                <a:latin typeface="Arial Black"/>
                <a:ea typeface="Arial Black"/>
                <a:cs typeface="Arial Black"/>
                <a:sym typeface="Arial Black"/>
              </a:rPr>
              <a:t>Q:4.</a:t>
            </a:r>
            <a:r>
              <a:rPr lang="en-US" b="1" dirty="0">
                <a:solidFill>
                  <a:srgbClr val="0C0C0C"/>
                </a:solidFill>
              </a:rPr>
              <a:t>What is the ratio of the total boys appeared in the year 2009 to the total girls passed in the year 2006?</a:t>
            </a:r>
            <a:endParaRPr/>
          </a:p>
          <a:p>
            <a:pPr marL="457200" lvl="0" indent="-457200" algn="l" rtl="0">
              <a:lnSpc>
                <a:spcPct val="90000"/>
              </a:lnSpc>
              <a:spcBef>
                <a:spcPts val="1000"/>
              </a:spcBef>
              <a:spcAft>
                <a:spcPts val="0"/>
              </a:spcAft>
              <a:buClr>
                <a:srgbClr val="0C0C0C"/>
              </a:buClr>
              <a:buSzPct val="100000"/>
              <a:buAutoNum type="arabicParenBoth"/>
            </a:pPr>
            <a:r>
              <a:rPr lang="en-US" b="1" dirty="0">
                <a:solidFill>
                  <a:srgbClr val="0C0C0C"/>
                </a:solidFill>
              </a:rPr>
              <a:t>7 : 5 	(2) 7 : 4 	(3) 7 : 3 	(4) 7 : 2 	(5) None of these</a:t>
            </a:r>
            <a:endParaRPr/>
          </a:p>
          <a:p>
            <a:pPr marL="228600" lvl="0" indent="-228600" algn="l" rtl="0">
              <a:lnSpc>
                <a:spcPct val="90000"/>
              </a:lnSpc>
              <a:spcBef>
                <a:spcPts val="1000"/>
              </a:spcBef>
              <a:spcAft>
                <a:spcPts val="0"/>
              </a:spcAft>
              <a:buClr>
                <a:srgbClr val="FF0000"/>
              </a:buClr>
              <a:buSzPct val="100000"/>
              <a:buNone/>
            </a:pPr>
            <a:r>
              <a:rPr lang="en-US" sz="3200" b="1" dirty="0">
                <a:solidFill>
                  <a:srgbClr val="FF0000"/>
                </a:solidFill>
                <a:latin typeface="Arial Black"/>
                <a:ea typeface="Arial Black"/>
                <a:cs typeface="Arial Black"/>
                <a:sym typeface="Arial Black"/>
              </a:rPr>
              <a:t>Q:5.</a:t>
            </a:r>
            <a:r>
              <a:rPr lang="en-US" sz="3200" dirty="0">
                <a:solidFill>
                  <a:srgbClr val="FF0000"/>
                </a:solidFill>
                <a:latin typeface="Arial Black"/>
                <a:ea typeface="Arial Black"/>
                <a:cs typeface="Arial Black"/>
                <a:sym typeface="Arial Black"/>
              </a:rPr>
              <a:t> </a:t>
            </a:r>
            <a:r>
              <a:rPr lang="en-US" b="1" dirty="0">
                <a:solidFill>
                  <a:srgbClr val="0C0C0C"/>
                </a:solidFill>
              </a:rPr>
              <a:t>The number of boys passed in the year 2005 is what per cent more than the number of girls appeared in the year 2006?</a:t>
            </a:r>
            <a:endParaRPr/>
          </a:p>
          <a:p>
            <a:pPr marL="228600" lvl="0" indent="-228600" algn="l" rtl="0">
              <a:lnSpc>
                <a:spcPct val="90000"/>
              </a:lnSpc>
              <a:spcBef>
                <a:spcPts val="1000"/>
              </a:spcBef>
              <a:spcAft>
                <a:spcPts val="0"/>
              </a:spcAft>
              <a:buClr>
                <a:srgbClr val="0C0C0C"/>
              </a:buClr>
              <a:buSzPct val="100000"/>
              <a:buNone/>
            </a:pPr>
            <a:r>
              <a:rPr lang="en-US" b="1" dirty="0">
                <a:solidFill>
                  <a:srgbClr val="0C0C0C"/>
                </a:solidFill>
              </a:rPr>
              <a:t>(1) 10% 	(2) 20% 	(3) 25% 	(4) 40% 	(5) None of these</a:t>
            </a:r>
            <a:endParaRPr/>
          </a:p>
          <a:p>
            <a:pPr marL="457200" lvl="0" indent="-457200" algn="l" rtl="0">
              <a:lnSpc>
                <a:spcPct val="90000"/>
              </a:lnSpc>
              <a:spcBef>
                <a:spcPts val="1000"/>
              </a:spcBef>
              <a:spcAft>
                <a:spcPts val="0"/>
              </a:spcAft>
              <a:buClr>
                <a:schemeClr val="dk1"/>
              </a:buClr>
              <a:buSzPct val="100000"/>
              <a:buNone/>
            </a:pPr>
            <a:endParaRPr b="1">
              <a:solidFill>
                <a:srgbClr val="0C0C0C"/>
              </a:solidFill>
            </a:endParaRPr>
          </a:p>
          <a:p>
            <a:pPr marL="457200" lvl="0" indent="-457200" algn="l" rtl="0">
              <a:lnSpc>
                <a:spcPct val="90000"/>
              </a:lnSpc>
              <a:spcBef>
                <a:spcPts val="1000"/>
              </a:spcBef>
              <a:spcAft>
                <a:spcPts val="0"/>
              </a:spcAft>
              <a:buClr>
                <a:schemeClr val="dk1"/>
              </a:buClr>
              <a:buSzPct val="100000"/>
              <a:buNone/>
            </a:pPr>
            <a:endParaRPr/>
          </a:p>
          <a:p>
            <a:pPr marL="457200" lvl="0" indent="-457200" algn="l" rtl="0">
              <a:lnSpc>
                <a:spcPct val="90000"/>
              </a:lnSpc>
              <a:spcBef>
                <a:spcPts val="1000"/>
              </a:spcBef>
              <a:spcAft>
                <a:spcPts val="0"/>
              </a:spcAft>
              <a:buClr>
                <a:schemeClr val="dk1"/>
              </a:buClr>
              <a:buSzPct val="100000"/>
              <a:buNone/>
            </a:pPr>
            <a:endParaRPr b="1">
              <a:latin typeface="Arial Black"/>
              <a:ea typeface="Arial Black"/>
              <a:cs typeface="Arial Black"/>
              <a:sym typeface="Arial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Black"/>
              <a:buNone/>
            </a:pPr>
            <a:r>
              <a:rPr lang="en-US" dirty="0">
                <a:latin typeface="Arial Black"/>
                <a:ea typeface="Arial Black"/>
                <a:cs typeface="Arial Black"/>
                <a:sym typeface="Arial Black"/>
              </a:rPr>
              <a:t> </a:t>
            </a:r>
            <a:endParaRPr dirty="0">
              <a:solidFill>
                <a:schemeClr val="lt1"/>
              </a:solidFill>
            </a:endParaRPr>
          </a:p>
        </p:txBody>
      </p:sp>
      <p:sp>
        <p:nvSpPr>
          <p:cNvPr id="112" name="Google Shape;112;p3"/>
          <p:cNvSpPr txBox="1">
            <a:spLocks noGrp="1"/>
          </p:cNvSpPr>
          <p:nvPr>
            <p:ph type="body" idx="4294967295"/>
          </p:nvPr>
        </p:nvSpPr>
        <p:spPr>
          <a:xfrm>
            <a:off x="304800" y="1008993"/>
            <a:ext cx="11582400" cy="5244788"/>
          </a:xfrm>
          <a:prstGeom prst="rect">
            <a:avLst/>
          </a:prstGeom>
          <a:noFill/>
          <a:ln>
            <a:noFill/>
          </a:ln>
        </p:spPr>
        <p:txBody>
          <a:bodyPr spcFirstLastPara="1" wrap="square" lIns="91425" tIns="45700" rIns="91425" bIns="45700" anchor="t" anchorCtr="0">
            <a:normAutofit fontScale="85000" lnSpcReduction="20000"/>
          </a:bodyPr>
          <a:lstStyle/>
          <a:p>
            <a:pPr marL="0" lvl="0" indent="0" algn="ctr" rtl="0">
              <a:lnSpc>
                <a:spcPct val="90000"/>
              </a:lnSpc>
              <a:spcBef>
                <a:spcPts val="0"/>
              </a:spcBef>
              <a:spcAft>
                <a:spcPts val="0"/>
              </a:spcAft>
              <a:buClr>
                <a:schemeClr val="dk1"/>
              </a:buClr>
              <a:buSzPct val="100000"/>
              <a:buNone/>
            </a:pPr>
            <a:r>
              <a:rPr lang="en-US" b="1" dirty="0">
                <a:latin typeface="Arial Black"/>
                <a:ea typeface="Arial Black"/>
                <a:cs typeface="Arial Black"/>
                <a:sym typeface="Arial Black"/>
              </a:rPr>
              <a:t> DATA INTERPRETATION                        		VIDEO-1</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rgbClr val="FF0000"/>
              </a:buClr>
              <a:buSzPct val="100000"/>
              <a:buNone/>
            </a:pPr>
            <a:r>
              <a:rPr lang="en-US" sz="3200" b="1" dirty="0">
                <a:solidFill>
                  <a:srgbClr val="FF0000"/>
                </a:solidFill>
                <a:latin typeface="Arial Black"/>
                <a:ea typeface="Arial Black"/>
                <a:cs typeface="Arial Black"/>
                <a:sym typeface="Arial Black"/>
              </a:rPr>
              <a:t>Q:1. </a:t>
            </a:r>
            <a:r>
              <a:rPr lang="en-US" b="1" dirty="0">
                <a:solidFill>
                  <a:srgbClr val="0C0C0C"/>
                </a:solidFill>
              </a:rPr>
              <a:t>What is the number of girls who failed in the year 2007?</a:t>
            </a:r>
            <a:endParaRPr/>
          </a:p>
          <a:p>
            <a:pPr marL="457200" lvl="0" indent="-457200" algn="l" rtl="0">
              <a:lnSpc>
                <a:spcPct val="90000"/>
              </a:lnSpc>
              <a:spcBef>
                <a:spcPts val="1000"/>
              </a:spcBef>
              <a:spcAft>
                <a:spcPts val="0"/>
              </a:spcAft>
              <a:buClr>
                <a:srgbClr val="0C0C0C"/>
              </a:buClr>
              <a:buSzPct val="100000"/>
              <a:buAutoNum type="arabicParenBoth"/>
            </a:pPr>
            <a:r>
              <a:rPr lang="en-US" b="1" dirty="0">
                <a:solidFill>
                  <a:srgbClr val="0C0C0C"/>
                </a:solidFill>
              </a:rPr>
              <a:t>75 		(2) 80 		</a:t>
            </a:r>
            <a:r>
              <a:rPr lang="en-US" b="1" dirty="0">
                <a:solidFill>
                  <a:srgbClr val="FF0000"/>
                </a:solidFill>
              </a:rPr>
              <a:t>(3) 85 </a:t>
            </a:r>
            <a:r>
              <a:rPr lang="en-US" b="1" dirty="0">
                <a:solidFill>
                  <a:srgbClr val="0C0C0C"/>
                </a:solidFill>
              </a:rPr>
              <a:t>		(4) 90  		(5) None of these</a:t>
            </a:r>
            <a:endParaRPr/>
          </a:p>
          <a:p>
            <a:pPr marL="228600" lvl="0" indent="-228600" algn="l" rtl="0">
              <a:lnSpc>
                <a:spcPct val="90000"/>
              </a:lnSpc>
              <a:spcBef>
                <a:spcPts val="1000"/>
              </a:spcBef>
              <a:spcAft>
                <a:spcPts val="0"/>
              </a:spcAft>
              <a:buClr>
                <a:srgbClr val="FF0000"/>
              </a:buClr>
              <a:buSzPct val="100000"/>
              <a:buNone/>
            </a:pPr>
            <a:r>
              <a:rPr lang="en-US" sz="3200" b="1" dirty="0">
                <a:solidFill>
                  <a:srgbClr val="FF0000"/>
                </a:solidFill>
                <a:latin typeface="Arial Black"/>
                <a:ea typeface="Arial Black"/>
                <a:cs typeface="Arial Black"/>
                <a:sym typeface="Arial Black"/>
              </a:rPr>
              <a:t>Q:2. </a:t>
            </a:r>
            <a:r>
              <a:rPr lang="en-US" b="1" dirty="0">
                <a:solidFill>
                  <a:srgbClr val="0C0C0C"/>
                </a:solidFill>
              </a:rPr>
              <a:t>What is the sum of girls passed and boys failed in the year 2009?</a:t>
            </a:r>
            <a:endParaRPr/>
          </a:p>
          <a:p>
            <a:pPr marL="457200" lvl="0" indent="-457200" algn="l" rtl="0">
              <a:lnSpc>
                <a:spcPct val="90000"/>
              </a:lnSpc>
              <a:spcBef>
                <a:spcPts val="1000"/>
              </a:spcBef>
              <a:spcAft>
                <a:spcPts val="0"/>
              </a:spcAft>
              <a:buClr>
                <a:srgbClr val="0C0C0C"/>
              </a:buClr>
              <a:buSzPct val="100000"/>
              <a:buNone/>
            </a:pPr>
            <a:r>
              <a:rPr lang="en-US" b="1" dirty="0">
                <a:solidFill>
                  <a:srgbClr val="FF0000"/>
                </a:solidFill>
              </a:rPr>
              <a:t>(1) 546 </a:t>
            </a:r>
            <a:r>
              <a:rPr lang="en-US" b="1" dirty="0">
                <a:solidFill>
                  <a:srgbClr val="0C0C0C"/>
                </a:solidFill>
              </a:rPr>
              <a:t>	(2) 556 	(3) 566 	(4) 576		(5) None of these</a:t>
            </a:r>
            <a:endParaRPr/>
          </a:p>
          <a:p>
            <a:pPr marL="228600" lvl="0" indent="-228600" algn="l" rtl="0">
              <a:lnSpc>
                <a:spcPct val="90000"/>
              </a:lnSpc>
              <a:spcBef>
                <a:spcPts val="1000"/>
              </a:spcBef>
              <a:spcAft>
                <a:spcPts val="0"/>
              </a:spcAft>
              <a:buClr>
                <a:srgbClr val="FF0000"/>
              </a:buClr>
              <a:buSzPct val="100000"/>
              <a:buNone/>
            </a:pPr>
            <a:r>
              <a:rPr lang="en-US" sz="3200" b="1" dirty="0">
                <a:solidFill>
                  <a:srgbClr val="FF0000"/>
                </a:solidFill>
                <a:latin typeface="Arial Black"/>
                <a:ea typeface="Arial Black"/>
                <a:cs typeface="Arial Black"/>
                <a:sym typeface="Arial Black"/>
              </a:rPr>
              <a:t>Q:3. </a:t>
            </a:r>
            <a:r>
              <a:rPr lang="en-US" b="1" dirty="0">
                <a:solidFill>
                  <a:srgbClr val="0C0C0C"/>
                </a:solidFill>
              </a:rPr>
              <a:t>What is the difference between the total boys appeared and the total boys passed in the period of five years?</a:t>
            </a:r>
            <a:endParaRPr/>
          </a:p>
          <a:p>
            <a:pPr marL="457200" lvl="0" indent="-457200" algn="l" rtl="0">
              <a:lnSpc>
                <a:spcPct val="90000"/>
              </a:lnSpc>
              <a:spcBef>
                <a:spcPts val="1000"/>
              </a:spcBef>
              <a:spcAft>
                <a:spcPts val="0"/>
              </a:spcAft>
              <a:buClr>
                <a:srgbClr val="0C0C0C"/>
              </a:buClr>
              <a:buSzPct val="100000"/>
              <a:buAutoNum type="arabicParenBoth"/>
            </a:pPr>
            <a:r>
              <a:rPr lang="en-US" b="1" dirty="0">
                <a:solidFill>
                  <a:srgbClr val="0C0C0C"/>
                </a:solidFill>
              </a:rPr>
              <a:t>1146 	(2) 1156 	(3) 1166 	(4) 1176 	</a:t>
            </a:r>
            <a:r>
              <a:rPr lang="en-US" b="1" dirty="0">
                <a:solidFill>
                  <a:srgbClr val="FF0000"/>
                </a:solidFill>
              </a:rPr>
              <a:t>(5) None of these</a:t>
            </a:r>
            <a:endParaRPr>
              <a:solidFill>
                <a:srgbClr val="FF0000"/>
              </a:solidFill>
            </a:endParaRPr>
          </a:p>
          <a:p>
            <a:pPr marL="228600" lvl="0" indent="-228600" algn="l" rtl="0">
              <a:lnSpc>
                <a:spcPct val="90000"/>
              </a:lnSpc>
              <a:spcBef>
                <a:spcPts val="1000"/>
              </a:spcBef>
              <a:spcAft>
                <a:spcPts val="0"/>
              </a:spcAft>
              <a:buClr>
                <a:srgbClr val="FF0000"/>
              </a:buClr>
              <a:buSzPct val="100000"/>
              <a:buNone/>
            </a:pPr>
            <a:r>
              <a:rPr lang="en-US" sz="3200" b="1" dirty="0">
                <a:solidFill>
                  <a:srgbClr val="FF0000"/>
                </a:solidFill>
                <a:latin typeface="Arial Black"/>
                <a:ea typeface="Arial Black"/>
                <a:cs typeface="Arial Black"/>
                <a:sym typeface="Arial Black"/>
              </a:rPr>
              <a:t>Q:4.</a:t>
            </a:r>
            <a:r>
              <a:rPr lang="en-US" b="1" dirty="0">
                <a:solidFill>
                  <a:srgbClr val="0C0C0C"/>
                </a:solidFill>
              </a:rPr>
              <a:t>What is the ratio of the total boys appeared in the year 2009 to the total girls passed in the year 2006?</a:t>
            </a:r>
            <a:endParaRPr/>
          </a:p>
          <a:p>
            <a:pPr marL="457200" lvl="0" indent="-457200" algn="l" rtl="0">
              <a:lnSpc>
                <a:spcPct val="90000"/>
              </a:lnSpc>
              <a:spcBef>
                <a:spcPts val="1000"/>
              </a:spcBef>
              <a:spcAft>
                <a:spcPts val="0"/>
              </a:spcAft>
              <a:buClr>
                <a:srgbClr val="0C0C0C"/>
              </a:buClr>
              <a:buSzPct val="100000"/>
              <a:buAutoNum type="arabicParenBoth"/>
            </a:pPr>
            <a:r>
              <a:rPr lang="en-US" b="1" dirty="0">
                <a:solidFill>
                  <a:srgbClr val="0C0C0C"/>
                </a:solidFill>
              </a:rPr>
              <a:t>7 : 5 	(2) 7 : 4 	</a:t>
            </a:r>
            <a:r>
              <a:rPr lang="en-US" b="1" dirty="0">
                <a:solidFill>
                  <a:srgbClr val="FF0000"/>
                </a:solidFill>
              </a:rPr>
              <a:t>(3) 7 : 3 </a:t>
            </a:r>
            <a:r>
              <a:rPr lang="en-US" b="1" dirty="0">
                <a:solidFill>
                  <a:srgbClr val="0C0C0C"/>
                </a:solidFill>
              </a:rPr>
              <a:t>	(4) 7 : 2 	(5) None of these</a:t>
            </a:r>
            <a:endParaRPr/>
          </a:p>
          <a:p>
            <a:pPr marL="228600" lvl="0" indent="-228600" algn="l" rtl="0">
              <a:lnSpc>
                <a:spcPct val="90000"/>
              </a:lnSpc>
              <a:spcBef>
                <a:spcPts val="1000"/>
              </a:spcBef>
              <a:spcAft>
                <a:spcPts val="0"/>
              </a:spcAft>
              <a:buClr>
                <a:srgbClr val="FF0000"/>
              </a:buClr>
              <a:buSzPct val="100000"/>
              <a:buNone/>
            </a:pPr>
            <a:r>
              <a:rPr lang="en-US" sz="3200" b="1" dirty="0">
                <a:solidFill>
                  <a:srgbClr val="FF0000"/>
                </a:solidFill>
                <a:latin typeface="Arial Black"/>
                <a:ea typeface="Arial Black"/>
                <a:cs typeface="Arial Black"/>
                <a:sym typeface="Arial Black"/>
              </a:rPr>
              <a:t>Q:5.</a:t>
            </a:r>
            <a:r>
              <a:rPr lang="en-US" sz="3200" dirty="0">
                <a:solidFill>
                  <a:srgbClr val="FF0000"/>
                </a:solidFill>
                <a:latin typeface="Arial Black"/>
                <a:ea typeface="Arial Black"/>
                <a:cs typeface="Arial Black"/>
                <a:sym typeface="Arial Black"/>
              </a:rPr>
              <a:t> </a:t>
            </a:r>
            <a:r>
              <a:rPr lang="en-US" b="1" dirty="0">
                <a:solidFill>
                  <a:srgbClr val="0C0C0C"/>
                </a:solidFill>
              </a:rPr>
              <a:t>The number of boys passed in the year 2005 is what per cent more than the number of girls appeared in the year 2006?</a:t>
            </a:r>
            <a:endParaRPr/>
          </a:p>
          <a:p>
            <a:pPr marL="228600" lvl="0" indent="-228600" algn="l" rtl="0">
              <a:lnSpc>
                <a:spcPct val="90000"/>
              </a:lnSpc>
              <a:spcBef>
                <a:spcPts val="1000"/>
              </a:spcBef>
              <a:spcAft>
                <a:spcPts val="0"/>
              </a:spcAft>
              <a:buClr>
                <a:srgbClr val="0C0C0C"/>
              </a:buClr>
              <a:buSzPct val="100000"/>
              <a:buNone/>
            </a:pPr>
            <a:r>
              <a:rPr lang="en-US" b="1" dirty="0">
                <a:solidFill>
                  <a:srgbClr val="0C0C0C"/>
                </a:solidFill>
              </a:rPr>
              <a:t>(1) 10% 	</a:t>
            </a:r>
            <a:r>
              <a:rPr lang="en-US" b="1" dirty="0">
                <a:solidFill>
                  <a:srgbClr val="FF0000"/>
                </a:solidFill>
              </a:rPr>
              <a:t>(2) 20% </a:t>
            </a:r>
            <a:r>
              <a:rPr lang="en-US" b="1" dirty="0">
                <a:solidFill>
                  <a:srgbClr val="0C0C0C"/>
                </a:solidFill>
              </a:rPr>
              <a:t>	(3) 25% 	(4) 40% 	(5) None of these</a:t>
            </a:r>
            <a:endParaRPr/>
          </a:p>
          <a:p>
            <a:pPr marL="457200" lvl="0" indent="-457200" algn="l" rtl="0">
              <a:lnSpc>
                <a:spcPct val="90000"/>
              </a:lnSpc>
              <a:spcBef>
                <a:spcPts val="1000"/>
              </a:spcBef>
              <a:spcAft>
                <a:spcPts val="0"/>
              </a:spcAft>
              <a:buClr>
                <a:schemeClr val="dk1"/>
              </a:buClr>
              <a:buSzPct val="100000"/>
              <a:buNone/>
            </a:pPr>
            <a:endParaRPr b="1">
              <a:solidFill>
                <a:srgbClr val="0C0C0C"/>
              </a:solidFill>
            </a:endParaRPr>
          </a:p>
          <a:p>
            <a:pPr marL="457200" lvl="0" indent="-457200" algn="l" rtl="0">
              <a:lnSpc>
                <a:spcPct val="90000"/>
              </a:lnSpc>
              <a:spcBef>
                <a:spcPts val="1000"/>
              </a:spcBef>
              <a:spcAft>
                <a:spcPts val="0"/>
              </a:spcAft>
              <a:buClr>
                <a:schemeClr val="dk1"/>
              </a:buClr>
              <a:buSzPct val="100000"/>
              <a:buNone/>
            </a:pPr>
            <a:endParaRPr/>
          </a:p>
          <a:p>
            <a:pPr marL="457200" lvl="0" indent="-457200" algn="l" rtl="0">
              <a:lnSpc>
                <a:spcPct val="90000"/>
              </a:lnSpc>
              <a:spcBef>
                <a:spcPts val="1000"/>
              </a:spcBef>
              <a:spcAft>
                <a:spcPts val="0"/>
              </a:spcAft>
              <a:buClr>
                <a:schemeClr val="dk1"/>
              </a:buClr>
              <a:buSzPct val="100000"/>
              <a:buNone/>
            </a:pPr>
            <a:endParaRPr b="1">
              <a:latin typeface="Arial Black"/>
              <a:ea typeface="Arial Black"/>
              <a:cs typeface="Arial Black"/>
              <a:sym typeface="Arial Blac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000"/>
              <a:buFont typeface="Arial Black"/>
              <a:buNone/>
            </a:pPr>
            <a:r>
              <a:rPr lang="en-US" sz="4000" dirty="0">
                <a:latin typeface="Arial Black"/>
                <a:ea typeface="Arial Black"/>
                <a:cs typeface="Arial Black"/>
                <a:sym typeface="Arial Black"/>
              </a:rPr>
              <a:t> </a:t>
            </a:r>
            <a:endParaRPr sz="4000" dirty="0">
              <a:solidFill>
                <a:schemeClr val="lt1"/>
              </a:solidFill>
              <a:latin typeface="Arial Black"/>
              <a:ea typeface="Arial Black"/>
              <a:cs typeface="Arial Black"/>
              <a:sym typeface="Arial Black"/>
            </a:endParaRPr>
          </a:p>
        </p:txBody>
      </p:sp>
      <p:sp>
        <p:nvSpPr>
          <p:cNvPr id="124" name="Google Shape;124;p5"/>
          <p:cNvSpPr txBox="1">
            <a:spLocks noGrp="1"/>
          </p:cNvSpPr>
          <p:nvPr>
            <p:ph type="body" idx="4294967295"/>
          </p:nvPr>
        </p:nvSpPr>
        <p:spPr>
          <a:xfrm>
            <a:off x="304800" y="1040524"/>
            <a:ext cx="11582400" cy="521325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ct val="100000"/>
              <a:buNone/>
            </a:pPr>
            <a:endParaRPr b="1">
              <a:latin typeface="Arial Black"/>
              <a:ea typeface="Arial Black"/>
              <a:cs typeface="Arial Black"/>
              <a:sym typeface="Arial Black"/>
            </a:endParaRPr>
          </a:p>
          <a:p>
            <a:pPr marL="0" lvl="0" indent="0" algn="ctr" rtl="0">
              <a:lnSpc>
                <a:spcPct val="90000"/>
              </a:lnSpc>
              <a:spcBef>
                <a:spcPts val="1000"/>
              </a:spcBef>
              <a:spcAft>
                <a:spcPts val="0"/>
              </a:spcAft>
              <a:buClr>
                <a:schemeClr val="dk1"/>
              </a:buClr>
              <a:buSzPct val="100000"/>
              <a:buNone/>
            </a:pPr>
            <a:endParaRPr sz="5200" b="1">
              <a:latin typeface="Arial Black"/>
              <a:ea typeface="Arial Black"/>
              <a:cs typeface="Arial Black"/>
              <a:sym typeface="Arial Black"/>
            </a:endParaRPr>
          </a:p>
          <a:p>
            <a:pPr marL="0" lvl="0" indent="0" algn="ctr" rtl="0">
              <a:lnSpc>
                <a:spcPct val="90000"/>
              </a:lnSpc>
              <a:spcBef>
                <a:spcPts val="1000"/>
              </a:spcBef>
              <a:spcAft>
                <a:spcPts val="0"/>
              </a:spcAft>
              <a:buClr>
                <a:schemeClr val="dk1"/>
              </a:buClr>
              <a:buSzPct val="100000"/>
              <a:buNone/>
            </a:pPr>
            <a:r>
              <a:rPr lang="en-US" sz="5800" b="1" dirty="0">
                <a:solidFill>
                  <a:srgbClr val="FF0000"/>
                </a:solidFill>
                <a:latin typeface="Arial Black"/>
                <a:ea typeface="Arial Black"/>
                <a:cs typeface="Arial Black"/>
                <a:sym typeface="Arial Black"/>
              </a:rPr>
              <a:t>DATA INTERPRETATION</a:t>
            </a:r>
            <a:endParaRPr>
              <a:solidFill>
                <a:srgbClr val="FF0000"/>
              </a:solidFill>
            </a:endParaRPr>
          </a:p>
          <a:p>
            <a:pPr marL="0" lvl="0" indent="0" algn="ctr" rtl="0">
              <a:lnSpc>
                <a:spcPct val="90000"/>
              </a:lnSpc>
              <a:spcBef>
                <a:spcPts val="1000"/>
              </a:spcBef>
              <a:spcAft>
                <a:spcPts val="0"/>
              </a:spcAft>
              <a:buClr>
                <a:schemeClr val="dk1"/>
              </a:buClr>
              <a:buSzPct val="100000"/>
              <a:buNone/>
            </a:pPr>
            <a:r>
              <a:rPr lang="en-US" sz="5800" b="1" dirty="0">
                <a:solidFill>
                  <a:srgbClr val="FF0000"/>
                </a:solidFill>
              </a:rPr>
              <a:t>(MIX TYPE) 2</a:t>
            </a:r>
            <a:endParaRPr sz="5800">
              <a:solidFill>
                <a:srgbClr val="FF0000"/>
              </a:solidFill>
            </a:endParaRPr>
          </a:p>
          <a:p>
            <a:pPr marL="0" lvl="0" indent="0" algn="ctr" rtl="0">
              <a:lnSpc>
                <a:spcPct val="90000"/>
              </a:lnSpc>
              <a:spcBef>
                <a:spcPts val="1000"/>
              </a:spcBef>
              <a:spcAft>
                <a:spcPts val="0"/>
              </a:spcAft>
              <a:buClr>
                <a:schemeClr val="dk1"/>
              </a:buClr>
              <a:buSzPct val="100000"/>
              <a:buNone/>
            </a:pPr>
            <a:r>
              <a:rPr lang="en-US" sz="5800" b="1" dirty="0">
                <a:latin typeface="Arial Black"/>
                <a:ea typeface="Arial Black"/>
                <a:cs typeface="Arial Black"/>
                <a:sym typeface="Arial Black"/>
              </a:rPr>
              <a:t>		</a:t>
            </a:r>
            <a:endParaRPr/>
          </a:p>
          <a:p>
            <a:pPr marL="0" lvl="0" indent="0" algn="ctr" rtl="0">
              <a:lnSpc>
                <a:spcPct val="90000"/>
              </a:lnSpc>
              <a:spcBef>
                <a:spcPts val="1000"/>
              </a:spcBef>
              <a:spcAft>
                <a:spcPts val="0"/>
              </a:spcAft>
              <a:buClr>
                <a:schemeClr val="dk1"/>
              </a:buClr>
              <a:buSzPct val="100000"/>
              <a:buNone/>
            </a:pPr>
            <a:r>
              <a:rPr lang="en-US" sz="5800" b="1" dirty="0">
                <a:latin typeface="Arial Black"/>
                <a:ea typeface="Arial Black"/>
                <a:cs typeface="Arial Black"/>
                <a:sym typeface="Arial Black"/>
              </a:rPr>
              <a:t>	</a:t>
            </a:r>
            <a:endParaRPr/>
          </a:p>
          <a:p>
            <a:pPr marL="0" lvl="0" indent="0" algn="ctr" rtl="0">
              <a:lnSpc>
                <a:spcPct val="90000"/>
              </a:lnSpc>
              <a:spcBef>
                <a:spcPts val="1000"/>
              </a:spcBef>
              <a:spcAft>
                <a:spcPts val="0"/>
              </a:spcAft>
              <a:buClr>
                <a:schemeClr val="dk1"/>
              </a:buClr>
              <a:buSzPct val="100000"/>
              <a:buNone/>
            </a:pPr>
            <a:endParaRPr sz="2400" b="1">
              <a:latin typeface="Arial Black"/>
              <a:ea typeface="Arial Black"/>
              <a:cs typeface="Arial Black"/>
              <a:sym typeface="Arial Blac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Black"/>
              <a:buNone/>
            </a:pPr>
            <a:r>
              <a:rPr lang="en-US" dirty="0">
                <a:latin typeface="Arial Black"/>
                <a:ea typeface="Arial Black"/>
                <a:cs typeface="Arial Black"/>
                <a:sym typeface="Arial Black"/>
              </a:rPr>
              <a:t> </a:t>
            </a:r>
            <a:endParaRPr dirty="0"/>
          </a:p>
        </p:txBody>
      </p:sp>
      <p:sp>
        <p:nvSpPr>
          <p:cNvPr id="130" name="Google Shape;130;p6"/>
          <p:cNvSpPr txBox="1">
            <a:spLocks noGrp="1"/>
          </p:cNvSpPr>
          <p:nvPr>
            <p:ph type="body" idx="4294967295"/>
          </p:nvPr>
        </p:nvSpPr>
        <p:spPr>
          <a:xfrm>
            <a:off x="254000" y="993228"/>
            <a:ext cx="11684000" cy="519802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1600"/>
              <a:buNone/>
            </a:pPr>
            <a:r>
              <a:rPr lang="en-US" sz="1600" dirty="0"/>
              <a:t>	</a:t>
            </a:r>
            <a:r>
              <a:rPr lang="en-US" sz="1600" b="1" dirty="0">
                <a:latin typeface="Arial Black"/>
                <a:ea typeface="Arial Black"/>
                <a:cs typeface="Arial Black"/>
                <a:sym typeface="Arial Black"/>
              </a:rPr>
              <a:t> 	DATA INTERPRETATION                                           		VIDEO-2</a:t>
            </a:r>
            <a:endParaRPr sz="1600"/>
          </a:p>
          <a:p>
            <a:pPr marL="228600" lvl="0" indent="-228600" algn="l" rtl="0">
              <a:lnSpc>
                <a:spcPct val="90000"/>
              </a:lnSpc>
              <a:spcBef>
                <a:spcPts val="1000"/>
              </a:spcBef>
              <a:spcAft>
                <a:spcPts val="0"/>
              </a:spcAft>
              <a:buClr>
                <a:schemeClr val="dk1"/>
              </a:buClr>
              <a:buSzPts val="1600"/>
              <a:buNone/>
            </a:pPr>
            <a:r>
              <a:rPr lang="en-US" sz="1600" dirty="0"/>
              <a:t>	</a:t>
            </a:r>
            <a:r>
              <a:rPr lang="en-US" sz="2000" b="1" dirty="0">
                <a:solidFill>
                  <a:srgbClr val="FF0000"/>
                </a:solidFill>
                <a:latin typeface="Arial Black"/>
                <a:ea typeface="Arial Black"/>
                <a:cs typeface="Arial Black"/>
                <a:sym typeface="Arial Black"/>
              </a:rPr>
              <a:t>Directions(1--5): </a:t>
            </a:r>
            <a:r>
              <a:rPr lang="en-US" sz="1600" b="1" dirty="0"/>
              <a:t>In the given pie -charts the distribution of passed students from six different colleges (A, B, C, D, E and F) of a city during the year 2012 and 2013 is given. In the line graph the percentage of boys passed in year 2012 and the percentage of girls passed in 2013 is shown. Answer the following questions based on these graphs.	</a:t>
            </a:r>
            <a:r>
              <a:rPr lang="en-US" sz="1800" b="1" dirty="0"/>
              <a:t>Total students passed in 2012 = 30000	Total students passed in 2013 = 40000</a:t>
            </a:r>
            <a:endParaRPr/>
          </a:p>
          <a:p>
            <a:pPr marL="228600" lvl="0" indent="-114300" algn="l" rtl="0">
              <a:lnSpc>
                <a:spcPct val="90000"/>
              </a:lnSpc>
              <a:spcBef>
                <a:spcPts val="1000"/>
              </a:spcBef>
              <a:spcAft>
                <a:spcPts val="0"/>
              </a:spcAft>
              <a:buClr>
                <a:schemeClr val="dk1"/>
              </a:buClr>
              <a:buSzPts val="1800"/>
              <a:buNone/>
            </a:pPr>
            <a:endParaRPr sz="1800"/>
          </a:p>
          <a:p>
            <a:pPr marL="228600" lvl="0" indent="-76200" algn="l" rtl="0">
              <a:lnSpc>
                <a:spcPct val="90000"/>
              </a:lnSpc>
              <a:spcBef>
                <a:spcPts val="1000"/>
              </a:spcBef>
              <a:spcAft>
                <a:spcPts val="0"/>
              </a:spcAft>
              <a:buClr>
                <a:schemeClr val="dk1"/>
              </a:buClr>
              <a:buSzPts val="2400"/>
              <a:buNone/>
            </a:pPr>
            <a:endParaRPr/>
          </a:p>
        </p:txBody>
      </p:sp>
      <p:pic>
        <p:nvPicPr>
          <p:cNvPr id="131" name="Google Shape;131;p6"/>
          <p:cNvPicPr preferRelativeResize="0"/>
          <p:nvPr/>
        </p:nvPicPr>
        <p:blipFill rotWithShape="1">
          <a:blip r:embed="rId3">
            <a:alphaModFix/>
          </a:blip>
          <a:srcRect/>
          <a:stretch/>
        </p:blipFill>
        <p:spPr>
          <a:xfrm>
            <a:off x="409903" y="2743200"/>
            <a:ext cx="4238096" cy="3334078"/>
          </a:xfrm>
          <a:prstGeom prst="rect">
            <a:avLst/>
          </a:prstGeom>
          <a:noFill/>
          <a:ln>
            <a:noFill/>
          </a:ln>
        </p:spPr>
      </p:pic>
      <p:pic>
        <p:nvPicPr>
          <p:cNvPr id="132" name="Google Shape;132;p6"/>
          <p:cNvPicPr preferRelativeResize="0"/>
          <p:nvPr/>
        </p:nvPicPr>
        <p:blipFill rotWithShape="1">
          <a:blip r:embed="rId4">
            <a:alphaModFix/>
          </a:blip>
          <a:srcRect/>
          <a:stretch/>
        </p:blipFill>
        <p:spPr>
          <a:xfrm>
            <a:off x="4840014" y="2541148"/>
            <a:ext cx="6936827" cy="372235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Black"/>
              <a:buNone/>
            </a:pPr>
            <a:r>
              <a:rPr lang="en-US" dirty="0">
                <a:latin typeface="Arial Black"/>
                <a:ea typeface="Arial Black"/>
                <a:cs typeface="Arial Black"/>
                <a:sym typeface="Arial Black"/>
              </a:rPr>
              <a:t> </a:t>
            </a:r>
            <a:endParaRPr dirty="0">
              <a:solidFill>
                <a:schemeClr val="lt1"/>
              </a:solidFill>
            </a:endParaRPr>
          </a:p>
        </p:txBody>
      </p:sp>
      <p:sp>
        <p:nvSpPr>
          <p:cNvPr id="138" name="Google Shape;138;p7"/>
          <p:cNvSpPr txBox="1">
            <a:spLocks noGrp="1"/>
          </p:cNvSpPr>
          <p:nvPr>
            <p:ph type="body" idx="4294967295"/>
          </p:nvPr>
        </p:nvSpPr>
        <p:spPr>
          <a:xfrm>
            <a:off x="304800" y="993229"/>
            <a:ext cx="11582400" cy="526055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b="1">
                <a:latin typeface="Arial Black"/>
                <a:ea typeface="Arial Black"/>
                <a:cs typeface="Arial Black"/>
                <a:sym typeface="Arial Black"/>
              </a:rPr>
              <a:t> DATA INTERPRETATION                        		VIDEO-2</a:t>
            </a:r>
            <a:endParaRPr/>
          </a:p>
        </p:txBody>
      </p:sp>
      <p:sp>
        <p:nvSpPr>
          <p:cNvPr id="139" name="Google Shape;139;p7"/>
          <p:cNvSpPr txBox="1"/>
          <p:nvPr/>
        </p:nvSpPr>
        <p:spPr>
          <a:xfrm>
            <a:off x="252248" y="1308538"/>
            <a:ext cx="11939753" cy="48936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FF0000"/>
                </a:solidFill>
                <a:latin typeface="Arial Black"/>
                <a:ea typeface="Arial Black"/>
                <a:cs typeface="Arial Black"/>
                <a:sym typeface="Arial Black"/>
              </a:rPr>
              <a:t>Q:1. </a:t>
            </a:r>
            <a:r>
              <a:rPr lang="en-US" sz="2400" b="1" dirty="0">
                <a:solidFill>
                  <a:srgbClr val="0C0C0C"/>
                </a:solidFill>
                <a:latin typeface="Arial"/>
                <a:ea typeface="Arial"/>
                <a:cs typeface="Arial"/>
                <a:sym typeface="Arial"/>
              </a:rPr>
              <a:t>What is the number of female students passing in 2012 from College C?</a:t>
            </a:r>
            <a:endParaRPr dirty="0"/>
          </a:p>
          <a:p>
            <a:pPr marL="457200" marR="0" lvl="0" indent="-457200" algn="l" rtl="0">
              <a:spcBef>
                <a:spcPts val="0"/>
              </a:spcBef>
              <a:spcAft>
                <a:spcPts val="0"/>
              </a:spcAft>
              <a:buClr>
                <a:srgbClr val="0C0C0C"/>
              </a:buClr>
              <a:buSzPts val="2400"/>
              <a:buFont typeface="Arial"/>
              <a:buAutoNum type="arabicParenR"/>
            </a:pPr>
            <a:r>
              <a:rPr lang="en-US" sz="2400" b="1" dirty="0">
                <a:solidFill>
                  <a:srgbClr val="0C0C0C"/>
                </a:solidFill>
                <a:latin typeface="Arial"/>
                <a:ea typeface="Arial"/>
                <a:cs typeface="Arial"/>
                <a:sym typeface="Arial"/>
              </a:rPr>
              <a:t>2000 	2) 2300 	3) 2400	4) 2500 	5) 2700</a:t>
            </a:r>
            <a:endParaRPr dirty="0"/>
          </a:p>
          <a:p>
            <a:pPr marL="0" marR="0" lvl="0" indent="0" algn="l" rtl="0">
              <a:spcBef>
                <a:spcPts val="0"/>
              </a:spcBef>
              <a:spcAft>
                <a:spcPts val="0"/>
              </a:spcAft>
              <a:buNone/>
            </a:pPr>
            <a:r>
              <a:rPr lang="en-US" sz="2400" b="1" dirty="0">
                <a:solidFill>
                  <a:srgbClr val="FF0000"/>
                </a:solidFill>
                <a:latin typeface="Arial Black"/>
                <a:ea typeface="Arial Black"/>
                <a:cs typeface="Arial Black"/>
                <a:sym typeface="Arial Black"/>
              </a:rPr>
              <a:t>Q:2. </a:t>
            </a:r>
            <a:r>
              <a:rPr lang="en-US" sz="2400" b="1" dirty="0">
                <a:solidFill>
                  <a:srgbClr val="0C0C0C"/>
                </a:solidFill>
                <a:latin typeface="Arial"/>
                <a:ea typeface="Arial"/>
                <a:cs typeface="Arial"/>
                <a:sym typeface="Arial"/>
              </a:rPr>
              <a:t>What is the number of male students passing in year-2013 from College F?</a:t>
            </a:r>
            <a:endParaRPr dirty="0"/>
          </a:p>
          <a:p>
            <a:pPr marL="457200" marR="0" lvl="0" indent="-457200" algn="l" rtl="0">
              <a:spcBef>
                <a:spcPts val="0"/>
              </a:spcBef>
              <a:spcAft>
                <a:spcPts val="0"/>
              </a:spcAft>
              <a:buClr>
                <a:srgbClr val="0C0C0C"/>
              </a:buClr>
              <a:buSzPts val="2400"/>
              <a:buFont typeface="Arial"/>
              <a:buAutoNum type="arabicParenR"/>
            </a:pPr>
            <a:r>
              <a:rPr lang="en-US" sz="2400" b="1" dirty="0">
                <a:solidFill>
                  <a:srgbClr val="0C0C0C"/>
                </a:solidFill>
                <a:latin typeface="Arial"/>
                <a:ea typeface="Arial"/>
                <a:cs typeface="Arial"/>
                <a:sym typeface="Arial"/>
              </a:rPr>
              <a:t>5760 	2) 5750 	3) 5740 	4) 5730 	5) 5720</a:t>
            </a:r>
            <a:endParaRPr dirty="0"/>
          </a:p>
          <a:p>
            <a:pPr marL="0" marR="0" lvl="0" indent="0" algn="l" rtl="0">
              <a:spcBef>
                <a:spcPts val="0"/>
              </a:spcBef>
              <a:spcAft>
                <a:spcPts val="0"/>
              </a:spcAft>
              <a:buNone/>
            </a:pPr>
            <a:r>
              <a:rPr lang="en-US" sz="2400" b="1" dirty="0">
                <a:solidFill>
                  <a:srgbClr val="FF0000"/>
                </a:solidFill>
                <a:latin typeface="Arial Black"/>
                <a:ea typeface="Arial Black"/>
                <a:cs typeface="Arial Black"/>
                <a:sym typeface="Arial Black"/>
              </a:rPr>
              <a:t>Q:3.</a:t>
            </a:r>
            <a:r>
              <a:rPr lang="en-US" sz="2400" b="1" dirty="0">
                <a:solidFill>
                  <a:srgbClr val="0C0C0C"/>
                </a:solidFill>
                <a:latin typeface="Arial"/>
                <a:ea typeface="Arial"/>
                <a:cs typeface="Arial"/>
                <a:sym typeface="Arial"/>
              </a:rPr>
              <a:t>What is the total number of females passing in 2012 from all colleges?</a:t>
            </a:r>
            <a:endParaRPr dirty="0"/>
          </a:p>
          <a:p>
            <a:pPr marL="457200" marR="0" lvl="0" indent="-457200" algn="l" rtl="0">
              <a:spcBef>
                <a:spcPts val="0"/>
              </a:spcBef>
              <a:spcAft>
                <a:spcPts val="0"/>
              </a:spcAft>
              <a:buClr>
                <a:srgbClr val="0C0C0C"/>
              </a:buClr>
              <a:buSzPts val="2400"/>
              <a:buFont typeface="Arial"/>
              <a:buAutoNum type="arabicParenR"/>
            </a:pPr>
            <a:r>
              <a:rPr lang="en-US" sz="2400" b="1" dirty="0">
                <a:solidFill>
                  <a:srgbClr val="0C0C0C"/>
                </a:solidFill>
                <a:latin typeface="Arial"/>
                <a:ea typeface="Arial"/>
                <a:cs typeface="Arial"/>
                <a:sym typeface="Arial"/>
              </a:rPr>
              <a:t>14645 	2) 15645 	3) 16645 	4) 17645 	5) 18645</a:t>
            </a:r>
            <a:endParaRPr dirty="0"/>
          </a:p>
          <a:p>
            <a:pPr marL="0" marR="0" lvl="0" indent="0" algn="l" rtl="0">
              <a:spcBef>
                <a:spcPts val="0"/>
              </a:spcBef>
              <a:spcAft>
                <a:spcPts val="0"/>
              </a:spcAft>
              <a:buNone/>
            </a:pPr>
            <a:r>
              <a:rPr lang="en-US" sz="2400" b="1" dirty="0">
                <a:solidFill>
                  <a:srgbClr val="FF0000"/>
                </a:solidFill>
                <a:latin typeface="Arial Black"/>
                <a:ea typeface="Arial Black"/>
                <a:cs typeface="Arial Black"/>
                <a:sym typeface="Arial Black"/>
              </a:rPr>
              <a:t>Q:4.</a:t>
            </a:r>
            <a:r>
              <a:rPr lang="en-US" sz="2400" b="1" dirty="0">
                <a:solidFill>
                  <a:srgbClr val="0C0C0C"/>
                </a:solidFill>
                <a:latin typeface="Arial"/>
                <a:ea typeface="Arial"/>
                <a:cs typeface="Arial"/>
                <a:sym typeface="Arial"/>
              </a:rPr>
              <a:t>What is the difference between the number of male students passing in year 2013 and that of female students passing in the same year from college B?</a:t>
            </a:r>
            <a:endParaRPr dirty="0"/>
          </a:p>
          <a:p>
            <a:pPr marL="457200" marR="0" lvl="0" indent="-457200" algn="l" rtl="0">
              <a:spcBef>
                <a:spcPts val="0"/>
              </a:spcBef>
              <a:spcAft>
                <a:spcPts val="0"/>
              </a:spcAft>
              <a:buClr>
                <a:srgbClr val="0C0C0C"/>
              </a:buClr>
              <a:buSzPts val="2400"/>
              <a:buFont typeface="Arial"/>
              <a:buAutoNum type="arabicParenR"/>
            </a:pPr>
            <a:r>
              <a:rPr lang="en-US" sz="2400" b="1" dirty="0">
                <a:solidFill>
                  <a:srgbClr val="0C0C0C"/>
                </a:solidFill>
                <a:latin typeface="Arial"/>
                <a:ea typeface="Arial"/>
                <a:cs typeface="Arial"/>
                <a:sym typeface="Arial"/>
              </a:rPr>
              <a:t>1600 	2) 1680 	3) 1670 	4) 1660 	5) 1650</a:t>
            </a:r>
            <a:endParaRPr dirty="0"/>
          </a:p>
          <a:p>
            <a:pPr marL="0" marR="0" lvl="0" indent="0" algn="l" rtl="0">
              <a:spcBef>
                <a:spcPts val="0"/>
              </a:spcBef>
              <a:spcAft>
                <a:spcPts val="0"/>
              </a:spcAft>
              <a:buNone/>
            </a:pPr>
            <a:r>
              <a:rPr lang="en-US" sz="2400" b="1" dirty="0">
                <a:solidFill>
                  <a:srgbClr val="FF0000"/>
                </a:solidFill>
                <a:latin typeface="Arial Black"/>
                <a:ea typeface="Arial Black"/>
                <a:cs typeface="Arial Black"/>
                <a:sym typeface="Arial Black"/>
              </a:rPr>
              <a:t>Q:5.</a:t>
            </a:r>
            <a:r>
              <a:rPr lang="en-US" sz="2400" b="1" dirty="0">
                <a:solidFill>
                  <a:srgbClr val="0C0C0C"/>
                </a:solidFill>
                <a:latin typeface="Arial"/>
                <a:ea typeface="Arial"/>
                <a:cs typeface="Arial"/>
                <a:sym typeface="Arial"/>
              </a:rPr>
              <a:t>Number of boys passing from College E in 2012 is what percentage of the number of boys passing from College C in year 2013?</a:t>
            </a:r>
            <a:endParaRPr dirty="0"/>
          </a:p>
          <a:p>
            <a:pPr marL="0" marR="0" lvl="0" indent="0" algn="l" rtl="0">
              <a:spcBef>
                <a:spcPts val="0"/>
              </a:spcBef>
              <a:spcAft>
                <a:spcPts val="0"/>
              </a:spcAft>
              <a:buNone/>
            </a:pPr>
            <a:r>
              <a:rPr lang="en-US" sz="2400" b="1" dirty="0">
                <a:solidFill>
                  <a:srgbClr val="0C0C0C"/>
                </a:solidFill>
                <a:latin typeface="Arial"/>
                <a:ea typeface="Arial"/>
                <a:cs typeface="Arial"/>
                <a:sym typeface="Arial"/>
              </a:rPr>
              <a:t>1) 70% 	2) 80% 	3) 90% 	4) 100% 	5)  None of these</a:t>
            </a:r>
            <a:endParaRPr dirty="0"/>
          </a:p>
          <a:p>
            <a:pPr marL="457200" marR="0" lvl="0" indent="-457200" algn="l" rtl="0">
              <a:spcBef>
                <a:spcPts val="0"/>
              </a:spcBef>
              <a:spcAft>
                <a:spcPts val="0"/>
              </a:spcAft>
              <a:buNone/>
            </a:pPr>
            <a:endParaRPr sz="2400" b="1" dirty="0">
              <a:solidFill>
                <a:srgbClr val="0C0C0C"/>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3600"/>
              <a:buFont typeface="Arial Black"/>
              <a:buNone/>
            </a:pPr>
            <a:r>
              <a:rPr lang="en-US" dirty="0">
                <a:latin typeface="Arial Black"/>
                <a:ea typeface="Arial Black"/>
                <a:cs typeface="Arial Black"/>
                <a:sym typeface="Arial Black"/>
              </a:rPr>
              <a:t> </a:t>
            </a:r>
            <a:endParaRPr dirty="0">
              <a:solidFill>
                <a:schemeClr val="lt1"/>
              </a:solidFill>
            </a:endParaRPr>
          </a:p>
        </p:txBody>
      </p:sp>
      <p:sp>
        <p:nvSpPr>
          <p:cNvPr id="138" name="Google Shape;138;p7"/>
          <p:cNvSpPr txBox="1">
            <a:spLocks noGrp="1"/>
          </p:cNvSpPr>
          <p:nvPr>
            <p:ph type="body" idx="4294967295"/>
          </p:nvPr>
        </p:nvSpPr>
        <p:spPr>
          <a:xfrm>
            <a:off x="304800" y="993229"/>
            <a:ext cx="11582400" cy="526055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b="1">
                <a:latin typeface="Arial Black"/>
                <a:ea typeface="Arial Black"/>
                <a:cs typeface="Arial Black"/>
                <a:sym typeface="Arial Black"/>
              </a:rPr>
              <a:t> DATA INTERPRETATION                        		VIDEO-2</a:t>
            </a:r>
            <a:endParaRPr/>
          </a:p>
        </p:txBody>
      </p:sp>
      <p:sp>
        <p:nvSpPr>
          <p:cNvPr id="139" name="Google Shape;139;p7"/>
          <p:cNvSpPr txBox="1"/>
          <p:nvPr/>
        </p:nvSpPr>
        <p:spPr>
          <a:xfrm>
            <a:off x="252248" y="1308538"/>
            <a:ext cx="11939753" cy="489364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FF0000"/>
                </a:solidFill>
                <a:latin typeface="Arial Black"/>
                <a:ea typeface="Arial Black"/>
                <a:cs typeface="Arial Black"/>
                <a:sym typeface="Arial Black"/>
              </a:rPr>
              <a:t>Q:1. </a:t>
            </a:r>
            <a:r>
              <a:rPr lang="en-US" sz="2400" b="1" dirty="0">
                <a:solidFill>
                  <a:srgbClr val="0C0C0C"/>
                </a:solidFill>
                <a:latin typeface="Arial"/>
                <a:ea typeface="Arial"/>
                <a:cs typeface="Arial"/>
                <a:sym typeface="Arial"/>
              </a:rPr>
              <a:t>What is the number of female students passing in 2012 from College C?</a:t>
            </a:r>
            <a:endParaRPr/>
          </a:p>
          <a:p>
            <a:pPr marL="457200" marR="0" lvl="0" indent="-457200" algn="l" rtl="0">
              <a:spcBef>
                <a:spcPts val="0"/>
              </a:spcBef>
              <a:spcAft>
                <a:spcPts val="0"/>
              </a:spcAft>
              <a:buClr>
                <a:srgbClr val="0C0C0C"/>
              </a:buClr>
              <a:buSzPts val="2400"/>
              <a:buFont typeface="Arial"/>
              <a:buAutoNum type="arabicParenR"/>
            </a:pPr>
            <a:r>
              <a:rPr lang="en-US" sz="2400" b="1" dirty="0">
                <a:solidFill>
                  <a:srgbClr val="0C0C0C"/>
                </a:solidFill>
                <a:latin typeface="Arial"/>
                <a:ea typeface="Arial"/>
                <a:cs typeface="Arial"/>
                <a:sym typeface="Arial"/>
              </a:rPr>
              <a:t>2000 	2) 2300 	3) 2400	4) 2500 	</a:t>
            </a:r>
            <a:r>
              <a:rPr lang="en-US" sz="2400" b="1" dirty="0">
                <a:solidFill>
                  <a:srgbClr val="FF0000"/>
                </a:solidFill>
                <a:latin typeface="Arial"/>
                <a:ea typeface="Arial"/>
                <a:cs typeface="Arial"/>
                <a:sym typeface="Arial"/>
              </a:rPr>
              <a:t>5) 2700</a:t>
            </a:r>
            <a:endParaRPr>
              <a:solidFill>
                <a:srgbClr val="FF0000"/>
              </a:solidFill>
            </a:endParaRPr>
          </a:p>
          <a:p>
            <a:pPr marL="0" marR="0" lvl="0" indent="0" algn="l" rtl="0">
              <a:spcBef>
                <a:spcPts val="0"/>
              </a:spcBef>
              <a:spcAft>
                <a:spcPts val="0"/>
              </a:spcAft>
              <a:buNone/>
            </a:pPr>
            <a:r>
              <a:rPr lang="en-US" sz="2400" b="1" dirty="0">
                <a:solidFill>
                  <a:srgbClr val="FF0000"/>
                </a:solidFill>
                <a:latin typeface="Arial Black"/>
                <a:ea typeface="Arial Black"/>
                <a:cs typeface="Arial Black"/>
                <a:sym typeface="Arial Black"/>
              </a:rPr>
              <a:t>Q:2. </a:t>
            </a:r>
            <a:r>
              <a:rPr lang="en-US" sz="2400" b="1" dirty="0">
                <a:solidFill>
                  <a:srgbClr val="0C0C0C"/>
                </a:solidFill>
                <a:latin typeface="Arial"/>
                <a:ea typeface="Arial"/>
                <a:cs typeface="Arial"/>
                <a:sym typeface="Arial"/>
              </a:rPr>
              <a:t>What is the number of male students passing in year-2013 from College F?</a:t>
            </a:r>
            <a:endParaRPr/>
          </a:p>
          <a:p>
            <a:pPr marL="457200" marR="0" lvl="0" indent="-457200" algn="l" rtl="0">
              <a:spcBef>
                <a:spcPts val="0"/>
              </a:spcBef>
              <a:spcAft>
                <a:spcPts val="0"/>
              </a:spcAft>
              <a:buClr>
                <a:srgbClr val="0C0C0C"/>
              </a:buClr>
              <a:buSzPts val="2400"/>
            </a:pPr>
            <a:r>
              <a:rPr lang="en-US" sz="2400" b="1" dirty="0">
                <a:solidFill>
                  <a:srgbClr val="FF0000"/>
                </a:solidFill>
                <a:latin typeface="Arial"/>
                <a:ea typeface="Arial"/>
                <a:cs typeface="Arial"/>
                <a:sym typeface="Arial"/>
              </a:rPr>
              <a:t>1) 5760 </a:t>
            </a:r>
            <a:r>
              <a:rPr lang="en-US" sz="2400" b="1" dirty="0">
                <a:solidFill>
                  <a:srgbClr val="0C0C0C"/>
                </a:solidFill>
                <a:latin typeface="Arial"/>
                <a:ea typeface="Arial"/>
                <a:cs typeface="Arial"/>
                <a:sym typeface="Arial"/>
              </a:rPr>
              <a:t>	2) 5750 	3) 5740 	4) 5730 	5) 5720</a:t>
            </a:r>
            <a:endParaRPr/>
          </a:p>
          <a:p>
            <a:pPr marL="0" marR="0" lvl="0" indent="0" algn="l" rtl="0">
              <a:spcBef>
                <a:spcPts val="0"/>
              </a:spcBef>
              <a:spcAft>
                <a:spcPts val="0"/>
              </a:spcAft>
              <a:buNone/>
            </a:pPr>
            <a:r>
              <a:rPr lang="en-US" sz="2400" b="1" dirty="0">
                <a:solidFill>
                  <a:srgbClr val="FF0000"/>
                </a:solidFill>
                <a:latin typeface="Arial Black"/>
                <a:ea typeface="Arial Black"/>
                <a:cs typeface="Arial Black"/>
                <a:sym typeface="Arial Black"/>
              </a:rPr>
              <a:t>Q:3.</a:t>
            </a:r>
            <a:r>
              <a:rPr lang="en-US" sz="2400" b="1" dirty="0">
                <a:solidFill>
                  <a:srgbClr val="0C0C0C"/>
                </a:solidFill>
                <a:latin typeface="Arial"/>
                <a:ea typeface="Arial"/>
                <a:cs typeface="Arial"/>
                <a:sym typeface="Arial"/>
              </a:rPr>
              <a:t>What is the total number of females passing in 2012 from all colleges?</a:t>
            </a:r>
            <a:endParaRPr/>
          </a:p>
          <a:p>
            <a:pPr marL="457200" marR="0" lvl="0" indent="-457200" algn="l" rtl="0">
              <a:spcBef>
                <a:spcPts val="0"/>
              </a:spcBef>
              <a:spcAft>
                <a:spcPts val="0"/>
              </a:spcAft>
              <a:buClr>
                <a:srgbClr val="0C0C0C"/>
              </a:buClr>
              <a:buSzPts val="2400"/>
              <a:buFont typeface="Arial"/>
              <a:buAutoNum type="arabicParenR"/>
            </a:pPr>
            <a:r>
              <a:rPr lang="en-US" sz="2400" b="1" dirty="0">
                <a:solidFill>
                  <a:srgbClr val="0C0C0C"/>
                </a:solidFill>
                <a:latin typeface="Arial"/>
                <a:ea typeface="Arial"/>
                <a:cs typeface="Arial"/>
                <a:sym typeface="Arial"/>
              </a:rPr>
              <a:t>14645 	</a:t>
            </a:r>
            <a:r>
              <a:rPr lang="en-US" sz="2400" b="1" dirty="0">
                <a:solidFill>
                  <a:srgbClr val="FF0000"/>
                </a:solidFill>
                <a:latin typeface="Arial"/>
                <a:ea typeface="Arial"/>
                <a:cs typeface="Arial"/>
                <a:sym typeface="Arial"/>
              </a:rPr>
              <a:t>2) 15645 </a:t>
            </a:r>
            <a:r>
              <a:rPr lang="en-US" sz="2400" b="1" dirty="0">
                <a:solidFill>
                  <a:srgbClr val="0C0C0C"/>
                </a:solidFill>
                <a:latin typeface="Arial"/>
                <a:ea typeface="Arial"/>
                <a:cs typeface="Arial"/>
                <a:sym typeface="Arial"/>
              </a:rPr>
              <a:t>	3) 16645 	4) 17645 	5) 18645</a:t>
            </a:r>
            <a:endParaRPr/>
          </a:p>
          <a:p>
            <a:pPr marL="0" marR="0" lvl="0" indent="0" algn="l" rtl="0">
              <a:spcBef>
                <a:spcPts val="0"/>
              </a:spcBef>
              <a:spcAft>
                <a:spcPts val="0"/>
              </a:spcAft>
              <a:buNone/>
            </a:pPr>
            <a:r>
              <a:rPr lang="en-US" sz="2400" b="1" dirty="0">
                <a:solidFill>
                  <a:srgbClr val="FF0000"/>
                </a:solidFill>
                <a:latin typeface="Arial Black"/>
                <a:ea typeface="Arial Black"/>
                <a:cs typeface="Arial Black"/>
                <a:sym typeface="Arial Black"/>
              </a:rPr>
              <a:t>Q:4.</a:t>
            </a:r>
            <a:r>
              <a:rPr lang="en-US" sz="2400" b="1" dirty="0">
                <a:solidFill>
                  <a:srgbClr val="0C0C0C"/>
                </a:solidFill>
                <a:latin typeface="Arial"/>
                <a:ea typeface="Arial"/>
                <a:cs typeface="Arial"/>
                <a:sym typeface="Arial"/>
              </a:rPr>
              <a:t>What is the difference between the number of male students passing in year 2013 and that of female students passing in the same year from college B?</a:t>
            </a:r>
            <a:endParaRPr/>
          </a:p>
          <a:p>
            <a:pPr marL="457200" marR="0" lvl="0" indent="-457200" algn="l" rtl="0">
              <a:spcBef>
                <a:spcPts val="0"/>
              </a:spcBef>
              <a:spcAft>
                <a:spcPts val="0"/>
              </a:spcAft>
              <a:buClr>
                <a:srgbClr val="0C0C0C"/>
              </a:buClr>
              <a:buSzPts val="2400"/>
            </a:pPr>
            <a:r>
              <a:rPr lang="en-US" sz="2400" b="1" dirty="0">
                <a:solidFill>
                  <a:srgbClr val="FF0000"/>
                </a:solidFill>
                <a:latin typeface="Arial"/>
                <a:ea typeface="Arial"/>
                <a:cs typeface="Arial"/>
                <a:sym typeface="Arial"/>
              </a:rPr>
              <a:t>1) 1600</a:t>
            </a:r>
            <a:r>
              <a:rPr lang="en-US" sz="2400" b="1" dirty="0">
                <a:solidFill>
                  <a:srgbClr val="0C0C0C"/>
                </a:solidFill>
                <a:latin typeface="Arial"/>
                <a:ea typeface="Arial"/>
                <a:cs typeface="Arial"/>
                <a:sym typeface="Arial"/>
              </a:rPr>
              <a:t> 	2) 1680 	3) 1670 	4) 1660 	5) 1650</a:t>
            </a:r>
            <a:endParaRPr/>
          </a:p>
          <a:p>
            <a:pPr marL="0" marR="0" lvl="0" indent="0" algn="l" rtl="0">
              <a:spcBef>
                <a:spcPts val="0"/>
              </a:spcBef>
              <a:spcAft>
                <a:spcPts val="0"/>
              </a:spcAft>
              <a:buNone/>
            </a:pPr>
            <a:r>
              <a:rPr lang="en-US" sz="2400" b="1" dirty="0">
                <a:solidFill>
                  <a:srgbClr val="FF0000"/>
                </a:solidFill>
                <a:latin typeface="Arial Black"/>
                <a:ea typeface="Arial Black"/>
                <a:cs typeface="Arial Black"/>
                <a:sym typeface="Arial Black"/>
              </a:rPr>
              <a:t>Q:5.</a:t>
            </a:r>
            <a:r>
              <a:rPr lang="en-US" sz="2400" b="1" dirty="0">
                <a:solidFill>
                  <a:srgbClr val="0C0C0C"/>
                </a:solidFill>
                <a:latin typeface="Arial"/>
                <a:ea typeface="Arial"/>
                <a:cs typeface="Arial"/>
                <a:sym typeface="Arial"/>
              </a:rPr>
              <a:t>Number of boys passing from College E in 2012 is what percentage of the number of boys passing from College C in year 2013?</a:t>
            </a:r>
            <a:endParaRPr/>
          </a:p>
          <a:p>
            <a:pPr marL="0" marR="0" lvl="0" indent="0" algn="l" rtl="0">
              <a:spcBef>
                <a:spcPts val="0"/>
              </a:spcBef>
              <a:spcAft>
                <a:spcPts val="0"/>
              </a:spcAft>
              <a:buNone/>
            </a:pPr>
            <a:r>
              <a:rPr lang="en-US" sz="2400" b="1" dirty="0">
                <a:solidFill>
                  <a:srgbClr val="0C0C0C"/>
                </a:solidFill>
                <a:latin typeface="Arial"/>
                <a:ea typeface="Arial"/>
                <a:cs typeface="Arial"/>
                <a:sym typeface="Arial"/>
              </a:rPr>
              <a:t>1) 70% 	2) 80% 	3) 90% 	4) 100% 	</a:t>
            </a:r>
            <a:r>
              <a:rPr lang="en-US" sz="2400" b="1" dirty="0">
                <a:solidFill>
                  <a:srgbClr val="FF0000"/>
                </a:solidFill>
                <a:latin typeface="Arial"/>
                <a:ea typeface="Arial"/>
                <a:cs typeface="Arial"/>
                <a:sym typeface="Arial"/>
              </a:rPr>
              <a:t>5)  None of these</a:t>
            </a:r>
            <a:endParaRPr>
              <a:solidFill>
                <a:srgbClr val="FF0000"/>
              </a:solidFill>
            </a:endParaRPr>
          </a:p>
          <a:p>
            <a:pPr marL="457200" marR="0" lvl="0" indent="-457200" algn="l" rtl="0">
              <a:spcBef>
                <a:spcPts val="0"/>
              </a:spcBef>
              <a:spcAft>
                <a:spcPts val="0"/>
              </a:spcAft>
              <a:buNone/>
            </a:pPr>
            <a:endParaRPr sz="2400" b="1">
              <a:solidFill>
                <a:srgbClr val="0C0C0C"/>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000"/>
              <a:buFont typeface="Arial Black"/>
              <a:buNone/>
            </a:pPr>
            <a:r>
              <a:rPr lang="en-US" sz="4000" dirty="0">
                <a:latin typeface="Arial Black"/>
                <a:ea typeface="Arial Black"/>
                <a:cs typeface="Arial Black"/>
                <a:sym typeface="Arial Black"/>
              </a:rPr>
              <a:t> </a:t>
            </a:r>
            <a:endParaRPr sz="4000" dirty="0">
              <a:solidFill>
                <a:schemeClr val="lt1"/>
              </a:solidFill>
              <a:latin typeface="Arial Black"/>
              <a:ea typeface="Arial Black"/>
              <a:cs typeface="Arial Black"/>
              <a:sym typeface="Arial Black"/>
            </a:endParaRPr>
          </a:p>
        </p:txBody>
      </p:sp>
      <p:sp>
        <p:nvSpPr>
          <p:cNvPr id="151" name="Google Shape;151;p9"/>
          <p:cNvSpPr txBox="1">
            <a:spLocks noGrp="1"/>
          </p:cNvSpPr>
          <p:nvPr>
            <p:ph type="body" idx="4294967295"/>
          </p:nvPr>
        </p:nvSpPr>
        <p:spPr>
          <a:xfrm>
            <a:off x="304800" y="1040524"/>
            <a:ext cx="11582400" cy="521325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ct val="100000"/>
              <a:buNone/>
            </a:pPr>
            <a:endParaRPr b="1">
              <a:latin typeface="Arial Black"/>
              <a:ea typeface="Arial Black"/>
              <a:cs typeface="Arial Black"/>
              <a:sym typeface="Arial Black"/>
            </a:endParaRPr>
          </a:p>
          <a:p>
            <a:pPr marL="0" lvl="0" indent="0" algn="ctr" rtl="0">
              <a:lnSpc>
                <a:spcPct val="90000"/>
              </a:lnSpc>
              <a:spcBef>
                <a:spcPts val="1000"/>
              </a:spcBef>
              <a:spcAft>
                <a:spcPts val="0"/>
              </a:spcAft>
              <a:buClr>
                <a:schemeClr val="dk1"/>
              </a:buClr>
              <a:buSzPct val="100000"/>
              <a:buNone/>
            </a:pPr>
            <a:endParaRPr sz="5200" b="1">
              <a:latin typeface="Arial Black"/>
              <a:ea typeface="Arial Black"/>
              <a:cs typeface="Arial Black"/>
              <a:sym typeface="Arial Black"/>
            </a:endParaRPr>
          </a:p>
          <a:p>
            <a:pPr marL="0" lvl="0" indent="0" algn="ctr" rtl="0">
              <a:lnSpc>
                <a:spcPct val="90000"/>
              </a:lnSpc>
              <a:spcBef>
                <a:spcPts val="1000"/>
              </a:spcBef>
              <a:spcAft>
                <a:spcPts val="0"/>
              </a:spcAft>
              <a:buClr>
                <a:schemeClr val="dk1"/>
              </a:buClr>
              <a:buSzPct val="100000"/>
              <a:buNone/>
            </a:pPr>
            <a:r>
              <a:rPr lang="en-US" sz="5800" b="1" dirty="0">
                <a:solidFill>
                  <a:srgbClr val="FF0000"/>
                </a:solidFill>
                <a:latin typeface="Arial Black"/>
                <a:ea typeface="Arial Black"/>
                <a:cs typeface="Arial Black"/>
                <a:sym typeface="Arial Black"/>
              </a:rPr>
              <a:t>DATA INTERPRETATION</a:t>
            </a:r>
            <a:endParaRPr>
              <a:solidFill>
                <a:srgbClr val="FF0000"/>
              </a:solidFill>
            </a:endParaRPr>
          </a:p>
          <a:p>
            <a:pPr marL="0" lvl="0" indent="0" algn="ctr" rtl="0">
              <a:lnSpc>
                <a:spcPct val="90000"/>
              </a:lnSpc>
              <a:spcBef>
                <a:spcPts val="1000"/>
              </a:spcBef>
              <a:spcAft>
                <a:spcPts val="0"/>
              </a:spcAft>
              <a:buClr>
                <a:schemeClr val="dk1"/>
              </a:buClr>
              <a:buSzPct val="100000"/>
              <a:buNone/>
            </a:pPr>
            <a:r>
              <a:rPr lang="en-US" sz="5800" b="1" dirty="0">
                <a:solidFill>
                  <a:srgbClr val="FF0000"/>
                </a:solidFill>
              </a:rPr>
              <a:t>(MIX TYPE) 3</a:t>
            </a:r>
            <a:endParaRPr sz="5800">
              <a:solidFill>
                <a:srgbClr val="FF0000"/>
              </a:solidFill>
            </a:endParaRPr>
          </a:p>
          <a:p>
            <a:pPr marL="0" lvl="0" indent="0" algn="ctr" rtl="0">
              <a:lnSpc>
                <a:spcPct val="90000"/>
              </a:lnSpc>
              <a:spcBef>
                <a:spcPts val="1000"/>
              </a:spcBef>
              <a:spcAft>
                <a:spcPts val="0"/>
              </a:spcAft>
              <a:buClr>
                <a:schemeClr val="dk1"/>
              </a:buClr>
              <a:buSzPct val="100000"/>
              <a:buNone/>
            </a:pPr>
            <a:r>
              <a:rPr lang="en-US" sz="5800" b="1" dirty="0">
                <a:solidFill>
                  <a:srgbClr val="FF0000"/>
                </a:solidFill>
                <a:latin typeface="Arial Black"/>
                <a:ea typeface="Arial Black"/>
                <a:cs typeface="Arial Black"/>
                <a:sym typeface="Arial Black"/>
              </a:rPr>
              <a:t>		</a:t>
            </a:r>
            <a:endParaRPr>
              <a:solidFill>
                <a:srgbClr val="FF0000"/>
              </a:solidFill>
            </a:endParaRPr>
          </a:p>
          <a:p>
            <a:pPr marL="0" lvl="0" indent="0" algn="ctr" rtl="0">
              <a:lnSpc>
                <a:spcPct val="90000"/>
              </a:lnSpc>
              <a:spcBef>
                <a:spcPts val="1000"/>
              </a:spcBef>
              <a:spcAft>
                <a:spcPts val="0"/>
              </a:spcAft>
              <a:buClr>
                <a:schemeClr val="dk1"/>
              </a:buClr>
              <a:buSzPct val="100000"/>
              <a:buNone/>
            </a:pPr>
            <a:r>
              <a:rPr lang="en-US" sz="5800" b="1" dirty="0">
                <a:latin typeface="Arial Black"/>
                <a:ea typeface="Arial Black"/>
                <a:cs typeface="Arial Black"/>
                <a:sym typeface="Arial Black"/>
              </a:rPr>
              <a:t>	</a:t>
            </a:r>
            <a:endParaRPr/>
          </a:p>
          <a:p>
            <a:pPr marL="0" lvl="0" indent="0" algn="ctr" rtl="0">
              <a:lnSpc>
                <a:spcPct val="90000"/>
              </a:lnSpc>
              <a:spcBef>
                <a:spcPts val="1000"/>
              </a:spcBef>
              <a:spcAft>
                <a:spcPts val="0"/>
              </a:spcAft>
              <a:buClr>
                <a:schemeClr val="dk1"/>
              </a:buClr>
              <a:buSzPct val="100000"/>
              <a:buNone/>
            </a:pPr>
            <a:endParaRPr sz="5400" b="1">
              <a:latin typeface="Arial Black"/>
              <a:ea typeface="Arial Black"/>
              <a:cs typeface="Arial Black"/>
              <a:sym typeface="Arial Black"/>
            </a:endParaRPr>
          </a:p>
          <a:p>
            <a:pPr marL="0" lvl="0" indent="0" algn="ctr" rtl="0">
              <a:lnSpc>
                <a:spcPct val="90000"/>
              </a:lnSpc>
              <a:spcBef>
                <a:spcPts val="1000"/>
              </a:spcBef>
              <a:spcAft>
                <a:spcPts val="0"/>
              </a:spcAft>
              <a:buClr>
                <a:schemeClr val="dk1"/>
              </a:buClr>
              <a:buSzPct val="100000"/>
              <a:buNone/>
            </a:pPr>
            <a:endParaRPr sz="2400" b="1">
              <a:latin typeface="Arial Black"/>
              <a:ea typeface="Arial Black"/>
              <a:cs typeface="Arial Black"/>
              <a:sym typeface="Arial Black"/>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228</Words>
  <Application>Microsoft Office PowerPoint</Application>
  <PresentationFormat>Widescreen</PresentationFormat>
  <Paragraphs>181</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 Black</vt:lpstr>
      <vt:lpstr>Calibri</vt:lpstr>
      <vt:lpstr>Arial</vt:lpstr>
      <vt:lpstr>Office Theme</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APTITUDE</dc:title>
  <dc:creator>anuj gupta</dc:creator>
  <cp:lastModifiedBy>hp</cp:lastModifiedBy>
  <cp:revision>13</cp:revision>
  <dcterms:created xsi:type="dcterms:W3CDTF">2020-02-23T06:37:57Z</dcterms:created>
  <dcterms:modified xsi:type="dcterms:W3CDTF">2024-02-22T10:15:12Z</dcterms:modified>
</cp:coreProperties>
</file>