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embeddedFontLst>
    <p:embeddedFont>
      <p:font typeface="Arial Black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1" roundtripDataSignature="AMtx7mh9CDSGhGBU4g7zqsps4k6obmSG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customschemas.google.com/relationships/presentationmetadata" Target="metadata"/><Relationship Id="rId50" Type="http://schemas.openxmlformats.org/officeDocument/2006/relationships/font" Target="fonts/ArialBlack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26621" y="2027264"/>
            <a:ext cx="1173875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400" u="none" cap="none" strike="noStrik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54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× BE = MOB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UcPeriod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M=1, B=4, E=8, O=9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UcPeriod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M=6, B=1, E=9, O=6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UcPeriod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M=2, B=4, E=8, O=9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UcPeriod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M=3, B=1, E=9, O=6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× BE = MOB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UcPeriod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M=1, B=4, E=8, O=9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UcPeriod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M=6, B=1, E=9, O=6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romanUcPeriod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M=2, B=4, E=8, O=9</a:t>
            </a:r>
            <a:endParaRPr/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romanUcPeriod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M=3, B=1, E=9, O=6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/>
        </p:nvSpPr>
        <p:spPr>
          <a:xfrm>
            <a:off x="226621" y="699505"/>
            <a:ext cx="11738758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Example 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 × 4 = DCBA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 txBox="1"/>
          <p:nvPr/>
        </p:nvSpPr>
        <p:spPr>
          <a:xfrm>
            <a:off x="226621" y="699505"/>
            <a:ext cx="117387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equation A + B + C + D + </a:t>
            </a:r>
            <a:r>
              <a:rPr lang="en-GB" sz="2400">
                <a:solidFill>
                  <a:schemeClr val="dk1"/>
                </a:solidFill>
              </a:rPr>
              <a:t>E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FG, where FG is the two digit number whose value is 10F+G and letter A, B, C, D, E. F and G each represent different digits. If FG is as large as possible. What is the value of G?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/>
        </p:nvSpPr>
        <p:spPr>
          <a:xfrm>
            <a:off x="226621" y="699505"/>
            <a:ext cx="117387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equation A + B + C + D + </a:t>
            </a:r>
            <a:r>
              <a:rPr lang="en-GB" sz="2400">
                <a:solidFill>
                  <a:schemeClr val="dk1"/>
                </a:solidFill>
              </a:rPr>
              <a:t>E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FG, where FG is the two digit number whose value is 10F+G and letter A, B, C, D, E. F and G each represent different digits. If FG is as large as possible. What is the value of G?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/>
        </p:nvSpPr>
        <p:spPr>
          <a:xfrm>
            <a:off x="226621" y="699505"/>
            <a:ext cx="11738758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 + ODD = EVEN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(This question has more than one solution)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out how many?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Infinite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/>
        </p:nvSpPr>
        <p:spPr>
          <a:xfrm>
            <a:off x="226621" y="699505"/>
            <a:ext cx="11738758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ODD + ODD = EVEN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(This question has more than one solution)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out how many?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Infinite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 × 9 = DCBA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B=0, C=8, D=9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A=2, B=1, C=9, D=8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A=2, B=1, C=9, D=0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A=2, B=1, C=0, D=9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 × 9 = DCBA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A=1, B=0, C=8, D=9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A=2, B=1, C=9, D=8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A=2, B=1, C=9, D=0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A=2, B=1, C=0, D=9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ABCDE × 4 = EDCBA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B=2, C=9, D=7, E=6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A=2, B=1, C=9, D=7, E=8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A=2, B=1, C=9, D=6, E=8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A=2, B=1, C=9, D=8, E=6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226621" y="699505"/>
            <a:ext cx="11738758" cy="390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8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Key points to remember while solving the Questions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letter or symbol represents only one digit throughout the problem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letter are replaced by their digits, the resultant arithmetical operation must be correct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numerical base, unless specifically stated, is 10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 must not begin with a zero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must be only one solution to the problem, unless specifically stated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 use 0-9 digits unless given specifically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ABCDE × 4 = EDCBA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B=2, C=9, D=7, E=6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A=2, B=1, C=9, D=7, E=8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A=2, B=1, C=9, D=6, E=8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A=2, B=1, C=9, D=8, E=6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DEFABC = 6(ABCDEF)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D=5, E=7, F=8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D=5, E=8, F=7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D=7, E=5, F=8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D=8, E=5, F=7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DEFABC = 6(ABCDEF)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D=5, E=7, F=8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D=5, E=8, F=7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D=7, E=5, F=8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A=1, D=8, E=5, F=7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EAT + THAT = APPLE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P=2, E=6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P=0, E=8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P=0, E=6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P=2, E=8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EAT + THAT = APPLE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P=2, E=6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A=1, P=0, E=8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P=0, E=6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P=2, E=8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/>
        </p:nvSpPr>
        <p:spPr>
          <a:xfrm>
            <a:off x="226621" y="699505"/>
            <a:ext cx="11738758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     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×     D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F C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D C E ×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H G B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H+G+B+C?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/>
        </p:nvSpPr>
        <p:spPr>
          <a:xfrm>
            <a:off x="226621" y="699505"/>
            <a:ext cx="11738758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7.      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×     D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F C 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D C E ×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H G B 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Find H+G+B+C = 17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 + USSR = PEACE; Find P + E + A + C + E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 + USSR = PEACE; Find P + E + A + C + E =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ABCDC – BEAAC = BADAD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E=6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A=5, E=7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A=6, E=8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A=3, E=6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226621" y="699505"/>
            <a:ext cx="11738758" cy="4585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Search for “0” and “9” in addition or subtractions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good hint to find zero or 9 is to look for columns containing two or three identical letters.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these additions: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 * * A	   * * *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* * * A	+ * * *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------------	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* * * A	   * * * B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ABCDC – BEAAC = BADAD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E=6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A=5, E=7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A=6, E=8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A=3, E=6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× HATBOX = 4 × BOXHAT, What is the value of BOXHAT?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307692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769230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692307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769328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× HATBOX = 4 × BOXHAT, What is the value of BOXHAT?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307692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769230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692307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769328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A K E + A + C A K E = K A T 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A=9, C=3, E=7, T=1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A=8, C=1, E=7, T=3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A=0, C=2, E=1, T=3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C=9, E=3, T=8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11.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A K E + A + C A K E = K A T 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A=9, C=3, E=7, T=1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A=8, C=1, E=7, T=3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A=0, C=2, E=1, T=3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A=1, C=9, E=3, T=8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O + G U N + N O = H U N T, Find the value of H U N 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1082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1802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1208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1280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12.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O + G U N + N O = H U N T, Find the value of H U N T?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1082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1802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1208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13.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E R E = C O M E S – S H E, Find the value of R + H + 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13.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E R E = C O M E S – S H E, Find the value of R + H + 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14.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A S E + B A L L = G A M E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A=9, M=3, E=4, S=1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A=4, M=9, E=3, S=8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A=9, M=3, E=8, S=1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A=9, M=4, E=8, S=3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/>
        </p:nvSpPr>
        <p:spPr>
          <a:xfrm>
            <a:off x="226621" y="699505"/>
            <a:ext cx="11738758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* A * *		   * B *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+ * A * * 		+ * A *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-------------        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* A * * 		   * B *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these cases, we may have A=zero or A=9. It depends whether or not “carry 1” is received from the previous column.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words, the “9” mimics zero every time it gets a carry over of “1”.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14.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A S E + B A L L = G A M E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A=9, M=3, E=4, S=1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A=4, M=9, E=3, S=8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A=9, M=3, E=8, S=1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A=9, M=4, E=8, S=3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15.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A I T + A L L = G I F T S,  What is the value of G I F T 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10975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10285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10473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10659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15.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 A I T + A L L = G I F T S,  What is the value of G I F T 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10975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10285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10473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10659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E N D + M O R E = M O N E Y,  What is the value of E &amp; 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2, 3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3, 4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4, 5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5, 6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16. </a:t>
            </a: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E N D + M O R E = M O N E Y,  What is the value of E &amp; 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2, 3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3, 4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4, 5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lphaLcParenR"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5, 6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/>
        </p:nvSpPr>
        <p:spPr>
          <a:xfrm>
            <a:off x="-159327" y="2656656"/>
            <a:ext cx="117387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   </a:t>
            </a:r>
            <a:endParaRPr b="1"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/>
        </p:nvSpPr>
        <p:spPr>
          <a:xfrm>
            <a:off x="226621" y="699505"/>
            <a:ext cx="1173875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* A *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+  * A *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M * A * 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of M?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/>
        </p:nvSpPr>
        <p:spPr>
          <a:xfrm>
            <a:off x="226621" y="699505"/>
            <a:ext cx="11738758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B 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×     E				Value of C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F C 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/>
        </p:nvSpPr>
        <p:spPr>
          <a:xfrm>
            <a:off x="226621" y="699505"/>
            <a:ext cx="11738758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Any number multiplied by “1” is the number itself. Also, any even number multiplied by “6” is the number itself: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 × 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6 × 0 =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2 × 5 = 5(+30)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9 × 5 = 5(+40)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/>
        </p:nvSpPr>
        <p:spPr>
          <a:xfrm>
            <a:off x="226621" y="699505"/>
            <a:ext cx="11738758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example 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AA + BB = CBC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A, B, C?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/>
        </p:nvSpPr>
        <p:spPr>
          <a:xfrm>
            <a:off x="226621" y="699505"/>
            <a:ext cx="11738758" cy="27392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CRYPTO MATHS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 Example 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+ BB + CCC + DDDD = 1995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A, B, C, D?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2022-09-24T05:37:32Z</dcterms:created>
  <dc:creator>Lenovo</dc:creator>
</cp:coreProperties>
</file>