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embeddedFontLst>
    <p:embeddedFont>
      <p:font typeface="Arial Black" panose="020B0A04020102020204" pitchFamily="34" charset="0"/>
      <p:regular r:id="rId45"/>
      <p:bold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i4j6OShZgnyN0jpbORKlXT/8K9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prakashdeoria02@gmail.com" userId="7f811c1187038a1c" providerId="LiveId" clId="{4A294263-A16E-4D9E-A5DB-C7E2CB12F4B9}"/>
    <pc:docChg chg="modSld modMainMaster">
      <pc:chgData name="jaiprakashdeoria02@gmail.com" userId="7f811c1187038a1c" providerId="LiveId" clId="{4A294263-A16E-4D9E-A5DB-C7E2CB12F4B9}" dt="2024-03-06T08:17:58.062" v="34"/>
      <pc:docMkLst>
        <pc:docMk/>
      </pc:docMkLst>
      <pc:sldChg chg="setBg">
        <pc:chgData name="jaiprakashdeoria02@gmail.com" userId="7f811c1187038a1c" providerId="LiveId" clId="{4A294263-A16E-4D9E-A5DB-C7E2CB12F4B9}" dt="2024-03-06T08:17:58.062" v="34"/>
        <pc:sldMkLst>
          <pc:docMk/>
          <pc:sldMk cId="0" sldId="256"/>
        </pc:sldMkLst>
      </pc:sldChg>
      <pc:sldMasterChg chg="setBg modSldLayout">
        <pc:chgData name="jaiprakashdeoria02@gmail.com" userId="7f811c1187038a1c" providerId="LiveId" clId="{4A294263-A16E-4D9E-A5DB-C7E2CB12F4B9}" dt="2024-03-06T08:17:58.062" v="34"/>
        <pc:sldMasterMkLst>
          <pc:docMk/>
          <pc:sldMasterMk cId="0" sldId="2147483648"/>
        </pc:sldMasterMkLst>
        <pc:sldLayoutChg chg="addSp modSp setBg">
          <pc:chgData name="jaiprakashdeoria02@gmail.com" userId="7f811c1187038a1c" providerId="LiveId" clId="{4A294263-A16E-4D9E-A5DB-C7E2CB12F4B9}" dt="2024-03-06T08:17:58.062" v="34"/>
          <pc:sldLayoutMkLst>
            <pc:docMk/>
            <pc:sldMasterMk cId="0" sldId="2147483648"/>
            <pc:sldLayoutMk cId="0" sldId="2147483649"/>
          </pc:sldLayoutMkLst>
          <pc:picChg chg="add mod">
            <ac:chgData name="jaiprakashdeoria02@gmail.com" userId="7f811c1187038a1c" providerId="LiveId" clId="{4A294263-A16E-4D9E-A5DB-C7E2CB12F4B9}" dt="2024-03-06T07:50:15.521" v="18" actId="931"/>
            <ac:picMkLst>
              <pc:docMk/>
              <pc:sldMasterMk cId="0" sldId="2147483648"/>
              <pc:sldLayoutMk cId="0" sldId="2147483649"/>
              <ac:picMk id="4" creationId="{2307199C-FC15-4003-9C73-F1E0BC6CB5C0}"/>
            </ac:picMkLst>
          </pc:picChg>
        </pc:sldLayoutChg>
        <pc:sldLayoutChg chg="setBg">
          <pc:chgData name="jaiprakashdeoria02@gmail.com" userId="7f811c1187038a1c" providerId="LiveId" clId="{4A294263-A16E-4D9E-A5DB-C7E2CB12F4B9}" dt="2024-03-06T08:17:58.062" v="34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jaiprakashdeoria02@gmail.com" userId="7f811c1187038a1c" providerId="LiveId" clId="{4A294263-A16E-4D9E-A5DB-C7E2CB12F4B9}" dt="2024-03-06T08:17:58.062" v="34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jaiprakashdeoria02@gmail.com" userId="7f811c1187038a1c" providerId="LiveId" clId="{4A294263-A16E-4D9E-A5DB-C7E2CB12F4B9}" dt="2024-03-06T08:17:58.062" v="34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jaiprakashdeoria02@gmail.com" userId="7f811c1187038a1c" providerId="LiveId" clId="{4A294263-A16E-4D9E-A5DB-C7E2CB12F4B9}" dt="2024-03-06T08:17:58.062" v="34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jaiprakashdeoria02@gmail.com" userId="7f811c1187038a1c" providerId="LiveId" clId="{4A294263-A16E-4D9E-A5DB-C7E2CB12F4B9}" dt="2024-03-06T08:17:58.062" v="34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jaiprakashdeoria02@gmail.com" userId="7f811c1187038a1c" providerId="LiveId" clId="{4A294263-A16E-4D9E-A5DB-C7E2CB12F4B9}" dt="2024-03-06T08:17:58.062" v="34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jaiprakashdeoria02@gmail.com" userId="7f811c1187038a1c" providerId="LiveId" clId="{4A294263-A16E-4D9E-A5DB-C7E2CB12F4B9}" dt="2024-03-06T08:17:58.062" v="34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jaiprakashdeoria02@gmail.com" userId="7f811c1187038a1c" providerId="LiveId" clId="{4A294263-A16E-4D9E-A5DB-C7E2CB12F4B9}" dt="2024-03-06T08:17:58.062" v="34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jaiprakashdeoria02@gmail.com" userId="7f811c1187038a1c" providerId="LiveId" clId="{4A294263-A16E-4D9E-A5DB-C7E2CB12F4B9}" dt="2024-03-06T08:17:58.062" v="34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jaiprakashdeoria02@gmail.com" userId="7f811c1187038a1c" providerId="LiveId" clId="{4A294263-A16E-4D9E-A5DB-C7E2CB12F4B9}" dt="2024-03-06T08:17:58.062" v="34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jaiprakashdeoria02@gmail.com" userId="7f811c1187038a1c" providerId="LiveId" clId="{4A294263-A16E-4D9E-A5DB-C7E2CB12F4B9}" dt="2024-03-06T08:17:58.062" v="34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799da4cd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3799da4cd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799da4cd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3799da4cd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799da4cd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3799da4cd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799da4cd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3799da4cd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799da4cd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3799da4cd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799da4cd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23799da4cd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799da4cd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3799da4cd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799da4cd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3799da4cd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799da4cd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23799da4cd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799da4cd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3799da4cd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799da4c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3799da4c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799da4cd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23799da4cd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3799da4cd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23799da4cd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799da4cd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3799da4cd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3799da4cd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23799da4cd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799da4cd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23799da4cd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3799da4cd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23799da4cd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799da4c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3799da4c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799da4cd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3799da4cd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799da4c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3799da4c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userDrawn="1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A7AFA-1A32-4A8A-950B-F90DCBC58B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7199C-FC15-4003-9C73-F1E0BC6CB5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7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		 </a:t>
            </a:r>
            <a:r>
              <a:rPr lang="en-US" sz="8800" b="1">
                <a:latin typeface="Arial Black"/>
                <a:ea typeface="Arial Black"/>
                <a:cs typeface="Arial Black"/>
                <a:sym typeface="Arial Black"/>
              </a:rPr>
              <a:t>DICE </a:t>
            </a:r>
            <a:endParaRPr sz="8800" b="1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lang="en-US" sz="8800" b="1">
                <a:latin typeface="Arial Black"/>
                <a:ea typeface="Arial Black"/>
                <a:cs typeface="Arial Black"/>
                <a:sym typeface="Arial Black"/>
              </a:rPr>
              <a:t>		 (EXERCISE-A)</a:t>
            </a:r>
            <a:endParaRPr sz="8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lang="en-US" sz="8800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8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Choose the box that is similar to the box formed from the given sheet of paper (X).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and 2 only				B. 2 and 3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 2 and 4 only				D. 1, 2, 3 and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65" name="Google Shape;165;p7" descr="http://www.indiabix.com/_files/images/non-verbal-reasoning/cubes-and-dice/cubes/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140" y="2485711"/>
            <a:ext cx="8764677" cy="266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799da4cd6_0_2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Choose the box that is similar to the box formed from the given sheet of paper (X).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and 2 only				B. 2 and 3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 2 and 4 only				</a:t>
            </a:r>
            <a:r>
              <a:rPr lang="en-US" b="1">
                <a:solidFill>
                  <a:srgbClr val="FF0000"/>
                </a:solidFill>
              </a:rPr>
              <a:t>D. 1, 2, 3 and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72" name="Google Shape;172;g23799da4cd6_0_24" descr="http://www.indiabix.com/_files/images/non-verbal-reasoning/cubes-and-dice/cubes/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140" y="2485711"/>
            <a:ext cx="8764677" cy="266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only					B. 1 and 3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 1, 3 and 4 only				D. 1, 2, 3 and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79" name="Google Shape;179;p8" descr="http://www.indiabix.com/_files/images/non-verbal-reasoning/cubes-and-dice/cubes/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4570" y="2452255"/>
            <a:ext cx="9041030" cy="284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799da4cd6_0_30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only					B. 1 and 3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C. 1, 3 and 4 only</a:t>
            </a:r>
            <a:r>
              <a:rPr lang="en-US" b="1"/>
              <a:t>				D. 1, 2, 3 and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86" name="Google Shape;186;g23799da4cd6_0_30" descr="http://www.indiabix.com/_files/images/non-verbal-reasoning/cubes-and-dice/cubes/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1275" y="2368050"/>
            <a:ext cx="9002750" cy="25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		A.1 only					B.2 only			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	C.1 and 3 only				D.1, 2, 3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93" name="Google Shape;193;p9" descr="http://www.indiabix.com/_files/images/non-verbal-reasoning/cubes-and-dice/cubes/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1748" y="2355275"/>
            <a:ext cx="8377487" cy="2729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799da4cd6_0_36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		A.1 only					</a:t>
            </a:r>
            <a:r>
              <a:rPr lang="en-US" b="1">
                <a:solidFill>
                  <a:srgbClr val="FF0000"/>
                </a:solidFill>
              </a:rPr>
              <a:t>B.2 only</a:t>
            </a:r>
            <a:r>
              <a:rPr lang="en-US" b="1"/>
              <a:t>			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	C.1 and 3 only				D.1, 2, 3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00" name="Google Shape;200;g23799da4cd6_0_36" descr="http://www.indiabix.com/_files/images/non-verbal-reasoning/cubes-and-dice/cubes/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1748" y="2355275"/>
            <a:ext cx="8377487" cy="2729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				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 only		B.2 only		C.3 only		D.4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07" name="Google Shape;207;p10" descr="http://www.indiabix.com/_files/images/non-verbal-reasoning/cubes-and-dice/cubes/1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06" y="2468466"/>
            <a:ext cx="10110676" cy="3017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799da4cd6_0_4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				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 only		</a:t>
            </a:r>
            <a:r>
              <a:rPr lang="en-US" b="1">
                <a:solidFill>
                  <a:srgbClr val="FF0000"/>
                </a:solidFill>
              </a:rPr>
              <a:t>B.2 only</a:t>
            </a:r>
            <a:r>
              <a:rPr lang="en-US" b="1"/>
              <a:t>		C.3 only		D.4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14" name="Google Shape;214;g23799da4cd6_0_42" descr="http://www.indiabix.com/_files/images/non-verbal-reasoning/cubes-and-dice/cubes/1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06" y="2468466"/>
            <a:ext cx="10110676" cy="3017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Choose the box that is similar to the box formed from the given sheet of paper (X).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 only		B.2 only		C.3 only		D.4 only </a:t>
            </a:r>
            <a:endParaRPr/>
          </a:p>
        </p:txBody>
      </p:sp>
      <p:pic>
        <p:nvPicPr>
          <p:cNvPr id="221" name="Google Shape;221;p11" descr="http://www.indiabix.com/_files/images/non-verbal-reasoning/cubes-and-dice/cubes/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071" y="2372395"/>
            <a:ext cx="9771620" cy="319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799da4cd6_0_48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Choose the box that is similar to the box formed from the given sheet of paper (X).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 only</a:t>
            </a:r>
            <a:r>
              <a:rPr lang="en-US" b="1"/>
              <a:t>		B.2 only		C.3 only		D.4 only </a:t>
            </a:r>
            <a:endParaRPr/>
          </a:p>
        </p:txBody>
      </p:sp>
      <p:pic>
        <p:nvPicPr>
          <p:cNvPr id="228" name="Google Shape;228;g23799da4cd6_0_48" descr="http://www.indiabix.com/_files/images/non-verbal-reasoning/cubes-and-dice/cubes/2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071" y="2372395"/>
            <a:ext cx="9771621" cy="319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and 2 only			B. 2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C.2 and 3 only			D. 1 and 4 only   </a:t>
            </a:r>
            <a:endParaRPr/>
          </a:p>
        </p:txBody>
      </p:sp>
      <p:pic>
        <p:nvPicPr>
          <p:cNvPr id="109" name="Google Shape;109;p3" descr="http://www.indiabix.com/_files/images/non-verbal-reasoning/cubes-and-dice/cubes/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705" y="2444883"/>
            <a:ext cx="7714422" cy="2653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Choose the box that is similar to the box formed from the given sheet of paper (X).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  A.2 and 3 only				    B.1, 3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C.2 and 4 only				D.1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35" name="Google Shape;235;p12" descr="http://www.indiabix.com/_files/images/non-verbal-reasoning/cubes-and-dice/cubes/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667" y="2392351"/>
            <a:ext cx="9807370" cy="247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799da4cd6_0_5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Choose the box that is similar to the box formed from the given sheet of paper (X).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	  A.2 and 3 only				    </a:t>
            </a:r>
            <a:r>
              <a:rPr lang="en-US" b="1">
                <a:solidFill>
                  <a:srgbClr val="FF0000"/>
                </a:solidFill>
              </a:rPr>
              <a:t>B.1, 3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C.2 and 4 only				D.1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42" name="Google Shape;242;g23799da4cd6_0_54" descr="http://www.indiabix.com/_files/images/non-verbal-reasoning/cubes-and-dice/cubes/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667" y="2392351"/>
            <a:ext cx="9807370" cy="247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Choose the box that is similar to the box formed from the given sheet of paper (X).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A.1, 2 and 3 only      			         B.2 and 3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    C.1, 3 and 4 only				  D.2, 3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49" name="Google Shape;249;p13" descr="http://www.indiabix.com/_files/images/non-verbal-reasoning/cubes-and-dice/cubes/2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0481" y="2248010"/>
            <a:ext cx="9774719" cy="3030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799da4cd6_0_60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Choose the box that is similar to the box formed from the given sheet of paper (X).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A.1, 2 and 3 only      			         B.2 and 3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    C.1, 3 and 4 only				</a:t>
            </a:r>
            <a:r>
              <a:rPr lang="en-US" b="1">
                <a:solidFill>
                  <a:srgbClr val="FF0000"/>
                </a:solidFill>
              </a:rPr>
              <a:t>  D.2, 3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56" name="Google Shape;256;g23799da4cd6_0_60" descr="http://www.indiabix.com/_files/images/non-verbal-reasoning/cubes-and-dice/cubes/2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0475" y="2248000"/>
            <a:ext cx="8902900" cy="27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   A.1 and 2 only		     B.1, 2 and 3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C.1 and 3 only		D.1, 2, 3 and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63" name="Google Shape;263;p14" descr="http://www.indiabix.com/_files/images/non-verbal-reasoning/cubes-and-dice/cubes/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1620" y="2507672"/>
            <a:ext cx="8655434" cy="2923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799da4cd6_0_66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 </a:t>
            </a:r>
            <a:r>
              <a:rPr lang="en-US" b="1">
                <a:solidFill>
                  <a:srgbClr val="FF0000"/>
                </a:solidFill>
              </a:rPr>
              <a:t>  A.1 and 2 only</a:t>
            </a:r>
            <a:r>
              <a:rPr lang="en-US" b="1"/>
              <a:t>		     B.1, 2 and 3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C.1 and 3 only		D.1, 2, 3 and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70" name="Google Shape;270;g23799da4cd6_0_66" descr="http://www.indiabix.com/_files/images/non-verbal-reasoning/cubes-and-dice/cubes/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2475" y="2188325"/>
            <a:ext cx="7758550" cy="26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Choose the box that is similar to the box formed from the given sheet of paper (X).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/>
              <a:t>A.1 and 3 only	B.2, 3 and 4 only	C.2 only	D.3 and 4 only</a:t>
            </a:r>
            <a:endParaRPr sz="2200"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77" name="Google Shape;277;p15" descr="http://www.indiabix.com/_files/images/non-verbal-reasoning/cubes-and-dice/cubes/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588" y="2535715"/>
            <a:ext cx="9875484" cy="265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3799da4cd6_0_7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Choose the box that is similar to the box formed from the given sheet of paper (X).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/>
              <a:t>A.1 and 3 only	</a:t>
            </a:r>
            <a:r>
              <a:rPr lang="en-US" b="1">
                <a:solidFill>
                  <a:srgbClr val="FF0000"/>
                </a:solidFill>
              </a:rPr>
              <a:t>B.2, 3 and 4 only</a:t>
            </a:r>
            <a:r>
              <a:rPr lang="en-US" sz="2200" b="1"/>
              <a:t>	C.2 only	D.3 and 4 only</a:t>
            </a:r>
            <a:endParaRPr sz="2200"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284" name="Google Shape;284;g23799da4cd6_0_72" descr="http://www.indiabix.com/_files/images/non-verbal-reasoning/cubes-and-dice/cubes/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588" y="2535715"/>
            <a:ext cx="9875484" cy="265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14. Choose the box that is similar to the box formed from the given sheet of paper (X).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A.1 and 2 only		B.1, 2 and 4 only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C.1 and 4 only		D.1, 2 and 3 only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p:pic>
        <p:nvPicPr>
          <p:cNvPr id="291" name="Google Shape;291;p16" descr="http://www.indiabix.com/_files/images/non-verbal-reasoning/cubes-and-dice/cubes/1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0741" y="2369127"/>
            <a:ext cx="9154968" cy="30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799da4cd6_0_78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14. Choose the box that is similar to the box formed from the given sheet of paper (X).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A.1 and 2 only		    </a:t>
            </a:r>
            <a:r>
              <a:rPr lang="en-US" b="1" dirty="0">
                <a:solidFill>
                  <a:srgbClr val="FF0000"/>
                </a:solidFill>
              </a:rPr>
              <a:t>B.1, 2, 3 and 4 only                                                   </a:t>
            </a: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C.1 and 4 only		D.1, 2 and 3 only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p:pic>
        <p:nvPicPr>
          <p:cNvPr id="298" name="Google Shape;298;g23799da4cd6_0_78" descr="http://www.indiabix.com/_files/images/non-verbal-reasoning/cubes-and-dice/cubes/1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9475" y="2220300"/>
            <a:ext cx="8443675" cy="25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799da4cd6_0_0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and 2 only			B. 2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C.2 and 3 only</a:t>
            </a:r>
            <a:r>
              <a:rPr lang="en-US" b="1"/>
              <a:t>			D. 1 and 4 only   </a:t>
            </a:r>
            <a:endParaRPr/>
          </a:p>
        </p:txBody>
      </p:sp>
      <p:pic>
        <p:nvPicPr>
          <p:cNvPr id="116" name="Google Shape;116;g23799da4cd6_0_0" descr="http://www.indiabix.com/_files/images/non-verbal-reasoning/cubes-and-dice/cubes/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705" y="2444883"/>
            <a:ext cx="7714422" cy="2653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  A.1 and 2 only		           	    B.2, 3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C.4 only	    		   		D.3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05" name="Google Shape;305;p17" descr="http://www.indiabix.com/_files/images/non-verbal-reasoning/cubes-and-dice/cubes/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8781" y="2452256"/>
            <a:ext cx="9018164" cy="2909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799da4cd6_0_8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  A.1 and 2 only		           	    B.2, 3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C.4 only	    		   		</a:t>
            </a:r>
            <a:r>
              <a:rPr lang="en-US" b="1">
                <a:solidFill>
                  <a:srgbClr val="FF0000"/>
                </a:solidFill>
              </a:rPr>
              <a:t>D.3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12" name="Google Shape;312;g23799da4cd6_0_84" descr="http://www.indiabix.com/_files/images/non-verbal-reasoning/cubes-and-dice/cubes/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8325" y="2452250"/>
            <a:ext cx="8818625" cy="22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 only					B.2 and 3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  C.1 and 3 only		           	    D.1, 2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19" name="Google Shape;319;p18" descr="http://www.indiabix.com/_files/images/non-verbal-reasoning/cubes-and-dice/cubes/1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7637" y="2661399"/>
            <a:ext cx="9504218" cy="254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799da4cd6_0_90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 only					B.2 and 3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r>
              <a:rPr lang="en-US" b="1">
                <a:solidFill>
                  <a:srgbClr val="FF0000"/>
                </a:solidFill>
              </a:rPr>
              <a:t>  C.1 and 3 only</a:t>
            </a:r>
            <a:r>
              <a:rPr lang="en-US" b="1"/>
              <a:t>		           	    D.1, 2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26" name="Google Shape;326;g23799da4cd6_0_90" descr="http://www.indiabix.com/_files/images/non-verbal-reasoning/cubes-and-dice/cubes/1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7625" y="2661400"/>
            <a:ext cx="9504225" cy="22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Which of the following finished patterns can be obtained from the piece of cardboard (X) shown below?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33" name="Google Shape;333;p19" descr="http://www.indiabix.com/_files/images/non-verbal-reasoning/cubes-and-dice/cubes/2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7240" y="2347459"/>
            <a:ext cx="9949524" cy="3277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799da4cd6_0_96"/>
          <p:cNvSpPr txBox="1">
            <a:spLocks noGrp="1"/>
          </p:cNvSpPr>
          <p:nvPr>
            <p:ph type="body" idx="4294967295"/>
          </p:nvPr>
        </p:nvSpPr>
        <p:spPr>
          <a:xfrm>
            <a:off x="229500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17. Which of the following finished patterns can be obtained from the piece of cardboard (X) shown below?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A.1	</a:t>
            </a:r>
            <a:r>
              <a:rPr lang="en-US" b="1" dirty="0"/>
              <a:t>	</a:t>
            </a:r>
            <a:r>
              <a:rPr lang="en-US" b="1" dirty="0">
                <a:solidFill>
                  <a:schemeClr val="tx1"/>
                </a:solidFill>
              </a:rPr>
              <a:t>B.2	</a:t>
            </a:r>
            <a:r>
              <a:rPr lang="en-US" b="1" dirty="0"/>
              <a:t>	C.3		D.4 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p:pic>
        <p:nvPicPr>
          <p:cNvPr id="340" name="Google Shape;340;g23799da4cd6_0_96" descr="http://www.indiabix.com/_files/images/non-verbal-reasoning/cubes-and-dice/cubes/2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7240" y="2347459"/>
            <a:ext cx="9949524" cy="3277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 Choose the box that is similar to the box formed from the given sheet of paper (X).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 and 3 only				B.2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C.3 and 4 only				D.1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47" name="Google Shape;347;p20" descr="http://www.indiabix.com/_files/images/non-verbal-reasoning/cubes-and-dice/cubes/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3812" y="2365785"/>
            <a:ext cx="8341570" cy="2912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799da4cd6_0_10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 Choose the box that is similar to the box formed from the given sheet of paper (X).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 and 3 only</a:t>
            </a:r>
            <a:r>
              <a:rPr lang="en-US" b="1"/>
              <a:t>				B.2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C.3 and 4 only				D.1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354" name="Google Shape;354;g23799da4cd6_0_102" descr="http://www.indiabix.com/_files/images/non-verbal-reasoning/cubes-and-dice/cubes/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3800" y="2365776"/>
            <a:ext cx="8341575" cy="24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 Choose the box that is similar to the box formed from the given sheet of paper (X).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 only				B.2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C.3 only				D.4 only </a:t>
            </a:r>
            <a:endParaRPr/>
          </a:p>
        </p:txBody>
      </p:sp>
      <p:pic>
        <p:nvPicPr>
          <p:cNvPr id="361" name="Google Shape;361;p21" descr="http://www.indiabix.com/_files/images/non-verbal-reasoning/cubes-and-dice/cubes/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9581" y="2164325"/>
            <a:ext cx="9069874" cy="318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3799da4cd6_0_108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 Choose the box that is similar to the box formed from the given sheet of paper (X).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 only				B.2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C.3 only				</a:t>
            </a:r>
            <a:r>
              <a:rPr lang="en-US" b="1">
                <a:solidFill>
                  <a:srgbClr val="FF0000"/>
                </a:solidFill>
              </a:rPr>
              <a:t>D.4 only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68" name="Google Shape;368;g23799da4cd6_0_108" descr="http://www.indiabix.com/_files/images/non-verbal-reasoning/cubes-and-dice/cubes/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9581" y="2164325"/>
            <a:ext cx="9069874" cy="318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 and 4 only				B. 3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C.1 and 2 only				D. 2 and 3 only   </a:t>
            </a:r>
            <a:endParaRPr/>
          </a:p>
        </p:txBody>
      </p:sp>
      <p:pic>
        <p:nvPicPr>
          <p:cNvPr id="123" name="Google Shape;123;p4" descr="http://www.indiabix.com/_files/images/non-verbal-reasoning/cubes-and-dice/cubes/1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0780" y="2507673"/>
            <a:ext cx="8439184" cy="2493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When the following figure is folded to form a cube, how many dots lie opposite the face bearing five dots?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375" name="Google Shape;375;p22" descr="http://www.indiabix.com/_files/images/non-verbal-reasoning/cubes-and-dice/cubes/2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1823" y="2563090"/>
            <a:ext cx="2600760" cy="303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3799da4cd6_0_11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When the following figure is folded to form a cube, how many dots lie opposite the face bearing five dots?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D.4  </a:t>
            </a:r>
            <a:endParaRPr/>
          </a:p>
        </p:txBody>
      </p:sp>
      <p:pic>
        <p:nvPicPr>
          <p:cNvPr id="382" name="Google Shape;382;g23799da4cd6_0_114" descr="http://www.indiabix.com/_files/images/non-verbal-reasoning/cubes-and-dice/cubes/2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1823" y="2563090"/>
            <a:ext cx="2600760" cy="303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799da4cd6_0_6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 1 and 4 only</a:t>
            </a:r>
            <a:r>
              <a:rPr lang="en-US" b="1"/>
              <a:t>				B. 3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C.1 and 2 only				D. 2 and 3 only   </a:t>
            </a:r>
            <a:endParaRPr/>
          </a:p>
        </p:txBody>
      </p:sp>
      <p:pic>
        <p:nvPicPr>
          <p:cNvPr id="130" name="Google Shape;130;g23799da4cd6_0_6" descr="http://www.indiabix.com/_files/images/non-verbal-reasoning/cubes-and-dice/cubes/1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0780" y="2507673"/>
            <a:ext cx="8439184" cy="2493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How many dots lie opposite to the face having three dots, when the given figure is folded to form a cube?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A.2		B.4		C.5		D.6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37" name="Google Shape;137;p5" descr="http://www.indiabix.com/_files/images/non-verbal-reasoning/cubes-and-dice/cubes/2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258291"/>
            <a:ext cx="2064327" cy="307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799da4cd6_0_1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How many dots lie opposite to the face having three dots, when the given figure is folded to form a cube?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A.2		B.4		C.5		</a:t>
            </a:r>
            <a:r>
              <a:rPr lang="en-US" b="1">
                <a:solidFill>
                  <a:srgbClr val="FF0000"/>
                </a:solidFill>
              </a:rPr>
              <a:t>D.6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  <p:pic>
        <p:nvPicPr>
          <p:cNvPr id="144" name="Google Shape;144;g23799da4cd6_0_12" descr="http://www.indiabix.com/_files/images/non-verbal-reasoning/cubes-and-dice/cubes/2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258291"/>
            <a:ext cx="2064327" cy="307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A.C 1 and 3 only				B. 1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 2 and 4 only				D. 3 and 4 only </a:t>
            </a:r>
            <a:endParaRPr/>
          </a:p>
        </p:txBody>
      </p:sp>
      <p:pic>
        <p:nvPicPr>
          <p:cNvPr id="151" name="Google Shape;151;p6" descr="http://www.indiabix.com/_files/images/non-verbal-reasoning/cubes-and-dice/cubes/2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1739" y="2629122"/>
            <a:ext cx="8916879" cy="249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799da4cd6_0_18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DICE (EXERCISE-A)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Choose the box that is similar to the box formed from the given sheet of paper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 and 3 only</a:t>
            </a:r>
            <a:r>
              <a:rPr lang="en-US" b="1"/>
              <a:t>				B. 1 and 4 only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 2 and 4 only				D. 3 and 4 only </a:t>
            </a:r>
            <a:endParaRPr/>
          </a:p>
        </p:txBody>
      </p:sp>
      <p:pic>
        <p:nvPicPr>
          <p:cNvPr id="158" name="Google Shape;158;g23799da4cd6_0_18" descr="http://www.indiabix.com/_files/images/non-verbal-reasoning/cubes-and-dice/cubes/2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1739" y="2629122"/>
            <a:ext cx="8916879" cy="2497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445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Calibri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gupta</dc:creator>
  <cp:lastModifiedBy>jaiprakashdeoria02@gmail.com</cp:lastModifiedBy>
  <cp:revision>3</cp:revision>
  <dcterms:created xsi:type="dcterms:W3CDTF">2020-02-23T06:37:57Z</dcterms:created>
  <dcterms:modified xsi:type="dcterms:W3CDTF">2024-03-06T08:18:04Z</dcterms:modified>
</cp:coreProperties>
</file>