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embeddedFontLst>
    <p:embeddedFont>
      <p:font typeface="Arial Black" panose="020B0A04020102020204" pitchFamily="34" charset="0"/>
      <p:regular r:id="rId43"/>
      <p:bold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FQEW/RSdoWyk8XTqOCN93BKtA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8b3e4407f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38b3e4407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8b3e4407f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38b3e440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38b3e4407f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38b3e4407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38b3e4407f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38b3e4407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8b3e4407f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38b3e4407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8b3e4407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38b3e440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8b3e4407f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238b3e4407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8b3e4407f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238b3e4407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8b3e4407f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238b3e440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38b3e4407f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38b3e4407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38b3e4407f_0_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238b3e4407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38b3e4407f_0_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238b3e4407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38b3e4407f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238b3e4407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38b3e4407f_0_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238b3e4407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38b3e4407f_0_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238b3e4407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38b3e4407f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238b3e4407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38b3e4407f_0_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238b3e4407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8b3e4407f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238b3e440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38b3e4407f_0_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238b3e4407f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8b3e4407f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38b3e4407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8b3e4407f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38b3e4407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a:spLocks noGrp="1"/>
          </p:cNvSpPr>
          <p:nvPr>
            <p:ph type="pic" idx="2"/>
          </p:nvPr>
        </p:nvSpPr>
        <p:spPr>
          <a:xfrm>
            <a:off x="5183188" y="987425"/>
            <a:ext cx="6172200" cy="4873625"/>
          </a:xfrm>
          <a:prstGeom prst="rect">
            <a:avLst/>
          </a:prstGeom>
          <a:noFill/>
          <a:ln>
            <a:noFill/>
          </a:ln>
        </p:spPr>
      </p:sp>
      <p:sp>
        <p:nvSpPr>
          <p:cNvPr id="81" name="Google Shape;81;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2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103" name="Google Shape;103;p1" descr="http://www.indiabix.com/_files/images/non-verbal-reasoning/embedded-images/55.png"/>
          <p:cNvPicPr preferRelativeResize="0"/>
          <p:nvPr/>
        </p:nvPicPr>
        <p:blipFill rotWithShape="1">
          <a:blip r:embed="rId3">
            <a:alphaModFix/>
          </a:blip>
          <a:srcRect/>
          <a:stretch/>
        </p:blipFill>
        <p:spPr>
          <a:xfrm>
            <a:off x="2900006" y="3289110"/>
            <a:ext cx="6953678" cy="16104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g238b3e4407f_0_24"/>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5" name="Google Shape;165;g238b3e4407f_0_24"/>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5</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a:t>
            </a:r>
            <a:r>
              <a:rPr lang="en-US" b="1"/>
              <a:t>  </a:t>
            </a:r>
            <a:endParaRPr/>
          </a:p>
        </p:txBody>
      </p:sp>
      <p:pic>
        <p:nvPicPr>
          <p:cNvPr id="166" name="Google Shape;166;g238b3e4407f_0_24"/>
          <p:cNvPicPr preferRelativeResize="0"/>
          <p:nvPr/>
        </p:nvPicPr>
        <p:blipFill rotWithShape="1">
          <a:blip r:embed="rId3">
            <a:alphaModFix/>
          </a:blip>
          <a:srcRect/>
          <a:stretch/>
        </p:blipFill>
        <p:spPr>
          <a:xfrm>
            <a:off x="2889579" y="3376613"/>
            <a:ext cx="6806214" cy="15579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2" name="Google Shape;17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173" name="Google Shape;173;p6"/>
          <p:cNvPicPr preferRelativeResize="0"/>
          <p:nvPr/>
        </p:nvPicPr>
        <p:blipFill rotWithShape="1">
          <a:blip r:embed="rId3">
            <a:alphaModFix/>
          </a:blip>
          <a:srcRect/>
          <a:stretch/>
        </p:blipFill>
        <p:spPr>
          <a:xfrm>
            <a:off x="2793617" y="3178612"/>
            <a:ext cx="6906318" cy="15983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g238b3e4407f_0_30"/>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9" name="Google Shape;179;g238b3e4407f_0_30"/>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 </a:t>
            </a:r>
            <a:r>
              <a:rPr lang="en-US" b="1"/>
              <a:t> </a:t>
            </a:r>
            <a:endParaRPr/>
          </a:p>
        </p:txBody>
      </p:sp>
      <p:pic>
        <p:nvPicPr>
          <p:cNvPr id="180" name="Google Shape;180;g238b3e4407f_0_30"/>
          <p:cNvPicPr preferRelativeResize="0"/>
          <p:nvPr/>
        </p:nvPicPr>
        <p:blipFill rotWithShape="1">
          <a:blip r:embed="rId3">
            <a:alphaModFix/>
          </a:blip>
          <a:srcRect/>
          <a:stretch/>
        </p:blipFill>
        <p:spPr>
          <a:xfrm>
            <a:off x="2793617" y="3178612"/>
            <a:ext cx="6906318" cy="15983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187" name="Google Shape;187;p7"/>
          <p:cNvPicPr preferRelativeResize="0"/>
          <p:nvPr/>
        </p:nvPicPr>
        <p:blipFill rotWithShape="1">
          <a:blip r:embed="rId3">
            <a:alphaModFix/>
          </a:blip>
          <a:srcRect/>
          <a:stretch/>
        </p:blipFill>
        <p:spPr>
          <a:xfrm>
            <a:off x="2669027" y="3310759"/>
            <a:ext cx="7214766" cy="16396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g238b3e4407f_0_36"/>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3" name="Google Shape;193;g238b3e4407f_0_36"/>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a:t>
            </a:r>
            <a:r>
              <a:rPr lang="en-US" b="1">
                <a:solidFill>
                  <a:srgbClr val="FF0000"/>
                </a:solidFill>
              </a:rPr>
              <a:t>B.2</a:t>
            </a:r>
            <a:r>
              <a:rPr lang="en-US" b="1"/>
              <a:t>		C.3		D.4  </a:t>
            </a:r>
            <a:endParaRPr/>
          </a:p>
        </p:txBody>
      </p:sp>
      <p:pic>
        <p:nvPicPr>
          <p:cNvPr id="194" name="Google Shape;194;g238b3e4407f_0_36"/>
          <p:cNvPicPr preferRelativeResize="0"/>
          <p:nvPr/>
        </p:nvPicPr>
        <p:blipFill rotWithShape="1">
          <a:blip r:embed="rId3">
            <a:alphaModFix/>
          </a:blip>
          <a:srcRect/>
          <a:stretch/>
        </p:blipFill>
        <p:spPr>
          <a:xfrm>
            <a:off x="2669027" y="3310759"/>
            <a:ext cx="7214766" cy="16396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01" name="Google Shape;201;p8"/>
          <p:cNvPicPr preferRelativeResize="0"/>
          <p:nvPr/>
        </p:nvPicPr>
        <p:blipFill rotWithShape="1">
          <a:blip r:embed="rId3">
            <a:alphaModFix/>
          </a:blip>
          <a:srcRect/>
          <a:stretch/>
        </p:blipFill>
        <p:spPr>
          <a:xfrm>
            <a:off x="2794000" y="3200400"/>
            <a:ext cx="6838731" cy="16079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g238b3e4407f_0_42"/>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7" name="Google Shape;207;g238b3e4407f_0_42"/>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a:t>
            </a:r>
            <a:r>
              <a:rPr lang="en-US" b="1"/>
              <a:t>  </a:t>
            </a:r>
            <a:endParaRPr/>
          </a:p>
        </p:txBody>
      </p:sp>
      <p:pic>
        <p:nvPicPr>
          <p:cNvPr id="208" name="Google Shape;208;g238b3e4407f_0_42"/>
          <p:cNvPicPr preferRelativeResize="0"/>
          <p:nvPr/>
        </p:nvPicPr>
        <p:blipFill rotWithShape="1">
          <a:blip r:embed="rId3">
            <a:alphaModFix/>
          </a:blip>
          <a:srcRect/>
          <a:stretch/>
        </p:blipFill>
        <p:spPr>
          <a:xfrm>
            <a:off x="2794000" y="3200400"/>
            <a:ext cx="6838731" cy="16079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4" name="Google Shape;214;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15" name="Google Shape;215;p9"/>
          <p:cNvPicPr preferRelativeResize="0"/>
          <p:nvPr/>
        </p:nvPicPr>
        <p:blipFill rotWithShape="1">
          <a:blip r:embed="rId3">
            <a:alphaModFix/>
          </a:blip>
          <a:srcRect/>
          <a:stretch/>
        </p:blipFill>
        <p:spPr>
          <a:xfrm>
            <a:off x="2621291" y="3153103"/>
            <a:ext cx="7169096" cy="17184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g238b3e4407f_0_54"/>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1" name="Google Shape;221;g238b3e4407f_0_54"/>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 </a:t>
            </a:r>
            <a:r>
              <a:rPr lang="en-US" b="1"/>
              <a:t> </a:t>
            </a:r>
            <a:endParaRPr/>
          </a:p>
        </p:txBody>
      </p:sp>
      <p:pic>
        <p:nvPicPr>
          <p:cNvPr id="222" name="Google Shape;222;g238b3e4407f_0_54"/>
          <p:cNvPicPr preferRelativeResize="0"/>
          <p:nvPr/>
        </p:nvPicPr>
        <p:blipFill rotWithShape="1">
          <a:blip r:embed="rId3">
            <a:alphaModFix/>
          </a:blip>
          <a:srcRect/>
          <a:stretch/>
        </p:blipFill>
        <p:spPr>
          <a:xfrm>
            <a:off x="2621291" y="3153103"/>
            <a:ext cx="7169096" cy="17184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29" name="Google Shape;229;p10"/>
          <p:cNvPicPr preferRelativeResize="0"/>
          <p:nvPr/>
        </p:nvPicPr>
        <p:blipFill rotWithShape="1">
          <a:blip r:embed="rId3">
            <a:alphaModFix/>
          </a:blip>
          <a:srcRect/>
          <a:stretch/>
        </p:blipFill>
        <p:spPr>
          <a:xfrm>
            <a:off x="2495331" y="3231931"/>
            <a:ext cx="7247759" cy="17499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g238b3e4407f_0_0"/>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9" name="Google Shape;109;g238b3e4407f_0_0"/>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solidFill>
                  <a:srgbClr val="FF0000"/>
                </a:solidFill>
              </a:rPr>
              <a:t>A.1</a:t>
            </a:r>
            <a:r>
              <a:rPr lang="en-US" b="1"/>
              <a:t>		B.2		C.3		D.4  </a:t>
            </a:r>
            <a:endParaRPr/>
          </a:p>
        </p:txBody>
      </p:sp>
      <p:pic>
        <p:nvPicPr>
          <p:cNvPr id="110" name="Google Shape;110;g238b3e4407f_0_0" descr="http://www.indiabix.com/_files/images/non-verbal-reasoning/embedded-images/55.png"/>
          <p:cNvPicPr preferRelativeResize="0"/>
          <p:nvPr/>
        </p:nvPicPr>
        <p:blipFill rotWithShape="1">
          <a:blip r:embed="rId3">
            <a:alphaModFix/>
          </a:blip>
          <a:srcRect/>
          <a:stretch/>
        </p:blipFill>
        <p:spPr>
          <a:xfrm>
            <a:off x="2900006" y="3289110"/>
            <a:ext cx="6953678" cy="16104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g238b3e4407f_0_60"/>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5" name="Google Shape;235;g238b3e4407f_0_60"/>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a:t>
            </a:r>
            <a:r>
              <a:rPr lang="en-US" b="1">
                <a:solidFill>
                  <a:srgbClr val="FF0000"/>
                </a:solidFill>
              </a:rPr>
              <a:t>B.2</a:t>
            </a:r>
            <a:r>
              <a:rPr lang="en-US" b="1"/>
              <a:t>		C.3		D.4  </a:t>
            </a:r>
            <a:endParaRPr/>
          </a:p>
        </p:txBody>
      </p:sp>
      <p:pic>
        <p:nvPicPr>
          <p:cNvPr id="236" name="Google Shape;236;g238b3e4407f_0_60"/>
          <p:cNvPicPr preferRelativeResize="0"/>
          <p:nvPr/>
        </p:nvPicPr>
        <p:blipFill rotWithShape="1">
          <a:blip r:embed="rId3">
            <a:alphaModFix/>
          </a:blip>
          <a:srcRect/>
          <a:stretch/>
        </p:blipFill>
        <p:spPr>
          <a:xfrm>
            <a:off x="2495331" y="3231931"/>
            <a:ext cx="7247759" cy="17499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43" name="Google Shape;243;p11"/>
          <p:cNvPicPr preferRelativeResize="0"/>
          <p:nvPr/>
        </p:nvPicPr>
        <p:blipFill rotWithShape="1">
          <a:blip r:embed="rId3">
            <a:alphaModFix/>
          </a:blip>
          <a:srcRect/>
          <a:stretch/>
        </p:blipFill>
        <p:spPr>
          <a:xfrm>
            <a:off x="2664811" y="3233736"/>
            <a:ext cx="7009726" cy="16220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g238b3e4407f_0_66"/>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9" name="Google Shape;249;g238b3e4407f_0_66"/>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a:t>
            </a:r>
            <a:r>
              <a:rPr lang="en-US" b="1">
                <a:solidFill>
                  <a:srgbClr val="FF0000"/>
                </a:solidFill>
              </a:rPr>
              <a:t>B.2</a:t>
            </a:r>
            <a:r>
              <a:rPr lang="en-US" b="1"/>
              <a:t>		C.3		D.4  </a:t>
            </a:r>
            <a:endParaRPr/>
          </a:p>
        </p:txBody>
      </p:sp>
      <p:pic>
        <p:nvPicPr>
          <p:cNvPr id="250" name="Google Shape;250;g238b3e4407f_0_66"/>
          <p:cNvPicPr preferRelativeResize="0"/>
          <p:nvPr/>
        </p:nvPicPr>
        <p:blipFill rotWithShape="1">
          <a:blip r:embed="rId3">
            <a:alphaModFix/>
          </a:blip>
          <a:srcRect/>
          <a:stretch/>
        </p:blipFill>
        <p:spPr>
          <a:xfrm>
            <a:off x="2664811" y="3233736"/>
            <a:ext cx="7009726" cy="16220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6" name="Google Shape;256;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57" name="Google Shape;257;p12"/>
          <p:cNvPicPr preferRelativeResize="0"/>
          <p:nvPr/>
        </p:nvPicPr>
        <p:blipFill rotWithShape="1">
          <a:blip r:embed="rId3">
            <a:alphaModFix/>
          </a:blip>
          <a:srcRect/>
          <a:stretch/>
        </p:blipFill>
        <p:spPr>
          <a:xfrm>
            <a:off x="2932332" y="3440168"/>
            <a:ext cx="6716165" cy="140305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g238b3e4407f_0_72"/>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3" name="Google Shape;263;g238b3e4407f_0_72"/>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a:t>
            </a:r>
            <a:r>
              <a:rPr lang="en-US" b="1"/>
              <a:t>  </a:t>
            </a:r>
            <a:endParaRPr/>
          </a:p>
        </p:txBody>
      </p:sp>
      <p:pic>
        <p:nvPicPr>
          <p:cNvPr id="264" name="Google Shape;264;g238b3e4407f_0_72"/>
          <p:cNvPicPr preferRelativeResize="0"/>
          <p:nvPr/>
        </p:nvPicPr>
        <p:blipFill rotWithShape="1">
          <a:blip r:embed="rId3">
            <a:alphaModFix/>
          </a:blip>
          <a:srcRect/>
          <a:stretch/>
        </p:blipFill>
        <p:spPr>
          <a:xfrm>
            <a:off x="2932332" y="3440168"/>
            <a:ext cx="6716165" cy="14030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71" name="Google Shape;271;p13"/>
          <p:cNvPicPr preferRelativeResize="0"/>
          <p:nvPr/>
        </p:nvPicPr>
        <p:blipFill rotWithShape="1">
          <a:blip r:embed="rId3">
            <a:alphaModFix/>
          </a:blip>
          <a:srcRect/>
          <a:stretch/>
        </p:blipFill>
        <p:spPr>
          <a:xfrm>
            <a:off x="2511372" y="3341633"/>
            <a:ext cx="7263250" cy="15614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g238b3e4407f_0_78"/>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7" name="Google Shape;277;g238b3e4407f_0_78"/>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a:t>
            </a:r>
            <a:r>
              <a:rPr lang="en-US" b="1"/>
              <a:t>  </a:t>
            </a:r>
            <a:endParaRPr/>
          </a:p>
        </p:txBody>
      </p:sp>
      <p:pic>
        <p:nvPicPr>
          <p:cNvPr id="278" name="Google Shape;278;g238b3e4407f_0_78"/>
          <p:cNvPicPr preferRelativeResize="0"/>
          <p:nvPr/>
        </p:nvPicPr>
        <p:blipFill rotWithShape="1">
          <a:blip r:embed="rId3">
            <a:alphaModFix/>
          </a:blip>
          <a:srcRect/>
          <a:stretch/>
        </p:blipFill>
        <p:spPr>
          <a:xfrm>
            <a:off x="2511372" y="3341633"/>
            <a:ext cx="7263250" cy="156144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4" name="Google Shape;284;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85" name="Google Shape;285;p14"/>
          <p:cNvPicPr preferRelativeResize="0"/>
          <p:nvPr/>
        </p:nvPicPr>
        <p:blipFill rotWithShape="1">
          <a:blip r:embed="rId3">
            <a:alphaModFix/>
          </a:blip>
          <a:srcRect/>
          <a:stretch/>
        </p:blipFill>
        <p:spPr>
          <a:xfrm>
            <a:off x="2806262" y="3518392"/>
            <a:ext cx="6826470" cy="13928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89"/>
        <p:cNvGrpSpPr/>
        <p:nvPr/>
      </p:nvGrpSpPr>
      <p:grpSpPr>
        <a:xfrm>
          <a:off x="0" y="0"/>
          <a:ext cx="0" cy="0"/>
          <a:chOff x="0" y="0"/>
          <a:chExt cx="0" cy="0"/>
        </a:xfrm>
      </p:grpSpPr>
      <p:sp>
        <p:nvSpPr>
          <p:cNvPr id="290" name="Google Shape;290;g238b3e4407f_0_84"/>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1" name="Google Shape;291;g238b3e4407f_0_84"/>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solidFill>
                  <a:srgbClr val="FF0000"/>
                </a:solidFill>
              </a:rPr>
              <a:t>A.1</a:t>
            </a:r>
            <a:r>
              <a:rPr lang="en-US" b="1"/>
              <a:t>		B.2		C.3		D.4  </a:t>
            </a:r>
            <a:endParaRPr/>
          </a:p>
        </p:txBody>
      </p:sp>
      <p:pic>
        <p:nvPicPr>
          <p:cNvPr id="292" name="Google Shape;292;g238b3e4407f_0_84"/>
          <p:cNvPicPr preferRelativeResize="0"/>
          <p:nvPr/>
        </p:nvPicPr>
        <p:blipFill rotWithShape="1">
          <a:blip r:embed="rId3">
            <a:alphaModFix/>
          </a:blip>
          <a:srcRect/>
          <a:stretch/>
        </p:blipFill>
        <p:spPr>
          <a:xfrm>
            <a:off x="2806262" y="3518392"/>
            <a:ext cx="6826470" cy="13928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299" name="Google Shape;299;p15"/>
          <p:cNvPicPr preferRelativeResize="0"/>
          <p:nvPr/>
        </p:nvPicPr>
        <p:blipFill rotWithShape="1">
          <a:blip r:embed="rId3">
            <a:alphaModFix/>
          </a:blip>
          <a:srcRect/>
          <a:stretch/>
        </p:blipFill>
        <p:spPr>
          <a:xfrm>
            <a:off x="2746978" y="3405352"/>
            <a:ext cx="6854222" cy="15313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117" name="Google Shape;117;p2"/>
          <p:cNvPicPr preferRelativeResize="0"/>
          <p:nvPr/>
        </p:nvPicPr>
        <p:blipFill rotWithShape="1">
          <a:blip r:embed="rId3">
            <a:alphaModFix/>
          </a:blip>
          <a:srcRect/>
          <a:stretch/>
        </p:blipFill>
        <p:spPr>
          <a:xfrm>
            <a:off x="2792294" y="3467693"/>
            <a:ext cx="6998092" cy="14325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03"/>
        <p:cNvGrpSpPr/>
        <p:nvPr/>
      </p:nvGrpSpPr>
      <p:grpSpPr>
        <a:xfrm>
          <a:off x="0" y="0"/>
          <a:ext cx="0" cy="0"/>
          <a:chOff x="0" y="0"/>
          <a:chExt cx="0" cy="0"/>
        </a:xfrm>
      </p:grpSpPr>
      <p:sp>
        <p:nvSpPr>
          <p:cNvPr id="304" name="Google Shape;304;g238b3e4407f_0_90"/>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5" name="Google Shape;305;g238b3e4407f_0_90"/>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a:t>
            </a:r>
            <a:r>
              <a:rPr lang="en-US" b="1">
                <a:solidFill>
                  <a:srgbClr val="FF0000"/>
                </a:solidFill>
              </a:rPr>
              <a:t>B.2</a:t>
            </a:r>
            <a:r>
              <a:rPr lang="en-US" b="1"/>
              <a:t>		C.3		D.4  </a:t>
            </a:r>
            <a:endParaRPr/>
          </a:p>
        </p:txBody>
      </p:sp>
      <p:pic>
        <p:nvPicPr>
          <p:cNvPr id="306" name="Google Shape;306;g238b3e4407f_0_90"/>
          <p:cNvPicPr preferRelativeResize="0"/>
          <p:nvPr/>
        </p:nvPicPr>
        <p:blipFill rotWithShape="1">
          <a:blip r:embed="rId3">
            <a:alphaModFix/>
          </a:blip>
          <a:srcRect/>
          <a:stretch/>
        </p:blipFill>
        <p:spPr>
          <a:xfrm>
            <a:off x="2746978" y="3405352"/>
            <a:ext cx="6854222" cy="15313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313" name="Google Shape;313;p16"/>
          <p:cNvPicPr preferRelativeResize="0"/>
          <p:nvPr/>
        </p:nvPicPr>
        <p:blipFill rotWithShape="1">
          <a:blip r:embed="rId3">
            <a:alphaModFix/>
          </a:blip>
          <a:srcRect/>
          <a:stretch/>
        </p:blipFill>
        <p:spPr>
          <a:xfrm>
            <a:off x="2841406" y="3263462"/>
            <a:ext cx="6822856" cy="15730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g238b3e4407f_0_96"/>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9" name="Google Shape;319;g238b3e4407f_0_96"/>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a:t>
            </a:r>
            <a:r>
              <a:rPr lang="en-US" b="1">
                <a:solidFill>
                  <a:srgbClr val="FF0000"/>
                </a:solidFill>
              </a:rPr>
              <a:t>B.2</a:t>
            </a:r>
            <a:r>
              <a:rPr lang="en-US" b="1"/>
              <a:t>		C.3		D.4  </a:t>
            </a:r>
            <a:endParaRPr/>
          </a:p>
        </p:txBody>
      </p:sp>
      <p:pic>
        <p:nvPicPr>
          <p:cNvPr id="320" name="Google Shape;320;g238b3e4407f_0_96"/>
          <p:cNvPicPr preferRelativeResize="0"/>
          <p:nvPr/>
        </p:nvPicPr>
        <p:blipFill rotWithShape="1">
          <a:blip r:embed="rId3">
            <a:alphaModFix/>
          </a:blip>
          <a:srcRect/>
          <a:stretch/>
        </p:blipFill>
        <p:spPr>
          <a:xfrm>
            <a:off x="2841406" y="3263462"/>
            <a:ext cx="6822856" cy="157300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6" name="Google Shape;326;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327" name="Google Shape;327;p17"/>
          <p:cNvPicPr preferRelativeResize="0"/>
          <p:nvPr/>
        </p:nvPicPr>
        <p:blipFill rotWithShape="1">
          <a:blip r:embed="rId3">
            <a:alphaModFix/>
          </a:blip>
          <a:srcRect/>
          <a:stretch/>
        </p:blipFill>
        <p:spPr>
          <a:xfrm>
            <a:off x="2660486" y="3294993"/>
            <a:ext cx="7114134" cy="161255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g238b3e4407f_0_102"/>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3" name="Google Shape;333;g238b3e4407f_0_102"/>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a:t>
            </a:r>
            <a:r>
              <a:rPr lang="en-US" b="1">
                <a:solidFill>
                  <a:srgbClr val="FF0000"/>
                </a:solidFill>
              </a:rPr>
              <a:t>B.2</a:t>
            </a:r>
            <a:r>
              <a:rPr lang="en-US" b="1"/>
              <a:t>		C.3		D.4  </a:t>
            </a:r>
            <a:endParaRPr/>
          </a:p>
        </p:txBody>
      </p:sp>
      <p:pic>
        <p:nvPicPr>
          <p:cNvPr id="334" name="Google Shape;334;g238b3e4407f_0_102"/>
          <p:cNvPicPr preferRelativeResize="0"/>
          <p:nvPr/>
        </p:nvPicPr>
        <p:blipFill rotWithShape="1">
          <a:blip r:embed="rId3">
            <a:alphaModFix/>
          </a:blip>
          <a:srcRect/>
          <a:stretch/>
        </p:blipFill>
        <p:spPr>
          <a:xfrm>
            <a:off x="2660486" y="3294993"/>
            <a:ext cx="7114134" cy="161255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0" name="Google Shape;34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341" name="Google Shape;341;p18"/>
          <p:cNvPicPr preferRelativeResize="0"/>
          <p:nvPr/>
        </p:nvPicPr>
        <p:blipFill rotWithShape="1">
          <a:blip r:embed="rId3">
            <a:alphaModFix/>
          </a:blip>
          <a:srcRect/>
          <a:stretch/>
        </p:blipFill>
        <p:spPr>
          <a:xfrm>
            <a:off x="2872884" y="3373821"/>
            <a:ext cx="6759848" cy="16068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Google Shape;346;g238b3e4407f_0_108"/>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7" name="Google Shape;347;g238b3e4407f_0_108"/>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solidFill>
                  <a:srgbClr val="FF0000"/>
                </a:solidFill>
              </a:rPr>
              <a:t>A.1</a:t>
            </a:r>
            <a:r>
              <a:rPr lang="en-US" b="1"/>
              <a:t>		B.2		C.3		D.4  </a:t>
            </a:r>
            <a:endParaRPr/>
          </a:p>
        </p:txBody>
      </p:sp>
      <p:pic>
        <p:nvPicPr>
          <p:cNvPr id="348" name="Google Shape;348;g238b3e4407f_0_108"/>
          <p:cNvPicPr preferRelativeResize="0"/>
          <p:nvPr/>
        </p:nvPicPr>
        <p:blipFill rotWithShape="1">
          <a:blip r:embed="rId3">
            <a:alphaModFix/>
          </a:blip>
          <a:srcRect/>
          <a:stretch/>
        </p:blipFill>
        <p:spPr>
          <a:xfrm>
            <a:off x="2872884" y="3373821"/>
            <a:ext cx="6759848" cy="160689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4" name="Google Shape;354;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19.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355" name="Google Shape;355;p19"/>
          <p:cNvPicPr preferRelativeResize="0"/>
          <p:nvPr/>
        </p:nvPicPr>
        <p:blipFill rotWithShape="1">
          <a:blip r:embed="rId3">
            <a:alphaModFix/>
          </a:blip>
          <a:srcRect/>
          <a:stretch/>
        </p:blipFill>
        <p:spPr>
          <a:xfrm>
            <a:off x="2775662" y="3124527"/>
            <a:ext cx="6841303" cy="173125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59"/>
        <p:cNvGrpSpPr/>
        <p:nvPr/>
      </p:nvGrpSpPr>
      <p:grpSpPr>
        <a:xfrm>
          <a:off x="0" y="0"/>
          <a:ext cx="0" cy="0"/>
          <a:chOff x="0" y="0"/>
          <a:chExt cx="0" cy="0"/>
        </a:xfrm>
      </p:grpSpPr>
      <p:sp>
        <p:nvSpPr>
          <p:cNvPr id="360" name="Google Shape;360;g238b3e4407f_0_114"/>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1" name="Google Shape;361;g238b3e4407f_0_114"/>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19.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a:t>
            </a:r>
            <a:r>
              <a:rPr lang="en-US" b="1">
                <a:solidFill>
                  <a:srgbClr val="FF0000"/>
                </a:solidFill>
              </a:rPr>
              <a:t>C.3</a:t>
            </a:r>
            <a:r>
              <a:rPr lang="en-US" b="1"/>
              <a:t>		D.4  </a:t>
            </a:r>
            <a:endParaRPr/>
          </a:p>
        </p:txBody>
      </p:sp>
      <p:pic>
        <p:nvPicPr>
          <p:cNvPr id="362" name="Google Shape;362;g238b3e4407f_0_114"/>
          <p:cNvPicPr preferRelativeResize="0"/>
          <p:nvPr/>
        </p:nvPicPr>
        <p:blipFill rotWithShape="1">
          <a:blip r:embed="rId3">
            <a:alphaModFix/>
          </a:blip>
          <a:srcRect/>
          <a:stretch/>
        </p:blipFill>
        <p:spPr>
          <a:xfrm>
            <a:off x="2775662" y="3124527"/>
            <a:ext cx="6841303" cy="17312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66"/>
        <p:cNvGrpSpPr/>
        <p:nvPr/>
      </p:nvGrpSpPr>
      <p:grpSpPr>
        <a:xfrm>
          <a:off x="0" y="0"/>
          <a:ext cx="0" cy="0"/>
          <a:chOff x="0" y="0"/>
          <a:chExt cx="0" cy="0"/>
        </a:xfrm>
      </p:grpSpPr>
      <p:sp>
        <p:nvSpPr>
          <p:cNvPr id="367" name="Google Shape;367;g238b3e4407f_0_120"/>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8" name="Google Shape;368;g238b3e4407f_0_120"/>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20</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369" name="Google Shape;369;g238b3e4407f_0_120"/>
          <p:cNvPicPr preferRelativeResize="0"/>
          <p:nvPr/>
        </p:nvPicPr>
        <p:blipFill rotWithShape="1">
          <a:blip r:embed="rId3">
            <a:alphaModFix/>
          </a:blip>
          <a:srcRect/>
          <a:stretch/>
        </p:blipFill>
        <p:spPr>
          <a:xfrm>
            <a:off x="2747031" y="3481770"/>
            <a:ext cx="6901465" cy="13898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Google Shape;122;g238b3e4407f_0_6"/>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3" name="Google Shape;123;g238b3e4407f_0_6"/>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a:t>
            </a:r>
            <a:r>
              <a:rPr lang="en-US" b="1"/>
              <a:t>  </a:t>
            </a:r>
            <a:endParaRPr/>
          </a:p>
        </p:txBody>
      </p:sp>
      <p:pic>
        <p:nvPicPr>
          <p:cNvPr id="124" name="Google Shape;124;g238b3e4407f_0_6"/>
          <p:cNvPicPr preferRelativeResize="0"/>
          <p:nvPr/>
        </p:nvPicPr>
        <p:blipFill rotWithShape="1">
          <a:blip r:embed="rId3">
            <a:alphaModFix/>
          </a:blip>
          <a:srcRect/>
          <a:stretch/>
        </p:blipFill>
        <p:spPr>
          <a:xfrm>
            <a:off x="2792294" y="3467693"/>
            <a:ext cx="6998092" cy="14325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73"/>
        <p:cNvGrpSpPr/>
        <p:nvPr/>
      </p:nvGrpSpPr>
      <p:grpSpPr>
        <a:xfrm>
          <a:off x="0" y="0"/>
          <a:ext cx="0" cy="0"/>
          <a:chOff x="0" y="0"/>
          <a:chExt cx="0" cy="0"/>
        </a:xfrm>
      </p:grpSpPr>
      <p:sp>
        <p:nvSpPr>
          <p:cNvPr id="374" name="Google Shape;374;g238b3e4407f_0_126"/>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5" name="Google Shape;375;g238b3e4407f_0_126"/>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20</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a:t>
            </a:r>
            <a:r>
              <a:rPr lang="en-US" b="1">
                <a:solidFill>
                  <a:srgbClr val="FF0000"/>
                </a:solidFill>
              </a:rPr>
              <a:t>B.2</a:t>
            </a:r>
            <a:r>
              <a:rPr lang="en-US" b="1"/>
              <a:t>		C.3		D.4  </a:t>
            </a:r>
            <a:endParaRPr/>
          </a:p>
        </p:txBody>
      </p:sp>
      <p:pic>
        <p:nvPicPr>
          <p:cNvPr id="376" name="Google Shape;376;g238b3e4407f_0_126"/>
          <p:cNvPicPr preferRelativeResize="0"/>
          <p:nvPr/>
        </p:nvPicPr>
        <p:blipFill rotWithShape="1">
          <a:blip r:embed="rId3">
            <a:alphaModFix/>
          </a:blip>
          <a:srcRect/>
          <a:stretch/>
        </p:blipFill>
        <p:spPr>
          <a:xfrm>
            <a:off x="2747031" y="3481770"/>
            <a:ext cx="6901465" cy="13898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0" name="Google Shape;13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131" name="Google Shape;131;p3"/>
          <p:cNvPicPr preferRelativeResize="0"/>
          <p:nvPr/>
        </p:nvPicPr>
        <p:blipFill rotWithShape="1">
          <a:blip r:embed="rId3">
            <a:alphaModFix/>
          </a:blip>
          <a:srcRect/>
          <a:stretch/>
        </p:blipFill>
        <p:spPr>
          <a:xfrm>
            <a:off x="3457028" y="3578772"/>
            <a:ext cx="5576614" cy="13558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6" name="Google Shape;136;g238b3e4407f_0_12"/>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7" name="Google Shape;137;g238b3e4407f_0_12"/>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a:t>
            </a:r>
            <a:r>
              <a:rPr lang="en-US" b="1">
                <a:solidFill>
                  <a:srgbClr val="FF0000"/>
                </a:solidFill>
              </a:rPr>
              <a:t>D.4</a:t>
            </a:r>
            <a:r>
              <a:rPr lang="en-US" b="1"/>
              <a:t>  </a:t>
            </a:r>
            <a:endParaRPr/>
          </a:p>
        </p:txBody>
      </p:sp>
      <p:pic>
        <p:nvPicPr>
          <p:cNvPr id="138" name="Google Shape;138;g238b3e4407f_0_12"/>
          <p:cNvPicPr preferRelativeResize="0"/>
          <p:nvPr/>
        </p:nvPicPr>
        <p:blipFill rotWithShape="1">
          <a:blip r:embed="rId3">
            <a:alphaModFix/>
          </a:blip>
          <a:srcRect/>
          <a:stretch/>
        </p:blipFill>
        <p:spPr>
          <a:xfrm>
            <a:off x="3457028" y="3578772"/>
            <a:ext cx="5576614" cy="13558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145" name="Google Shape;145;p4"/>
          <p:cNvPicPr preferRelativeResize="0"/>
          <p:nvPr/>
        </p:nvPicPr>
        <p:blipFill rotWithShape="1">
          <a:blip r:embed="rId3">
            <a:alphaModFix/>
          </a:blip>
          <a:srcRect/>
          <a:stretch/>
        </p:blipFill>
        <p:spPr>
          <a:xfrm>
            <a:off x="2636838" y="3105809"/>
            <a:ext cx="7185079" cy="16956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0" name="Google Shape;150;g238b3e4407f_0_18"/>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1" name="Google Shape;151;g238b3e4407f_0_18"/>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a:t>
            </a:r>
            <a:r>
              <a:rPr lang="en-US" b="1">
                <a:solidFill>
                  <a:srgbClr val="FF0000"/>
                </a:solidFill>
              </a:rPr>
              <a:t>C.3</a:t>
            </a:r>
            <a:r>
              <a:rPr lang="en-US" b="1"/>
              <a:t>		D.4  </a:t>
            </a:r>
            <a:endParaRPr/>
          </a:p>
        </p:txBody>
      </p:sp>
      <p:pic>
        <p:nvPicPr>
          <p:cNvPr id="152" name="Google Shape;152;g238b3e4407f_0_18"/>
          <p:cNvPicPr preferRelativeResize="0"/>
          <p:nvPr/>
        </p:nvPicPr>
        <p:blipFill rotWithShape="1">
          <a:blip r:embed="rId3">
            <a:alphaModFix/>
          </a:blip>
          <a:srcRect/>
          <a:stretch/>
        </p:blipFill>
        <p:spPr>
          <a:xfrm>
            <a:off x="2636838" y="3105809"/>
            <a:ext cx="7185079" cy="1695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marL="228600" lvl="0" indent="-228600" algn="ctr"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5</a:t>
            </a:r>
            <a:r>
              <a:rPr lang="en-US" b="1"/>
              <a:t>. In this question, you are given a figure (X) followed by four alternative figures (1), (2), (3) and (4) such that figure (X) is embedded in one of them. Trace out the alternative figure which contains fig. (X) as its part</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(X)                  (1)           (2)         (3)         (4)</a:t>
            </a: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A.1		B.2		C.3		D.4  </a:t>
            </a:r>
            <a:endParaRPr/>
          </a:p>
        </p:txBody>
      </p:sp>
      <p:pic>
        <p:nvPicPr>
          <p:cNvPr id="159" name="Google Shape;159;p5"/>
          <p:cNvPicPr preferRelativeResize="0"/>
          <p:nvPr/>
        </p:nvPicPr>
        <p:blipFill rotWithShape="1">
          <a:blip r:embed="rId3">
            <a:alphaModFix/>
          </a:blip>
          <a:srcRect/>
          <a:stretch/>
        </p:blipFill>
        <p:spPr>
          <a:xfrm>
            <a:off x="2889579" y="3376613"/>
            <a:ext cx="6806214" cy="155799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Words>
  <Application>Microsoft Office PowerPoint</Application>
  <PresentationFormat>Widescreen</PresentationFormat>
  <Paragraphs>440</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 Black</vt:lpstr>
      <vt:lpstr>Calibri</vt:lpstr>
      <vt:lpstr>Arial</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anuj gupta</dc:creator>
  <cp:lastModifiedBy>jaiprakashdeoria02@gmail.com</cp:lastModifiedBy>
  <cp:revision>1</cp:revision>
  <dcterms:created xsi:type="dcterms:W3CDTF">2020-02-23T06:37:57Z</dcterms:created>
  <dcterms:modified xsi:type="dcterms:W3CDTF">2024-03-06T08:43:27Z</dcterms:modified>
</cp:coreProperties>
</file>