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embeddedFontLst>
    <p:embeddedFont>
      <p:font typeface="Arial Black" panose="020B0A04020102020204" pitchFamily="3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O1HsesuoHLB12ky6HFwKA3pgp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8b132555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38b132555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8b13255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38b13255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8b132555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238b132555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38b132555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238b132555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b132555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38b132555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8b13255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38b13255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8b1325552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238b1325552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8b132555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38b132555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8b132555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38b132555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38b13255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38b13255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8b132555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38b132555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b132555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238b132555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8b132555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38b132555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6"/>
          <p:cNvSpPr/>
          <p:nvPr/>
        </p:nvSpPr>
        <p:spPr>
          <a:xfrm rot="10800000" flipH="1">
            <a:off x="5191124" y="6439955"/>
            <a:ext cx="6997050" cy="420957"/>
          </a:xfrm>
          <a:custGeom>
            <a:avLst/>
            <a:gdLst/>
            <a:ahLst/>
            <a:cxnLst/>
            <a:rect l="l" t="t" r="r" b="b"/>
            <a:pathLst>
              <a:path w="6997050" h="474402" extrusionOk="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6"/>
          <p:cNvSpPr/>
          <p:nvPr/>
        </p:nvSpPr>
        <p:spPr>
          <a:xfrm>
            <a:off x="1" y="6439956"/>
            <a:ext cx="5490211" cy="418044"/>
          </a:xfrm>
          <a:custGeom>
            <a:avLst/>
            <a:gdLst/>
            <a:ahLst/>
            <a:cxnLst/>
            <a:rect l="l" t="t" r="r" b="b"/>
            <a:pathLst>
              <a:path w="5490211" h="473605" extrusionOk="0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6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6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26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26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6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6"/>
          <p:cNvSpPr txBox="1">
            <a:spLocks noGrp="1"/>
          </p:cNvSpPr>
          <p:nvPr>
            <p:ph type="body" idx="1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dt" idx="10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ftr" idx="11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28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2" name="Google Shape;102;p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 dirty="0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 dirty="0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 dirty="0"/>
              <a:t>1. Find out which of the figures (1), (2), (3) and (4) can be formed from the pieces given in figure (X).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A. 1		B. 2		C.3		D. 4</a:t>
            </a:r>
            <a:endParaRPr b="1" dirty="0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  	 </a:t>
            </a:r>
            <a:endParaRPr b="1" dirty="0"/>
          </a:p>
        </p:txBody>
      </p:sp>
      <p:pic>
        <p:nvPicPr>
          <p:cNvPr id="103" name="Google Shape;103;p1" descr="http://www.indiabix.com/_files/images/non-verbal-reasoning/image-analysis/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471" y="2390773"/>
            <a:ext cx="7991911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8b1325552_0_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65" name="Google Shape;165;g238b1325552_0_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66" name="Google Shape;166;g238b1325552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197" y="2588924"/>
            <a:ext cx="9266894" cy="268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134" y="2505940"/>
            <a:ext cx="9259123" cy="267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8b1325552_0_3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79" name="Google Shape;179;g238b1325552_0_3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80" name="Google Shape;180;g238b1325552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9134" y="2505940"/>
            <a:ext cx="9259123" cy="267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924" y="2418628"/>
            <a:ext cx="9435876" cy="26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8b1325552_0_3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93" name="Google Shape;193;g238b1325552_0_3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94" name="Google Shape;194;g238b1325552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5924" y="2418628"/>
            <a:ext cx="9435876" cy="2693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0" name="Google Shape;200;p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509" y="2384283"/>
            <a:ext cx="9632968" cy="288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8b1325552_0_4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7" name="Google Shape;207;g238b1325552_0_4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08" name="Google Shape;208;g238b1325552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509" y="2384283"/>
            <a:ext cx="9632968" cy="2880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4" name="Google Shape;214;p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613" y="2466109"/>
            <a:ext cx="9859908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8b1325552_0_4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1" name="Google Shape;221;g238b1325552_0_4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22" name="Google Shape;222;g238b1325552_0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613" y="2466109"/>
            <a:ext cx="9859908" cy="274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105" y="2360901"/>
            <a:ext cx="9644077" cy="283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b1325552_0_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09" name="Google Shape;109;g238b1325552_0_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10" name="Google Shape;110;g238b1325552_0_0" descr="http://www.indiabix.com/_files/images/non-verbal-reasoning/image-analysis/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471" y="2390773"/>
            <a:ext cx="7991911" cy="2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38b1325552_0_5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35" name="Google Shape;235;g238b1325552_0_5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10.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36" name="Google Shape;236;g238b1325552_0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2105" y="2360901"/>
            <a:ext cx="9644077" cy="2834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747" y="2470726"/>
            <a:ext cx="9315017" cy="27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8b1325552_0_6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9" name="Google Shape;249;g238b1325552_0_6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50" name="Google Shape;250;g238b1325552_0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9747" y="2470726"/>
            <a:ext cx="9315017" cy="27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56" name="Google Shape;256;p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719" y="2584450"/>
            <a:ext cx="8196263" cy="254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8b1325552_0_6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63" name="Google Shape;263;g238b1325552_0_6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12.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solidFill>
                  <a:srgbClr val="FF0000"/>
                </a:solidFill>
              </a:rPr>
              <a:t>A. 1</a:t>
            </a:r>
            <a:r>
              <a:rPr lang="en-US" b="1"/>
              <a:t>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64" name="Google Shape;264;g238b1325552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6719" y="2584450"/>
            <a:ext cx="8196263" cy="254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0" name="Google Shape;270;p1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731" y="2654734"/>
            <a:ext cx="8785997" cy="252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8b1325552_0_7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77" name="Google Shape;277;g238b1325552_0_7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13.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278" name="Google Shape;278;g238b1325552_0_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2731" y="2654734"/>
            <a:ext cx="8785997" cy="2526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1642" y="2556883"/>
            <a:ext cx="8954496" cy="247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0" name="Google Shape;320;p20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26" name="Google Shape;326;p21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2" name="Google Shape;332;p2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38" name="Google Shape;338;p2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344" name="Google Shape;344;p2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lang="en-US" b="1"/>
              <a:t>1.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8b1325552_0_6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3" name="Google Shape;123;g238b1325552_0_6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</a:t>
            </a:r>
            <a:r>
              <a:rPr lang="en-US" b="1">
                <a:solidFill>
                  <a:srgbClr val="FF0000"/>
                </a:solidFill>
              </a:rPr>
              <a:t>C.3</a:t>
            </a:r>
            <a:r>
              <a:rPr lang="en-US" b="1"/>
              <a:t>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24" name="Google Shape;124;g238b1325552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1642" y="2556883"/>
            <a:ext cx="8954496" cy="247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0" name="Google Shape;130;p3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31" name="Google Shape;13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291" y="2491508"/>
            <a:ext cx="9100127" cy="278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8b1325552_0_12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37" name="Google Shape;137;g238b1325552_0_12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</a:t>
            </a:r>
            <a:r>
              <a:rPr lang="en-US" b="1">
                <a:solidFill>
                  <a:srgbClr val="FF0000"/>
                </a:solidFill>
              </a:rPr>
              <a:t>B. 2</a:t>
            </a:r>
            <a:r>
              <a:rPr lang="en-US" b="1"/>
              <a:t>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38" name="Google Shape;138;g238b1325552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291" y="2491508"/>
            <a:ext cx="9100127" cy="278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44" name="Google Shape;144;p4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45" name="Google Shape;14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912" y="2476501"/>
            <a:ext cx="981922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b1325552_0_18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1" name="Google Shape;151;g238b1325552_0_18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</a:t>
            </a:r>
            <a:r>
              <a:rPr lang="en-US" b="1">
                <a:solidFill>
                  <a:srgbClr val="FF0000"/>
                </a:solidFill>
              </a:rPr>
              <a:t>	B. 2</a:t>
            </a:r>
            <a:r>
              <a:rPr lang="en-US" b="1"/>
              <a:t>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52" name="Google Shape;152;g238b1325552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5912" y="2476501"/>
            <a:ext cx="9819224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58" name="Google Shape;158;p5"/>
          <p:cNvSpPr txBox="1">
            <a:spLocks noGrp="1"/>
          </p:cNvSpPr>
          <p:nvPr>
            <p:ph type="body" idx="1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lang="en-US" b="1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 </a:t>
            </a: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IMAGE FORMATION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lang="en-US" b="1"/>
              <a:t>. Find out which of the figures (1), (2), (3) and (4) can be formed from the pieces given in figure (X).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 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A. 1		B. 2		C.3		D. 4</a:t>
            </a:r>
            <a:endParaRPr b="1"/>
          </a:p>
          <a:p>
            <a:pPr marL="22860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  	 </a:t>
            </a:r>
            <a:endParaRPr b="1"/>
          </a:p>
        </p:txBody>
      </p:sp>
      <p:pic>
        <p:nvPicPr>
          <p:cNvPr id="159" name="Google Shape;15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2197" y="2588924"/>
            <a:ext cx="9266894" cy="2689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444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 Black</vt:lpstr>
      <vt:lpstr>Calibri</vt:lpstr>
      <vt:lpstr>Arial</vt:lpstr>
      <vt:lpstr>Office Theme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anuj gupta</dc:creator>
  <cp:lastModifiedBy>jaiprakashdeoria02@gmail.com</cp:lastModifiedBy>
  <cp:revision>1</cp:revision>
  <dcterms:created xsi:type="dcterms:W3CDTF">2020-02-23T06:37:57Z</dcterms:created>
  <dcterms:modified xsi:type="dcterms:W3CDTF">2024-03-06T08:44:50Z</dcterms:modified>
</cp:coreProperties>
</file>