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embeddedFontLst>
    <p:embeddedFont>
      <p:font typeface="Arial Black" panose="020B0A04020102020204" pitchFamily="34" charset="0"/>
      <p:regular r:id="rId62"/>
      <p:bold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gylLB18Y3fhssYfeMaSTyW2YhT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b5a797b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38b5a797b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8b5a797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38b5a797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8b5a797b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38b5a797b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8b5a797b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38b5a797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8b5a797b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38b5a797b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8b5a797b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38b5a797b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8b5a797b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8b5a797b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8b5a797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38b5a797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8b5a797b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38b5a797b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8b5a797b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38b5a797b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b5a79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38b5a79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8b5a797b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38b5a797b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8b5a797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38b5a797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8b5a797b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38b5a797b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8b5a797b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38b5a797b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8b5a797b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38b5a797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8b5a797b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38b5a797b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8b5a797b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38b5a797b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8b5a797b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238b5a797b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38b5a797b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238b5a797b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38b5a797b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38b5a797b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b5a797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38b5a797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38b5a797b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238b5a797b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8b5a797b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8b5a797b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8b5a797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238b5a797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38b5a797b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238b5a797b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8b5a797b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238b5a797b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8b5a797b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38b5a797b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8b5a797b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38b5a797b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3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3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  </a:t>
            </a:r>
            <a:r>
              <a:rPr lang="en-US" sz="60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INSERT THE     	MISSING CHARACTER</a:t>
            </a:r>
            <a:endParaRPr sz="60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A.92		B.72		C.62		D.99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65" name="Google Shape;165;p6" descr="http://www.indiabix.com/_files/images/verbal-reasoning/character-puzzles/4-20-1-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3515" y="2307075"/>
            <a:ext cx="7951976" cy="281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8b5a797bc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A.92		B.72		C.62		</a:t>
            </a:r>
            <a:r>
              <a:rPr lang="en-US" b="1">
                <a:solidFill>
                  <a:srgbClr val="FF0000"/>
                </a:solidFill>
              </a:rPr>
              <a:t>D.99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72" name="Google Shape;172;g238b5a797bc_0_24" descr="http://www.indiabix.com/_files/images/verbal-reasoning/character-puzzles/4-20-1-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3515" y="2307075"/>
            <a:ext cx="7951976" cy="281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A.36		B.48		C.38		D.30</a:t>
            </a:r>
            <a:endParaRPr b="1"/>
          </a:p>
        </p:txBody>
      </p:sp>
      <p:pic>
        <p:nvPicPr>
          <p:cNvPr id="179" name="Google Shape;179;p7" descr="http://www.indiabix.com/_files/images/verbal-reasoning/character-puzzles/4-20-1-1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64" y="2521527"/>
            <a:ext cx="7672744" cy="22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8b5a797bc_0_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A.36		B.48		</a:t>
            </a:r>
            <a:r>
              <a:rPr lang="en-US" b="1">
                <a:solidFill>
                  <a:srgbClr val="FF0000"/>
                </a:solidFill>
              </a:rPr>
              <a:t>C.38</a:t>
            </a:r>
            <a:r>
              <a:rPr lang="en-US" b="1"/>
              <a:t>		D.30</a:t>
            </a:r>
            <a:endParaRPr b="1"/>
          </a:p>
        </p:txBody>
      </p:sp>
      <p:pic>
        <p:nvPicPr>
          <p:cNvPr id="186" name="Google Shape;186;g238b5a797bc_0_30" descr="http://www.indiabix.com/_files/images/verbal-reasoning/character-puzzles/4-20-1-1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64" y="2521527"/>
            <a:ext cx="7672744" cy="22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A.41		B.64		C.35		D.61 </a:t>
            </a:r>
            <a:endParaRPr/>
          </a:p>
        </p:txBody>
      </p:sp>
      <p:pic>
        <p:nvPicPr>
          <p:cNvPr id="193" name="Google Shape;193;p8" descr="http://www.indiabix.com/_files/images/verbal-reasoning/character-puzzles/4-20-1-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5536" y="2494260"/>
            <a:ext cx="4486864" cy="23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8b5a797bc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A.41		</a:t>
            </a:r>
            <a:r>
              <a:rPr lang="en-US" b="1">
                <a:solidFill>
                  <a:srgbClr val="FF0000"/>
                </a:solidFill>
              </a:rPr>
              <a:t>B.64</a:t>
            </a:r>
            <a:r>
              <a:rPr lang="en-US" b="1"/>
              <a:t>		C.35		D.61 </a:t>
            </a:r>
            <a:endParaRPr/>
          </a:p>
        </p:txBody>
      </p:sp>
      <p:pic>
        <p:nvPicPr>
          <p:cNvPr id="200" name="Google Shape;200;g238b5a797bc_0_36" descr="http://www.indiabix.com/_files/images/verbal-reasoning/character-puzzles/4-20-1-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5536" y="2494260"/>
            <a:ext cx="4486864" cy="23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A.13		B.14		C.12		D.15</a:t>
            </a:r>
            <a:endParaRPr b="1"/>
          </a:p>
        </p:txBody>
      </p:sp>
      <p:pic>
        <p:nvPicPr>
          <p:cNvPr id="207" name="Google Shape;207;p9" descr="http://www.indiabix.com/_files/images/verbal-reasoning/character-puzzles/4-20-1-5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676" y="2332574"/>
            <a:ext cx="4603687" cy="258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8b5a797bc_0_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A.13		B.14		C.12		</a:t>
            </a:r>
            <a:r>
              <a:rPr lang="en-US" b="1">
                <a:solidFill>
                  <a:srgbClr val="FF0000"/>
                </a:solidFill>
              </a:rPr>
              <a:t>D.15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14" name="Google Shape;214;g238b5a797bc_0_42" descr="http://www.indiabix.com/_files/images/verbal-reasoning/character-puzzles/4-20-1-5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676" y="2332574"/>
            <a:ext cx="4603687" cy="258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A.262		B.622		C.631		D.824 </a:t>
            </a:r>
            <a:endParaRPr/>
          </a:p>
        </p:txBody>
      </p:sp>
      <p:pic>
        <p:nvPicPr>
          <p:cNvPr id="221" name="Google Shape;221;p10" descr="http://www.indiabix.com/_files/images/verbal-reasoning/character-puzzles/4-20-1-5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8291" y="2352765"/>
            <a:ext cx="7633854" cy="245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b5a797bc_0_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A.262		</a:t>
            </a:r>
            <a:r>
              <a:rPr lang="en-US" b="1">
                <a:solidFill>
                  <a:srgbClr val="FF0000"/>
                </a:solidFill>
              </a:rPr>
              <a:t>B.622</a:t>
            </a:r>
            <a:r>
              <a:rPr lang="en-US" b="1"/>
              <a:t>		C.631		D.824 </a:t>
            </a:r>
            <a:endParaRPr/>
          </a:p>
        </p:txBody>
      </p:sp>
      <p:pic>
        <p:nvPicPr>
          <p:cNvPr id="228" name="Google Shape;228;g238b5a797bc_0_48" descr="http://www.indiabix.com/_files/images/verbal-reasoning/character-puzzles/4-20-1-5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8291" y="2352765"/>
            <a:ext cx="7633854" cy="245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A.18		B.12		C.9		D.6 </a:t>
            </a:r>
            <a:endParaRPr/>
          </a:p>
        </p:txBody>
      </p:sp>
      <p:pic>
        <p:nvPicPr>
          <p:cNvPr id="109" name="Google Shape;109;p2" descr="http://www.indiabix.com/_files/images/verbal-reasoning/character-puzzles/4-20-1-4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420" y="2288358"/>
            <a:ext cx="9088416" cy="26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A.45		B.29		C.39		D.37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35" name="Google Shape;235;p11" descr="http://www.indiabix.com/_files/images/verbal-reasoning/character-puzzles/4-20-1-5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4118" y="2078182"/>
            <a:ext cx="5096318" cy="322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8b5a797bc_0_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A.45		B.29		</a:t>
            </a:r>
            <a:r>
              <a:rPr lang="en-US" b="1">
                <a:solidFill>
                  <a:srgbClr val="FF0000"/>
                </a:solidFill>
              </a:rPr>
              <a:t>C.39</a:t>
            </a:r>
            <a:r>
              <a:rPr lang="en-US" b="1"/>
              <a:t>		D.37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42" name="Google Shape;242;g238b5a797bc_0_54" descr="http://www.indiabix.com/_files/images/verbal-reasoning/character-puzzles/4-20-1-5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4118" y="2078182"/>
            <a:ext cx="5096318" cy="322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A.184		B.210		C.241		D.425</a:t>
            </a:r>
            <a:endParaRPr/>
          </a:p>
        </p:txBody>
      </p:sp>
      <p:pic>
        <p:nvPicPr>
          <p:cNvPr id="249" name="Google Shape;249;p12" descr="http://www.indiabix.com/_files/images/verbal-reasoning/character-puzzles/4-20-1-3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058" y="2396836"/>
            <a:ext cx="7894233" cy="236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8b5a797bc_0_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A.184	</a:t>
            </a:r>
            <a:r>
              <a:rPr lang="en-US" b="1"/>
              <a:t>	B.210		C.241		D.425</a:t>
            </a:r>
            <a:endParaRPr/>
          </a:p>
        </p:txBody>
      </p:sp>
      <p:pic>
        <p:nvPicPr>
          <p:cNvPr id="256" name="Google Shape;256;g238b5a797bc_0_60" descr="http://www.indiabix.com/_files/images/verbal-reasoning/character-puzzles/4-20-1-3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058" y="2396836"/>
            <a:ext cx="7894233" cy="236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A.0		B.2		C.11		D.12 </a:t>
            </a:r>
            <a:endParaRPr/>
          </a:p>
        </p:txBody>
      </p:sp>
      <p:pic>
        <p:nvPicPr>
          <p:cNvPr id="263" name="Google Shape;263;p13" descr="http://www.indiabix.com/_files/images/verbal-reasoning/character-puzzles/4-20-1-4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2446" y="2239616"/>
            <a:ext cx="7256463" cy="251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8b5a797bc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A.0		B.2		</a:t>
            </a:r>
            <a:r>
              <a:rPr lang="en-US" b="1">
                <a:solidFill>
                  <a:srgbClr val="FF0000"/>
                </a:solidFill>
              </a:rPr>
              <a:t>C.11</a:t>
            </a:r>
            <a:r>
              <a:rPr lang="en-US" b="1"/>
              <a:t>		D.12 </a:t>
            </a:r>
            <a:endParaRPr/>
          </a:p>
        </p:txBody>
      </p:sp>
      <p:pic>
        <p:nvPicPr>
          <p:cNvPr id="270" name="Google Shape;270;g238b5a797bc_0_66" descr="http://www.indiabix.com/_files/images/verbal-reasoning/character-puzzles/4-20-1-4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2446" y="2239616"/>
            <a:ext cx="7256463" cy="251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A.64		B.144		C.169		D.25</a:t>
            </a:r>
            <a:endParaRPr/>
          </a:p>
        </p:txBody>
      </p:sp>
      <p:pic>
        <p:nvPicPr>
          <p:cNvPr id="277" name="Google Shape;277;p14" descr="http://www.indiabix.com/_files/images/verbal-reasoning/character-puzzles/4-20-1-4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729" y="2108949"/>
            <a:ext cx="8212053" cy="285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8b5a797bc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A.64</a:t>
            </a:r>
            <a:r>
              <a:rPr lang="en-US" b="1"/>
              <a:t>		B.144		C.169		D.25</a:t>
            </a:r>
            <a:endParaRPr/>
          </a:p>
        </p:txBody>
      </p:sp>
      <p:pic>
        <p:nvPicPr>
          <p:cNvPr id="284" name="Google Shape;284;g238b5a797bc_0_72" descr="http://www.indiabix.com/_files/images/verbal-reasoning/character-puzzles/4-20-1-4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729" y="2108949"/>
            <a:ext cx="8212053" cy="285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A.8		B.12		C.16		D.20 </a:t>
            </a:r>
            <a:endParaRPr/>
          </a:p>
        </p:txBody>
      </p:sp>
      <p:pic>
        <p:nvPicPr>
          <p:cNvPr id="291" name="Google Shape;291;p15" descr="http://www.indiabix.com/_files/images/verbal-reasoning/character-puzzles/4-20-1-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609" y="2279514"/>
            <a:ext cx="7156518" cy="280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8b5a797bc_0_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A.8		B.12		</a:t>
            </a:r>
            <a:r>
              <a:rPr lang="en-US" b="1">
                <a:solidFill>
                  <a:srgbClr val="FF0000"/>
                </a:solidFill>
              </a:rPr>
              <a:t>C.16</a:t>
            </a:r>
            <a:r>
              <a:rPr lang="en-US" b="1"/>
              <a:t>		D.20 </a:t>
            </a:r>
            <a:endParaRPr/>
          </a:p>
        </p:txBody>
      </p:sp>
      <p:pic>
        <p:nvPicPr>
          <p:cNvPr id="298" name="Google Shape;298;g238b5a797bc_0_78" descr="http://www.indiabix.com/_files/images/verbal-reasoning/character-puzzles/4-20-1-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609" y="2279514"/>
            <a:ext cx="7156518" cy="280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8b5a797bc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A.18		B.12		</a:t>
            </a:r>
            <a:r>
              <a:rPr lang="en-US" b="1">
                <a:solidFill>
                  <a:srgbClr val="FF0000"/>
                </a:solidFill>
              </a:rPr>
              <a:t>C.9</a:t>
            </a:r>
            <a:r>
              <a:rPr lang="en-US" b="1"/>
              <a:t>		D.6 </a:t>
            </a:r>
            <a:endParaRPr/>
          </a:p>
        </p:txBody>
      </p:sp>
      <p:pic>
        <p:nvPicPr>
          <p:cNvPr id="116" name="Google Shape;116;g238b5a797bc_0_0" descr="http://www.indiabix.com/_files/images/verbal-reasoning/character-puzzles/4-20-1-4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420" y="2288358"/>
            <a:ext cx="9088416" cy="26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A.75		B.26		C.25		D.20 </a:t>
            </a:r>
            <a:endParaRPr/>
          </a:p>
        </p:txBody>
      </p:sp>
      <p:pic>
        <p:nvPicPr>
          <p:cNvPr id="305" name="Google Shape;305;p16" descr="http://www.indiabix.com/_files/images/verbal-reasoning/character-puzzles/4-20-1-3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38" y="2301179"/>
            <a:ext cx="7638479" cy="265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8b5a797bc_0_8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A.75		</a:t>
            </a:r>
            <a:r>
              <a:rPr lang="en-US" b="1">
                <a:solidFill>
                  <a:srgbClr val="FF0000"/>
                </a:solidFill>
              </a:rPr>
              <a:t>B.26</a:t>
            </a:r>
            <a:r>
              <a:rPr lang="en-US" b="1"/>
              <a:t>		C.25		D.20 </a:t>
            </a:r>
            <a:endParaRPr/>
          </a:p>
        </p:txBody>
      </p:sp>
      <p:pic>
        <p:nvPicPr>
          <p:cNvPr id="312" name="Google Shape;312;g238b5a797bc_0_84" descr="http://www.indiabix.com/_files/images/verbal-reasoning/character-puzzles/4-20-1-3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38" y="2301179"/>
            <a:ext cx="7638479" cy="265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A.11		B.14		C.10		D.12 </a:t>
            </a:r>
            <a:endParaRPr/>
          </a:p>
        </p:txBody>
      </p:sp>
      <p:pic>
        <p:nvPicPr>
          <p:cNvPr id="319" name="Google Shape;319;p17" descr="http://www.indiabix.com/_files/images/verbal-reasoning/character-puzzles/4-20-1-5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6356" y="2181917"/>
            <a:ext cx="8677679" cy="262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8b5a797bc_0_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A.11</a:t>
            </a:r>
            <a:r>
              <a:rPr lang="en-US" b="1"/>
              <a:t>		B.14		C.10		D.12 </a:t>
            </a:r>
            <a:endParaRPr/>
          </a:p>
        </p:txBody>
      </p:sp>
      <p:pic>
        <p:nvPicPr>
          <p:cNvPr id="326" name="Google Shape;326;g238b5a797bc_0_90" descr="http://www.indiabix.com/_files/images/verbal-reasoning/character-puzzles/4-20-1-5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6356" y="2181917"/>
            <a:ext cx="8677679" cy="262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A.25		B.625		C.125		D.50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33" name="Google Shape;333;p18" descr="http://www.indiabix.com/_files/images/verbal-reasoning/character-puzzles/4-20-1-4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956" y="2206410"/>
            <a:ext cx="5124026" cy="30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8b5a797bc_0_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A.25		B.625		</a:t>
            </a:r>
            <a:r>
              <a:rPr lang="en-US" b="1">
                <a:solidFill>
                  <a:srgbClr val="FF0000"/>
                </a:solidFill>
              </a:rPr>
              <a:t>C.125	</a:t>
            </a:r>
            <a:r>
              <a:rPr lang="en-US" b="1"/>
              <a:t>	D.50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40" name="Google Shape;340;g238b5a797bc_0_96" descr="http://www.indiabix.com/_files/images/verbal-reasoning/character-puzzles/4-20-1-4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956" y="2206410"/>
            <a:ext cx="5124026" cy="30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A.30		B.13		C.70		D.118</a:t>
            </a:r>
            <a:endParaRPr/>
          </a:p>
        </p:txBody>
      </p:sp>
      <p:pic>
        <p:nvPicPr>
          <p:cNvPr id="347" name="Google Shape;347;p19" descr="http://www.indiabix.com/_files/images/verbal-reasoning/character-puzzles/4-20-1-2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8749" y="2308549"/>
            <a:ext cx="8323724" cy="265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8b5a797bc_0_1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A.30		</a:t>
            </a:r>
            <a:r>
              <a:rPr lang="en-US" b="1">
                <a:solidFill>
                  <a:srgbClr val="FF0000"/>
                </a:solidFill>
              </a:rPr>
              <a:t>B.13</a:t>
            </a:r>
            <a:r>
              <a:rPr lang="en-US" b="1"/>
              <a:t>		C.70		D.118</a:t>
            </a:r>
            <a:endParaRPr/>
          </a:p>
        </p:txBody>
      </p:sp>
      <p:pic>
        <p:nvPicPr>
          <p:cNvPr id="354" name="Google Shape;354;g238b5a797bc_0_102" descr="http://www.indiabix.com/_files/images/verbal-reasoning/character-puzzles/4-20-1-2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8749" y="2308549"/>
            <a:ext cx="8323724" cy="265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A.40		B.38		C.44		D.39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61" name="Google Shape;361;p20" descr="http://www.indiabix.com/_files/images/verbal-reasoning/character-puzzles/4-20-1-1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2009" y="2193587"/>
            <a:ext cx="4639264" cy="27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38b5a797bc_0_1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A.40		B.38		</a:t>
            </a:r>
            <a:r>
              <a:rPr lang="en-US" b="1">
                <a:solidFill>
                  <a:srgbClr val="FF0000"/>
                </a:solidFill>
              </a:rPr>
              <a:t>C.44</a:t>
            </a:r>
            <a:r>
              <a:rPr lang="en-US" b="1"/>
              <a:t>		D.39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68" name="Google Shape;368;g238b5a797bc_0_108" descr="http://www.indiabix.com/_files/images/verbal-reasoning/character-puzzles/4-20-1-1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2009" y="2193587"/>
            <a:ext cx="4639264" cy="27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A.25		B.37		C.41		D.47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23" name="Google Shape;123;p3" descr="http://www.indiabix.com/_files/images/verbal-reasoning/character-puzzles/4-20-1-2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883" y="2472593"/>
            <a:ext cx="8375189" cy="233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A.60		B.46		C.86		D.75 </a:t>
            </a:r>
            <a:endParaRPr/>
          </a:p>
        </p:txBody>
      </p:sp>
      <p:pic>
        <p:nvPicPr>
          <p:cNvPr id="375" name="Google Shape;375;p21" descr="http://www.indiabix.com/_files/images/verbal-reasoning/character-puzzles/4-20-1-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879" y="2287673"/>
            <a:ext cx="7185429" cy="25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8b5a797bc_0_1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A.60		B.46		</a:t>
            </a:r>
            <a:r>
              <a:rPr lang="en-US" b="1">
                <a:solidFill>
                  <a:srgbClr val="FF0000"/>
                </a:solidFill>
              </a:rPr>
              <a:t>C.86</a:t>
            </a:r>
            <a:r>
              <a:rPr lang="en-US" b="1"/>
              <a:t>		D.75 </a:t>
            </a:r>
            <a:endParaRPr/>
          </a:p>
        </p:txBody>
      </p:sp>
      <p:pic>
        <p:nvPicPr>
          <p:cNvPr id="382" name="Google Shape;382;g238b5a797bc_0_114" descr="http://www.indiabix.com/_files/images/verbal-reasoning/character-puzzles/4-20-1-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879" y="2287673"/>
            <a:ext cx="7185429" cy="25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1.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A.5		B.6		C.8		D.9</a:t>
            </a:r>
            <a:endParaRPr/>
          </a:p>
        </p:txBody>
      </p:sp>
      <p:pic>
        <p:nvPicPr>
          <p:cNvPr id="389" name="Google Shape;389;p22" descr="http://www.indiabix.com/_files/images/verbal-reasoning/character-puzzles/4-20-1-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739" y="2022615"/>
            <a:ext cx="7945933" cy="30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38b5a797bc_0_1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1.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A.5		B.6		C.8		</a:t>
            </a:r>
            <a:r>
              <a:rPr lang="en-US" b="1">
                <a:solidFill>
                  <a:srgbClr val="FF0000"/>
                </a:solidFill>
              </a:rPr>
              <a:t>D.9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96" name="Google Shape;396;g238b5a797bc_0_120" descr="http://www.indiabix.com/_files/images/verbal-reasoning/character-puzzles/4-20-1-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739" y="2022615"/>
            <a:ext cx="7945933" cy="30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A.3		B.2		C.7		D.6 </a:t>
            </a:r>
            <a:endParaRPr/>
          </a:p>
        </p:txBody>
      </p:sp>
      <p:pic>
        <p:nvPicPr>
          <p:cNvPr id="403" name="Google Shape;403;p23" descr="http://www.indiabix.com/_files/images/verbal-reasoning/character-puzzles/4-20-1-5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341" y="2015099"/>
            <a:ext cx="3956878" cy="265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8b5a797bc_0_1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A.3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C.7		D.6 </a:t>
            </a:r>
            <a:endParaRPr/>
          </a:p>
        </p:txBody>
      </p:sp>
      <p:pic>
        <p:nvPicPr>
          <p:cNvPr id="410" name="Google Shape;410;g238b5a797bc_0_126" descr="http://www.indiabix.com/_files/images/verbal-reasoning/character-puzzles/4-20-1-5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3341" y="2015099"/>
            <a:ext cx="3956878" cy="265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A.8		B.32		C.4		D.16</a:t>
            </a:r>
            <a:endParaRPr/>
          </a:p>
        </p:txBody>
      </p:sp>
      <p:pic>
        <p:nvPicPr>
          <p:cNvPr id="417" name="Google Shape;417;p24" descr="http://www.indiabix.com/_files/images/verbal-reasoning/character-puzzles/4-20-1-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032" y="2049520"/>
            <a:ext cx="4790152" cy="261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38b5a797bc_0_1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A.8		B.32		</a:t>
            </a:r>
            <a:r>
              <a:rPr lang="en-US" b="1">
                <a:solidFill>
                  <a:srgbClr val="FF0000"/>
                </a:solidFill>
              </a:rPr>
              <a:t>C.4</a:t>
            </a:r>
            <a:r>
              <a:rPr lang="en-US" b="1"/>
              <a:t>		D.16</a:t>
            </a:r>
            <a:endParaRPr/>
          </a:p>
        </p:txBody>
      </p:sp>
      <p:pic>
        <p:nvPicPr>
          <p:cNvPr id="424" name="Google Shape;424;g238b5a797bc_0_132" descr="http://www.indiabix.com/_files/images/verbal-reasoning/character-puzzles/4-20-1-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032" y="2049520"/>
            <a:ext cx="4790152" cy="261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A.262		B.622		C.631		D.824 </a:t>
            </a:r>
            <a:endParaRPr/>
          </a:p>
        </p:txBody>
      </p:sp>
      <p:pic>
        <p:nvPicPr>
          <p:cNvPr id="431" name="Google Shape;431;p25" descr="http://www.indiabix.com/_files/images/verbal-reasoning/character-puzzles/4-20-1-4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155" y="2165491"/>
            <a:ext cx="7354389" cy="273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38b5a797bc_0_1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A.262		</a:t>
            </a:r>
            <a:r>
              <a:rPr lang="en-US" b="1">
                <a:solidFill>
                  <a:srgbClr val="FF0000"/>
                </a:solidFill>
              </a:rPr>
              <a:t>B.622</a:t>
            </a:r>
            <a:r>
              <a:rPr lang="en-US" b="1"/>
              <a:t>		C.631		D.824 </a:t>
            </a:r>
            <a:endParaRPr/>
          </a:p>
        </p:txBody>
      </p:sp>
      <p:pic>
        <p:nvPicPr>
          <p:cNvPr id="438" name="Google Shape;438;g238b5a797bc_0_138" descr="http://www.indiabix.com/_files/images/verbal-reasoning/character-puzzles/4-20-1-4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155" y="2165491"/>
            <a:ext cx="7354389" cy="273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b5a797bc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A.25		B.37		</a:t>
            </a:r>
            <a:r>
              <a:rPr lang="en-US" b="1">
                <a:solidFill>
                  <a:srgbClr val="FF0000"/>
                </a:solidFill>
              </a:rPr>
              <a:t>C.41</a:t>
            </a:r>
            <a:r>
              <a:rPr lang="en-US" b="1"/>
              <a:t>		D.47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30" name="Google Shape;130;g238b5a797bc_0_6" descr="http://www.indiabix.com/_files/images/verbal-reasoning/character-puzzles/4-20-1-2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883" y="2472593"/>
            <a:ext cx="8375189" cy="233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A.20		B.26		C.25		D.75 </a:t>
            </a:r>
            <a:endParaRPr/>
          </a:p>
        </p:txBody>
      </p:sp>
      <p:pic>
        <p:nvPicPr>
          <p:cNvPr id="445" name="Google Shape;445;p26" descr="http://www.indiabix.com/_files/images/verbal-reasoning/character-puzzles/4-20-1-5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250" y="1893598"/>
            <a:ext cx="7236460" cy="269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8b5a797bc_0_14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A.20		</a:t>
            </a:r>
            <a:r>
              <a:rPr lang="en-US" b="1">
                <a:solidFill>
                  <a:srgbClr val="FF0000"/>
                </a:solidFill>
              </a:rPr>
              <a:t>B.26</a:t>
            </a:r>
            <a:r>
              <a:rPr lang="en-US" b="1"/>
              <a:t>		C.25		D.75 </a:t>
            </a:r>
            <a:endParaRPr/>
          </a:p>
        </p:txBody>
      </p:sp>
      <p:pic>
        <p:nvPicPr>
          <p:cNvPr id="452" name="Google Shape;452;g238b5a797bc_0_144" descr="http://www.indiabix.com/_files/images/verbal-reasoning/character-puzzles/4-20-1-5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250" y="1893598"/>
            <a:ext cx="7236460" cy="269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		B.4		C.6		D.8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459" name="Google Shape;459;p27" descr="http://www.indiabix.com/_files/images/verbal-reasoning/character-puzzles/4-20-1-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667" y="2228960"/>
            <a:ext cx="6393587" cy="293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8b5a797bc_0_15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		B.4		</a:t>
            </a:r>
            <a:r>
              <a:rPr lang="en-US" b="1">
                <a:solidFill>
                  <a:srgbClr val="FF0000"/>
                </a:solidFill>
              </a:rPr>
              <a:t>C.6</a:t>
            </a:r>
            <a:r>
              <a:rPr lang="en-US" b="1"/>
              <a:t>		D.8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466" name="Google Shape;466;g238b5a797bc_0_150" descr="http://www.indiabix.com/_files/images/verbal-reasoning/character-puzzles/4-20-1-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667" y="2228960"/>
            <a:ext cx="6393587" cy="293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A.14		B.22		C.32		D.320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473" name="Google Shape;473;p28" descr="http://www.indiabix.com/_files/images/verbal-reasoning/character-puzzles/4-20-1-3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939" y="2244435"/>
            <a:ext cx="7848715" cy="252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38b5a797bc_0_15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A.14		B.22		</a:t>
            </a:r>
            <a:r>
              <a:rPr lang="en-US" b="1">
                <a:solidFill>
                  <a:srgbClr val="FF0000"/>
                </a:solidFill>
              </a:rPr>
              <a:t>C.32</a:t>
            </a:r>
            <a:r>
              <a:rPr lang="en-US" b="1"/>
              <a:t>		D.320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480" name="Google Shape;480;g238b5a797bc_0_156" descr="http://www.indiabix.com/_files/images/verbal-reasoning/character-puzzles/4-20-1-3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939" y="2244435"/>
            <a:ext cx="7848715" cy="252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A.18		B.90		C.108		D.28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487" name="Google Shape;487;p29" descr="http://www.indiabix.com/_files/images/verbal-reasoning/character-puzzles/4-20-1-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813" y="2452254"/>
            <a:ext cx="7864133" cy="2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38b5a797bc_0_16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A.18		B.90		</a:t>
            </a:r>
            <a:r>
              <a:rPr lang="en-US" b="1">
                <a:solidFill>
                  <a:srgbClr val="FF0000"/>
                </a:solidFill>
              </a:rPr>
              <a:t>C.108</a:t>
            </a:r>
            <a:r>
              <a:rPr lang="en-US" b="1"/>
              <a:t>		D.28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494" name="Google Shape;494;g238b5a797bc_0_162" descr="http://www.indiabix.com/_files/images/verbal-reasoning/character-puzzles/4-20-1-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813" y="2452254"/>
            <a:ext cx="7864133" cy="2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A.8		B. 9		C. 10 		D.11</a:t>
            </a:r>
            <a:endParaRPr/>
          </a:p>
        </p:txBody>
      </p:sp>
      <p:pic>
        <p:nvPicPr>
          <p:cNvPr id="501" name="Google Shape;501;p30" descr="http://www.indiabix.com/_files/images/verbal-reasoning/character-puzzles/4-20-1-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1448" y="2041776"/>
            <a:ext cx="6458189" cy="320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38b5a797bc_0_16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A.8		B. 9		C. 10 		</a:t>
            </a:r>
            <a:r>
              <a:rPr lang="en-US" b="1">
                <a:solidFill>
                  <a:srgbClr val="FF0000"/>
                </a:solidFill>
              </a:rPr>
              <a:t>D.11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08" name="Google Shape;508;g238b5a797bc_0_168" descr="http://www.indiabix.com/_files/images/verbal-reasoning/character-puzzles/4-20-1-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1448" y="2041776"/>
            <a:ext cx="6458189" cy="320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A.45		B.41		C.32		D.40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036" y="2399579"/>
            <a:ext cx="7878473" cy="258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b5a797bc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</a:t>
            </a:r>
            <a:r>
              <a:rPr lang="en-US" b="1">
                <a:solidFill>
                  <a:srgbClr val="FF0000"/>
                </a:solidFill>
              </a:rPr>
              <a:t>45	</a:t>
            </a:r>
            <a:r>
              <a:rPr lang="en-US" b="1"/>
              <a:t>	B.41		C.32		D.40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44" name="Google Shape;144;g238b5a797bc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036" y="2399579"/>
            <a:ext cx="7878473" cy="258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A.115		B.130		C.135		D.140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51" name="Google Shape;151;p5" descr="http://www.indiabix.com/_files/images/verbal-reasoning/character-puzzles/4-20-1-3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716" y="2272145"/>
            <a:ext cx="7780829" cy="26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8b5a797bc_0_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Insert the missing character in place of question mark.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A.115		</a:t>
            </a:r>
            <a:r>
              <a:rPr lang="en-US" b="1">
                <a:solidFill>
                  <a:srgbClr val="FF0000"/>
                </a:solidFill>
              </a:rPr>
              <a:t>B.130	</a:t>
            </a:r>
            <a:r>
              <a:rPr lang="en-US" b="1"/>
              <a:t>	C.135		D.140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58" name="Google Shape;158;g238b5a797bc_0_18" descr="http://www.indiabix.com/_files/images/verbal-reasoning/character-puzzles/4-20-1-3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716" y="2272145"/>
            <a:ext cx="7780829" cy="26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645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 Black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3</cp:revision>
  <dcterms:created xsi:type="dcterms:W3CDTF">2020-02-23T06:37:57Z</dcterms:created>
  <dcterms:modified xsi:type="dcterms:W3CDTF">2024-03-06T08:37:05Z</dcterms:modified>
</cp:coreProperties>
</file>