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embeddedFontLst>
    <p:embeddedFont>
      <p:font typeface="Arial Black" panose="020B0A04020102020204" pitchFamily="34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Kkq1wDqMJ89CXuxy0jlSI5dw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indal" userId="b3507a720fd66407" providerId="LiveId" clId="{01F96E81-0B6D-480E-B1A7-C32DCB23AEC4}"/>
  </pc:docChgLst>
  <pc:docChgLst>
    <pc:chgData name="jaiprakashdeoria02@gmail.com" userId="7f811c1187038a1c" providerId="LiveId" clId="{24766A0C-05E4-43C1-B4FA-5BB5722AC767}"/>
    <pc:docChg chg="modSld modMainMaster">
      <pc:chgData name="jaiprakashdeoria02@gmail.com" userId="7f811c1187038a1c" providerId="LiveId" clId="{24766A0C-05E4-43C1-B4FA-5BB5722AC767}" dt="2024-03-06T08:15:58.295" v="2"/>
      <pc:docMkLst>
        <pc:docMk/>
      </pc:docMkLst>
      <pc:sldChg chg="setBg">
        <pc:chgData name="jaiprakashdeoria02@gmail.com" userId="7f811c1187038a1c" providerId="LiveId" clId="{24766A0C-05E4-43C1-B4FA-5BB5722AC767}" dt="2024-03-06T08:15:58.295" v="2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24766A0C-05E4-43C1-B4FA-5BB5722AC767}" dt="2024-03-06T08:15:58.295" v="2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24766A0C-05E4-43C1-B4FA-5BB5722AC767}" dt="2024-03-06T08:15:58.295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8b20f452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38b20f452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8b20f452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38b20f452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8b20f452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38b20f452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8b20f452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38b20f452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8b20f452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38b20f452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20f45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38b20f45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8b20f452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238b20f452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8b20f452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38b20f452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8b20f452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38b20f452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8b20f452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38b20f452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8b20f452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38b20f452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20f452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38b20f452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8b20f452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38b20f452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38b20f452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38b20f452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b20f452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38b20f452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8b20f452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238b20f452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8b20f452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38b20f452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8b20f452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38b20f452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8b20f452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38b20f452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38b20f45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238b20f45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8b20f452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238b20f452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8b20f452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38b20f452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b20f45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38b20f45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20f45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38b20f45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03" name="Google Shape;103;p1" descr="http://www.indiabix.com/_files/images/non-verbal-reasoning/mirror-images/section-1/1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946" y="2902100"/>
            <a:ext cx="8174182" cy="270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8b20f4522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70" name="Google Shape;170;g238b20f4522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04" y="3024475"/>
            <a:ext cx="5929434" cy="17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38b20f4522_0_24"/>
          <p:cNvSpPr/>
          <p:nvPr/>
        </p:nvSpPr>
        <p:spPr>
          <a:xfrm>
            <a:off x="3895475" y="3817125"/>
            <a:ext cx="33756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76" y="2999653"/>
            <a:ext cx="6781608" cy="186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8b20f4522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85" name="Google Shape;185;g238b20f4522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76" y="2999653"/>
            <a:ext cx="6781608" cy="186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38b20f4522_0_30"/>
          <p:cNvSpPr/>
          <p:nvPr/>
        </p:nvSpPr>
        <p:spPr>
          <a:xfrm>
            <a:off x="818975" y="3486600"/>
            <a:ext cx="3033900" cy="522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395" y="3006436"/>
            <a:ext cx="7483042" cy="20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8b20f4522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00" name="Google Shape;200;g238b20f4522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395" y="3006436"/>
            <a:ext cx="7483042" cy="20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38b20f4522_0_36"/>
          <p:cNvSpPr/>
          <p:nvPr/>
        </p:nvSpPr>
        <p:spPr>
          <a:xfrm>
            <a:off x="4579150" y="3484650"/>
            <a:ext cx="3375600" cy="51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94" y="3038331"/>
            <a:ext cx="5900160" cy="158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8b20f4522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15" name="Google Shape;215;g238b20f4522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94" y="3038331"/>
            <a:ext cx="5900160" cy="15890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38b20f4522_0_42"/>
          <p:cNvSpPr/>
          <p:nvPr/>
        </p:nvSpPr>
        <p:spPr>
          <a:xfrm>
            <a:off x="971700" y="3497175"/>
            <a:ext cx="2731200" cy="405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999" y="3052185"/>
            <a:ext cx="6631710" cy="194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8b20f4522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30" name="Google Shape;230;g238b20f4522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999" y="3052185"/>
            <a:ext cx="6631710" cy="19420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38b20f4522_0_48"/>
          <p:cNvSpPr/>
          <p:nvPr/>
        </p:nvSpPr>
        <p:spPr>
          <a:xfrm>
            <a:off x="4386900" y="4073475"/>
            <a:ext cx="2777400" cy="448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" y="3107026"/>
            <a:ext cx="7193167" cy="17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b20f4522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10" name="Google Shape;110;g238b20f4522_0_0" descr="http://www.indiabix.com/_files/images/non-verbal-reasoning/mirror-images/section-1/1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946" y="2902100"/>
            <a:ext cx="8174182" cy="270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38b20f4522_0_0"/>
          <p:cNvSpPr/>
          <p:nvPr/>
        </p:nvSpPr>
        <p:spPr>
          <a:xfrm>
            <a:off x="5284175" y="3582125"/>
            <a:ext cx="34836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8b20f4522_0_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45" name="Google Shape;245;g238b20f4522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343" y="3107026"/>
            <a:ext cx="7193167" cy="17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38b20f4522_0_54"/>
          <p:cNvSpPr/>
          <p:nvPr/>
        </p:nvSpPr>
        <p:spPr>
          <a:xfrm>
            <a:off x="947150" y="3988025"/>
            <a:ext cx="3119100" cy="427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408" y="3162320"/>
            <a:ext cx="7854811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20f4522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60" name="Google Shape;260;g238b20f4522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33" y="3034145"/>
            <a:ext cx="7854811" cy="187036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38b20f4522_0_60"/>
          <p:cNvSpPr/>
          <p:nvPr/>
        </p:nvSpPr>
        <p:spPr>
          <a:xfrm>
            <a:off x="1403025" y="3475950"/>
            <a:ext cx="3311400" cy="536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41" y="3038908"/>
            <a:ext cx="6860886" cy="171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8b20f4522_0_1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75" name="Google Shape;275;g238b20f4522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041" y="3038908"/>
            <a:ext cx="6860886" cy="171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38b20f4522_0_138"/>
          <p:cNvSpPr/>
          <p:nvPr/>
        </p:nvSpPr>
        <p:spPr>
          <a:xfrm>
            <a:off x="1147050" y="3429000"/>
            <a:ext cx="3346500" cy="51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569" y="2998067"/>
            <a:ext cx="6214485" cy="208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8b20f4522_0_1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90" name="Google Shape;290;g238b20f4522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569" y="2998067"/>
            <a:ext cx="6214485" cy="208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38b20f4522_0_132"/>
          <p:cNvSpPr/>
          <p:nvPr/>
        </p:nvSpPr>
        <p:spPr>
          <a:xfrm>
            <a:off x="4354250" y="3408600"/>
            <a:ext cx="34836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73" y="3006436"/>
            <a:ext cx="6841836" cy="2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8b20f4522_0_1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05" name="Google Shape;305;g238b20f4522_0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73" y="3006436"/>
            <a:ext cx="6841836" cy="20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38b20f4522_0_126"/>
          <p:cNvSpPr/>
          <p:nvPr/>
        </p:nvSpPr>
        <p:spPr>
          <a:xfrm>
            <a:off x="4985075" y="3408600"/>
            <a:ext cx="30744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341" y="3046557"/>
            <a:ext cx="6821749" cy="19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18" name="Google Shape;118;p2" descr="http://www.indiabix.com/_files/images/non-verbal-reasoning/mirror-images/section-1/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472" y="3040648"/>
            <a:ext cx="7439892" cy="197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8b20f4522_0_1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20" name="Google Shape;320;g238b20f4522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341" y="3046557"/>
            <a:ext cx="6821749" cy="19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38b20f4522_0_120"/>
          <p:cNvSpPr/>
          <p:nvPr/>
        </p:nvSpPr>
        <p:spPr>
          <a:xfrm>
            <a:off x="4686050" y="3945300"/>
            <a:ext cx="28200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23" y="3010620"/>
            <a:ext cx="5945332" cy="16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8b20f4522_0_1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35" name="Google Shape;335;g238b20f4522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23" y="3010620"/>
            <a:ext cx="5945332" cy="16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38b20f4522_0_114"/>
          <p:cNvSpPr/>
          <p:nvPr/>
        </p:nvSpPr>
        <p:spPr>
          <a:xfrm>
            <a:off x="1078925" y="3923950"/>
            <a:ext cx="3052800" cy="53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43" name="Google Shape;3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653" y="3034146"/>
            <a:ext cx="6871856" cy="18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8b20f4522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50" name="Google Shape;350;g238b20f4522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653" y="3034146"/>
            <a:ext cx="6871856" cy="188421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38b20f4522_0_108"/>
          <p:cNvSpPr/>
          <p:nvPr/>
        </p:nvSpPr>
        <p:spPr>
          <a:xfrm>
            <a:off x="4511900" y="3509250"/>
            <a:ext cx="3119100" cy="470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039" y="3052762"/>
            <a:ext cx="5669251" cy="17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8b20f4522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65" name="Google Shape;365;g238b20f4522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039" y="3052762"/>
            <a:ext cx="5669251" cy="175476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38b20f4522_0_102"/>
          <p:cNvSpPr/>
          <p:nvPr/>
        </p:nvSpPr>
        <p:spPr>
          <a:xfrm>
            <a:off x="1032625" y="3945325"/>
            <a:ext cx="27144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767" y="3060412"/>
            <a:ext cx="5835506" cy="187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8b20f4522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80" name="Google Shape;380;g238b20f452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767" y="3060412"/>
            <a:ext cx="5835506" cy="18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38b20f4522_0_96"/>
          <p:cNvSpPr/>
          <p:nvPr/>
        </p:nvSpPr>
        <p:spPr>
          <a:xfrm>
            <a:off x="1091775" y="3936050"/>
            <a:ext cx="25638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88" name="Google Shape;3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604" y="2951018"/>
            <a:ext cx="7027140" cy="217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8b20f4522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25" name="Google Shape;125;g238b20f4522_0_6" descr="http://www.indiabix.com/_files/images/non-verbal-reasoning/mirror-images/section-1/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472" y="3040648"/>
            <a:ext cx="7439892" cy="19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38b20f4522_0_6"/>
          <p:cNvSpPr/>
          <p:nvPr/>
        </p:nvSpPr>
        <p:spPr>
          <a:xfrm>
            <a:off x="5006425" y="3966675"/>
            <a:ext cx="34836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8b20f4522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95" name="Google Shape;395;g238b20f4522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604" y="2951018"/>
            <a:ext cx="7027140" cy="21751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238b20f4522_0_90"/>
          <p:cNvSpPr/>
          <p:nvPr/>
        </p:nvSpPr>
        <p:spPr>
          <a:xfrm>
            <a:off x="1348150" y="4097700"/>
            <a:ext cx="29319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03" name="Google Shape;4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92" y="2964872"/>
            <a:ext cx="6044190" cy="238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8b20f4522_0_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10" name="Google Shape;410;g238b20f4522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92" y="2964872"/>
            <a:ext cx="6044190" cy="238298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38b20f4522_0_84"/>
          <p:cNvSpPr/>
          <p:nvPr/>
        </p:nvSpPr>
        <p:spPr>
          <a:xfrm>
            <a:off x="4543575" y="4042875"/>
            <a:ext cx="25638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323" y="3074121"/>
            <a:ext cx="6800161" cy="196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8b20f4522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25" name="Google Shape;425;g238b20f4522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323" y="3074121"/>
            <a:ext cx="6800161" cy="196893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238b20f4522_0_78"/>
          <p:cNvSpPr/>
          <p:nvPr/>
        </p:nvSpPr>
        <p:spPr>
          <a:xfrm>
            <a:off x="1203325" y="4021525"/>
            <a:ext cx="30981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982" y="2886363"/>
            <a:ext cx="6160655" cy="232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38b20f4522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40" name="Google Shape;440;g238b20f4522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982" y="2886363"/>
            <a:ext cx="6160655" cy="232294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38b20f4522_0_72"/>
          <p:cNvSpPr/>
          <p:nvPr/>
        </p:nvSpPr>
        <p:spPr>
          <a:xfrm>
            <a:off x="4616900" y="4085600"/>
            <a:ext cx="25638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48" name="Google Shape;4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02" y="2951018"/>
            <a:ext cx="5841135" cy="225829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4"/>
          <p:cNvSpPr/>
          <p:nvPr/>
        </p:nvSpPr>
        <p:spPr>
          <a:xfrm>
            <a:off x="4510075" y="4235150"/>
            <a:ext cx="25638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38b20f4522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56" name="Google Shape;456;g238b20f4522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02" y="2951018"/>
            <a:ext cx="5841135" cy="225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587" y="3010766"/>
            <a:ext cx="7371668" cy="225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8b20f4522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40" name="Google Shape;140;g238b20f4522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587" y="3010766"/>
            <a:ext cx="7371668" cy="225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38b20f4522_0_12"/>
          <p:cNvSpPr/>
          <p:nvPr/>
        </p:nvSpPr>
        <p:spPr>
          <a:xfrm>
            <a:off x="4905650" y="4094850"/>
            <a:ext cx="34836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15" y="2956502"/>
            <a:ext cx="7633422" cy="2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8b20f4522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55" name="Google Shape;155;g238b20f4522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15" y="2956502"/>
            <a:ext cx="7633422" cy="24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38b20f4522_0_18"/>
          <p:cNvSpPr/>
          <p:nvPr/>
        </p:nvSpPr>
        <p:spPr>
          <a:xfrm>
            <a:off x="4856875" y="3615575"/>
            <a:ext cx="3483600" cy="671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04" y="3024475"/>
            <a:ext cx="5929434" cy="174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240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REASONING</dc:title>
  <dc:creator>anuj gupta</dc:creator>
  <cp:lastModifiedBy>jaiprakashdeoria02@gmail.com</cp:lastModifiedBy>
  <cp:revision>1</cp:revision>
  <dcterms:created xsi:type="dcterms:W3CDTF">2020-02-23T06:37:57Z</dcterms:created>
  <dcterms:modified xsi:type="dcterms:W3CDTF">2024-03-06T08:16:06Z</dcterms:modified>
</cp:coreProperties>
</file>