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embeddedFontLst>
    <p:embeddedFont>
      <p:font typeface="Arial Black" panose="020B0A04020102020204" pitchFamily="3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iRk+mEu966e9CqGO/AGVLc3BC1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indal" userId="b3507a720fd66407" providerId="LiveId" clId="{D82076C4-89FE-4F29-B54E-4761ED620F99}"/>
  </pc:docChgLst>
  <pc:docChgLst>
    <pc:chgData name="jaiprakashdeoria02@gmail.com" userId="7f811c1187038a1c" providerId="LiveId" clId="{F827AF97-8760-463F-AEF3-B568A1574210}"/>
    <pc:docChg chg="modSld modMainMaster">
      <pc:chgData name="jaiprakashdeoria02@gmail.com" userId="7f811c1187038a1c" providerId="LiveId" clId="{F827AF97-8760-463F-AEF3-B568A1574210}" dt="2024-03-06T08:15:26.281" v="2"/>
      <pc:docMkLst>
        <pc:docMk/>
      </pc:docMkLst>
      <pc:sldChg chg="setBg">
        <pc:chgData name="jaiprakashdeoria02@gmail.com" userId="7f811c1187038a1c" providerId="LiveId" clId="{F827AF97-8760-463F-AEF3-B568A1574210}" dt="2024-03-06T08:15:26.281" v="2"/>
        <pc:sldMkLst>
          <pc:docMk/>
          <pc:sldMk cId="0" sldId="256"/>
        </pc:sldMkLst>
      </pc:sldChg>
      <pc:sldMasterChg chg="setBg modSldLayout">
        <pc:chgData name="jaiprakashdeoria02@gmail.com" userId="7f811c1187038a1c" providerId="LiveId" clId="{F827AF97-8760-463F-AEF3-B568A1574210}" dt="2024-03-06T08:15:26.281" v="2"/>
        <pc:sldMasterMkLst>
          <pc:docMk/>
          <pc:sldMasterMk cId="0" sldId="2147483648"/>
        </pc:sldMasterMkLst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jaiprakashdeoria02@gmail.com" userId="7f811c1187038a1c" providerId="LiveId" clId="{F827AF97-8760-463F-AEF3-B568A1574210}" dt="2024-03-06T08:15:26.281" v="2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4c7056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38b4c705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b4c7056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38b4c7056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b4c7056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38b4c7056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b4c7056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38b4c7056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b4c705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38b4c705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4c705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38b4c705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4c7056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38b4c7056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b4c7056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38b4c7056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4c7056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38b4c7056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4c7056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38b4c7056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8b4c7056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38b4c7056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8b4c7056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38b4c7056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b4c7056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38b4c7056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8b4c7056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38b4c7056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8b4c7056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38b4c7056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8b4c7056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38b4c7056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b4c705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38b4c705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8b4c7056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38b4c7056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4c705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38b4c705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b4c7056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38b4c705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03" name="Google Shape;103;p1" descr="http://www.indiabix.com/_files/images/non-verbal-reasoning/mirror-images/section-2/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8689" y="3018559"/>
            <a:ext cx="6797819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8b4c70566_0_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66" name="Google Shape;166;g238b4c70566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491" y="3117272"/>
            <a:ext cx="6636473" cy="14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923" y="3158836"/>
            <a:ext cx="6691313" cy="146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8b4c70566_0_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</a:t>
            </a:r>
            <a:r>
              <a:rPr lang="en-US" b="1">
                <a:solidFill>
                  <a:srgbClr val="FF0000"/>
                </a:solidFill>
              </a:rPr>
              <a:t>B.2 </a:t>
            </a:r>
            <a:r>
              <a:rPr lang="en-US" b="1"/>
              <a:t>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80" name="Google Shape;180;g238b4c70566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923" y="3158836"/>
            <a:ext cx="6691313" cy="146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2377" y="3203575"/>
            <a:ext cx="6688714" cy="131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8b4c70566_0_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94" name="Google Shape;194;g238b4c70566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2377" y="3203575"/>
            <a:ext cx="6688714" cy="131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0073" y="3144982"/>
            <a:ext cx="6594764" cy="138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8b4c70566_0_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</a:t>
            </a:r>
            <a:r>
              <a:rPr lang="en-US" b="1">
                <a:solidFill>
                  <a:srgbClr val="FF0000"/>
                </a:solidFill>
              </a:rPr>
              <a:t>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08" name="Google Shape;208;g238b4c70566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0073" y="3144982"/>
            <a:ext cx="6594764" cy="138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4775" y="3161579"/>
            <a:ext cx="6693189" cy="130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8b4c70566_0_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22" name="Google Shape;222;g238b4c70566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4775" y="3161579"/>
            <a:ext cx="6693189" cy="130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4540" y="3189287"/>
            <a:ext cx="6926551" cy="136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b4c70566_0_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</a:t>
            </a:r>
            <a:r>
              <a:rPr lang="en-US" b="1">
                <a:solidFill>
                  <a:srgbClr val="FF0000"/>
                </a:solidFill>
              </a:rPr>
              <a:t>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10" name="Google Shape;110;g238b4c70566_0_0" descr="http://www.indiabix.com/_files/images/non-verbal-reasoning/mirror-images/section-2/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8689" y="3018559"/>
            <a:ext cx="6797819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8b4c70566_0_5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</a:t>
            </a:r>
            <a:r>
              <a:rPr lang="en-US" b="1">
                <a:solidFill>
                  <a:srgbClr val="FF0000"/>
                </a:solidFill>
              </a:rPr>
              <a:t>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36" name="Google Shape;236;g238b4c70566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4540" y="3189287"/>
            <a:ext cx="6926551" cy="136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3006437"/>
            <a:ext cx="6497782" cy="150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8b4c70566_0_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</a:t>
            </a:r>
            <a:r>
              <a:rPr lang="en-US" b="1">
                <a:solidFill>
                  <a:srgbClr val="FF0000"/>
                </a:solidFill>
              </a:rPr>
              <a:t>C.3 </a:t>
            </a:r>
            <a:r>
              <a:rPr lang="en-US" b="1"/>
              <a:t>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50" name="Google Shape;250;g238b4c70566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3006437"/>
            <a:ext cx="6497782" cy="150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6380" y="3115108"/>
            <a:ext cx="6717002" cy="14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8b4c70566_0_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</a:t>
            </a:r>
            <a:r>
              <a:rPr lang="en-US" b="1">
                <a:solidFill>
                  <a:srgbClr val="FF0000"/>
                </a:solidFill>
              </a:rPr>
              <a:t>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64" name="Google Shape;264;g238b4c70566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6380" y="3115108"/>
            <a:ext cx="6717003" cy="142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990" y="3189430"/>
            <a:ext cx="6758310" cy="13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8b4c70566_0_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</a:t>
            </a:r>
            <a:r>
              <a:rPr lang="en-US" b="1">
                <a:solidFill>
                  <a:srgbClr val="FF0000"/>
                </a:solidFill>
              </a:rPr>
              <a:t>C.3 </a:t>
            </a:r>
            <a:r>
              <a:rPr lang="en-US" b="1"/>
              <a:t>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78" name="Google Shape;278;g238b4c70566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990" y="3189430"/>
            <a:ext cx="6758310" cy="132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832" y="3010333"/>
            <a:ext cx="6924386" cy="146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8b4c70566_0_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</a:t>
            </a:r>
            <a:r>
              <a:rPr lang="en-US" b="1"/>
              <a:t>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92" name="Google Shape;292;g238b4c70566_0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832" y="3010333"/>
            <a:ext cx="6924386" cy="146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7200" y="3144982"/>
            <a:ext cx="6747018" cy="137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6194" y="3190009"/>
            <a:ext cx="6665623" cy="135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8b4c70566_0_8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06" name="Google Shape;306;g238b4c70566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7200" y="3144982"/>
            <a:ext cx="6747018" cy="137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07" y="3148878"/>
            <a:ext cx="6622329" cy="133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8b4c70566_0_9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</a:t>
            </a:r>
            <a:r>
              <a:rPr lang="en-US" b="1">
                <a:solidFill>
                  <a:srgbClr val="FF0000"/>
                </a:solidFill>
              </a:rPr>
              <a:t>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20" name="Google Shape;320;g238b4c70566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07" y="3148878"/>
            <a:ext cx="6622329" cy="133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8233" y="3117273"/>
            <a:ext cx="6689003" cy="146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8b4c70566_0_9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34" name="Google Shape;334;g238b4c70566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8233" y="3117273"/>
            <a:ext cx="6689003" cy="146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08" y="2995468"/>
            <a:ext cx="6774729" cy="153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8b4c70566_0_10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</a:t>
            </a:r>
            <a:r>
              <a:rPr lang="en-US" b="1">
                <a:solidFill>
                  <a:srgbClr val="FF0000"/>
                </a:solidFill>
              </a:rPr>
              <a:t>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48" name="Google Shape;348;g238b4c70566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08" y="2995468"/>
            <a:ext cx="6774729" cy="153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650" y="3051896"/>
            <a:ext cx="7039841" cy="137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8b4c70566_0_10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62" name="Google Shape;362;g238b4c70566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650" y="3051896"/>
            <a:ext cx="7039841" cy="137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69" name="Google Shape;3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3746" y="3166052"/>
            <a:ext cx="6456507" cy="140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8b4c70566_0_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</a:t>
            </a:r>
            <a:r>
              <a:rPr lang="en-US" b="1">
                <a:solidFill>
                  <a:srgbClr val="FF0000"/>
                </a:solidFill>
              </a:rPr>
              <a:t>D.4</a:t>
            </a:r>
            <a:endParaRPr b="1">
              <a:solidFill>
                <a:srgbClr val="FF0000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24" name="Google Shape;124;g238b4c70566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6194" y="3190009"/>
            <a:ext cx="6665623" cy="135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8b4c70566_0_1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 </a:t>
            </a:r>
            <a:r>
              <a:rPr lang="en-US" b="1"/>
              <a:t>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76" name="Google Shape;376;g238b4c70566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3746" y="3166052"/>
            <a:ext cx="6456507" cy="140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203" y="3034146"/>
            <a:ext cx="6650759" cy="153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b4c70566_0_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</a:t>
            </a:r>
            <a:r>
              <a:rPr lang="en-US" b="1">
                <a:solidFill>
                  <a:srgbClr val="FF0000"/>
                </a:solidFill>
              </a:rPr>
              <a:t>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38" name="Google Shape;138;g238b4c70566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203" y="3034146"/>
            <a:ext cx="6650759" cy="153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6828" y="3034147"/>
            <a:ext cx="6394882" cy="148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8b4c70566_0_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52" name="Google Shape;152;g238b4c70566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6828" y="3034147"/>
            <a:ext cx="6394882" cy="148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MIRROR IMAGES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DIRECTION: Choose the correct mirror image of the given figure (X) from amongst the four alternatives.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 (1)         (2)          (3)         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		B.2 		C.3 		D.4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491" y="3117272"/>
            <a:ext cx="6636473" cy="14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400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jaiprakashdeoria02@gmail.com</cp:lastModifiedBy>
  <cp:revision>1</cp:revision>
  <dcterms:created xsi:type="dcterms:W3CDTF">2020-02-23T06:37:57Z</dcterms:created>
  <dcterms:modified xsi:type="dcterms:W3CDTF">2024-03-06T08:15:31Z</dcterms:modified>
</cp:coreProperties>
</file>