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embeddedFontLst>
    <p:embeddedFont>
      <p:font typeface="Arial Black" panose="020B0A04020102020204" pitchFamily="3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3+y4gIfgZNxLSQQFvYzLh92e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prakashdeoria02@gmail.com" userId="7f811c1187038a1c" providerId="LiveId" clId="{3D5373AB-C7F2-4E33-98C0-B2B79F79C3EB}"/>
    <pc:docChg chg="modSld modMainMaster">
      <pc:chgData name="jaiprakashdeoria02@gmail.com" userId="7f811c1187038a1c" providerId="LiveId" clId="{3D5373AB-C7F2-4E33-98C0-B2B79F79C3EB}" dt="2024-03-06T08:14:48.271" v="2"/>
      <pc:docMkLst>
        <pc:docMk/>
      </pc:docMkLst>
      <pc:sldChg chg="setBg">
        <pc:chgData name="jaiprakashdeoria02@gmail.com" userId="7f811c1187038a1c" providerId="LiveId" clId="{3D5373AB-C7F2-4E33-98C0-B2B79F79C3EB}" dt="2024-03-06T08:14:48.271" v="2"/>
        <pc:sldMkLst>
          <pc:docMk/>
          <pc:sldMk cId="0" sldId="256"/>
        </pc:sldMkLst>
      </pc:sldChg>
      <pc:sldMasterChg chg="setBg modSldLayout">
        <pc:chgData name="jaiprakashdeoria02@gmail.com" userId="7f811c1187038a1c" providerId="LiveId" clId="{3D5373AB-C7F2-4E33-98C0-B2B79F79C3EB}" dt="2024-03-06T08:14:48.271" v="2"/>
        <pc:sldMasterMkLst>
          <pc:docMk/>
          <pc:sldMasterMk cId="0" sldId="2147483648"/>
        </pc:sldMasterMkLst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3D5373AB-C7F2-4E33-98C0-B2B79F79C3EB}" dt="2024-03-06T08:14:48.271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899cc44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37899cc44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7899cc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37899cc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7899cc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37899cc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7899cc44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37899cc44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7899cc4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37899cc4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899cc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37899cc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7899cc44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37899cc44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7899cc44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37899cc44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7899cc44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37899cc44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7899cc44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37899cc44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7899cc44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37899cc44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7899cc44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37899cc44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7899cc44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37899cc44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7899cc44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37899cc44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7899cc44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37899cc44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7899cc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37899cc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899cc44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37899cc4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7899cc44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37899cc44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7899cc4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37899cc4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7899cc44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37899cc44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8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8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8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8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8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8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0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03" name="Google Shape;103;p1" descr="http://www.indiabix.com/_files/images/non-verbal-reasoning/paper-cutting/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1174" y="2521527"/>
            <a:ext cx="6769917" cy="277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7899cc440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66" name="Google Shape;166;g237899cc440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1515" y="2298123"/>
            <a:ext cx="7221248" cy="318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265" y="2283691"/>
            <a:ext cx="7231062" cy="307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7899cc440_0_30"/>
          <p:cNvSpPr txBox="1">
            <a:spLocks noGrp="1"/>
          </p:cNvSpPr>
          <p:nvPr>
            <p:ph type="body" idx="1"/>
          </p:nvPr>
        </p:nvSpPr>
        <p:spPr>
          <a:xfrm>
            <a:off x="229500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Choose a figure which would most closely resemble the unfolded form of Figure (Z).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A.1	</a:t>
            </a:r>
            <a:r>
              <a:rPr lang="en-US" b="1" dirty="0"/>
              <a:t>	B.2		C.3		</a:t>
            </a:r>
            <a:r>
              <a:rPr lang="en-US" b="1" dirty="0">
                <a:solidFill>
                  <a:schemeClr val="tx1"/>
                </a:solidFill>
              </a:rPr>
              <a:t>D.4</a:t>
            </a:r>
            <a:endParaRPr b="1" dirty="0">
              <a:solidFill>
                <a:schemeClr val="tx1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  <p:pic>
        <p:nvPicPr>
          <p:cNvPr id="180" name="Google Shape;180;g237899cc440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265" y="2283691"/>
            <a:ext cx="7231062" cy="307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3818" y="2386013"/>
            <a:ext cx="7245927" cy="29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7899cc440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94" name="Google Shape;194;g237899cc440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3818" y="2386013"/>
            <a:ext cx="7245927" cy="29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0088" y="2302597"/>
            <a:ext cx="7026421" cy="295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7899cc440_0_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08" name="Google Shape;208;g237899cc440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0088" y="2302597"/>
            <a:ext cx="7026421" cy="295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2355272"/>
            <a:ext cx="7914409" cy="316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7899cc440_0_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22" name="Google Shape;222;g237899cc440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2355272"/>
            <a:ext cx="7914409" cy="316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173" y="2563813"/>
            <a:ext cx="7474303" cy="297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899cc440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10" name="Google Shape;110;g237899cc440_0_0" descr="http://www.indiabix.com/_files/images/non-verbal-reasoning/paper-cutting/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1174" y="2521527"/>
            <a:ext cx="6769917" cy="277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7899cc440_0_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36" name="Google Shape;236;g237899cc440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173" y="2563813"/>
            <a:ext cx="7474303" cy="297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9050" y="2600181"/>
            <a:ext cx="7492146" cy="301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7899cc440_0_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50" name="Google Shape;250;g237899cc440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9050" y="2600181"/>
            <a:ext cx="7492146" cy="301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317" y="2199554"/>
            <a:ext cx="7016086" cy="313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7899cc440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64" name="Google Shape;264;g237899cc440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317" y="2199554"/>
            <a:ext cx="7016086" cy="313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358" y="2438400"/>
            <a:ext cx="7434551" cy="307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7899cc440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78" name="Google Shape;278;g237899cc440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358" y="2438400"/>
            <a:ext cx="7434551" cy="307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915" y="2410691"/>
            <a:ext cx="6833321" cy="303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7899cc440_0_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14. Choose a figure which would most closely resemble the unfolded form of Figure (Z).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		</a:t>
            </a:r>
            <a:r>
              <a:rPr lang="en-US" b="1" dirty="0">
                <a:solidFill>
                  <a:srgbClr val="FF0000"/>
                </a:solidFill>
              </a:rPr>
              <a:t>B.2	</a:t>
            </a:r>
            <a:r>
              <a:rPr lang="en-US" b="1" dirty="0"/>
              <a:t>	</a:t>
            </a:r>
            <a:r>
              <a:rPr lang="en-US" b="1" dirty="0">
                <a:solidFill>
                  <a:schemeClr val="tx1"/>
                </a:solidFill>
              </a:rPr>
              <a:t>C.3	</a:t>
            </a:r>
            <a:r>
              <a:rPr lang="en-US" b="1" dirty="0"/>
              <a:t>	D.4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  <p:pic>
        <p:nvPicPr>
          <p:cNvPr id="292" name="Google Shape;292;g237899cc440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915" y="2410691"/>
            <a:ext cx="6833321" cy="303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15. Choose a figure which would most closely resemble the unfolded form of Figure (Z).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		B.2		C.3		D.4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595" y="2309956"/>
            <a:ext cx="6905914" cy="31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172" y="2341419"/>
            <a:ext cx="6429664" cy="293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7899cc440_0_84"/>
          <p:cNvSpPr txBox="1">
            <a:spLocks noGrp="1"/>
          </p:cNvSpPr>
          <p:nvPr>
            <p:ph type="body" idx="1"/>
          </p:nvPr>
        </p:nvSpPr>
        <p:spPr>
          <a:xfrm>
            <a:off x="229500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15. Choose a figure which would most closely resemble the unfolded form of Figure (Z).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chemeClr val="tx1"/>
                </a:solidFill>
              </a:rPr>
              <a:t>A.1	</a:t>
            </a:r>
            <a:r>
              <a:rPr lang="en-US" b="1" dirty="0"/>
              <a:t>	B.2		</a:t>
            </a:r>
            <a:r>
              <a:rPr lang="en-US" b="1" dirty="0">
                <a:solidFill>
                  <a:srgbClr val="FF0000"/>
                </a:solidFill>
              </a:rPr>
              <a:t>C.3</a:t>
            </a:r>
            <a:r>
              <a:rPr lang="en-US" b="1" dirty="0"/>
              <a:t>		D.4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  <p:pic>
        <p:nvPicPr>
          <p:cNvPr id="306" name="Google Shape;306;g237899cc440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595" y="2309956"/>
            <a:ext cx="6905914" cy="31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0548" y="2576945"/>
            <a:ext cx="6799502" cy="293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7899cc440_0_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20" name="Google Shape;320;g237899cc440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0548" y="2576945"/>
            <a:ext cx="6799502" cy="293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549" y="2410690"/>
            <a:ext cx="6861376" cy="313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7899cc440_0_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34" name="Google Shape;334;g237899cc440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549" y="2410690"/>
            <a:ext cx="6861376" cy="313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096" y="2507674"/>
            <a:ext cx="6897832" cy="292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7899cc440_0_1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48" name="Google Shape;348;g237899cc440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096" y="2507674"/>
            <a:ext cx="6897832" cy="292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7253" y="2410691"/>
            <a:ext cx="6952384" cy="300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7899cc440_0_1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62" name="Google Shape;362;g237899cc440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7253" y="2410691"/>
            <a:ext cx="6952384" cy="300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638" y="2549237"/>
            <a:ext cx="7264544" cy="296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7899cc440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24" name="Google Shape;124;g237899cc440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172" y="2341419"/>
            <a:ext cx="6429664" cy="293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7899cc440_0_1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76" name="Google Shape;376;g237899cc440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638" y="2549237"/>
            <a:ext cx="7264544" cy="296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6880" y="2465388"/>
            <a:ext cx="6685289" cy="271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7899cc440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38" name="Google Shape;138;g237899cc440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6880" y="2465388"/>
            <a:ext cx="6685289" cy="271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0960" y="2258001"/>
            <a:ext cx="7261802" cy="306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7899cc440_0_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52" name="Google Shape;152;g237899cc440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0960" y="2258001"/>
            <a:ext cx="7261802" cy="306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Choose a figure which would most closely resemble the unfolded form of Figure (Z).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1515" y="2298123"/>
            <a:ext cx="7221248" cy="318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480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2</cp:revision>
  <dcterms:created xsi:type="dcterms:W3CDTF">2020-02-23T06:37:57Z</dcterms:created>
  <dcterms:modified xsi:type="dcterms:W3CDTF">2024-03-06T08:14:55Z</dcterms:modified>
</cp:coreProperties>
</file>