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embeddedFontLst>
    <p:embeddedFont>
      <p:font typeface="Arial Black" panose="020B0A04020102020204" pitchFamily="34" charset="0"/>
      <p:regular r:id="rId53"/>
      <p:bold r:id="rId54"/>
    </p:embeddedFont>
    <p:embeddedFont>
      <p:font typeface="Calibri" panose="020F0502020204030204" pitchFamily="3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jKtPStsYDBUwUWloetAutJXnIu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prakashdeoria02@gmail.com" userId="7f811c1187038a1c" providerId="LiveId" clId="{F15D9D52-ABA8-4778-AA05-8C136BA65C5A}"/>
    <pc:docChg chg="modSld modMainMaster">
      <pc:chgData name="jaiprakashdeoria02@gmail.com" userId="7f811c1187038a1c" providerId="LiveId" clId="{F15D9D52-ABA8-4778-AA05-8C136BA65C5A}" dt="2024-03-06T08:14:12.577" v="2"/>
      <pc:docMkLst>
        <pc:docMk/>
      </pc:docMkLst>
      <pc:sldChg chg="setBg">
        <pc:chgData name="jaiprakashdeoria02@gmail.com" userId="7f811c1187038a1c" providerId="LiveId" clId="{F15D9D52-ABA8-4778-AA05-8C136BA65C5A}" dt="2024-03-06T08:14:12.577" v="2"/>
        <pc:sldMkLst>
          <pc:docMk/>
          <pc:sldMk cId="0" sldId="256"/>
        </pc:sldMkLst>
      </pc:sldChg>
      <pc:sldMasterChg chg="setBg modSldLayout">
        <pc:chgData name="jaiprakashdeoria02@gmail.com" userId="7f811c1187038a1c" providerId="LiveId" clId="{F15D9D52-ABA8-4778-AA05-8C136BA65C5A}" dt="2024-03-06T08:14:12.577" v="2"/>
        <pc:sldMasterMkLst>
          <pc:docMk/>
          <pc:sldMasterMk cId="0" sldId="2147483648"/>
        </pc:sldMasterMkLst>
        <pc:sldLayoutChg chg="setBg">
          <pc:chgData name="jaiprakashdeoria02@gmail.com" userId="7f811c1187038a1c" providerId="LiveId" clId="{F15D9D52-ABA8-4778-AA05-8C136BA65C5A}" dt="2024-03-06T08:14:12.577" v="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jaiprakashdeoria02@gmail.com" userId="7f811c1187038a1c" providerId="LiveId" clId="{F15D9D52-ABA8-4778-AA05-8C136BA65C5A}" dt="2024-03-06T08:14:12.577" v="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jaiprakashdeoria02@gmail.com" userId="7f811c1187038a1c" providerId="LiveId" clId="{F15D9D52-ABA8-4778-AA05-8C136BA65C5A}" dt="2024-03-06T08:14:12.577" v="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jaiprakashdeoria02@gmail.com" userId="7f811c1187038a1c" providerId="LiveId" clId="{F15D9D52-ABA8-4778-AA05-8C136BA65C5A}" dt="2024-03-06T08:14:12.577" v="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jaiprakashdeoria02@gmail.com" userId="7f811c1187038a1c" providerId="LiveId" clId="{F15D9D52-ABA8-4778-AA05-8C136BA65C5A}" dt="2024-03-06T08:14:12.577" v="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jaiprakashdeoria02@gmail.com" userId="7f811c1187038a1c" providerId="LiveId" clId="{F15D9D52-ABA8-4778-AA05-8C136BA65C5A}" dt="2024-03-06T08:14:12.577" v="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jaiprakashdeoria02@gmail.com" userId="7f811c1187038a1c" providerId="LiveId" clId="{F15D9D52-ABA8-4778-AA05-8C136BA65C5A}" dt="2024-03-06T08:14:12.577" v="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jaiprakashdeoria02@gmail.com" userId="7f811c1187038a1c" providerId="LiveId" clId="{F15D9D52-ABA8-4778-AA05-8C136BA65C5A}" dt="2024-03-06T08:14:12.577" v="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jaiprakashdeoria02@gmail.com" userId="7f811c1187038a1c" providerId="LiveId" clId="{F15D9D52-ABA8-4778-AA05-8C136BA65C5A}" dt="2024-03-06T08:14:12.577" v="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jaiprakashdeoria02@gmail.com" userId="7f811c1187038a1c" providerId="LiveId" clId="{F15D9D52-ABA8-4778-AA05-8C136BA65C5A}" dt="2024-03-06T08:14:12.577" v="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jaiprakashdeoria02@gmail.com" userId="7f811c1187038a1c" providerId="LiveId" clId="{F15D9D52-ABA8-4778-AA05-8C136BA65C5A}" dt="2024-03-06T08:14:12.577" v="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jaiprakashdeoria02@gmail.com" userId="7f811c1187038a1c" providerId="LiveId" clId="{F15D9D52-ABA8-4778-AA05-8C136BA65C5A}" dt="2024-03-06T08:14:12.577" v="2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d3207138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1d3207138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d3207138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1d3207138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d3207138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1d3207138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d3207138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1d3207138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d3207138e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1d3207138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d3207138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1d3207138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d3207138e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1d3207138e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d3207138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1d3207138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d3207138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1d3207138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1d3207138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1d3207138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d3207138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1d3207138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d3207138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1d3207138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d3207138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21d3207138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1d3207138e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21d3207138e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1d3207138e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21d3207138e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1d3207138e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21d3207138e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d3207138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1d3207138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1d3207138e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21d3207138e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1d3207138e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21d3207138e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1d3207138e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21d3207138e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1d3207138e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21d3207138e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1d3207138e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g21d3207138e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1d3207138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g21d3207138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d3207138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1d3207138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d3207138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1d3207138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7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7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7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7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7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7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7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7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9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103" name="Google Shape;103;p1" descr="http://www.indiabix.com/_files/images/non-verbal-reasoning/pattern-completion/8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6052" y="2336015"/>
            <a:ext cx="7598275" cy="237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d3207138e_0_1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C.3		D.4  </a:t>
            </a:r>
            <a:endParaRPr/>
          </a:p>
        </p:txBody>
      </p:sp>
      <p:pic>
        <p:nvPicPr>
          <p:cNvPr id="166" name="Google Shape;166;g21d3207138e_0_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2939" y="2715492"/>
            <a:ext cx="7503679" cy="177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5668" y="2618509"/>
            <a:ext cx="7635123" cy="1925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d3207138e_0_124"/>
          <p:cNvSpPr txBox="1">
            <a:spLocks noGrp="1"/>
          </p:cNvSpPr>
          <p:nvPr>
            <p:ph type="body" idx="1"/>
          </p:nvPr>
        </p:nvSpPr>
        <p:spPr>
          <a:xfrm>
            <a:off x="229500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 dirty="0"/>
              <a:t>. DIRECTION: Identify the figure that completes the pattern.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(X)                 (1)               (2)             (3)              (4)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A.1		</a:t>
            </a:r>
            <a:r>
              <a:rPr lang="en-US" b="1" dirty="0">
                <a:solidFill>
                  <a:schemeClr val="tx1"/>
                </a:solidFill>
              </a:rPr>
              <a:t>B.2</a:t>
            </a:r>
            <a:r>
              <a:rPr lang="en-US" b="1" dirty="0"/>
              <a:t>		C.3		</a:t>
            </a:r>
            <a:r>
              <a:rPr lang="en-US" b="1" dirty="0">
                <a:solidFill>
                  <a:srgbClr val="FF0000"/>
                </a:solidFill>
              </a:rPr>
              <a:t>D.4  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80" name="Google Shape;180;g21d3207138e_0_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5668" y="2618509"/>
            <a:ext cx="7635123" cy="1925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9235" y="2544329"/>
            <a:ext cx="7615091" cy="2166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d3207138e_0_13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</a:t>
            </a:r>
            <a:r>
              <a:rPr lang="en-US" b="1">
                <a:solidFill>
                  <a:srgbClr val="FF0000"/>
                </a:solidFill>
              </a:rPr>
              <a:t>D.4 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94" name="Google Shape;194;g21d3207138e_0_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9235" y="2544329"/>
            <a:ext cx="7615091" cy="2166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9745" y="2840182"/>
            <a:ext cx="7647710" cy="1745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d3207138e_0_13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</a:t>
            </a:r>
            <a:r>
              <a:rPr lang="en-US" b="1">
                <a:solidFill>
                  <a:srgbClr val="FF0000"/>
                </a:solidFill>
              </a:rPr>
              <a:t>D.4 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8" name="Google Shape;208;g21d3207138e_0_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9745" y="2840182"/>
            <a:ext cx="7647710" cy="1745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0309" y="2618509"/>
            <a:ext cx="7705582" cy="191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d3207138e_0_14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</a:t>
            </a:r>
            <a:r>
              <a:rPr lang="en-US" b="1">
                <a:solidFill>
                  <a:srgbClr val="FF0000"/>
                </a:solidFill>
              </a:rPr>
              <a:t>D.4 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22" name="Google Shape;222;g21d3207138e_0_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0309" y="2618509"/>
            <a:ext cx="7705582" cy="191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921" y="2715492"/>
            <a:ext cx="7419943" cy="1856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d3207138e_0_9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1. DIRECTION: Identify the figure that completes the pattern.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(X)                 (1)               (2)             (3)              (4)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A.1		</a:t>
            </a:r>
            <a:r>
              <a:rPr lang="en-US" b="1" dirty="0">
                <a:solidFill>
                  <a:schemeClr val="tx1"/>
                </a:solidFill>
              </a:rPr>
              <a:t>B.2</a:t>
            </a:r>
            <a:r>
              <a:rPr lang="en-US" b="1" dirty="0"/>
              <a:t>		C.3		</a:t>
            </a:r>
            <a:r>
              <a:rPr lang="en-US" b="1" dirty="0">
                <a:solidFill>
                  <a:srgbClr val="FF0000"/>
                </a:solidFill>
              </a:rPr>
              <a:t>D.4  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10" name="Google Shape;110;g21d3207138e_0_94" descr="http://www.indiabix.com/_files/images/non-verbal-reasoning/pattern-completion/8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6052" y="2336015"/>
            <a:ext cx="7598275" cy="237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d3207138e_0_14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</a:t>
            </a:r>
            <a:r>
              <a:rPr lang="en-US" b="1">
                <a:solidFill>
                  <a:srgbClr val="FF0000"/>
                </a:solidFill>
              </a:rPr>
              <a:t>D.4 </a:t>
            </a:r>
            <a:r>
              <a:rPr lang="en-US" b="1"/>
              <a:t> </a:t>
            </a:r>
            <a:endParaRPr/>
          </a:p>
        </p:txBody>
      </p:sp>
      <p:pic>
        <p:nvPicPr>
          <p:cNvPr id="236" name="Google Shape;236;g21d3207138e_0_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921" y="2715492"/>
            <a:ext cx="7419943" cy="1856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6475" y="2627313"/>
            <a:ext cx="7346723" cy="1916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d3207138e_0_15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		D.4  </a:t>
            </a:r>
            <a:endParaRPr/>
          </a:p>
        </p:txBody>
      </p:sp>
      <p:pic>
        <p:nvPicPr>
          <p:cNvPr id="250" name="Google Shape;250;g21d3207138e_0_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6475" y="2627313"/>
            <a:ext cx="7346723" cy="1916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257" name="Google Shape;25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8291" y="2756764"/>
            <a:ext cx="7316334" cy="1759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d3207138e_0_16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</a:t>
            </a:r>
            <a:r>
              <a:rPr lang="en-US" b="1">
                <a:solidFill>
                  <a:srgbClr val="FF0000"/>
                </a:solidFill>
              </a:rPr>
              <a:t>D.4 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4" name="Google Shape;264;g21d3207138e_0_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8291" y="2756764"/>
            <a:ext cx="7316334" cy="1759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  (1)                (2)             (3)     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3521" y="2687782"/>
            <a:ext cx="7782719" cy="187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1d3207138e_0_16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   (1)                (2)             (3)     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C.3		D.4  </a:t>
            </a:r>
            <a:endParaRPr/>
          </a:p>
        </p:txBody>
      </p:sp>
      <p:pic>
        <p:nvPicPr>
          <p:cNvPr id="278" name="Google Shape;278;g21d3207138e_0_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3521" y="2687782"/>
            <a:ext cx="7782719" cy="187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14.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0672" y="2743200"/>
            <a:ext cx="7469052" cy="175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d3207138e_0_17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14.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</a:t>
            </a:r>
            <a:r>
              <a:rPr lang="en-US" b="1">
                <a:solidFill>
                  <a:srgbClr val="FF0000"/>
                </a:solidFill>
              </a:rPr>
              <a:t>D.4</a:t>
            </a:r>
            <a:r>
              <a:rPr lang="en-US" b="1"/>
              <a:t>  </a:t>
            </a:r>
            <a:endParaRPr/>
          </a:p>
        </p:txBody>
      </p:sp>
      <p:pic>
        <p:nvPicPr>
          <p:cNvPr id="292" name="Google Shape;292;g21d3207138e_0_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0672" y="2743200"/>
            <a:ext cx="7469052" cy="175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15.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299" name="Google Shape;29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7785" y="2507528"/>
            <a:ext cx="7416371" cy="2009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117" name="Google Shape;117;p2" descr="http://www.indiabix.com/_files/images/non-verbal-reasoning/pattern-completion/5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7274" y="2488416"/>
            <a:ext cx="7447781" cy="219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d3207138e_0_17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15.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</a:t>
            </a:r>
            <a:r>
              <a:rPr lang="en-US" b="1">
                <a:solidFill>
                  <a:srgbClr val="FF0000"/>
                </a:solidFill>
              </a:rPr>
              <a:t>D.4 </a:t>
            </a:r>
            <a:r>
              <a:rPr lang="en-US" b="1"/>
              <a:t> </a:t>
            </a:r>
            <a:endParaRPr/>
          </a:p>
        </p:txBody>
      </p:sp>
      <p:pic>
        <p:nvPicPr>
          <p:cNvPr id="306" name="Google Shape;306;g21d3207138e_0_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7785" y="2507528"/>
            <a:ext cx="7416371" cy="2009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16.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  (3)      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313" name="Google Shape;31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8073" y="2438400"/>
            <a:ext cx="8035636" cy="232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d3207138e_0_18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16.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  (3)      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C.3		D.4  </a:t>
            </a:r>
            <a:endParaRPr/>
          </a:p>
        </p:txBody>
      </p:sp>
      <p:pic>
        <p:nvPicPr>
          <p:cNvPr id="320" name="Google Shape;320;g21d3207138e_0_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8073" y="2438400"/>
            <a:ext cx="8035636" cy="232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17.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327" name="Google Shape;3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781" y="2632795"/>
            <a:ext cx="7486734" cy="196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1d3207138e_0_19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17.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</a:t>
            </a:r>
            <a:r>
              <a:rPr lang="en-US" b="1">
                <a:solidFill>
                  <a:srgbClr val="FF0000"/>
                </a:solidFill>
              </a:rPr>
              <a:t>D.4 </a:t>
            </a:r>
            <a:r>
              <a:rPr lang="en-US" b="1"/>
              <a:t> </a:t>
            </a:r>
            <a:endParaRPr/>
          </a:p>
        </p:txBody>
      </p:sp>
      <p:pic>
        <p:nvPicPr>
          <p:cNvPr id="334" name="Google Shape;334;g21d3207138e_0_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781" y="2632795"/>
            <a:ext cx="7486734" cy="196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18.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341" name="Google Shape;34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2036" y="2535381"/>
            <a:ext cx="7620000" cy="187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1d3207138e_0_19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18.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C.3		D.4  </a:t>
            </a:r>
            <a:endParaRPr/>
          </a:p>
        </p:txBody>
      </p:sp>
      <p:pic>
        <p:nvPicPr>
          <p:cNvPr id="348" name="Google Shape;348;g21d3207138e_0_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2036" y="2535381"/>
            <a:ext cx="7620000" cy="187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19.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355" name="Google Shape;35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2620" y="2632365"/>
            <a:ext cx="7407853" cy="1814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1d3207138e_0_20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19.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C.3		D.4  </a:t>
            </a:r>
            <a:endParaRPr/>
          </a:p>
        </p:txBody>
      </p:sp>
      <p:pic>
        <p:nvPicPr>
          <p:cNvPr id="362" name="Google Shape;362;g21d3207138e_0_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2620" y="2632365"/>
            <a:ext cx="7407853" cy="1814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369" name="Google Shape;36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0475" y="2604656"/>
            <a:ext cx="7348228" cy="200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d3207138e_0_10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		D.4  </a:t>
            </a:r>
            <a:endParaRPr/>
          </a:p>
        </p:txBody>
      </p:sp>
      <p:pic>
        <p:nvPicPr>
          <p:cNvPr id="124" name="Google Shape;124;g21d3207138e_0_100" descr="http://www.indiabix.com/_files/images/non-verbal-reasoning/pattern-completion/5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7274" y="2488416"/>
            <a:ext cx="7447781" cy="219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1d3207138e_0_20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 dirty="0"/>
              <a:t>. DIRECTION: Identify the figure that completes the pattern.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(X)                 (1)               (2)             (3)              (4)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chemeClr val="tx1"/>
                </a:solidFill>
              </a:rPr>
              <a:t>A.1	</a:t>
            </a:r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B.2	</a:t>
            </a:r>
            <a:r>
              <a:rPr lang="en-US" b="1" dirty="0"/>
              <a:t>	C.3		D.4  </a:t>
            </a:r>
            <a:endParaRPr dirty="0"/>
          </a:p>
        </p:txBody>
      </p:sp>
      <p:pic>
        <p:nvPicPr>
          <p:cNvPr id="376" name="Google Shape;376;g21d3207138e_0_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0475" y="2604656"/>
            <a:ext cx="7348228" cy="200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21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383" name="Google Shape;38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5962" y="2424545"/>
            <a:ext cx="7781493" cy="199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1d3207138e_0_2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21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A.1</a:t>
            </a:r>
            <a:r>
              <a:rPr lang="en-US" b="1"/>
              <a:t>		B.2		C.3		D.4  </a:t>
            </a:r>
            <a:endParaRPr/>
          </a:p>
        </p:txBody>
      </p:sp>
      <p:pic>
        <p:nvPicPr>
          <p:cNvPr id="390" name="Google Shape;390;g21d3207138e_0_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5962" y="2424545"/>
            <a:ext cx="7781493" cy="199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397" name="Google Shape;39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6366" y="2604656"/>
            <a:ext cx="7637404" cy="184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1d3207138e_0_2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A.1</a:t>
            </a:r>
            <a:r>
              <a:rPr lang="en-US" b="1"/>
              <a:t>		B.2		C.3		D.4  </a:t>
            </a:r>
            <a:endParaRPr/>
          </a:p>
        </p:txBody>
      </p:sp>
      <p:pic>
        <p:nvPicPr>
          <p:cNvPr id="404" name="Google Shape;404;g21d3207138e_0_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6366" y="2604656"/>
            <a:ext cx="7637404" cy="184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lang="en-US" b="1" dirty="0"/>
              <a:t>. DIRECTION: Identify the figure that completes the pattern.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(X)                 (1)               (2)             (3)              (4)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A.1		B.2		C.3		D.4  </a:t>
            </a:r>
            <a:endParaRPr dirty="0"/>
          </a:p>
        </p:txBody>
      </p:sp>
      <p:pic>
        <p:nvPicPr>
          <p:cNvPr id="411" name="Google Shape;41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6758" y="2854036"/>
            <a:ext cx="7275752" cy="1648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1d3207138e_0_22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A.1</a:t>
            </a:r>
            <a:r>
              <a:rPr lang="en-US" b="1"/>
              <a:t>		B.2		C.3		D.4  </a:t>
            </a:r>
            <a:endParaRPr/>
          </a:p>
        </p:txBody>
      </p:sp>
      <p:pic>
        <p:nvPicPr>
          <p:cNvPr id="418" name="Google Shape;418;g21d3207138e_0_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6758" y="2854036"/>
            <a:ext cx="7275752" cy="1648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425" name="Google Shape;42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0828" y="2549236"/>
            <a:ext cx="7401829" cy="18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1d3207138e_0_23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C.3		D.4  </a:t>
            </a:r>
            <a:endParaRPr/>
          </a:p>
        </p:txBody>
      </p:sp>
      <p:pic>
        <p:nvPicPr>
          <p:cNvPr id="432" name="Google Shape;432;g21d3207138e_0_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0828" y="2549236"/>
            <a:ext cx="7401829" cy="18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439" name="Google Shape;43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1051" y="2646219"/>
            <a:ext cx="7413313" cy="184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     (3)       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3671" y="2659639"/>
            <a:ext cx="7739929" cy="191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1d3207138e_0_23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A.1</a:t>
            </a:r>
            <a:r>
              <a:rPr lang="en-US" b="1"/>
              <a:t>		B.2		C.3		D.4  </a:t>
            </a:r>
            <a:endParaRPr/>
          </a:p>
        </p:txBody>
      </p:sp>
      <p:pic>
        <p:nvPicPr>
          <p:cNvPr id="446" name="Google Shape;446;g21d3207138e_0_2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1051" y="2646219"/>
            <a:ext cx="7413314" cy="184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d3207138e_0_10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     (3)       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</a:t>
            </a:r>
            <a:r>
              <a:rPr lang="en-US" b="1">
                <a:solidFill>
                  <a:srgbClr val="FF0000"/>
                </a:solidFill>
              </a:rPr>
              <a:t>D.4</a:t>
            </a:r>
            <a:r>
              <a:rPr lang="en-US" b="1"/>
              <a:t>  </a:t>
            </a:r>
            <a:endParaRPr/>
          </a:p>
        </p:txBody>
      </p:sp>
      <p:pic>
        <p:nvPicPr>
          <p:cNvPr id="138" name="Google Shape;138;g21d3207138e_0_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3671" y="2659639"/>
            <a:ext cx="7739929" cy="191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1524" y="2563092"/>
            <a:ext cx="7656657" cy="200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d3207138e_0_1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</a:t>
            </a:r>
            <a:r>
              <a:rPr lang="en-US" b="1">
                <a:solidFill>
                  <a:srgbClr val="FF0000"/>
                </a:solidFill>
              </a:rPr>
              <a:t>D.4 </a:t>
            </a:r>
            <a:r>
              <a:rPr lang="en-US" b="1"/>
              <a:t> </a:t>
            </a:r>
            <a:endParaRPr/>
          </a:p>
        </p:txBody>
      </p:sp>
      <p:pic>
        <p:nvPicPr>
          <p:cNvPr id="152" name="Google Shape;152;g21d3207138e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1524" y="2563092"/>
            <a:ext cx="7656657" cy="200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(EXERCISE-1)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(X)                 (1)               (2)             (3)              (4)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</a:t>
            </a:r>
            <a:endParaRPr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2939" y="2715492"/>
            <a:ext cx="7503679" cy="177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550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Calibri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gupta</dc:creator>
  <cp:lastModifiedBy>jaiprakashdeoria02@gmail.com</cp:lastModifiedBy>
  <cp:revision>2</cp:revision>
  <dcterms:created xsi:type="dcterms:W3CDTF">2020-02-23T06:37:57Z</dcterms:created>
  <dcterms:modified xsi:type="dcterms:W3CDTF">2024-03-06T08:14:18Z</dcterms:modified>
</cp:coreProperties>
</file>