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embeddedFontLst>
    <p:embeddedFont>
      <p:font typeface="Arial Black" panose="020B0A04020102020204" pitchFamily="34" charset="0"/>
      <p:regular r:id="rId43"/>
      <p:bold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ioWkIsT5I1ditpP8crFZouTfXu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prakashdeoria02@gmail.com" userId="7f811c1187038a1c" providerId="LiveId" clId="{E1B51703-BBDD-4509-B35C-C39466337366}"/>
    <pc:docChg chg="modSld modMainMaster">
      <pc:chgData name="jaiprakashdeoria02@gmail.com" userId="7f811c1187038a1c" providerId="LiveId" clId="{E1B51703-BBDD-4509-B35C-C39466337366}" dt="2024-03-06T08:13:38.341" v="2"/>
      <pc:docMkLst>
        <pc:docMk/>
      </pc:docMkLst>
      <pc:sldChg chg="setBg">
        <pc:chgData name="jaiprakashdeoria02@gmail.com" userId="7f811c1187038a1c" providerId="LiveId" clId="{E1B51703-BBDD-4509-B35C-C39466337366}" dt="2024-03-06T08:13:38.341" v="2"/>
        <pc:sldMkLst>
          <pc:docMk/>
          <pc:sldMk cId="0" sldId="256"/>
        </pc:sldMkLst>
      </pc:sldChg>
      <pc:sldMasterChg chg="setBg modSldLayout">
        <pc:chgData name="jaiprakashdeoria02@gmail.com" userId="7f811c1187038a1c" providerId="LiveId" clId="{E1B51703-BBDD-4509-B35C-C39466337366}" dt="2024-03-06T08:13:38.341" v="2"/>
        <pc:sldMasterMkLst>
          <pc:docMk/>
          <pc:sldMasterMk cId="0" sldId="2147483648"/>
        </pc:sldMasterMkLst>
        <pc:sldLayoutChg chg="setBg">
          <pc:chgData name="jaiprakashdeoria02@gmail.com" userId="7f811c1187038a1c" providerId="LiveId" clId="{E1B51703-BBDD-4509-B35C-C39466337366}" dt="2024-03-06T08:13:38.341" v="2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jaiprakashdeoria02@gmail.com" userId="7f811c1187038a1c" providerId="LiveId" clId="{E1B51703-BBDD-4509-B35C-C39466337366}" dt="2024-03-06T08:13:38.341" v="2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jaiprakashdeoria02@gmail.com" userId="7f811c1187038a1c" providerId="LiveId" clId="{E1B51703-BBDD-4509-B35C-C39466337366}" dt="2024-03-06T08:13:38.341" v="2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jaiprakashdeoria02@gmail.com" userId="7f811c1187038a1c" providerId="LiveId" clId="{E1B51703-BBDD-4509-B35C-C39466337366}" dt="2024-03-06T08:13:38.341" v="2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jaiprakashdeoria02@gmail.com" userId="7f811c1187038a1c" providerId="LiveId" clId="{E1B51703-BBDD-4509-B35C-C39466337366}" dt="2024-03-06T08:13:38.341" v="2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jaiprakashdeoria02@gmail.com" userId="7f811c1187038a1c" providerId="LiveId" clId="{E1B51703-BBDD-4509-B35C-C39466337366}" dt="2024-03-06T08:13:38.341" v="2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jaiprakashdeoria02@gmail.com" userId="7f811c1187038a1c" providerId="LiveId" clId="{E1B51703-BBDD-4509-B35C-C39466337366}" dt="2024-03-06T08:13:38.341" v="2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jaiprakashdeoria02@gmail.com" userId="7f811c1187038a1c" providerId="LiveId" clId="{E1B51703-BBDD-4509-B35C-C39466337366}" dt="2024-03-06T08:13:38.341" v="2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jaiprakashdeoria02@gmail.com" userId="7f811c1187038a1c" providerId="LiveId" clId="{E1B51703-BBDD-4509-B35C-C39466337366}" dt="2024-03-06T08:13:38.341" v="2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jaiprakashdeoria02@gmail.com" userId="7f811c1187038a1c" providerId="LiveId" clId="{E1B51703-BBDD-4509-B35C-C39466337366}" dt="2024-03-06T08:13:38.341" v="2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jaiprakashdeoria02@gmail.com" userId="7f811c1187038a1c" providerId="LiveId" clId="{E1B51703-BBDD-4509-B35C-C39466337366}" dt="2024-03-06T08:13:38.341" v="2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jaiprakashdeoria02@gmail.com" userId="7f811c1187038a1c" providerId="LiveId" clId="{E1B51703-BBDD-4509-B35C-C39466337366}" dt="2024-03-06T08:13:38.341" v="2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8b338820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238b338820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8b338820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238b338820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8b338820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238b338820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8b338820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238b338820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8b338820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238b338820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8b33882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238b33882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38b338820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238b338820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38b338820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238b338820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38b3388200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238b3388200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38b338820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238b338820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38b3388200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238b3388200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38b338820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238b338820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38b3388200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238b3388200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38b3388200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g238b3388200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38b338820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g238b338820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38b338820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238b338820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8b338820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38b338820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38b3388200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238b3388200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8b338820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238b338820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8b338820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238b338820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/>
          <p:nvPr/>
        </p:nvSpPr>
        <p:spPr>
          <a:xfrm>
            <a:off x="4005792" y="1338792"/>
            <a:ext cx="4180416" cy="4180416"/>
          </a:xfrm>
          <a:prstGeom prst="rect">
            <a:avLst/>
          </a:prstGeom>
          <a:blipFill rotWithShape="1">
            <a:blip r:embed="rId2">
              <a:alphaModFix amt="1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2"/>
          <p:cNvSpPr/>
          <p:nvPr/>
        </p:nvSpPr>
        <p:spPr>
          <a:xfrm rot="10800000" flipH="1">
            <a:off x="5191124" y="6439955"/>
            <a:ext cx="6997050" cy="420957"/>
          </a:xfrm>
          <a:custGeom>
            <a:avLst/>
            <a:gdLst/>
            <a:ahLst/>
            <a:cxnLst/>
            <a:rect l="l" t="t" r="r" b="b"/>
            <a:pathLst>
              <a:path w="6997050" h="474402" extrusionOk="0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2"/>
          <p:cNvSpPr/>
          <p:nvPr/>
        </p:nvSpPr>
        <p:spPr>
          <a:xfrm>
            <a:off x="1" y="6439956"/>
            <a:ext cx="5490211" cy="418044"/>
          </a:xfrm>
          <a:custGeom>
            <a:avLst/>
            <a:gdLst/>
            <a:ahLst/>
            <a:cxnLst/>
            <a:rect l="l" t="t" r="r" b="b"/>
            <a:pathLst>
              <a:path w="5490211" h="473605" extrusionOk="0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2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gradFill>
            <a:gsLst>
              <a:gs pos="0">
                <a:srgbClr val="FE6400"/>
              </a:gs>
              <a:gs pos="100000">
                <a:srgbClr val="108EF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/>
          <p:nvPr/>
        </p:nvSpPr>
        <p:spPr>
          <a:xfrm>
            <a:off x="355600" y="5683515"/>
            <a:ext cx="1158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2"/>
          <p:cNvSpPr txBox="1"/>
          <p:nvPr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Aptitude Classes by Anuj Sir </a:t>
            </a:r>
            <a:endParaRPr/>
          </a:p>
        </p:txBody>
      </p:sp>
      <p:sp>
        <p:nvSpPr>
          <p:cNvPr id="23" name="Google Shape;23;p22"/>
          <p:cNvSpPr txBox="1"/>
          <p:nvPr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tutorials Visit now www.testurprep.com</a:t>
            </a:r>
            <a:endParaRPr/>
          </a:p>
        </p:txBody>
      </p:sp>
      <p:sp>
        <p:nvSpPr>
          <p:cNvPr id="24" name="Google Shape;24;p22"/>
          <p:cNvSpPr/>
          <p:nvPr/>
        </p:nvSpPr>
        <p:spPr>
          <a:xfrm>
            <a:off x="158099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2"/>
          <p:cNvSpPr/>
          <p:nvPr/>
        </p:nvSpPr>
        <p:spPr>
          <a:xfrm>
            <a:off x="11311874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2"/>
          <p:cNvSpPr txBox="1">
            <a:spLocks noGrp="1"/>
          </p:cNvSpPr>
          <p:nvPr>
            <p:ph type="body" idx="1"/>
          </p:nvPr>
        </p:nvSpPr>
        <p:spPr>
          <a:xfrm>
            <a:off x="254000" y="1199620"/>
            <a:ext cx="116840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and Content">
  <p:cSld name="1_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304800" y="1185333"/>
            <a:ext cx="115824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dt" idx="10"/>
          </p:nvPr>
        </p:nvSpPr>
        <p:spPr>
          <a:xfrm>
            <a:off x="304800" y="638069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ftr" idx="11"/>
          </p:nvPr>
        </p:nvSpPr>
        <p:spPr>
          <a:xfrm>
            <a:off x="4038600" y="638069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sldNum" idx="12"/>
          </p:nvPr>
        </p:nvSpPr>
        <p:spPr>
          <a:xfrm>
            <a:off x="8610599" y="6356350"/>
            <a:ext cx="3276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24"/>
          <p:cNvSpPr/>
          <p:nvPr/>
        </p:nvSpPr>
        <p:spPr>
          <a:xfrm>
            <a:off x="3706812" y="981604"/>
            <a:ext cx="4879976" cy="4879976"/>
          </a:xfrm>
          <a:prstGeom prst="rect">
            <a:avLst/>
          </a:prstGeom>
          <a:blipFill rotWithShape="1">
            <a:blip r:embed="rId2">
              <a:alphaModFix amt="32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  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                (1)               (2)             (3)            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   </a:t>
            </a:r>
            <a:endParaRPr b="1"/>
          </a:p>
        </p:txBody>
      </p:sp>
      <p:pic>
        <p:nvPicPr>
          <p:cNvPr id="103" name="Google Shape;103;p1" descr="http://www.indiabix.com/_files/images/non-verbal-reasoning/pattern-completion/4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6509" y="2313466"/>
            <a:ext cx="8229600" cy="2507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8b3388200_0_2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lang="en-US" b="1"/>
              <a:t>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  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                (1)              (2)              (3)             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</a:t>
            </a:r>
            <a:r>
              <a:rPr lang="en-US" b="1">
                <a:solidFill>
                  <a:srgbClr val="FF0000"/>
                </a:solidFill>
              </a:rPr>
              <a:t>D.4</a:t>
            </a:r>
            <a:r>
              <a:rPr lang="en-US" b="1"/>
              <a:t>   </a:t>
            </a:r>
            <a:endParaRPr b="1"/>
          </a:p>
        </p:txBody>
      </p:sp>
      <p:pic>
        <p:nvPicPr>
          <p:cNvPr id="166" name="Google Shape;166;g238b3388200_0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0555" y="2593075"/>
            <a:ext cx="7830423" cy="206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lang="en-US" b="1"/>
              <a:t>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  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                (1)               (2)             (3)            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   </a:t>
            </a:r>
            <a:endParaRPr b="1"/>
          </a:p>
        </p:txBody>
      </p:sp>
      <p:pic>
        <p:nvPicPr>
          <p:cNvPr id="173" name="Google Shape;17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3642" y="2338388"/>
            <a:ext cx="7512880" cy="2342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38b3388200_0_3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lang="en-US" b="1"/>
              <a:t>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  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                (1)               (2)             (3)            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</a:t>
            </a:r>
            <a:r>
              <a:rPr lang="en-US" b="1">
                <a:solidFill>
                  <a:srgbClr val="FF0000"/>
                </a:solidFill>
              </a:rPr>
              <a:t>C.3</a:t>
            </a:r>
            <a:r>
              <a:rPr lang="en-US" b="1"/>
              <a:t>		D.4   </a:t>
            </a:r>
            <a:endParaRPr b="1"/>
          </a:p>
        </p:txBody>
      </p:sp>
      <p:pic>
        <p:nvPicPr>
          <p:cNvPr id="180" name="Google Shape;180;g238b3388200_0_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3642" y="2338388"/>
            <a:ext cx="7512880" cy="2342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lang="en-US" b="1"/>
              <a:t>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  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                (1)               (2)             (3)            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   </a:t>
            </a:r>
            <a:endParaRPr b="1"/>
          </a:p>
        </p:txBody>
      </p:sp>
      <p:pic>
        <p:nvPicPr>
          <p:cNvPr id="187" name="Google Shape;18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8233" y="2647666"/>
            <a:ext cx="7547212" cy="1937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38b3388200_0_3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lang="en-US" b="1"/>
              <a:t>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  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                (1)               (2)             (3)            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</a:t>
            </a:r>
            <a:r>
              <a:rPr lang="en-US" b="1">
                <a:solidFill>
                  <a:srgbClr val="FF0000"/>
                </a:solidFill>
              </a:rPr>
              <a:t>C.3</a:t>
            </a:r>
            <a:r>
              <a:rPr lang="en-US" b="1"/>
              <a:t>		D.4   </a:t>
            </a:r>
            <a:endParaRPr b="1"/>
          </a:p>
        </p:txBody>
      </p:sp>
      <p:pic>
        <p:nvPicPr>
          <p:cNvPr id="194" name="Google Shape;194;g238b3388200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8233" y="2647666"/>
            <a:ext cx="7547212" cy="1937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(EXERCISE-2</a:t>
            </a:r>
            <a:r>
              <a:rPr lang="en-US" b="1"/>
              <a:t>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lang="en-US" b="1"/>
              <a:t>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  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                 (1)                (2)              (3)           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   </a:t>
            </a:r>
            <a:endParaRPr b="1"/>
          </a:p>
        </p:txBody>
      </p:sp>
      <p:pic>
        <p:nvPicPr>
          <p:cNvPr id="201" name="Google Shape;201;p8" descr="http://www.indiabix.com/_files/images/non-verbal-reasoning/pattern-completion/6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6346" y="2429301"/>
            <a:ext cx="7710985" cy="2210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38b3388200_0_4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PATTERN (EXERCISE-2</a:t>
            </a:r>
            <a:r>
              <a:rPr lang="en-US" b="1" dirty="0"/>
              <a:t>)</a:t>
            </a:r>
            <a:endParaRPr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lang="en-US" b="1" dirty="0"/>
              <a:t>. DIRECTION: Identify the figure that completes the pattern.</a:t>
            </a: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   </a:t>
            </a:r>
            <a:endParaRPr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(X)                  (1)                (2)              (3)               (4)</a:t>
            </a: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A.1		</a:t>
            </a:r>
            <a:r>
              <a:rPr lang="en-US" b="1" dirty="0">
                <a:solidFill>
                  <a:schemeClr val="tx1"/>
                </a:solidFill>
              </a:rPr>
              <a:t>B.2	</a:t>
            </a:r>
            <a:r>
              <a:rPr lang="en-US" b="1" dirty="0"/>
              <a:t>	</a:t>
            </a:r>
            <a:r>
              <a:rPr lang="en-US" b="1" dirty="0">
                <a:solidFill>
                  <a:srgbClr val="FF0000"/>
                </a:solidFill>
              </a:rPr>
              <a:t>C.3	</a:t>
            </a:r>
            <a:r>
              <a:rPr lang="en-US" b="1" dirty="0"/>
              <a:t>	D.4   </a:t>
            </a:r>
            <a:endParaRPr b="1" dirty="0"/>
          </a:p>
        </p:txBody>
      </p:sp>
      <p:pic>
        <p:nvPicPr>
          <p:cNvPr id="208" name="Google Shape;208;g238b3388200_0_42" descr="http://www.indiabix.com/_files/images/non-verbal-reasoning/pattern-completion/6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6346" y="2429301"/>
            <a:ext cx="7710985" cy="2210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(EXERCISE-2</a:t>
            </a:r>
            <a:r>
              <a:rPr lang="en-US" b="1"/>
              <a:t>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lang="en-US" b="1"/>
              <a:t>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  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                 (1)                (2)              (3)           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   </a:t>
            </a:r>
            <a:endParaRPr b="1"/>
          </a:p>
        </p:txBody>
      </p:sp>
      <p:pic>
        <p:nvPicPr>
          <p:cNvPr id="215" name="Google Shape;21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1927" y="2729552"/>
            <a:ext cx="7719870" cy="1855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38b3388200_0_4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(EXERCISE-2</a:t>
            </a:r>
            <a:r>
              <a:rPr lang="en-US" b="1"/>
              <a:t>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lang="en-US" b="1"/>
              <a:t>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  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                 (1)                (2)              (3)           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</a:t>
            </a:r>
            <a:r>
              <a:rPr lang="en-US" b="1">
                <a:solidFill>
                  <a:srgbClr val="FF0000"/>
                </a:solidFill>
              </a:rPr>
              <a:t>C.3</a:t>
            </a:r>
            <a:r>
              <a:rPr lang="en-US" b="1"/>
              <a:t>		D.4   </a:t>
            </a:r>
            <a:endParaRPr b="1"/>
          </a:p>
        </p:txBody>
      </p:sp>
      <p:pic>
        <p:nvPicPr>
          <p:cNvPr id="222" name="Google Shape;222;g238b3388200_0_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1927" y="2729552"/>
            <a:ext cx="7719870" cy="1855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(EXERCISE-2</a:t>
            </a:r>
            <a:r>
              <a:rPr lang="en-US" b="1"/>
              <a:t>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10.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  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                 (1)                (2)              (3)           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   </a:t>
            </a:r>
            <a:endParaRPr b="1"/>
          </a:p>
        </p:txBody>
      </p:sp>
      <p:pic>
        <p:nvPicPr>
          <p:cNvPr id="229" name="Google Shape;22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4460" y="2452592"/>
            <a:ext cx="7738280" cy="1941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8b3388200_0_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  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                (1)               (2)             (3)            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</a:t>
            </a:r>
            <a:r>
              <a:rPr lang="en-US" b="1">
                <a:solidFill>
                  <a:srgbClr val="FF0000"/>
                </a:solidFill>
              </a:rPr>
              <a:t>B.2</a:t>
            </a:r>
            <a:r>
              <a:rPr lang="en-US" b="1"/>
              <a:t>		C.3		D.4   </a:t>
            </a:r>
            <a:endParaRPr b="1"/>
          </a:p>
        </p:txBody>
      </p:sp>
      <p:pic>
        <p:nvPicPr>
          <p:cNvPr id="110" name="Google Shape;110;g238b3388200_0_0" descr="http://www.indiabix.com/_files/images/non-verbal-reasoning/pattern-completion/4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6509" y="2313466"/>
            <a:ext cx="8229600" cy="2507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38b3388200_0_54"/>
          <p:cNvSpPr txBox="1">
            <a:spLocks noGrp="1"/>
          </p:cNvSpPr>
          <p:nvPr>
            <p:ph type="body" idx="1"/>
          </p:nvPr>
        </p:nvSpPr>
        <p:spPr>
          <a:xfrm>
            <a:off x="229500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PATTERN (EXERCISE-2</a:t>
            </a:r>
            <a:r>
              <a:rPr lang="en-US" b="1" dirty="0"/>
              <a:t>)</a:t>
            </a:r>
            <a:endParaRPr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10. DIRECTION: Identify the figure that completes the pattern.</a:t>
            </a: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   </a:t>
            </a:r>
            <a:endParaRPr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(X)                  (1)                (2)              (3)               (4)</a:t>
            </a: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chemeClr val="tx1"/>
                </a:solidFill>
              </a:rPr>
              <a:t>A.1</a:t>
            </a:r>
            <a:r>
              <a:rPr lang="en-US" b="1" dirty="0"/>
              <a:t>		B.2	</a:t>
            </a:r>
            <a:r>
              <a:rPr lang="en-US" b="1" dirty="0">
                <a:solidFill>
                  <a:srgbClr val="FF0000"/>
                </a:solidFill>
              </a:rPr>
              <a:t>	C.3	</a:t>
            </a:r>
            <a:r>
              <a:rPr lang="en-US" b="1" dirty="0"/>
              <a:t>	D.4   </a:t>
            </a:r>
            <a:endParaRPr b="1" dirty="0"/>
          </a:p>
        </p:txBody>
      </p:sp>
      <p:pic>
        <p:nvPicPr>
          <p:cNvPr id="236" name="Google Shape;236;g238b3388200_0_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4460" y="2452592"/>
            <a:ext cx="7738280" cy="1941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(EXERCISE-2</a:t>
            </a:r>
            <a:r>
              <a:rPr lang="en-US" b="1"/>
              <a:t>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11.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  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                 (1)                (2)              (3)           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   </a:t>
            </a:r>
            <a:endParaRPr b="1"/>
          </a:p>
        </p:txBody>
      </p:sp>
      <p:pic>
        <p:nvPicPr>
          <p:cNvPr id="243" name="Google Shape;24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5780" y="2552131"/>
            <a:ext cx="7823437" cy="2115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38b3388200_0_6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(EXERCISE-2</a:t>
            </a:r>
            <a:r>
              <a:rPr lang="en-US" b="1"/>
              <a:t>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11.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  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                 (1)                (2)              (3)           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</a:t>
            </a:r>
            <a:r>
              <a:rPr lang="en-US" b="1">
                <a:solidFill>
                  <a:srgbClr val="FF0000"/>
                </a:solidFill>
              </a:rPr>
              <a:t>C.3</a:t>
            </a:r>
            <a:r>
              <a:rPr lang="en-US" b="1"/>
              <a:t>		D.4   </a:t>
            </a:r>
            <a:endParaRPr b="1"/>
          </a:p>
        </p:txBody>
      </p:sp>
      <p:pic>
        <p:nvPicPr>
          <p:cNvPr id="250" name="Google Shape;250;g238b3388200_0_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5780" y="2552131"/>
            <a:ext cx="7823437" cy="2115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(EXERCISE-2</a:t>
            </a:r>
            <a:r>
              <a:rPr lang="en-US" b="1"/>
              <a:t>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12.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  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                 (1)                (2)              (3)           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   </a:t>
            </a:r>
            <a:endParaRPr b="1"/>
          </a:p>
        </p:txBody>
      </p:sp>
      <p:pic>
        <p:nvPicPr>
          <p:cNvPr id="257" name="Google Shape;25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2698" y="2743200"/>
            <a:ext cx="7697338" cy="1883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38b3388200_0_7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(EXERCISE-2</a:t>
            </a:r>
            <a:r>
              <a:rPr lang="en-US" b="1"/>
              <a:t>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12.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  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                 (1)                (2)              (3)           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</a:t>
            </a:r>
            <a:r>
              <a:rPr lang="en-US" b="1">
                <a:solidFill>
                  <a:srgbClr val="FF0000"/>
                </a:solidFill>
              </a:rPr>
              <a:t>C.3</a:t>
            </a:r>
            <a:r>
              <a:rPr lang="en-US" b="1"/>
              <a:t>		D.4   </a:t>
            </a:r>
            <a:endParaRPr b="1"/>
          </a:p>
        </p:txBody>
      </p:sp>
      <p:pic>
        <p:nvPicPr>
          <p:cNvPr id="264" name="Google Shape;264;g238b3388200_0_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2698" y="2743200"/>
            <a:ext cx="7697338" cy="1883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(EXERCISE-2</a:t>
            </a:r>
            <a:r>
              <a:rPr lang="en-US" b="1"/>
              <a:t>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13.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  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                 (1)                (2)              (3)           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   </a:t>
            </a:r>
            <a:endParaRPr b="1"/>
          </a:p>
        </p:txBody>
      </p:sp>
      <p:pic>
        <p:nvPicPr>
          <p:cNvPr id="271" name="Google Shape;27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7185" y="2543600"/>
            <a:ext cx="7817442" cy="1946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38b3388200_0_7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(EXERCISE-2</a:t>
            </a:r>
            <a:r>
              <a:rPr lang="en-US" b="1"/>
              <a:t>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13.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  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                 (1)                (2)              (3)           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</a:t>
            </a:r>
            <a:r>
              <a:rPr lang="en-US" b="1">
                <a:solidFill>
                  <a:srgbClr val="FF0000"/>
                </a:solidFill>
              </a:rPr>
              <a:t>B.2</a:t>
            </a:r>
            <a:r>
              <a:rPr lang="en-US" b="1"/>
              <a:t>		C.3		D.4   </a:t>
            </a:r>
            <a:endParaRPr b="1"/>
          </a:p>
        </p:txBody>
      </p:sp>
      <p:pic>
        <p:nvPicPr>
          <p:cNvPr id="278" name="Google Shape;278;g238b3388200_0_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7185" y="2543600"/>
            <a:ext cx="7817442" cy="1946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(EXERCISE-2</a:t>
            </a:r>
            <a:r>
              <a:rPr lang="en-US" b="1"/>
              <a:t>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14.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  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                 (1)                (2)              (3)           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   </a:t>
            </a:r>
            <a:endParaRPr b="1"/>
          </a:p>
        </p:txBody>
      </p:sp>
      <p:pic>
        <p:nvPicPr>
          <p:cNvPr id="285" name="Google Shape;28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3657" y="2220686"/>
            <a:ext cx="8432799" cy="2583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38b3388200_0_8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(EXERCISE-2</a:t>
            </a:r>
            <a:r>
              <a:rPr lang="en-US" b="1"/>
              <a:t>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14.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  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                 (1)                (2)              (3)           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</a:t>
            </a:r>
            <a:r>
              <a:rPr lang="en-US" b="1">
                <a:solidFill>
                  <a:srgbClr val="FF0000"/>
                </a:solidFill>
              </a:rPr>
              <a:t>B.2</a:t>
            </a:r>
            <a:r>
              <a:rPr lang="en-US" b="1"/>
              <a:t>		C.3		D.4   </a:t>
            </a:r>
            <a:endParaRPr b="1"/>
          </a:p>
        </p:txBody>
      </p:sp>
      <p:pic>
        <p:nvPicPr>
          <p:cNvPr id="292" name="Google Shape;292;g238b3388200_0_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3657" y="2220686"/>
            <a:ext cx="8432799" cy="2583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(EXERCISE-2</a:t>
            </a:r>
            <a:r>
              <a:rPr lang="en-US" b="1"/>
              <a:t>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15.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  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                 (1)                (2)              (3)           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   </a:t>
            </a:r>
            <a:endParaRPr b="1"/>
          </a:p>
        </p:txBody>
      </p:sp>
      <p:pic>
        <p:nvPicPr>
          <p:cNvPr id="299" name="Google Shape;29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4213" y="2510971"/>
            <a:ext cx="8089673" cy="2046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lang="en-US" b="1"/>
              <a:t>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  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                (1)               (2)             (3)            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   </a:t>
            </a:r>
            <a:endParaRPr b="1"/>
          </a:p>
        </p:txBody>
      </p:sp>
      <p:pic>
        <p:nvPicPr>
          <p:cNvPr id="117" name="Google Shape;11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1910" y="2576945"/>
            <a:ext cx="7617835" cy="2064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38b3388200_0_9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(EXERCISE-2</a:t>
            </a:r>
            <a:r>
              <a:rPr lang="en-US" b="1"/>
              <a:t>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15.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  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                 (1)                (2)              (3)           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</a:t>
            </a:r>
            <a:r>
              <a:rPr lang="en-US" b="1">
                <a:solidFill>
                  <a:srgbClr val="FF0000"/>
                </a:solidFill>
              </a:rPr>
              <a:t>D.4</a:t>
            </a:r>
            <a:r>
              <a:rPr lang="en-US" b="1"/>
              <a:t>   </a:t>
            </a:r>
            <a:endParaRPr b="1"/>
          </a:p>
        </p:txBody>
      </p:sp>
      <p:pic>
        <p:nvPicPr>
          <p:cNvPr id="306" name="Google Shape;306;g238b3388200_0_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4213" y="2510971"/>
            <a:ext cx="8089672" cy="2046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(EXERCISE-2</a:t>
            </a:r>
            <a:r>
              <a:rPr lang="en-US" b="1"/>
              <a:t>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16.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  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                 (1)                (2)              (3)           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   </a:t>
            </a:r>
            <a:endParaRPr b="1"/>
          </a:p>
        </p:txBody>
      </p:sp>
      <p:pic>
        <p:nvPicPr>
          <p:cNvPr id="313" name="Google Shape;31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6805" y="2525485"/>
            <a:ext cx="7863819" cy="2191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8b3388200_0_9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(EXERCISE-2</a:t>
            </a:r>
            <a:r>
              <a:rPr lang="en-US" b="1"/>
              <a:t>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16.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  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                 (1)                (2)              (3)           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A.1</a:t>
            </a:r>
            <a:r>
              <a:rPr lang="en-US" b="1"/>
              <a:t>		B.2		C.3		D.4   </a:t>
            </a:r>
            <a:endParaRPr b="1"/>
          </a:p>
        </p:txBody>
      </p:sp>
      <p:pic>
        <p:nvPicPr>
          <p:cNvPr id="320" name="Google Shape;320;g238b3388200_0_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6805" y="2525485"/>
            <a:ext cx="7863819" cy="2191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(EXERCISE-2</a:t>
            </a:r>
            <a:r>
              <a:rPr lang="en-US" b="1"/>
              <a:t>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17.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  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                 (1)                (2)              (3)           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   </a:t>
            </a:r>
            <a:endParaRPr b="1"/>
          </a:p>
        </p:txBody>
      </p:sp>
      <p:pic>
        <p:nvPicPr>
          <p:cNvPr id="327" name="Google Shape;32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0820" y="2699657"/>
            <a:ext cx="8104513" cy="2017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38b3388200_0_10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(EXERCISE-2</a:t>
            </a:r>
            <a:r>
              <a:rPr lang="en-US" b="1"/>
              <a:t>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17.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  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                 (1)                (2)              (3)           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A.1</a:t>
            </a:r>
            <a:r>
              <a:rPr lang="en-US" b="1"/>
              <a:t>		B.2		C.3		D.4   </a:t>
            </a:r>
            <a:endParaRPr b="1"/>
          </a:p>
        </p:txBody>
      </p:sp>
      <p:pic>
        <p:nvPicPr>
          <p:cNvPr id="334" name="Google Shape;334;g238b3388200_0_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0820" y="2699657"/>
            <a:ext cx="8104513" cy="2017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(EXERCISE-2</a:t>
            </a:r>
            <a:r>
              <a:rPr lang="en-US" b="1"/>
              <a:t>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18.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  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                 (1)                (2)              (3)           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   </a:t>
            </a:r>
            <a:endParaRPr b="1"/>
          </a:p>
        </p:txBody>
      </p:sp>
      <p:pic>
        <p:nvPicPr>
          <p:cNvPr id="341" name="Google Shape;34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9937" y="2452913"/>
            <a:ext cx="7771719" cy="2191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38b3388200_0_10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(EXERCISE-2</a:t>
            </a:r>
            <a:r>
              <a:rPr lang="en-US" b="1"/>
              <a:t>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18.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  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                 (1)                (2)              (3)           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A.1</a:t>
            </a:r>
            <a:r>
              <a:rPr lang="en-US" b="1"/>
              <a:t>		B.2		C.3		D.4   </a:t>
            </a:r>
            <a:endParaRPr b="1"/>
          </a:p>
        </p:txBody>
      </p:sp>
      <p:pic>
        <p:nvPicPr>
          <p:cNvPr id="348" name="Google Shape;348;g238b3388200_0_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9937" y="2452913"/>
            <a:ext cx="7771719" cy="2191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(EXERCISE-2</a:t>
            </a:r>
            <a:r>
              <a:rPr lang="en-US" b="1"/>
              <a:t>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19.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  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                 (1)                (2)              (3)           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   </a:t>
            </a:r>
            <a:endParaRPr b="1"/>
          </a:p>
        </p:txBody>
      </p:sp>
      <p:pic>
        <p:nvPicPr>
          <p:cNvPr id="355" name="Google Shape;35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0617" y="2481943"/>
            <a:ext cx="7785553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38b3388200_0_11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(EXERCISE-2</a:t>
            </a:r>
            <a:r>
              <a:rPr lang="en-US" b="1"/>
              <a:t>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19.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  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                 (1)                (2)              (3)           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</a:t>
            </a:r>
            <a:r>
              <a:rPr lang="en-US" b="1">
                <a:solidFill>
                  <a:srgbClr val="FF0000"/>
                </a:solidFill>
              </a:rPr>
              <a:t>B.2</a:t>
            </a:r>
            <a:r>
              <a:rPr lang="en-US" b="1"/>
              <a:t>		C.3		D.4   </a:t>
            </a:r>
            <a:endParaRPr b="1"/>
          </a:p>
        </p:txBody>
      </p:sp>
      <p:pic>
        <p:nvPicPr>
          <p:cNvPr id="362" name="Google Shape;362;g238b3388200_0_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0617" y="2481943"/>
            <a:ext cx="7785553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(EXERCISE-2</a:t>
            </a:r>
            <a:r>
              <a:rPr lang="en-US" b="1"/>
              <a:t>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20</a:t>
            </a:r>
            <a:r>
              <a:rPr lang="en-US" b="1"/>
              <a:t>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  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                 (1)                (2)              (3)           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   </a:t>
            </a:r>
            <a:endParaRPr b="1"/>
          </a:p>
        </p:txBody>
      </p:sp>
      <p:pic>
        <p:nvPicPr>
          <p:cNvPr id="369" name="Google Shape;36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6948" y="2545670"/>
            <a:ext cx="7711166" cy="2142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8b3388200_0_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lang="en-US" b="1"/>
              <a:t>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  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                (1)               (2)             (3)            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</a:t>
            </a:r>
            <a:r>
              <a:rPr lang="en-US" b="1">
                <a:solidFill>
                  <a:srgbClr val="FF0000"/>
                </a:solidFill>
              </a:rPr>
              <a:t>B.2</a:t>
            </a:r>
            <a:r>
              <a:rPr lang="en-US" b="1"/>
              <a:t>		C.3		D.4   </a:t>
            </a:r>
            <a:endParaRPr b="1"/>
          </a:p>
        </p:txBody>
      </p:sp>
      <p:pic>
        <p:nvPicPr>
          <p:cNvPr id="124" name="Google Shape;124;g238b3388200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1910" y="2576945"/>
            <a:ext cx="7617835" cy="2064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38b3388200_0_12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PATTERN (EXERCISE-2</a:t>
            </a:r>
            <a:r>
              <a:rPr lang="en-US" b="1"/>
              <a:t>)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20</a:t>
            </a:r>
            <a:r>
              <a:rPr lang="en-US" b="1"/>
              <a:t>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  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                 (1)                (2)              (3)             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</a:t>
            </a:r>
            <a:r>
              <a:rPr lang="en-US" b="1">
                <a:solidFill>
                  <a:srgbClr val="FF0000"/>
                </a:solidFill>
              </a:rPr>
              <a:t>B.2</a:t>
            </a:r>
            <a:r>
              <a:rPr lang="en-US" b="1"/>
              <a:t>		C.3		D.4   </a:t>
            </a:r>
            <a:endParaRPr b="1"/>
          </a:p>
        </p:txBody>
      </p:sp>
      <p:pic>
        <p:nvPicPr>
          <p:cNvPr id="376" name="Google Shape;376;g238b3388200_0_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6948" y="2545670"/>
            <a:ext cx="7711166" cy="2142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lang="en-US" b="1"/>
              <a:t>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  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                (1)              (2)             (3)            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   </a:t>
            </a:r>
            <a:endParaRPr b="1"/>
          </a:p>
        </p:txBody>
      </p:sp>
      <p:pic>
        <p:nvPicPr>
          <p:cNvPr id="131" name="Google Shape;13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1038" y="2507673"/>
            <a:ext cx="7839653" cy="223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8b3388200_0_1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lang="en-US" b="1"/>
              <a:t>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  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                (1)              (2)             (3)            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</a:t>
            </a:r>
            <a:r>
              <a:rPr lang="en-US" b="1">
                <a:solidFill>
                  <a:srgbClr val="FF0000"/>
                </a:solidFill>
              </a:rPr>
              <a:t>D.4</a:t>
            </a:r>
            <a:r>
              <a:rPr lang="en-US" b="1"/>
              <a:t>   </a:t>
            </a:r>
            <a:endParaRPr b="1"/>
          </a:p>
        </p:txBody>
      </p:sp>
      <p:pic>
        <p:nvPicPr>
          <p:cNvPr id="138" name="Google Shape;138;g238b3388200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1038" y="2507673"/>
            <a:ext cx="7839653" cy="223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lang="en-US" b="1"/>
              <a:t>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  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                (1)               (2)             (3)            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   </a:t>
            </a:r>
            <a:endParaRPr b="1"/>
          </a:p>
        </p:txBody>
      </p:sp>
      <p:pic>
        <p:nvPicPr>
          <p:cNvPr id="145" name="Google Shape;14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0597" y="2861954"/>
            <a:ext cx="741835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8b3388200_0_1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lang="en-US" b="1"/>
              <a:t>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  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                (1)               (2)             (3)            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</a:t>
            </a:r>
            <a:r>
              <a:rPr lang="en-US" b="1">
                <a:solidFill>
                  <a:srgbClr val="FF0000"/>
                </a:solidFill>
              </a:rPr>
              <a:t>B.2</a:t>
            </a:r>
            <a:r>
              <a:rPr lang="en-US" b="1"/>
              <a:t>		C.3		D.4   </a:t>
            </a:r>
            <a:endParaRPr b="1"/>
          </a:p>
        </p:txBody>
      </p:sp>
      <p:pic>
        <p:nvPicPr>
          <p:cNvPr id="152" name="Google Shape;152;g238b3388200_0_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0597" y="2861954"/>
            <a:ext cx="741835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CLASSIFICATIONS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lang="en-US" b="1"/>
              <a:t>. DIRECTION: Identify the figure that completes the pattern.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  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(X)                 (1)              (2)              (3)               (4)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A.1		B.2		C.3		D.4   </a:t>
            </a:r>
            <a:endParaRPr b="1"/>
          </a:p>
        </p:txBody>
      </p:sp>
      <p:pic>
        <p:nvPicPr>
          <p:cNvPr id="159" name="Google Shape;15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0555" y="2593075"/>
            <a:ext cx="7830423" cy="206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480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Calibri</vt:lpstr>
      <vt:lpstr>Arial</vt:lpstr>
      <vt:lpstr>Arial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anuj gupta</dc:creator>
  <cp:lastModifiedBy>jaiprakashdeoria02@gmail.com</cp:lastModifiedBy>
  <cp:revision>2</cp:revision>
  <dcterms:created xsi:type="dcterms:W3CDTF">2020-02-23T06:37:57Z</dcterms:created>
  <dcterms:modified xsi:type="dcterms:W3CDTF">2024-03-06T08:13:44Z</dcterms:modified>
</cp:coreProperties>
</file>