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</p:sldIdLst>
  <p:sldSz cx="12192000" cy="6858000"/>
  <p:notesSz cx="6858000" cy="9144000"/>
  <p:embeddedFontLst>
    <p:embeddedFont>
      <p:font typeface="Arial Black" panose="020B0A04020102020204" pitchFamily="34" charset="0"/>
      <p:regular r:id="rId112"/>
      <p:bold r:id="rId113"/>
    </p:embeddedFont>
    <p:embeddedFont>
      <p:font typeface="Calibri" panose="020F0502020204030204" pitchFamily="34" charset="0"/>
      <p:regular r:id="rId114"/>
      <p:bold r:id="rId115"/>
      <p:italic r:id="rId116"/>
      <p:boldItalic r:id="rId1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9" roundtripDataSignature="AMtx7mgS8cutFGh701++psU61m2rLaV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6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3.fntdata"/><Relationship Id="rId119" Type="http://customschemas.google.com/relationships/presentationmetadata" Target="meta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812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2693B-82A9-4ED0-94A3-B835B84A2A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199178"/>
            <a:ext cx="121920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</a:t>
            </a:r>
            <a:r>
              <a:rPr lang="en-IN" sz="4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 Black"/>
              <a:buNone/>
            </a:pPr>
            <a:r>
              <a:rPr lang="en-IN" sz="4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(Number System)</a:t>
            </a:r>
            <a:endParaRPr sz="4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9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9" name="Google Shape;769;p9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9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0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6" name="Google Shape;776;p10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0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1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10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10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0" name="Google Shape;790;p10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0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7" name="Google Shape;797;p10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0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4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4" name="Google Shape;804;p10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0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5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1" name="Google Shape;811;p10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0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6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8" name="Google Shape;818;p10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0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7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3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5" name="Google Shape;825;p10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0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8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3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2" name="Google Shape;832;p10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0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5098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93912" y="1736521"/>
            <a:ext cx="12192000" cy="64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10768" b="-261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10768" b="-261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4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Google Shape;391;p4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4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5" name="Google Shape;405;p4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9" name="Google Shape;419;p4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6" name="Google Shape;426;p5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3" name="Google Shape;433;p5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4" name="Google Shape;454;p5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1" name="Google Shape;461;p5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8" name="Google Shape;468;p5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5" name="Google Shape;475;p5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2" name="Google Shape;482;p5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9" name="Google Shape;489;p5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p6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3" name="Google Shape;503;p6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6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7" name="Google Shape;517;p6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6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5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1" name="Google Shape;531;p6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6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6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8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2" name="Google Shape;552;p6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9" name="Google Shape;559;p6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6" name="Google Shape;566;p7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7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3" name="Google Shape;573;p7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0" name="Google Shape;580;p7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7" name="Google Shape;587;p7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7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4" name="Google Shape;594;p7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5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1" name="Google Shape;601;p7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8" name="Google Shape;608;p7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7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5" name="Google Shape;615;p7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7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8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2" name="Google Shape;622;p7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7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9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9" name="Google Shape;629;p7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7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0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6" name="Google Shape;636;p80"/>
          <p:cNvSpPr/>
          <p:nvPr/>
        </p:nvSpPr>
        <p:spPr>
          <a:xfrm>
            <a:off x="110837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1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3" name="Google Shape;643;p8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8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2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0" name="Google Shape;650;p8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8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3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7" name="Google Shape;657;p8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8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4" name="Google Shape;664;p8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8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5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1" name="Google Shape;671;p8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8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6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8" name="Google Shape;678;p8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 0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7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685" name="Google Shape;685;p8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8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8"/>
          <p:cNvSpPr/>
          <p:nvPr/>
        </p:nvSpPr>
        <p:spPr>
          <a:xfrm>
            <a:off x="193964" y="1686211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2" name="Google Shape;692;p8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8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9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9" name="Google Shape;699;p8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8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0"/>
          <p:cNvSpPr/>
          <p:nvPr/>
        </p:nvSpPr>
        <p:spPr>
          <a:xfrm>
            <a:off x="193964" y="1864217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6" name="Google Shape;706;p9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3.  11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9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1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3" name="Google Shape;713;p9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9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2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0" name="Google Shape;720;p9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9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7" name="Google Shape;727;p9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9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4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4" name="Google Shape;734;p9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9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5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1" name="Google Shape;741;p9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9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6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8" name="Google Shape;748;p9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9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7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5" name="Google Shape;755;p9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9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8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2" name="Google Shape;762;p9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9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2344</Words>
  <Application>Microsoft Office PowerPoint</Application>
  <PresentationFormat>Widescreen</PresentationFormat>
  <Paragraphs>758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3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hp</cp:lastModifiedBy>
  <cp:revision>3</cp:revision>
  <dcterms:created xsi:type="dcterms:W3CDTF">2022-09-24T05:53:47Z</dcterms:created>
  <dcterms:modified xsi:type="dcterms:W3CDTF">2024-02-21T07:51:45Z</dcterms:modified>
</cp:coreProperties>
</file>