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embeddedFontLst>
    <p:embeddedFont>
      <p:font typeface="Arial Black" panose="020B0A04020102020204" pitchFamily="34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qcFl9/5hhrHwpzyDhljixm2w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4b413b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38b4b413b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4b413b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38b4b413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4b413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38b4b413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4b413b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38b4b413b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4b413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38b4b413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4b413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38b4b413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4b413b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38b4b413b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4b413b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38b4b413b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4b413b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38b4b413b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4b413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38b4b413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b4b413b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38b4b413b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b4b413b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38b4b413b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4b413b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38b4b413b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b4b413b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38b4b413b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8b4b413b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38b4b413b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8b4b413b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38b4b413b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4b413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38b4b413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4b413b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38b4b413b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4b413b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38b4b413b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103" name="Google Shape;103;p1" descr="http://www.indiabix.com/_files/images/non-verbal-reasoning/paper-folding/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6157" y="2604655"/>
            <a:ext cx="6778062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b4b413b6_0_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5" name="Google Shape;165;g238b4b413b6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 </a:t>
            </a:r>
            <a:endParaRPr/>
          </a:p>
        </p:txBody>
      </p:sp>
      <p:pic>
        <p:nvPicPr>
          <p:cNvPr id="166" name="Google Shape;166;g238b4b413b6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182" y="3020291"/>
            <a:ext cx="6910356" cy="138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3981" y="3002684"/>
            <a:ext cx="7044370" cy="134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b4b413b6_0_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9" name="Google Shape;179;g238b4b413b6_0_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</a:t>
            </a:r>
            <a:r>
              <a:rPr lang="en-US" b="1">
                <a:solidFill>
                  <a:srgbClr val="FF0000"/>
                </a:solidFill>
              </a:rPr>
              <a:t>D. 4</a:t>
            </a:r>
            <a:r>
              <a:rPr lang="en-US" b="1"/>
              <a:t> </a:t>
            </a:r>
            <a:endParaRPr/>
          </a:p>
        </p:txBody>
      </p:sp>
      <p:pic>
        <p:nvPicPr>
          <p:cNvPr id="180" name="Google Shape;180;g238b4b413b6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3981" y="3002684"/>
            <a:ext cx="7044370" cy="134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624" y="2912341"/>
            <a:ext cx="6968426" cy="142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4b413b6_0_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3" name="Google Shape;193;g238b4b413b6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	</a:t>
            </a:r>
            <a:r>
              <a:rPr lang="en-US" b="1"/>
              <a:t>	C.3		D. 4 </a:t>
            </a:r>
            <a:endParaRPr/>
          </a:p>
        </p:txBody>
      </p:sp>
      <p:pic>
        <p:nvPicPr>
          <p:cNvPr id="194" name="Google Shape;194;g238b4b413b6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624" y="2912341"/>
            <a:ext cx="6968426" cy="142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048" y="3054206"/>
            <a:ext cx="6924245" cy="137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b4b413b6_0_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7" name="Google Shape;207;g238b4b413b6_0_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 </a:t>
            </a:r>
            <a:endParaRPr/>
          </a:p>
        </p:txBody>
      </p:sp>
      <p:pic>
        <p:nvPicPr>
          <p:cNvPr id="208" name="Google Shape;208;g238b4b413b6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048" y="3054206"/>
            <a:ext cx="6924245" cy="137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455" y="3212668"/>
            <a:ext cx="6848763" cy="124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b4b413b6_0_4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1" name="Google Shape;221;g238b4b413b6_0_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 </a:t>
            </a:r>
            <a:endParaRPr/>
          </a:p>
        </p:txBody>
      </p:sp>
      <p:pic>
        <p:nvPicPr>
          <p:cNvPr id="222" name="Google Shape;222;g238b4b413b6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455" y="3212668"/>
            <a:ext cx="6848763" cy="124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175" y="3043238"/>
            <a:ext cx="6836892" cy="143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4b413b6_0_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9" name="Google Shape;109;g238b4b413b6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 </a:t>
            </a:r>
            <a:endParaRPr/>
          </a:p>
        </p:txBody>
      </p:sp>
      <p:pic>
        <p:nvPicPr>
          <p:cNvPr id="110" name="Google Shape;110;g238b4b413b6_0_0" descr="http://www.indiabix.com/_files/images/non-verbal-reasoning/paper-folding/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6157" y="2604655"/>
            <a:ext cx="6778062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4b413b6_0_5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5" name="Google Shape;235;g238b4b413b6_0_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 </a:t>
            </a:r>
            <a:endParaRPr/>
          </a:p>
        </p:txBody>
      </p:sp>
      <p:pic>
        <p:nvPicPr>
          <p:cNvPr id="236" name="Google Shape;236;g238b4b413b6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175" y="3043238"/>
            <a:ext cx="6836892" cy="143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7932" y="2980458"/>
            <a:ext cx="6927850" cy="141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4b413b6_0_6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9" name="Google Shape;249;g238b4b413b6_0_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</a:t>
            </a:r>
            <a:r>
              <a:rPr lang="en-US" b="1">
                <a:solidFill>
                  <a:srgbClr val="FF0000"/>
                </a:solidFill>
              </a:rPr>
              <a:t>D. 4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50" name="Google Shape;250;g238b4b413b6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7932" y="2980458"/>
            <a:ext cx="6927850" cy="141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2616" y="3061856"/>
            <a:ext cx="6925744" cy="127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b4b413b6_0_6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63" name="Google Shape;263;g238b4b413b6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		B. 2		C.3		D. 4 </a:t>
            </a:r>
            <a:endParaRPr/>
          </a:p>
        </p:txBody>
      </p:sp>
      <p:pic>
        <p:nvPicPr>
          <p:cNvPr id="264" name="Google Shape;264;g238b4b413b6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2616" y="3061856"/>
            <a:ext cx="6925744" cy="127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043" y="3158836"/>
            <a:ext cx="6958157" cy="119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b4b413b6_0_7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7" name="Google Shape;277;g238b4b413b6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 </a:t>
            </a:r>
            <a:endParaRPr/>
          </a:p>
        </p:txBody>
      </p:sp>
      <p:pic>
        <p:nvPicPr>
          <p:cNvPr id="278" name="Google Shape;278;g238b4b413b6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043" y="3158836"/>
            <a:ext cx="6958157" cy="119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017" y="3023465"/>
            <a:ext cx="6746357" cy="145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8b4b413b6_0_7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1" name="Google Shape;291;g238b4b413b6_0_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 </a:t>
            </a:r>
            <a:endParaRPr/>
          </a:p>
        </p:txBody>
      </p:sp>
      <p:pic>
        <p:nvPicPr>
          <p:cNvPr id="292" name="Google Shape;292;g238b4b413b6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017" y="3023465"/>
            <a:ext cx="6746357" cy="145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0073" y="3020290"/>
            <a:ext cx="6858000" cy="147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8099" y="2895600"/>
            <a:ext cx="6939973" cy="14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8b4b413b6_0_8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5" name="Google Shape;305;g238b4b413b6_0_8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		B. 2		C.3		D. 4 </a:t>
            </a:r>
            <a:endParaRPr/>
          </a:p>
        </p:txBody>
      </p:sp>
      <p:pic>
        <p:nvPicPr>
          <p:cNvPr id="306" name="Google Shape;306;g238b4b413b6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0073" y="3020290"/>
            <a:ext cx="6858000" cy="147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2" name="Google Shape;3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760" y="2995612"/>
            <a:ext cx="6986732" cy="1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8b4b413b6_0_9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9" name="Google Shape;319;g238b4b413b6_0_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 </a:t>
            </a:r>
            <a:endParaRPr/>
          </a:p>
        </p:txBody>
      </p:sp>
      <p:pic>
        <p:nvPicPr>
          <p:cNvPr id="320" name="Google Shape;320;g238b4b413b6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760" y="2995612"/>
            <a:ext cx="6986732" cy="1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754" y="2968481"/>
            <a:ext cx="6792046" cy="128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8b4b413b6_0_9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3" name="Google Shape;333;g238b4b413b6_0_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 </a:t>
            </a:r>
            <a:endParaRPr/>
          </a:p>
        </p:txBody>
      </p:sp>
      <p:pic>
        <p:nvPicPr>
          <p:cNvPr id="334" name="Google Shape;334;g238b4b413b6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754" y="2968481"/>
            <a:ext cx="6792046" cy="128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0" name="Google Shape;340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986" y="2883187"/>
            <a:ext cx="7075487" cy="143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8b4b413b6_0_10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7" name="Google Shape;347;g238b4b413b6_0_1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 </a:t>
            </a:r>
            <a:endParaRPr/>
          </a:p>
        </p:txBody>
      </p:sp>
      <p:pic>
        <p:nvPicPr>
          <p:cNvPr id="348" name="Google Shape;348;g238b4b413b6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986" y="2883187"/>
            <a:ext cx="7075487" cy="143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4" name="Google Shape;354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2111" y="3085810"/>
            <a:ext cx="6810030" cy="1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b4b413b6_0_10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1" name="Google Shape;361;g238b4b413b6_0_1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 </a:t>
            </a:r>
            <a:endParaRPr/>
          </a:p>
        </p:txBody>
      </p:sp>
      <p:pic>
        <p:nvPicPr>
          <p:cNvPr id="362" name="Google Shape;362;g238b4b413b6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2111" y="3085810"/>
            <a:ext cx="6810030" cy="1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b4b413b6_0_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3" name="Google Shape;123;g238b4b413b6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 </a:t>
            </a:r>
            <a:endParaRPr/>
          </a:p>
        </p:txBody>
      </p:sp>
      <p:pic>
        <p:nvPicPr>
          <p:cNvPr id="124" name="Google Shape;124;g238b4b413b6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8099" y="2895600"/>
            <a:ext cx="6939973" cy="14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607" y="2882180"/>
            <a:ext cx="6792048" cy="142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4b413b6_0_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7" name="Google Shape;137;g238b4b413b6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		B. 2		C.3		D. 4 </a:t>
            </a:r>
            <a:endParaRPr/>
          </a:p>
        </p:txBody>
      </p:sp>
      <p:pic>
        <p:nvPicPr>
          <p:cNvPr id="138" name="Google Shape;138;g238b4b413b6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607" y="2882180"/>
            <a:ext cx="6792048" cy="142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37" y="3172691"/>
            <a:ext cx="692476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4b413b6_0_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1" name="Google Shape;151;g238b4b413b6_0_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</a:t>
            </a:r>
            <a:r>
              <a:rPr lang="en-US" b="1">
                <a:solidFill>
                  <a:srgbClr val="FF0000"/>
                </a:solidFill>
              </a:rPr>
              <a:t>D. 4</a:t>
            </a:r>
            <a:r>
              <a:rPr lang="en-US" b="1"/>
              <a:t> </a:t>
            </a:r>
            <a:endParaRPr/>
          </a:p>
        </p:txBody>
      </p:sp>
      <p:pic>
        <p:nvPicPr>
          <p:cNvPr id="152" name="Google Shape;152;g238b4b413b6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37" y="3172691"/>
            <a:ext cx="692476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TRANSPARENT SHEET</a:t>
            </a:r>
            <a:r>
              <a:rPr lang="en-US"/>
              <a:t>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Find out from amongst the four alternatives as to how the pattern would appear when the transparent sheet is folded at the dotted line.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(X)                (1)              (2)              (3)          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1		B. 2		C.3		D. 4 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182" y="3020291"/>
            <a:ext cx="6910356" cy="138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546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 Black</vt:lpstr>
      <vt:lpstr>Calibri</vt:lpstr>
      <vt:lpstr>Arial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anuj gupta</dc:creator>
  <cp:lastModifiedBy>jaiprakashdeoria02@gmail.com</cp:lastModifiedBy>
  <cp:revision>1</cp:revision>
  <dcterms:created xsi:type="dcterms:W3CDTF">2020-02-23T06:37:57Z</dcterms:created>
  <dcterms:modified xsi:type="dcterms:W3CDTF">2024-03-06T08:46:11Z</dcterms:modified>
</cp:coreProperties>
</file>