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embeddedFontLst>
    <p:embeddedFont>
      <p:font typeface="Arial Black" panose="020B0A04020102020204" pitchFamily="34" charset="0"/>
      <p:regular r:id="rId61"/>
      <p:bold r:id="rId62"/>
    </p:embeddedFont>
    <p:embeddedFont>
      <p:font typeface="Calibri" panose="020F050202020403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oYk0ta8U8ufwMyCU4JkN081sW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prakashdeoria02@gmail.com" userId="7f811c1187038a1c" providerId="LiveId" clId="{C0AEF818-389E-4418-9707-F50B64A7E49E}"/>
    <pc:docChg chg="custSel modSld modMainMaster">
      <pc:chgData name="jaiprakashdeoria02@gmail.com" userId="7f811c1187038a1c" providerId="LiveId" clId="{C0AEF818-389E-4418-9707-F50B64A7E49E}" dt="2024-03-06T08:12:30.612" v="3"/>
      <pc:docMkLst>
        <pc:docMk/>
      </pc:docMkLst>
      <pc:sldChg chg="setBg">
        <pc:chgData name="jaiprakashdeoria02@gmail.com" userId="7f811c1187038a1c" providerId="LiveId" clId="{C0AEF818-389E-4418-9707-F50B64A7E49E}" dt="2024-03-06T08:12:30.612" v="3"/>
        <pc:sldMkLst>
          <pc:docMk/>
          <pc:sldMk cId="0" sldId="256"/>
        </pc:sldMkLst>
      </pc:sldChg>
      <pc:sldChg chg="modSp">
        <pc:chgData name="jaiprakashdeoria02@gmail.com" userId="7f811c1187038a1c" providerId="LiveId" clId="{C0AEF818-389E-4418-9707-F50B64A7E49E}" dt="2024-03-06T08:12:29.140" v="2" actId="27636"/>
        <pc:sldMkLst>
          <pc:docMk/>
          <pc:sldMk cId="0" sldId="261"/>
        </pc:sldMkLst>
        <pc:spChg chg="mod">
          <ac:chgData name="jaiprakashdeoria02@gmail.com" userId="7f811c1187038a1c" providerId="LiveId" clId="{C0AEF818-389E-4418-9707-F50B64A7E49E}" dt="2024-03-06T08:12:29.140" v="2" actId="27636"/>
          <ac:spMkLst>
            <pc:docMk/>
            <pc:sldMk cId="0" sldId="261"/>
            <ac:spMk id="152" creationId="{00000000-0000-0000-0000-000000000000}"/>
          </ac:spMkLst>
        </pc:spChg>
      </pc:sldChg>
      <pc:sldMasterChg chg="setBg modSldLayout">
        <pc:chgData name="jaiprakashdeoria02@gmail.com" userId="7f811c1187038a1c" providerId="LiveId" clId="{C0AEF818-389E-4418-9707-F50B64A7E49E}" dt="2024-03-06T08:12:30.612" v="3"/>
        <pc:sldMasterMkLst>
          <pc:docMk/>
          <pc:sldMasterMk cId="0" sldId="2147483648"/>
        </pc:sldMasterMkLst>
        <pc:sldLayoutChg chg="setBg">
          <pc:chgData name="jaiprakashdeoria02@gmail.com" userId="7f811c1187038a1c" providerId="LiveId" clId="{C0AEF818-389E-4418-9707-F50B64A7E49E}" dt="2024-03-06T08:12:30.612" v="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jaiprakashdeoria02@gmail.com" userId="7f811c1187038a1c" providerId="LiveId" clId="{C0AEF818-389E-4418-9707-F50B64A7E49E}" dt="2024-03-06T08:12:30.612" v="3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jaiprakashdeoria02@gmail.com" userId="7f811c1187038a1c" providerId="LiveId" clId="{C0AEF818-389E-4418-9707-F50B64A7E49E}" dt="2024-03-06T08:12:30.612" v="3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jaiprakashdeoria02@gmail.com" userId="7f811c1187038a1c" providerId="LiveId" clId="{C0AEF818-389E-4418-9707-F50B64A7E49E}" dt="2024-03-06T08:12:30.612" v="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jaiprakashdeoria02@gmail.com" userId="7f811c1187038a1c" providerId="LiveId" clId="{C0AEF818-389E-4418-9707-F50B64A7E49E}" dt="2024-03-06T08:12:30.612" v="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jaiprakashdeoria02@gmail.com" userId="7f811c1187038a1c" providerId="LiveId" clId="{C0AEF818-389E-4418-9707-F50B64A7E49E}" dt="2024-03-06T08:12:30.612" v="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jaiprakashdeoria02@gmail.com" userId="7f811c1187038a1c" providerId="LiveId" clId="{C0AEF818-389E-4418-9707-F50B64A7E49E}" dt="2024-03-06T08:12:30.612" v="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jaiprakashdeoria02@gmail.com" userId="7f811c1187038a1c" providerId="LiveId" clId="{C0AEF818-389E-4418-9707-F50B64A7E49E}" dt="2024-03-06T08:12:30.612" v="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jaiprakashdeoria02@gmail.com" userId="7f811c1187038a1c" providerId="LiveId" clId="{C0AEF818-389E-4418-9707-F50B64A7E49E}" dt="2024-03-06T08:12:30.612" v="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jaiprakashdeoria02@gmail.com" userId="7f811c1187038a1c" providerId="LiveId" clId="{C0AEF818-389E-4418-9707-F50B64A7E49E}" dt="2024-03-06T08:12:30.612" v="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jaiprakashdeoria02@gmail.com" userId="7f811c1187038a1c" providerId="LiveId" clId="{C0AEF818-389E-4418-9707-F50B64A7E49E}" dt="2024-03-06T08:12:30.612" v="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jaiprakashdeoria02@gmail.com" userId="7f811c1187038a1c" providerId="LiveId" clId="{C0AEF818-389E-4418-9707-F50B64A7E49E}" dt="2024-03-06T08:12:30.612" v="3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Nikhil Jindal" userId="b3507a720fd66407" providerId="LiveId" clId="{D2E40FCD-BD1C-4A57-BA67-4D4E95F9064F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8b3fbd1f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238b3fbd1f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8b3fbd1f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38b3fbd1f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8b3fbd1f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38b3fbd1f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8b3fbd1f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38b3fbd1f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8b3fbd1f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38b3fbd1f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b3fbd1f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38b3fbd1f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8b3fbd1fe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238b3fbd1fe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8b3fbd1fe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38b3fbd1fe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8b3fbd1f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238b3fbd1f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8b3fbd1fe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38b3fbd1fe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8b3fbd1f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38b3fbd1f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38b3fbd1fe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238b3fbd1f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38b3fbd1fe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238b3fbd1fe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38b3fbd1fe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238b3fbd1fe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38b3fbd1f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g238b3fbd1f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8b3fbd1f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238b3fbd1f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8b3fbd1f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38b3fbd1f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38b3fbd1f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238b3fbd1f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38b3fbd1f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238b3fbd1f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38b3fbd1fe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g238b3fbd1fe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38b3fbd1fe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g238b3fbd1fe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38b3fbd1f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238b3fbd1f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38b3fbd1fe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g238b3fbd1fe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38b3fbd1fe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g238b3fbd1fe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38b3fbd1f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g238b3fbd1f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38b3fbd1fe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g238b3fbd1fe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38b3fbd1fe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g238b3fbd1fe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8b3fbd1f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238b3fbd1f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8b3fbd1f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38b3fbd1f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1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1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1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1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31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31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1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3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20.jpg"/><Relationship Id="rId4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20.jpg"/><Relationship Id="rId4" Type="http://schemas.openxmlformats.org/officeDocument/2006/relationships/image" Target="../media/image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1.jpg"/><Relationship Id="rId4" Type="http://schemas.openxmlformats.org/officeDocument/2006/relationships/image" Target="../media/image1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21.jpg"/><Relationship Id="rId4" Type="http://schemas.openxmlformats.org/officeDocument/2006/relationships/image" Target="../media/image13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1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16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13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13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7.jpg"/><Relationship Id="rId4" Type="http://schemas.openxmlformats.org/officeDocument/2006/relationships/image" Target="../media/image23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7.jpg"/><Relationship Id="rId4" Type="http://schemas.openxmlformats.org/officeDocument/2006/relationships/image" Target="../media/image23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9.jpg"/><Relationship Id="rId4" Type="http://schemas.openxmlformats.org/officeDocument/2006/relationships/image" Target="../media/image22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9.jpg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Which of the following diagrams indicates the best relation between Travelers, Train and Bus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03" name="Google Shape;103;p1" descr="http://www.indiabix.com/_files/images/verbal-reasoning/venn-diagram/4-19-1-c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889" y="3270538"/>
            <a:ext cx="1704111" cy="135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0074" y="3336492"/>
            <a:ext cx="1500908" cy="146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05260" y="3535574"/>
            <a:ext cx="2464667" cy="121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6954" y="3308927"/>
            <a:ext cx="1525010" cy="152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b3fbd1fe_0_1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Which of the following diagrams indicates the best relation between Author, Lawyer and Singer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</a:t>
            </a:r>
            <a:r>
              <a:rPr lang="en-US" b="1">
                <a:solidFill>
                  <a:srgbClr val="FF0000"/>
                </a:solidFill>
              </a:rPr>
              <a:t>B. </a:t>
            </a:r>
            <a:r>
              <a:rPr lang="en-US" b="1"/>
              <a:t>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93" name="Google Shape;193;g238b3fbd1fe_0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625" y="3770313"/>
            <a:ext cx="1216483" cy="82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38b3fbd1fe_0_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4150" y="3692525"/>
            <a:ext cx="1173334" cy="11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38b3fbd1fe_0_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0550" y="3790950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38b3fbd1fe_0_1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78975" y="3805239"/>
            <a:ext cx="1177925" cy="115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Which of the following diagrams indicates the best relation between Judge, Thieves and Criminals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113" y="3447168"/>
            <a:ext cx="1411287" cy="135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6375" y="3567113"/>
            <a:ext cx="1674124" cy="113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8925" y="3833813"/>
            <a:ext cx="1769826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40900" y="3911599"/>
            <a:ext cx="822325" cy="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8b3fbd1fe_0_1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Which of the following diagrams indicates the best relation between Judge, Thieves and Criminals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</a:t>
            </a:r>
            <a:r>
              <a:rPr lang="en-US" b="1">
                <a:solidFill>
                  <a:srgbClr val="FF0000"/>
                </a:solidFill>
              </a:rPr>
              <a:t>B. </a:t>
            </a:r>
            <a:r>
              <a:rPr lang="en-US" b="1"/>
              <a:t>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13" name="Google Shape;213;g238b3fbd1fe_0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113" y="3447168"/>
            <a:ext cx="1411287" cy="135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38b3fbd1fe_0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6375" y="3567113"/>
            <a:ext cx="1674124" cy="1138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38b3fbd1fe_0_1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8925" y="3833813"/>
            <a:ext cx="1769826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38b3fbd1fe_0_1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40900" y="3911599"/>
            <a:ext cx="822325" cy="8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Which of the following diagrams indicates the best relation between India, Haryana and World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23" name="Google Shape;2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681" y="3423684"/>
            <a:ext cx="1631770" cy="110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9172" y="3223807"/>
            <a:ext cx="1419003" cy="1386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29499" y="3181055"/>
            <a:ext cx="1304408" cy="130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64970" y="3267703"/>
            <a:ext cx="1327757" cy="1304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8b3fbd1fe_0_14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Which of the following diagrams indicates the best relation between India, Haryana and World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</a:t>
            </a:r>
            <a:r>
              <a:rPr lang="en-US" b="1">
                <a:solidFill>
                  <a:srgbClr val="FF0000"/>
                </a:solidFill>
              </a:rPr>
              <a:t> D.</a:t>
            </a: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33" name="Google Shape;233;g238b3fbd1fe_0_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8681" y="3423684"/>
            <a:ext cx="1631770" cy="1109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38b3fbd1fe_0_1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9172" y="3223807"/>
            <a:ext cx="1419003" cy="1386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38b3fbd1fe_0_1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29499" y="3181055"/>
            <a:ext cx="1304408" cy="130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238b3fbd1fe_0_1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64970" y="3267703"/>
            <a:ext cx="1327757" cy="1304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Which of the following diagrams indicates the best relation between Pigeon, Bird and Dog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545" y="3417667"/>
            <a:ext cx="1511817" cy="102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5751" y="3332199"/>
            <a:ext cx="1225639" cy="119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99634" y="3315665"/>
            <a:ext cx="1302376" cy="11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0921" y="3466951"/>
            <a:ext cx="1062517" cy="106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38b3fbd1fe_0_15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Which of the following diagrams indicates the best relation between Pigeon, Bird and Dog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</a:t>
            </a:r>
            <a:r>
              <a:rPr lang="en-US" b="1"/>
              <a:t>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53" name="Google Shape;253;g238b3fbd1fe_0_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545" y="3417667"/>
            <a:ext cx="1511817" cy="102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38b3fbd1fe_0_1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5751" y="3332199"/>
            <a:ext cx="1225639" cy="119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38b3fbd1fe_0_1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99634" y="3315665"/>
            <a:ext cx="1302376" cy="118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38b3fbd1fe_0_1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0921" y="3466951"/>
            <a:ext cx="1062517" cy="1062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Which of the following diagrams indicates the best relation between Earth, Sea and Sun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63" name="Google Shape;2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471" y="3317359"/>
            <a:ext cx="1474518" cy="10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9422" y="3467470"/>
            <a:ext cx="1152472" cy="112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37694" y="3548949"/>
            <a:ext cx="2029592" cy="1001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23327" y="3602517"/>
            <a:ext cx="926952" cy="92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8b3fbd1fe_0_16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Which of the following diagrams indicates the best relation between Earth, Sea and Sun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	</a:t>
            </a:r>
            <a:r>
              <a:rPr lang="en-US" b="1"/>
              <a:t>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73" name="Google Shape;273;g238b3fbd1fe_0_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471" y="3317359"/>
            <a:ext cx="1474518" cy="10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38b3fbd1fe_0_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9422" y="3467470"/>
            <a:ext cx="1152472" cy="1125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238b3fbd1fe_0_1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37694" y="3548949"/>
            <a:ext cx="2029592" cy="1001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38b3fbd1fe_0_1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23327" y="3602517"/>
            <a:ext cx="926952" cy="92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Which of the following diagrams indicates the best relation between Hockey, Football and Cricket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83" name="Google Shape;28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8544" y="3475756"/>
            <a:ext cx="1135800" cy="103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4450" y="3519377"/>
            <a:ext cx="1427643" cy="90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6191" y="3511908"/>
            <a:ext cx="1000125" cy="9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92290" y="3556333"/>
            <a:ext cx="2003794" cy="98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8b3fbd1fe_0_9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Which of the following diagrams indicates the best relation between Travelers, Train and Bus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</a:t>
            </a:r>
            <a:r>
              <a:rPr lang="en-US" b="1">
                <a:solidFill>
                  <a:srgbClr val="FF0000"/>
                </a:solidFill>
              </a:rPr>
              <a:t> C.</a:t>
            </a:r>
            <a:r>
              <a:rPr lang="en-US" b="1"/>
              <a:t>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13" name="Google Shape;113;g238b3fbd1fe_0_93" descr="http://www.indiabix.com/_files/images/verbal-reasoning/venn-diagram/4-19-1-c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889" y="3270538"/>
            <a:ext cx="1704111" cy="135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38b3fbd1fe_0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0074" y="3336492"/>
            <a:ext cx="1500908" cy="146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38b3fbd1fe_0_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05260" y="3535574"/>
            <a:ext cx="2464667" cy="121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38b3fbd1fe_0_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6954" y="3308927"/>
            <a:ext cx="1525010" cy="1525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8b3fbd1fe_0_17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Which of the following diagrams indicates the best relation between Hockey, Football and Cricket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</a:t>
            </a:r>
            <a:r>
              <a:rPr lang="en-US" b="1">
                <a:solidFill>
                  <a:srgbClr val="FF0000"/>
                </a:solidFill>
              </a:rPr>
              <a:t>B. 	</a:t>
            </a:r>
            <a:r>
              <a:rPr lang="en-US" b="1"/>
              <a:t>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293" name="Google Shape;293;g238b3fbd1fe_0_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8544" y="3475756"/>
            <a:ext cx="1135800" cy="1030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38b3fbd1fe_0_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4450" y="3519377"/>
            <a:ext cx="1427643" cy="902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238b3fbd1fe_0_1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06191" y="3511908"/>
            <a:ext cx="1000125" cy="9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238b3fbd1fe_0_1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92290" y="3556333"/>
            <a:ext cx="2003794" cy="98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Which of the following diagrams indicates the best relation between Iron, Lead and Nitrogen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03" name="Google Shape;30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644" y="3640230"/>
            <a:ext cx="1160905" cy="105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4746" y="3497989"/>
            <a:ext cx="1661263" cy="116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9824" y="3524701"/>
            <a:ext cx="1456734" cy="1430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38279" y="3700130"/>
            <a:ext cx="1938713" cy="1244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8b3fbd1fe_0_18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Which of the following diagrams indicates the best relation between Iron, Lead and Nitrogen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</a:t>
            </a:r>
            <a:r>
              <a:rPr lang="en-US" b="1">
                <a:solidFill>
                  <a:srgbClr val="FF0000"/>
                </a:solidFill>
              </a:rPr>
              <a:t>B. 	</a:t>
            </a:r>
            <a:r>
              <a:rPr lang="en-US" b="1"/>
              <a:t>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13" name="Google Shape;313;g238b3fbd1fe_0_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644" y="3640230"/>
            <a:ext cx="1160905" cy="1053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238b3fbd1fe_0_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4746" y="3497989"/>
            <a:ext cx="1661263" cy="116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38b3fbd1fe_0_1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9824" y="3524701"/>
            <a:ext cx="1456734" cy="1430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38b3fbd1fe_0_18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38279" y="3700130"/>
            <a:ext cx="1938713" cy="1244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Which of the following diagrams indicates the best relation between Examination, Questions and Practice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23" name="Google Shape;3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385" y="3507453"/>
            <a:ext cx="1735690" cy="118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2668" y="3631388"/>
            <a:ext cx="1224129" cy="119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91743" y="3778435"/>
            <a:ext cx="1823154" cy="89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31349" y="3721099"/>
            <a:ext cx="1279525" cy="1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8b3fbd1fe_0_19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Which of the following diagrams indicates the best relation between Examination, Questions and Practice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</a:t>
            </a:r>
            <a:r>
              <a:rPr lang="en-US" b="1"/>
              <a:t>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33" name="Google Shape;333;g238b3fbd1f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385" y="3507453"/>
            <a:ext cx="1735690" cy="1180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38b3fbd1fe_0_1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2668" y="3631388"/>
            <a:ext cx="1224129" cy="119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238b3fbd1fe_0_1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91743" y="3778435"/>
            <a:ext cx="1823154" cy="89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38b3fbd1fe_0_1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31349" y="3721099"/>
            <a:ext cx="1279525" cy="1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Which of the following diagrams indicates the best relation between Bulb, Lamp and Light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43" name="Google Shape;34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4775" y="3324225"/>
            <a:ext cx="1406636" cy="95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9075" y="3435350"/>
            <a:ext cx="1085850" cy="1060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19899" y="3235324"/>
            <a:ext cx="12858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09988" y="3414713"/>
            <a:ext cx="1119925" cy="110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8b3fbd1fe_0_20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Which of the following diagrams indicates the best relation between Bulb, Lamp and Light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</a:t>
            </a:r>
            <a:r>
              <a:rPr lang="en-US" b="1">
                <a:solidFill>
                  <a:srgbClr val="FF0000"/>
                </a:solidFill>
              </a:rPr>
              <a:t>D. </a:t>
            </a:r>
            <a:endParaRPr>
              <a:solidFill>
                <a:srgbClr val="FF0000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53" name="Google Shape;353;g238b3fbd1fe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4775" y="3324225"/>
            <a:ext cx="1406636" cy="95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238b3fbd1fe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9075" y="3435350"/>
            <a:ext cx="1085850" cy="1060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38b3fbd1fe_0_2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19899" y="3235324"/>
            <a:ext cx="12858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38b3fbd1fe_0_2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09988" y="3414713"/>
            <a:ext cx="1119925" cy="1100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Which of the following diagrams indicates the best relation between Lion, Dog and Snake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63" name="Google Shape;3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802063"/>
            <a:ext cx="1161942" cy="114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7663" y="3878263"/>
            <a:ext cx="1090079" cy="9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99274" y="3830253"/>
            <a:ext cx="1149351" cy="112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01200" y="3835400"/>
            <a:ext cx="1054100" cy="1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38b3fbd1fe_0_2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14. Which of the following diagrams indicates the best relation between Lion, Dog and Snake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</a:t>
            </a:r>
            <a:r>
              <a:rPr lang="en-US" b="1">
                <a:solidFill>
                  <a:srgbClr val="FF0000"/>
                </a:solidFill>
              </a:rPr>
              <a:t>C. </a:t>
            </a:r>
            <a:r>
              <a:rPr lang="en-US" b="1"/>
              <a:t>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73" name="Google Shape;373;g238b3fbd1fe_0_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802063"/>
            <a:ext cx="1161942" cy="114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238b3fbd1fe_0_2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7663" y="3878263"/>
            <a:ext cx="1090079" cy="98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238b3fbd1fe_0_2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99274" y="3830253"/>
            <a:ext cx="1149351" cy="112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238b3fbd1fe_0_2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01200" y="3835400"/>
            <a:ext cx="1054100" cy="10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Which of the following diagrams indicates the best relation between Moon, Sun and Earth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83" name="Google Shape;38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5990" y="3833111"/>
            <a:ext cx="1102757" cy="108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6577" y="3771963"/>
            <a:ext cx="1352992" cy="122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61215" y="3792146"/>
            <a:ext cx="1199505" cy="117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40092" y="3572411"/>
            <a:ext cx="1432708" cy="143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Which of the following diagrams indicates the best relation between Profit, Dividend and Bonus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23" name="Google Shape;123;p2" descr="http://www.indiabix.com/_files/images/verbal-reasoning/venn-diagram/4-19-1-c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190" y="3122467"/>
            <a:ext cx="1402773" cy="103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5873" y="3176733"/>
            <a:ext cx="1993925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6190" y="3157538"/>
            <a:ext cx="1506537" cy="145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61644" y="3171392"/>
            <a:ext cx="1331046" cy="133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38b3fbd1fe_0_2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15. Which of the following diagrams indicates the best relation between Moon, Sun and Earth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</a:t>
            </a:r>
            <a:r>
              <a:rPr lang="en-US" b="1">
                <a:solidFill>
                  <a:srgbClr val="FF0000"/>
                </a:solidFill>
              </a:rPr>
              <a:t>C. </a:t>
            </a:r>
            <a:r>
              <a:rPr lang="en-US" b="1"/>
              <a:t>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393" name="Google Shape;393;g238b3fbd1fe_0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5990" y="3833111"/>
            <a:ext cx="1102757" cy="108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238b3fbd1fe_0_2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6577" y="3771963"/>
            <a:ext cx="1352992" cy="122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238b3fbd1fe_0_2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61215" y="3792146"/>
            <a:ext cx="1199505" cy="117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238b3fbd1fe_0_2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40092" y="3572411"/>
            <a:ext cx="1432708" cy="1432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Which of the following diagrams indicates the best relation between Hospital, Nurse and Patient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03" name="Google Shape;4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4192" y="3329023"/>
            <a:ext cx="1454005" cy="1400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08" y="3550414"/>
            <a:ext cx="1248188" cy="122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3062" y="3639127"/>
            <a:ext cx="1885501" cy="112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34196" y="3576514"/>
            <a:ext cx="1673760" cy="113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8b3fbd1fe_0_2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16. Which of the following diagrams indicates the best relation between Hospital, Nurse and Patient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</a:t>
            </a:r>
            <a:r>
              <a:rPr lang="en-US" b="1">
                <a:solidFill>
                  <a:srgbClr val="FF0000"/>
                </a:solidFill>
              </a:rPr>
              <a:t> C.  </a:t>
            </a:r>
            <a:r>
              <a:rPr lang="en-US" b="1"/>
              <a:t>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13" name="Google Shape;413;g238b3fbd1fe_0_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4192" y="3329023"/>
            <a:ext cx="1454005" cy="1400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238b3fbd1fe_0_2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5708" y="3550414"/>
            <a:ext cx="1248188" cy="122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238b3fbd1fe_0_2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83062" y="3639127"/>
            <a:ext cx="1885501" cy="112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238b3fbd1fe_0_2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34196" y="3576514"/>
            <a:ext cx="1673760" cy="113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Which of the following diagrams indicates the best relation between Mercury, Zinc and Metal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23" name="Google Shape;42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42" y="3290001"/>
            <a:ext cx="1820499" cy="147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4199" y="3486396"/>
            <a:ext cx="2042256" cy="121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15660" y="3457492"/>
            <a:ext cx="1564849" cy="137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95469" y="3478007"/>
            <a:ext cx="1270826" cy="124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38b3fbd1fe_0_23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17. Which of the following diagrams indicates the best relation between Mercury, Zinc and Metal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</a:t>
            </a:r>
            <a:r>
              <a:rPr lang="en-US" b="1">
                <a:solidFill>
                  <a:srgbClr val="FF0000"/>
                </a:solidFill>
              </a:rPr>
              <a:t>B. 	</a:t>
            </a:r>
            <a:r>
              <a:rPr lang="en-US" b="1"/>
              <a:t>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33" name="Google Shape;433;g238b3fbd1fe_0_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42" y="3290001"/>
            <a:ext cx="1820499" cy="1472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238b3fbd1fe_0_2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4199" y="3486396"/>
            <a:ext cx="2042256" cy="121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238b3fbd1fe_0_2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15660" y="3457492"/>
            <a:ext cx="1564849" cy="137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238b3fbd1fe_0_2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95469" y="3478007"/>
            <a:ext cx="1270826" cy="1248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Which of the following diagrams indicates the best relation between Teacher, Writer and Musician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43" name="Google Shape;4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043" y="3232315"/>
            <a:ext cx="1661584" cy="160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3583" y="3374262"/>
            <a:ext cx="1376437" cy="1352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1491" y="3706749"/>
            <a:ext cx="1831772" cy="109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19324" y="3605213"/>
            <a:ext cx="1806212" cy="122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38b3fbd1fe_0_24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18. Which of the following diagrams indicates the best relation between Teacher, Writer and Musician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</a:t>
            </a:r>
            <a:r>
              <a:rPr lang="en-US" b="1"/>
              <a:t>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53" name="Google Shape;453;g238b3fbd1fe_0_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043" y="3232315"/>
            <a:ext cx="1661584" cy="1600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238b3fbd1fe_0_2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3583" y="3374262"/>
            <a:ext cx="1376437" cy="1352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238b3fbd1fe_0_2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21491" y="3706749"/>
            <a:ext cx="1831772" cy="109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238b3fbd1fe_0_2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19324" y="3605213"/>
            <a:ext cx="1806212" cy="122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Which of the following diagrams indicates the best relation between Boys, Girls and Students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63" name="Google Shape;46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090" y="3499985"/>
            <a:ext cx="1576724" cy="1072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3888" y="3579937"/>
            <a:ext cx="1167064" cy="114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91943" y="3562020"/>
            <a:ext cx="1235776" cy="12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04844" y="3791012"/>
            <a:ext cx="1702556" cy="84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38b3fbd1fe_0_25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19. Which of the following diagrams indicates the best relation between Boys, Girls and Students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</a:t>
            </a:r>
            <a:r>
              <a:rPr lang="en-US" b="1">
                <a:solidFill>
                  <a:srgbClr val="FF0000"/>
                </a:solidFill>
              </a:rPr>
              <a:t> D. </a:t>
            </a:r>
            <a:endParaRPr>
              <a:solidFill>
                <a:srgbClr val="FF0000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73" name="Google Shape;473;g238b3fbd1fe_0_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090" y="3499985"/>
            <a:ext cx="1576724" cy="1072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238b3fbd1fe_0_2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3888" y="3579937"/>
            <a:ext cx="1167064" cy="114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238b3fbd1fe_0_2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91943" y="3562020"/>
            <a:ext cx="1235776" cy="12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238b3fbd1fe_0_2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04844" y="3791012"/>
            <a:ext cx="1702556" cy="84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Which of the following diagrams indicates the best relation between Tall man, Black haired people and Indians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83" name="Google Shape;4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150" y="3763571"/>
            <a:ext cx="1097416" cy="105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040" y="3753985"/>
            <a:ext cx="1290472" cy="87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9676" y="3822062"/>
            <a:ext cx="996167" cy="97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23498" y="3733716"/>
            <a:ext cx="1106797" cy="110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8b3fbd1fe_0_10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Which of the following diagrams indicates the best relation between Profit, Dividend and Bonus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</a:t>
            </a:r>
            <a:r>
              <a:rPr lang="en-US" b="1">
                <a:solidFill>
                  <a:srgbClr val="FF0000"/>
                </a:solidFill>
              </a:rPr>
              <a:t>B.</a:t>
            </a:r>
            <a:r>
              <a:rPr lang="en-US" b="1"/>
              <a:t>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33" name="Google Shape;133;g238b3fbd1fe_0_102" descr="http://www.indiabix.com/_files/images/verbal-reasoning/venn-diagram/4-19-1-c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7190" y="3122467"/>
            <a:ext cx="1402773" cy="103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38b3fbd1fe_0_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5873" y="3176733"/>
            <a:ext cx="1993925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8b3fbd1fe_0_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6190" y="3157538"/>
            <a:ext cx="1506537" cy="145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38b3fbd1fe_0_10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61644" y="3171392"/>
            <a:ext cx="1331046" cy="133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8b3fbd1fe_0_26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Which of the following diagrams indicates the best relation between Tall man, Black haired people and Indians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</a:t>
            </a:r>
            <a:r>
              <a:rPr lang="en-US" b="1"/>
              <a:t>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493" name="Google Shape;493;g238b3fbd1fe_0_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150" y="3763571"/>
            <a:ext cx="1097416" cy="105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238b3fbd1fe_0_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040" y="3753985"/>
            <a:ext cx="1290472" cy="87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238b3fbd1fe_0_2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9676" y="3822062"/>
            <a:ext cx="996167" cy="97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238b3fbd1fe_0_2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23498" y="3733716"/>
            <a:ext cx="1106797" cy="110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/>
              <a:t>. Which of the following diagrams indicates the best relation between Furniture, Chairs and Tables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503" name="Google Shape;5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995" y="3626177"/>
            <a:ext cx="1146071" cy="110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5385" y="3589214"/>
            <a:ext cx="1620148" cy="110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6066" y="3659249"/>
            <a:ext cx="1791891" cy="106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16340" y="3713472"/>
            <a:ext cx="1207077" cy="117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38b3fbd1fe_0_27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/>
              <a:t>. Which of the following diagrams indicates the best relation between Furniture, Chairs and Tables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</a:t>
            </a:r>
            <a:r>
              <a:rPr lang="en-US" b="1">
                <a:solidFill>
                  <a:srgbClr val="FF0000"/>
                </a:solidFill>
              </a:rPr>
              <a:t> C.</a:t>
            </a:r>
            <a:r>
              <a:rPr lang="en-US" b="1"/>
              <a:t>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513" name="Google Shape;513;g238b3fbd1fe_0_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3995" y="3626177"/>
            <a:ext cx="1146071" cy="110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238b3fbd1fe_0_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5385" y="3589214"/>
            <a:ext cx="1620148" cy="110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238b3fbd1fe_0_2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6066" y="3659249"/>
            <a:ext cx="1791891" cy="106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238b3fbd1fe_0_2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16340" y="3713472"/>
            <a:ext cx="1207077" cy="117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 Which of the following diagrams indicates the best relation between Elephant, Carnivorous and Tiger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523" name="Google Shape;5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722" y="3286743"/>
            <a:ext cx="1480725" cy="142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0896" y="3428031"/>
            <a:ext cx="1274247" cy="125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4246" y="3499097"/>
            <a:ext cx="1642058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78398" y="3559856"/>
            <a:ext cx="1762537" cy="11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38b3fbd1fe_0_28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 Which of the following diagrams indicates the best relation between Elephant, Carnivorous and Tiger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</a:t>
            </a:r>
            <a:r>
              <a:rPr lang="en-US" b="1">
                <a:solidFill>
                  <a:srgbClr val="FF0000"/>
                </a:solidFill>
              </a:rPr>
              <a:t> D. </a:t>
            </a:r>
            <a:endParaRPr>
              <a:solidFill>
                <a:srgbClr val="FF0000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533" name="Google Shape;533;g238b3fbd1fe_0_2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722" y="3286743"/>
            <a:ext cx="1480725" cy="142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238b3fbd1fe_0_2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0896" y="3428031"/>
            <a:ext cx="1274247" cy="125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238b3fbd1fe_0_2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4246" y="3499097"/>
            <a:ext cx="1642058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238b3fbd1fe_0_28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78398" y="3559856"/>
            <a:ext cx="1762537" cy="11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/>
              <a:t>. Which of the following diagrams indicates the best relation between Vegetables, Tomato and Fruits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543" name="Google Shape;54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30" y="3442752"/>
            <a:ext cx="1765700" cy="12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3589" y="3479326"/>
            <a:ext cx="1407185" cy="138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7092" y="3589563"/>
            <a:ext cx="1206253" cy="120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26992" y="3792517"/>
            <a:ext cx="2243863" cy="93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38b3fbd1fe_0_29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/>
              <a:t>. Which of the following diagrams indicates the best relation between Vegetables, Tomato and Fruits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</a:t>
            </a:r>
            <a:r>
              <a:rPr lang="en-US" b="1"/>
              <a:t>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553" name="Google Shape;553;g238b3fbd1fe_0_2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30" y="3442752"/>
            <a:ext cx="1765700" cy="12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g238b3fbd1fe_0_2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43589" y="3479326"/>
            <a:ext cx="1407185" cy="1382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238b3fbd1fe_0_29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7092" y="3589563"/>
            <a:ext cx="1206253" cy="1206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238b3fbd1fe_0_29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26992" y="3792517"/>
            <a:ext cx="2243863" cy="933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/>
              <a:t>. Which of the following diagrams indicates the best relation between Class, Blackboard and School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563" name="Google Shape;5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273" y="3598224"/>
            <a:ext cx="1163932" cy="105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0286" y="3554928"/>
            <a:ext cx="1560491" cy="133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66618" y="3636015"/>
            <a:ext cx="1149226" cy="112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38755" y="3744830"/>
            <a:ext cx="1820178" cy="89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38b3fbd1fe_0_30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/>
              <a:t>. Which of the following diagrams indicates the best relation between Class, Blackboard and School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</a:t>
            </a:r>
            <a:r>
              <a:rPr lang="en-US" b="1">
                <a:solidFill>
                  <a:srgbClr val="FF0000"/>
                </a:solidFill>
              </a:rPr>
              <a:t> C.</a:t>
            </a:r>
            <a:r>
              <a:rPr lang="en-US" b="1"/>
              <a:t>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573" name="Google Shape;573;g238b3fbd1fe_0_3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9273" y="3598224"/>
            <a:ext cx="1163932" cy="105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g238b3fbd1fe_0_3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0286" y="3554928"/>
            <a:ext cx="1560491" cy="1336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238b3fbd1fe_0_3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66618" y="3636015"/>
            <a:ext cx="1149226" cy="112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g238b3fbd1fe_0_3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38755" y="3744830"/>
            <a:ext cx="1820178" cy="89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/>
              <a:t>. Which of the following diagrams indicates the best relation between Rabi-Crop, Paddy and Wheat?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583" name="Google Shape;58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693" y="3475854"/>
            <a:ext cx="1816141" cy="123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0833" y="3501366"/>
            <a:ext cx="1299936" cy="12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93905" y="3779632"/>
            <a:ext cx="1918085" cy="94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00836" y="3571586"/>
            <a:ext cx="1305709" cy="130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Which of the following diagrams indicates the best relation between Women, Mothers and Engineers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2628" y="3449782"/>
            <a:ext cx="1527837" cy="123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0595" y="3618778"/>
            <a:ext cx="2042632" cy="121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41391" y="3517755"/>
            <a:ext cx="1405082" cy="137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62498" y="3478646"/>
            <a:ext cx="1457902" cy="1432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38b3fbd1fe_0_30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/>
              <a:t>. Which of the following diagrams indicates the best relation between Rabi-Crop, Paddy and Wheat?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</a:t>
            </a:r>
            <a:r>
              <a:rPr lang="en-US" b="1"/>
              <a:t>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593" name="Google Shape;593;g238b3fbd1fe_0_3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7693" y="3475854"/>
            <a:ext cx="1816141" cy="123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238b3fbd1fe_0_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0833" y="3501366"/>
            <a:ext cx="1299936" cy="126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238b3fbd1fe_0_30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93905" y="3779632"/>
            <a:ext cx="1918085" cy="946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g238b3fbd1fe_0_30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00836" y="3571586"/>
            <a:ext cx="1305709" cy="130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/>
              <a:t>. Which of the following diagrams indicates the best relation between Ass, Pet and Horse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603" name="Google Shape;60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516" y="3427207"/>
            <a:ext cx="1387557" cy="13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3346" y="3468812"/>
            <a:ext cx="1490789" cy="135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6336" y="3665971"/>
            <a:ext cx="1265134" cy="12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95130" y="3734871"/>
            <a:ext cx="968911" cy="96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38b3fbd1fe_0_3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/>
              <a:t>. Which of the following diagrams indicates the best relation between Ass, Pet and Horse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</a:t>
            </a:r>
            <a:r>
              <a:rPr lang="en-US" b="1">
                <a:solidFill>
                  <a:srgbClr val="FF0000"/>
                </a:solidFill>
              </a:rPr>
              <a:t>B.</a:t>
            </a:r>
            <a:r>
              <a:rPr lang="en-US" b="1"/>
              <a:t>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613" name="Google Shape;613;g238b3fbd1fe_0_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516" y="3427207"/>
            <a:ext cx="1387557" cy="13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g238b3fbd1fe_0_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3346" y="3468812"/>
            <a:ext cx="1490789" cy="135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g238b3fbd1fe_0_3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6336" y="3665971"/>
            <a:ext cx="1265134" cy="12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238b3fbd1fe_0_3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95130" y="3734871"/>
            <a:ext cx="968911" cy="96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/>
              <a:t>. Which of the following diagrams indicates the best relation between Page, Chapter and Book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623" name="Google Shape;62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4687" y="3478378"/>
            <a:ext cx="1902897" cy="129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0926" y="3447638"/>
            <a:ext cx="1621724" cy="144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8180" y="3252601"/>
            <a:ext cx="1571419" cy="157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73467" y="3383500"/>
            <a:ext cx="1611209" cy="158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38b3fbd1fe_0_3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/>
              <a:t>. Which of the following diagrams indicates the best relation between Page, Chapter and Book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</a:t>
            </a:r>
            <a:r>
              <a:rPr lang="en-US" b="1">
                <a:solidFill>
                  <a:srgbClr val="FF0000"/>
                </a:solidFill>
              </a:rPr>
              <a:t> D. </a:t>
            </a:r>
            <a:endParaRPr>
              <a:solidFill>
                <a:srgbClr val="FF0000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633" name="Google Shape;633;g238b3fbd1fe_0_3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4687" y="3478378"/>
            <a:ext cx="1902897" cy="129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g238b3fbd1fe_0_3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0926" y="3447638"/>
            <a:ext cx="1621724" cy="1441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g238b3fbd1fe_0_3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8180" y="3252601"/>
            <a:ext cx="1571419" cy="157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g238b3fbd1fe_0_3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73467" y="3383500"/>
            <a:ext cx="1611209" cy="1582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/>
              <a:t>. Which of the following diagrams indicates the best relation between Parents, Mother and Father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643" name="Google Shape;64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0454" y="3689349"/>
            <a:ext cx="1187237" cy="114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8518" y="3611604"/>
            <a:ext cx="1316159" cy="129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5542" y="3618336"/>
            <a:ext cx="2025939" cy="109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83387" y="3724239"/>
            <a:ext cx="1684915" cy="11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38b3fbd1fe_0_3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/>
              <a:t>. Which of the following diagrams indicates the best relation between Parents, Mother and Father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</a:t>
            </a:r>
            <a:r>
              <a:rPr lang="en-US" b="1">
                <a:solidFill>
                  <a:srgbClr val="FF0000"/>
                </a:solidFill>
              </a:rPr>
              <a:t>C.  </a:t>
            </a:r>
            <a:r>
              <a:rPr lang="en-US" b="1"/>
              <a:t>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653" name="Google Shape;653;g238b3fbd1fe_0_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0454" y="3689349"/>
            <a:ext cx="1187237" cy="114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g238b3fbd1fe_0_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8518" y="3611604"/>
            <a:ext cx="1316159" cy="1292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g238b3fbd1fe_0_3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05542" y="3618336"/>
            <a:ext cx="2025939" cy="109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g238b3fbd1fe_0_3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83387" y="3724239"/>
            <a:ext cx="1684915" cy="114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/>
              <a:t>. Which of the following diagrams indicates the best relation between Men, Rodents and Living beings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663" name="Google Shape;66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6495" y="3659497"/>
            <a:ext cx="1157947" cy="111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4740" y="3840678"/>
            <a:ext cx="2014008" cy="101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9713" y="3717800"/>
            <a:ext cx="1733454" cy="103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8719" y="3525508"/>
            <a:ext cx="1354076" cy="133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38b3fbd1fe_0_34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/>
              <a:t>. Which of the following diagrams indicates the best relation between Men, Rodents and Living beings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</a:t>
            </a:r>
            <a:r>
              <a:rPr lang="en-US" b="1">
                <a:solidFill>
                  <a:srgbClr val="FF0000"/>
                </a:solidFill>
              </a:rPr>
              <a:t> C.  </a:t>
            </a:r>
            <a:r>
              <a:rPr lang="en-US" b="1"/>
              <a:t>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673" name="Google Shape;673;g238b3fbd1fe_0_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6495" y="3659497"/>
            <a:ext cx="1157947" cy="111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238b3fbd1fe_0_3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4740" y="3840678"/>
            <a:ext cx="2014008" cy="101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g238b3fbd1fe_0_3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79713" y="3717800"/>
            <a:ext cx="1733454" cy="103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g238b3fbd1fe_0_3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28719" y="3525508"/>
            <a:ext cx="1354076" cy="133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8b3fbd1fe_0_1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Which of the following diagrams indicates the best relation between Women, Mothers and Engineers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</a:t>
            </a:r>
            <a:r>
              <a:rPr lang="en-US" b="1"/>
              <a:t>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53" name="Google Shape;153;g238b3fbd1fe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2628" y="3449782"/>
            <a:ext cx="1527837" cy="1235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38b3fbd1fe_0_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0595" y="3618778"/>
            <a:ext cx="2042632" cy="1216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38b3fbd1fe_0_1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41391" y="3517755"/>
            <a:ext cx="1405082" cy="1372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38b3fbd1fe_0_1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62498" y="3478646"/>
            <a:ext cx="1457902" cy="1432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Which of the following diagrams indicates the best relation between Factory, Product and Machinery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63" name="Google Shape;163;p4" descr="http://www.indiabix.com/_files/images/verbal-reasoning/venn-diagram/4-19-1-c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810" y="3476447"/>
            <a:ext cx="1047789" cy="119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1288" y="3440113"/>
            <a:ext cx="1387532" cy="125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94500" y="3603625"/>
            <a:ext cx="123825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61500" y="3581400"/>
            <a:ext cx="1250950" cy="12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8b3fbd1fe_0_1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Which of the following diagrams indicates the best relation between Factory, Product and Machinery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</a:t>
            </a:r>
            <a:r>
              <a:rPr lang="en-US" b="1">
                <a:solidFill>
                  <a:srgbClr val="FF0000"/>
                </a:solidFill>
              </a:rPr>
              <a:t>D. </a:t>
            </a:r>
            <a:endParaRPr>
              <a:solidFill>
                <a:srgbClr val="FF0000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73" name="Google Shape;173;g238b3fbd1fe_0_120" descr="http://www.indiabix.com/_files/images/verbal-reasoning/venn-diagram/4-19-1-c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810" y="3476447"/>
            <a:ext cx="1047789" cy="119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38b3fbd1fe_0_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1288" y="3440113"/>
            <a:ext cx="1387532" cy="125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38b3fbd1fe_0_1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94500" y="3603625"/>
            <a:ext cx="1238250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38b3fbd1fe_0_1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61500" y="3581400"/>
            <a:ext cx="1250950" cy="12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LOGICAL VENN DIAGRAM (EXERCISE- A)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Which of the following diagrams indicates the best relation between Author, Lawyer and Singer ?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			B. 			 C.  			 D. </a:t>
            </a:r>
            <a:endParaRPr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</a:t>
            </a:r>
            <a:endParaRPr/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625" y="3770313"/>
            <a:ext cx="1216483" cy="82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4150" y="3692525"/>
            <a:ext cx="1173334" cy="11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0550" y="3790950"/>
            <a:ext cx="10477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78975" y="3805239"/>
            <a:ext cx="1177925" cy="115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574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Calibri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gupta</dc:creator>
  <cp:lastModifiedBy>jaiprakashdeoria02@gmail.com</cp:lastModifiedBy>
  <cp:revision>1</cp:revision>
  <dcterms:created xsi:type="dcterms:W3CDTF">2020-02-23T06:37:57Z</dcterms:created>
  <dcterms:modified xsi:type="dcterms:W3CDTF">2024-03-06T08:12:37Z</dcterms:modified>
</cp:coreProperties>
</file>